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media/image1.jpeg" ContentType="image/jpeg"/>
  <Override PartName="/ppt/charts/chart1.xml" ContentType="application/vnd.openxmlformats-officedocument.drawingml.char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CF7A105C-023E-4010-BFC6-0BFE9604362F}"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explosion val="1"/>
            <c:spPr>
              <a:solidFill>
                <a:srgbClr val="FFFFFF">
                  <a:alpha val="80000"/>
                </a:srgbClr>
              </a:solidFill>
              <a:ln w="12700" cap="flat">
                <a:noFill/>
                <a:miter lim="400000"/>
              </a:ln>
              <a:effectLst/>
            </c:spPr>
          </c:dPt>
          <c:dPt>
            <c:idx val="1"/>
            <c:explosion val="1"/>
            <c:spPr>
              <a:solidFill>
                <a:srgbClr val="FFFFFF">
                  <a:alpha val="60000"/>
                </a:srgbClr>
              </a:solidFill>
              <a:ln w="12700" cap="flat">
                <a:noFill/>
                <a:miter lim="400000"/>
              </a:ln>
              <a:effectLst/>
            </c:spPr>
          </c:dPt>
          <c:dPt>
            <c:idx val="2"/>
            <c:explosion val="1"/>
            <c:spPr>
              <a:solidFill>
                <a:srgbClr val="FFFFFF">
                  <a:alpha val="40000"/>
                </a:srgbClr>
              </a:solidFill>
              <a:ln w="12700" cap="flat">
                <a:noFill/>
                <a:miter lim="400000"/>
              </a:ln>
              <a:effectLst/>
            </c:spPr>
          </c:dPt>
          <c:dPt>
            <c:idx val="3"/>
            <c:explosion val="1"/>
            <c:spPr>
              <a:solidFill>
                <a:srgbClr val="FFFFFF">
                  <a:alpha val="20000"/>
                </a:srgbClr>
              </a:solidFill>
              <a:ln w="12700" cap="flat">
                <a:noFill/>
                <a:miter lim="400000"/>
              </a:ln>
              <a:effectLst/>
            </c:spPr>
          </c:dPt>
          <c:dLbls>
            <c:dLbl>
              <c:idx val="0"/>
              <c:numFmt formatCode="0%" sourceLinked="0"/>
              <c:txPr>
                <a:bodyPr/>
                <a:lstStyle/>
                <a:p>
                  <a:pPr>
                    <a:defRPr b="0" i="0" strike="noStrike" sz="2400" u="none">
                      <a:solidFill>
                        <a:srgbClr val="FFFFFF"/>
                      </a:solidFill>
                      <a:effectLst>
                        <a:outerShdw sx="100000" sy="100000" kx="0" ky="0" algn="tl" rotWithShape="1" blurRad="127000" dist="67896" dir="2388334">
                          <a:srgbClr val="000000">
                            <a:alpha val="79310"/>
                          </a:srgbClr>
                        </a:outerShdw>
                      </a:effectLst>
                      <a:latin typeface="Gill Sans"/>
                    </a:defRPr>
                  </a:pPr>
                </a:p>
              </c:txPr>
              <c:dLblPos val="ctr"/>
              <c:showLegendKey val="0"/>
              <c:showVal val="0"/>
              <c:showCatName val="0"/>
              <c:showSerName val="0"/>
              <c:showPercent val="0"/>
              <c:showBubbleSize val="0"/>
            </c:dLbl>
            <c:dLbl>
              <c:idx val="1"/>
              <c:numFmt formatCode="0%" sourceLinked="0"/>
              <c:txPr>
                <a:bodyPr/>
                <a:lstStyle/>
                <a:p>
                  <a:pPr>
                    <a:defRPr b="0" i="0" strike="noStrike" sz="2400" u="none">
                      <a:solidFill>
                        <a:srgbClr val="FFFFFF"/>
                      </a:solidFill>
                      <a:effectLst>
                        <a:outerShdw sx="100000" sy="100000" kx="0" ky="0" algn="tl" rotWithShape="1" blurRad="127000" dist="67896" dir="2388334">
                          <a:srgbClr val="000000">
                            <a:alpha val="79310"/>
                          </a:srgbClr>
                        </a:outerShdw>
                      </a:effectLst>
                      <a:latin typeface="Gill Sans"/>
                    </a:defRPr>
                  </a:pPr>
                </a:p>
              </c:txPr>
              <c:dLblPos val="ctr"/>
              <c:showLegendKey val="0"/>
              <c:showVal val="0"/>
              <c:showCatName val="0"/>
              <c:showSerName val="0"/>
              <c:showPercent val="0"/>
              <c:showBubbleSize val="0"/>
            </c:dLbl>
            <c:dLbl>
              <c:idx val="2"/>
              <c:numFmt formatCode="0%" sourceLinked="0"/>
              <c:txPr>
                <a:bodyPr/>
                <a:lstStyle/>
                <a:p>
                  <a:pPr>
                    <a:defRPr b="0" i="0" strike="noStrike" sz="2400" u="none">
                      <a:solidFill>
                        <a:srgbClr val="FFFFFF"/>
                      </a:solidFill>
                      <a:effectLst>
                        <a:outerShdw sx="100000" sy="100000" kx="0" ky="0" algn="tl" rotWithShape="1" blurRad="127000" dist="67896" dir="2388334">
                          <a:srgbClr val="000000">
                            <a:alpha val="79310"/>
                          </a:srgbClr>
                        </a:outerShdw>
                      </a:effectLst>
                      <a:latin typeface="Gill Sans"/>
                    </a:defRPr>
                  </a:pPr>
                </a:p>
              </c:txPr>
              <c:dLblPos val="ctr"/>
              <c:showLegendKey val="0"/>
              <c:showVal val="0"/>
              <c:showCatName val="0"/>
              <c:showSerName val="0"/>
              <c:showPercent val="0"/>
              <c:showBubbleSize val="0"/>
            </c:dLbl>
            <c:dLbl>
              <c:idx val="3"/>
              <c:numFmt formatCode="0%" sourceLinked="0"/>
              <c:txPr>
                <a:bodyPr/>
                <a:lstStyle/>
                <a:p>
                  <a:pPr>
                    <a:defRPr b="0" i="0" strike="noStrike" sz="2400" u="none">
                      <a:solidFill>
                        <a:srgbClr val="FFFFFF"/>
                      </a:solidFill>
                      <a:effectLst>
                        <a:outerShdw sx="100000" sy="100000" kx="0" ky="0" algn="tl" rotWithShape="1" blurRad="127000" dist="67896" dir="2388334">
                          <a:srgbClr val="000000">
                            <a:alpha val="79310"/>
                          </a:srgbClr>
                        </a:outerShdw>
                      </a:effectLst>
                      <a:latin typeface="Gill Sans"/>
                    </a:defRPr>
                  </a:pPr>
                </a:p>
              </c:txPr>
              <c:dLblPos val="ctr"/>
              <c:showLegendKey val="0"/>
              <c:showVal val="0"/>
              <c:showCatName val="0"/>
              <c:showSerName val="0"/>
              <c:showPercent val="0"/>
              <c:showBubbleSize val="0"/>
            </c:dLbl>
            <c:numFmt formatCode="0%" sourceLinked="0"/>
            <c:txPr>
              <a:bodyPr/>
              <a:lstStyle/>
              <a:p>
                <a:pPr>
                  <a:defRPr b="0" i="0" strike="noStrike" sz="2400" u="none">
                    <a:solidFill>
                      <a:srgbClr val="FFFFFF"/>
                    </a:solidFill>
                    <a:effectLst>
                      <a:outerShdw sx="100000" sy="100000" kx="0" ky="0" algn="tl" rotWithShape="1" blurRad="127000" dist="67896" dir="2388334">
                        <a:srgbClr val="000000">
                          <a:alpha val="79310"/>
                        </a:srgbClr>
                      </a:outerShdw>
                    </a:effectLst>
                    <a:latin typeface="Gill Sans"/>
                  </a:defRPr>
                </a:pPr>
              </a:p>
            </c:txPr>
            <c:dLblPos val="ctr"/>
            <c:showLegendKey val="0"/>
            <c:showVal val="0"/>
            <c:showCatName val="0"/>
            <c:showSerName val="0"/>
            <c:showPercent val="0"/>
            <c:showBubbleSize val="0"/>
            <c:showLeaderLines val="0"/>
            <c:leaderLines>
              <c:spPr>
                <a:noFill/>
                <a:ln w="6350" cap="flat">
                  <a:solidFill>
                    <a:srgbClr val="000000"/>
                  </a:solidFill>
                  <a:prstDash val="solid"/>
                  <a:miter lim="400000"/>
                </a:ln>
                <a:effectLst/>
              </c:spPr>
            </c:leaderLines>
          </c:dLbls>
          <c:cat>
            <c:strRef>
              <c:f>Sheet1!$B$1:$E$1</c:f>
              <c:strCache>
                <c:ptCount val="4"/>
                <c:pt idx="0">
                  <c:v>2007</c:v>
                </c:pt>
                <c:pt idx="1">
                  <c:v>2008</c:v>
                </c:pt>
                <c:pt idx="2">
                  <c:v>2009</c:v>
                </c:pt>
                <c:pt idx="3">
                  <c:v>2010</c:v>
                </c:pt>
              </c:strCache>
            </c:strRef>
          </c:cat>
          <c:val>
            <c:numRef>
              <c:f>Sheet1!$B$2:$E$2</c:f>
              <c:numCache>
                <c:ptCount val="4"/>
                <c:pt idx="0">
                  <c:v>20.000000</c:v>
                </c:pt>
                <c:pt idx="1">
                  <c:v>20.000000</c:v>
                </c:pt>
                <c:pt idx="2">
                  <c:v>20.000000</c:v>
                </c:pt>
                <c:pt idx="3">
                  <c:v>20.000000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128" name="Shape 2128"/>
          <p:cNvSpPr/>
          <p:nvPr>
            <p:ph type="sldImg"/>
          </p:nvPr>
        </p:nvSpPr>
        <p:spPr>
          <a:xfrm>
            <a:off x="1143000" y="685800"/>
            <a:ext cx="4572000" cy="3429000"/>
          </a:xfrm>
          <a:prstGeom prst="rect">
            <a:avLst/>
          </a:prstGeom>
        </p:spPr>
        <p:txBody>
          <a:bodyPr/>
          <a:lstStyle/>
          <a:p>
            <a:pPr/>
          </a:p>
        </p:txBody>
      </p:sp>
      <p:sp>
        <p:nvSpPr>
          <p:cNvPr id="2129" name="Shape 212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4" name="Shape 2214"/>
          <p:cNvSpPr/>
          <p:nvPr>
            <p:ph type="sldImg"/>
          </p:nvPr>
        </p:nvSpPr>
        <p:spPr>
          <a:prstGeom prst="rect">
            <a:avLst/>
          </a:prstGeom>
        </p:spPr>
        <p:txBody>
          <a:bodyPr/>
          <a:lstStyle/>
          <a:p>
            <a:pPr/>
          </a:p>
        </p:txBody>
      </p:sp>
      <p:sp>
        <p:nvSpPr>
          <p:cNvPr id="2215" name="Shape 2215"/>
          <p:cNvSpPr/>
          <p:nvPr>
            <p:ph type="body" sz="quarter" idx="1"/>
          </p:nvPr>
        </p:nvSpPr>
        <p:spPr>
          <a:prstGeom prst="rect">
            <a:avLst/>
          </a:prstGeom>
        </p:spPr>
        <p:txBody>
          <a:bodyPr/>
          <a:lstStyle/>
          <a:p>
            <a:pPr/>
            <a:r>
              <a:t>Hochschild was a pioneer of the sociology of emotions, coining the concept of emotional labor.  This is a passage from the opening chapter of </a:t>
            </a:r>
            <a:r>
              <a:rPr u="sng"/>
              <a:t>The Managed Heart</a:t>
            </a:r>
            <a:r>
              <a:t>, in which she compares the physical labor of a child in a wallpaper factory (cited by Marx) and the emotional labor of a flight attendant.</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png"/><Relationship Id="rId16" Type="http://schemas.openxmlformats.org/officeDocument/2006/relationships/image" Target="../media/image15.png"/><Relationship Id="rId17" Type="http://schemas.openxmlformats.org/officeDocument/2006/relationships/image" Target="../media/image16.png"/><Relationship Id="rId18" Type="http://schemas.openxmlformats.org/officeDocument/2006/relationships/image" Target="../media/image17.png"/><Relationship Id="rId19" Type="http://schemas.openxmlformats.org/officeDocument/2006/relationships/image" Target="../media/image18.png"/><Relationship Id="rId20" Type="http://schemas.openxmlformats.org/officeDocument/2006/relationships/image" Target="../media/image19.png"/><Relationship Id="rId21" Type="http://schemas.openxmlformats.org/officeDocument/2006/relationships/image" Target="../media/image20.png"/><Relationship Id="rId22" Type="http://schemas.openxmlformats.org/officeDocument/2006/relationships/image" Target="../media/image21.png"/><Relationship Id="rId23" Type="http://schemas.openxmlformats.org/officeDocument/2006/relationships/image" Target="../media/image22.png"/></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1.xml"/></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bg>
      <p:bgPr>
        <a:solidFill>
          <a:srgbClr val="53B9DC"/>
        </a:solidFill>
      </p:bgPr>
    </p:bg>
    <p:spTree>
      <p:nvGrpSpPr>
        <p:cNvPr id="1" name=""/>
        <p:cNvGrpSpPr/>
        <p:nvPr/>
      </p:nvGrpSpPr>
      <p:grpSpPr>
        <a:xfrm>
          <a:off x="0" y="0"/>
          <a:ext cx="0" cy="0"/>
          <a:chOff x="0" y="0"/>
          <a:chExt cx="0" cy="0"/>
        </a:xfrm>
      </p:grpSpPr>
      <p:sp>
        <p:nvSpPr>
          <p:cNvPr id="12" name="Title Text"/>
          <p:cNvSpPr txBox="1"/>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220" sz="11000">
                <a:solidFill>
                  <a:srgbClr val="FFFFFF"/>
                </a:solidFill>
                <a:effectLst>
                  <a:outerShdw sx="100000" sy="100000" kx="0" ky="0" algn="b" rotWithShape="0" blurRad="63500" dist="50800" dir="7080000">
                    <a:srgbClr val="A6AAA9"/>
                  </a:outerShdw>
                </a:effectLst>
                <a:latin typeface="Avenir Next"/>
                <a:ea typeface="Avenir Next"/>
                <a:cs typeface="Avenir Next"/>
                <a:sym typeface="Avenir Next"/>
              </a:defRPr>
            </a:lvl1pPr>
          </a:lstStyle>
          <a:p>
            <a:pPr/>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fill="norm" stroke="1"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9" name="Shape"/>
            <p:cNvSpPr/>
            <p:nvPr/>
          </p:nvSpPr>
          <p:spPr>
            <a:xfrm flipH="1" rot="10800000">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fill="norm" stroke="1"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fill="norm" stroke="1"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Helvetica Neue UltraLight"/>
                  <a:ea typeface="Helvetica Neue UltraLight"/>
                  <a:cs typeface="Helvetica Neue UltraLight"/>
                  <a:sym typeface="Helvetica Neue UltraLight"/>
                </a:defRPr>
              </a:p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fill="norm" stroke="1"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6" sz="4800">
                  <a:solidFill>
                    <a:srgbClr val="E46B61"/>
                  </a:solidFill>
                  <a:latin typeface="Helvetica Neue Bold Condensed"/>
                  <a:ea typeface="Helvetica Neue Bold Condensed"/>
                  <a:cs typeface="Helvetica Neue Bold Condensed"/>
                  <a:sym typeface="Helvetica Neue Bold Condensed"/>
                </a:defRPr>
              </a:p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Helvetica Neue UltraLight"/>
                  <a:ea typeface="Helvetica Neue UltraLight"/>
                  <a:cs typeface="Helvetica Neue UltraLight"/>
                  <a:sym typeface="Helvetica Neue UltraLight"/>
                </a:defRPr>
              </a:p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pic>
          <p:nvPicPr>
            <p:cNvPr id="29" name="Photo_placeholder3.jpg" descr="Photo_placeholder3.jpg"/>
            <p:cNvPicPr>
              <a:picLocks noChangeAspect="1"/>
            </p:cNvPicPr>
            <p:nvPr/>
          </p:nvPicPr>
          <p:blipFill>
            <a:blip r:embed="rId2">
              <a:extLst/>
            </a:blip>
            <a:srcRect l="76" t="0" r="74" b="0"/>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b="1" i="1" spc="0" sz="4200">
                <a:latin typeface="Helvetica Neue"/>
                <a:ea typeface="Helvetica Neue"/>
                <a:cs typeface="Helvetica Neue"/>
                <a:sym typeface="Helvetica Neue"/>
              </a:defRPr>
            </a:lvl1pPr>
          </a:lstStyle>
          <a:p>
            <a:pPr/>
            <a:r>
              <a:t>How to Write Qualitative Research</a:t>
            </a:r>
          </a:p>
        </p:txBody>
      </p:sp>
      <p:sp>
        <p:nvSpPr>
          <p:cNvPr id="32" name="Slide Number"/>
          <p:cNvSpPr txBox="1"/>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black">
    <p:bg>
      <p:bgPr>
        <a:solidFill>
          <a:srgbClr val="000000"/>
        </a:solidFill>
      </p:bgPr>
    </p:bg>
    <p:spTree>
      <p:nvGrpSpPr>
        <p:cNvPr id="1" name=""/>
        <p:cNvGrpSpPr/>
        <p:nvPr/>
      </p:nvGrpSpPr>
      <p:grpSpPr>
        <a:xfrm>
          <a:off x="0" y="0"/>
          <a:ext cx="0" cy="0"/>
          <a:chOff x="0" y="0"/>
          <a:chExt cx="0" cy="0"/>
        </a:xfrm>
      </p:grpSpPr>
      <p:sp>
        <p:nvSpPr>
          <p:cNvPr id="123"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6">
    <p:spTree>
      <p:nvGrpSpPr>
        <p:cNvPr id="1" name=""/>
        <p:cNvGrpSpPr/>
        <p:nvPr/>
      </p:nvGrpSpPr>
      <p:grpSpPr>
        <a:xfrm>
          <a:off x="0" y="0"/>
          <a:ext cx="0" cy="0"/>
          <a:chOff x="0" y="0"/>
          <a:chExt cx="0" cy="0"/>
        </a:xfrm>
      </p:grpSpPr>
      <p:sp>
        <p:nvSpPr>
          <p:cNvPr id="2026" name="Photo-Placeholder.jpg"/>
          <p:cNvSpPr/>
          <p:nvPr>
            <p:ph type="pic" idx="13"/>
          </p:nvPr>
        </p:nvSpPr>
        <p:spPr>
          <a:xfrm>
            <a:off x="6502400" y="-3511"/>
            <a:ext cx="6502400" cy="9760620"/>
          </a:xfrm>
          <a:prstGeom prst="rect">
            <a:avLst/>
          </a:prstGeom>
        </p:spPr>
        <p:txBody>
          <a:bodyPr lIns="91439" tIns="45719" rIns="91439" bIns="45719" anchor="t">
            <a:noAutofit/>
          </a:bodyPr>
          <a:lstStyle/>
          <a:p>
            <a:pPr/>
          </a:p>
        </p:txBody>
      </p:sp>
      <p:sp>
        <p:nvSpPr>
          <p:cNvPr id="2027" name="Photo-Placeholder.jpg"/>
          <p:cNvSpPr/>
          <p:nvPr>
            <p:ph type="pic" sz="half" idx="14"/>
          </p:nvPr>
        </p:nvSpPr>
        <p:spPr>
          <a:xfrm>
            <a:off x="0" y="-250"/>
            <a:ext cx="6502401" cy="4877050"/>
          </a:xfrm>
          <a:prstGeom prst="rect">
            <a:avLst/>
          </a:prstGeom>
        </p:spPr>
        <p:txBody>
          <a:bodyPr lIns="91439" tIns="45719" rIns="91439" bIns="45719" anchor="t">
            <a:noAutofit/>
          </a:bodyPr>
          <a:lstStyle/>
          <a:p>
            <a:pPr/>
          </a:p>
        </p:txBody>
      </p:sp>
      <p:sp>
        <p:nvSpPr>
          <p:cNvPr id="2028" name="Image"/>
          <p:cNvSpPr/>
          <p:nvPr>
            <p:ph type="pic" sz="half" idx="15"/>
          </p:nvPr>
        </p:nvSpPr>
        <p:spPr>
          <a:xfrm>
            <a:off x="0" y="4620021"/>
            <a:ext cx="6759179" cy="5133579"/>
          </a:xfrm>
          <a:prstGeom prst="rect">
            <a:avLst/>
          </a:prstGeom>
        </p:spPr>
        <p:txBody>
          <a:bodyPr lIns="91439" tIns="45719" rIns="91439" bIns="45719" anchor="t">
            <a:noAutofit/>
          </a:bodyPr>
          <a:lstStyle/>
          <a:p>
            <a:pPr/>
          </a:p>
        </p:txBody>
      </p:sp>
      <p:sp>
        <p:nvSpPr>
          <p:cNvPr id="2029" name="Body Level One…"/>
          <p:cNvSpPr txBox="1"/>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30"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7">
    <p:spTree>
      <p:nvGrpSpPr>
        <p:cNvPr id="1" name=""/>
        <p:cNvGrpSpPr/>
        <p:nvPr/>
      </p:nvGrpSpPr>
      <p:grpSpPr>
        <a:xfrm>
          <a:off x="0" y="0"/>
          <a:ext cx="0" cy="0"/>
          <a:chOff x="0" y="0"/>
          <a:chExt cx="0" cy="0"/>
        </a:xfrm>
      </p:grpSpPr>
      <p:sp>
        <p:nvSpPr>
          <p:cNvPr id="2037" name="Photo-Placeholder.jpg"/>
          <p:cNvSpPr/>
          <p:nvPr>
            <p:ph type="pic" idx="13"/>
          </p:nvPr>
        </p:nvSpPr>
        <p:spPr>
          <a:xfrm>
            <a:off x="0" y="-3511"/>
            <a:ext cx="6502400" cy="9760620"/>
          </a:xfrm>
          <a:prstGeom prst="rect">
            <a:avLst/>
          </a:prstGeom>
        </p:spPr>
        <p:txBody>
          <a:bodyPr lIns="91439" tIns="45719" rIns="91439" bIns="45719" anchor="t">
            <a:noAutofit/>
          </a:bodyPr>
          <a:lstStyle/>
          <a:p>
            <a:pPr/>
          </a:p>
        </p:txBody>
      </p:sp>
      <p:sp>
        <p:nvSpPr>
          <p:cNvPr id="2038" name="Photo-Placeholder.jpg"/>
          <p:cNvSpPr/>
          <p:nvPr>
            <p:ph type="pic" sz="half" idx="14"/>
          </p:nvPr>
        </p:nvSpPr>
        <p:spPr>
          <a:xfrm>
            <a:off x="6502400" y="-250"/>
            <a:ext cx="6502401" cy="4877050"/>
          </a:xfrm>
          <a:prstGeom prst="rect">
            <a:avLst/>
          </a:prstGeom>
        </p:spPr>
        <p:txBody>
          <a:bodyPr lIns="91439" tIns="45719" rIns="91439" bIns="45719" anchor="t">
            <a:noAutofit/>
          </a:bodyPr>
          <a:lstStyle/>
          <a:p>
            <a:pPr/>
          </a:p>
        </p:txBody>
      </p:sp>
      <p:sp>
        <p:nvSpPr>
          <p:cNvPr id="2039" name="Image"/>
          <p:cNvSpPr/>
          <p:nvPr>
            <p:ph type="pic" sz="half" idx="15"/>
          </p:nvPr>
        </p:nvSpPr>
        <p:spPr>
          <a:xfrm>
            <a:off x="6245621" y="4620021"/>
            <a:ext cx="6759179" cy="5133579"/>
          </a:xfrm>
          <a:prstGeom prst="rect">
            <a:avLst/>
          </a:prstGeom>
        </p:spPr>
        <p:txBody>
          <a:bodyPr lIns="91439" tIns="45719" rIns="91439" bIns="45719" anchor="t">
            <a:noAutofit/>
          </a:bodyPr>
          <a:lstStyle/>
          <a:p>
            <a:pPr/>
          </a:p>
        </p:txBody>
      </p:sp>
      <p:sp>
        <p:nvSpPr>
          <p:cNvPr id="2040" name="Body Level One…"/>
          <p:cNvSpPr txBox="1"/>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41"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8">
    <p:spTree>
      <p:nvGrpSpPr>
        <p:cNvPr id="1" name=""/>
        <p:cNvGrpSpPr/>
        <p:nvPr/>
      </p:nvGrpSpPr>
      <p:grpSpPr>
        <a:xfrm>
          <a:off x="0" y="0"/>
          <a:ext cx="0" cy="0"/>
          <a:chOff x="0" y="0"/>
          <a:chExt cx="0" cy="0"/>
        </a:xfrm>
      </p:grpSpPr>
      <p:sp>
        <p:nvSpPr>
          <p:cNvPr id="2048" name="Photo-Placeholder.jpg"/>
          <p:cNvSpPr/>
          <p:nvPr>
            <p:ph type="pic" sz="half" idx="13"/>
          </p:nvPr>
        </p:nvSpPr>
        <p:spPr>
          <a:xfrm>
            <a:off x="6502400" y="4876403"/>
            <a:ext cx="6502401" cy="4877049"/>
          </a:xfrm>
          <a:prstGeom prst="rect">
            <a:avLst/>
          </a:prstGeom>
        </p:spPr>
        <p:txBody>
          <a:bodyPr lIns="91439" tIns="45719" rIns="91439" bIns="45719" anchor="t">
            <a:noAutofit/>
          </a:bodyPr>
          <a:lstStyle/>
          <a:p>
            <a:pPr/>
          </a:p>
        </p:txBody>
      </p:sp>
      <p:sp>
        <p:nvSpPr>
          <p:cNvPr id="2049" name="Photo-Placeholder.jpg"/>
          <p:cNvSpPr/>
          <p:nvPr>
            <p:ph type="pic" sz="half" idx="14"/>
          </p:nvPr>
        </p:nvSpPr>
        <p:spPr>
          <a:xfrm>
            <a:off x="0" y="-250"/>
            <a:ext cx="6502401" cy="4877050"/>
          </a:xfrm>
          <a:prstGeom prst="rect">
            <a:avLst/>
          </a:prstGeom>
        </p:spPr>
        <p:txBody>
          <a:bodyPr lIns="91439" tIns="45719" rIns="91439" bIns="45719" anchor="t">
            <a:noAutofit/>
          </a:bodyPr>
          <a:lstStyle/>
          <a:p>
            <a:pPr/>
          </a:p>
        </p:txBody>
      </p:sp>
      <p:sp>
        <p:nvSpPr>
          <p:cNvPr id="2050" name="Image"/>
          <p:cNvSpPr/>
          <p:nvPr>
            <p:ph type="pic" sz="half" idx="15"/>
          </p:nvPr>
        </p:nvSpPr>
        <p:spPr>
          <a:xfrm>
            <a:off x="0" y="4620021"/>
            <a:ext cx="6759179" cy="5133579"/>
          </a:xfrm>
          <a:prstGeom prst="rect">
            <a:avLst/>
          </a:prstGeom>
        </p:spPr>
        <p:txBody>
          <a:bodyPr lIns="91439" tIns="45719" rIns="91439" bIns="45719" anchor="t">
            <a:noAutofit/>
          </a:bodyPr>
          <a:lstStyle/>
          <a:p>
            <a:pPr/>
          </a:p>
        </p:txBody>
      </p:sp>
      <p:sp>
        <p:nvSpPr>
          <p:cNvPr id="2051" name="Body Level One…"/>
          <p:cNvSpPr txBox="1"/>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52" name="Photo-Placeholder.jpg"/>
          <p:cNvSpPr/>
          <p:nvPr>
            <p:ph type="pic" sz="half" idx="16"/>
          </p:nvPr>
        </p:nvSpPr>
        <p:spPr>
          <a:xfrm>
            <a:off x="6502400" y="-249"/>
            <a:ext cx="6502401" cy="4877049"/>
          </a:xfrm>
          <a:prstGeom prst="rect">
            <a:avLst/>
          </a:prstGeom>
        </p:spPr>
        <p:txBody>
          <a:bodyPr lIns="91439" tIns="45719" rIns="91439" bIns="45719" anchor="t">
            <a:noAutofit/>
          </a:bodyPr>
          <a:lstStyle/>
          <a:p>
            <a:pPr/>
          </a:p>
        </p:txBody>
      </p:sp>
      <p:sp>
        <p:nvSpPr>
          <p:cNvPr id="2053"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9">
    <p:spTree>
      <p:nvGrpSpPr>
        <p:cNvPr id="1" name=""/>
        <p:cNvGrpSpPr/>
        <p:nvPr/>
      </p:nvGrpSpPr>
      <p:grpSpPr>
        <a:xfrm>
          <a:off x="0" y="0"/>
          <a:ext cx="0" cy="0"/>
          <a:chOff x="0" y="0"/>
          <a:chExt cx="0" cy="0"/>
        </a:xfrm>
      </p:grpSpPr>
      <p:sp>
        <p:nvSpPr>
          <p:cNvPr id="2060" name="Photo-Placeholder.jpg"/>
          <p:cNvSpPr/>
          <p:nvPr>
            <p:ph type="pic" sz="half" idx="13"/>
          </p:nvPr>
        </p:nvSpPr>
        <p:spPr>
          <a:xfrm>
            <a:off x="6502400" y="2536428"/>
            <a:ext cx="6502400" cy="7217305"/>
          </a:xfrm>
          <a:prstGeom prst="rect">
            <a:avLst/>
          </a:prstGeom>
        </p:spPr>
        <p:txBody>
          <a:bodyPr lIns="91439" tIns="45719" rIns="91439" bIns="45719" anchor="t">
            <a:noAutofit/>
          </a:bodyPr>
          <a:lstStyle/>
          <a:p>
            <a:pPr/>
          </a:p>
        </p:txBody>
      </p:sp>
      <p:sp>
        <p:nvSpPr>
          <p:cNvPr id="2061" name="Shape"/>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062" name="Title Text"/>
          <p:cNvSpPr/>
          <p:nvPr>
            <p:ph type="title"/>
          </p:nvPr>
        </p:nvSpPr>
        <p:spPr>
          <a:xfrm>
            <a:off x="1422400" y="5115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2063" name="Body Level One…"/>
          <p:cNvSpPr txBox="1"/>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64"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0">
    <p:spTree>
      <p:nvGrpSpPr>
        <p:cNvPr id="1" name=""/>
        <p:cNvGrpSpPr/>
        <p:nvPr/>
      </p:nvGrpSpPr>
      <p:grpSpPr>
        <a:xfrm>
          <a:off x="0" y="0"/>
          <a:ext cx="0" cy="0"/>
          <a:chOff x="0" y="0"/>
          <a:chExt cx="0" cy="0"/>
        </a:xfrm>
      </p:grpSpPr>
      <p:sp>
        <p:nvSpPr>
          <p:cNvPr id="2071" name="Photo-Placeholder.jpg"/>
          <p:cNvSpPr/>
          <p:nvPr>
            <p:ph type="pic" sz="half" idx="13"/>
          </p:nvPr>
        </p:nvSpPr>
        <p:spPr>
          <a:xfrm>
            <a:off x="0" y="2536428"/>
            <a:ext cx="6502400" cy="7217305"/>
          </a:xfrm>
          <a:prstGeom prst="rect">
            <a:avLst/>
          </a:prstGeom>
        </p:spPr>
        <p:txBody>
          <a:bodyPr lIns="91439" tIns="45719" rIns="91439" bIns="45719" anchor="t">
            <a:noAutofit/>
          </a:bodyPr>
          <a:lstStyle/>
          <a:p>
            <a:pPr/>
          </a:p>
        </p:txBody>
      </p:sp>
      <p:sp>
        <p:nvSpPr>
          <p:cNvPr id="2072" name="Shape"/>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2073" name="Title Text"/>
          <p:cNvSpPr/>
          <p:nvPr>
            <p:ph type="title"/>
          </p:nvPr>
        </p:nvSpPr>
        <p:spPr>
          <a:xfrm>
            <a:off x="1422400" y="5115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2074" name="Body Level One…"/>
          <p:cNvSpPr txBox="1"/>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7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p:bg>
      <p:bgPr>
        <a:solidFill>
          <a:srgbClr val="73D2AA"/>
        </a:solidFill>
      </p:bgPr>
    </p:bg>
    <p:spTree>
      <p:nvGrpSpPr>
        <p:cNvPr id="1" name=""/>
        <p:cNvGrpSpPr/>
        <p:nvPr/>
      </p:nvGrpSpPr>
      <p:grpSpPr>
        <a:xfrm>
          <a:off x="0" y="0"/>
          <a:ext cx="0" cy="0"/>
          <a:chOff x="0" y="0"/>
          <a:chExt cx="0" cy="0"/>
        </a:xfrm>
      </p:grpSpPr>
      <p:sp>
        <p:nvSpPr>
          <p:cNvPr id="2082"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cap="all" spc="0" sz="3000">
                <a:solidFill>
                  <a:srgbClr val="FFFFFF"/>
                </a:solidFill>
                <a:latin typeface="DIN Condensed"/>
                <a:ea typeface="DIN Condensed"/>
                <a:cs typeface="DIN Condensed"/>
                <a:sym typeface="DIN Condensed"/>
              </a:defRPr>
            </a:pPr>
          </a:p>
        </p:txBody>
      </p:sp>
      <p:sp>
        <p:nvSpPr>
          <p:cNvPr id="2083"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cap="all" spc="0" sz="3000">
                <a:solidFill>
                  <a:srgbClr val="FFFFFF"/>
                </a:solidFill>
                <a:latin typeface="DIN Condensed"/>
                <a:ea typeface="DIN Condensed"/>
                <a:cs typeface="DIN Condensed"/>
                <a:sym typeface="DIN Condensed"/>
              </a:defRPr>
            </a:pPr>
          </a:p>
        </p:txBody>
      </p:sp>
      <p:sp>
        <p:nvSpPr>
          <p:cNvPr id="2084" name="Body Level One…"/>
          <p:cNvSpPr txBox="1"/>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b="1" sz="3600">
                <a:solidFill>
                  <a:srgbClr val="232323"/>
                </a:solidFill>
                <a:latin typeface="Avenir Next"/>
                <a:ea typeface="Avenir Next"/>
                <a:cs typeface="Avenir Next"/>
                <a:sym typeface="Avenir Next"/>
              </a:defRPr>
            </a:lvl1pPr>
            <a:lvl2pPr marL="0" indent="228600">
              <a:lnSpc>
                <a:spcPct val="110000"/>
              </a:lnSpc>
              <a:spcBef>
                <a:spcPts val="2000"/>
              </a:spcBef>
              <a:buSzTx/>
              <a:buNone/>
              <a:defRPr b="1" sz="3600">
                <a:solidFill>
                  <a:srgbClr val="232323"/>
                </a:solidFill>
                <a:latin typeface="Avenir Next"/>
                <a:ea typeface="Avenir Next"/>
                <a:cs typeface="Avenir Next"/>
                <a:sym typeface="Avenir Next"/>
              </a:defRPr>
            </a:lvl2pPr>
            <a:lvl3pPr marL="0" indent="457200">
              <a:lnSpc>
                <a:spcPct val="110000"/>
              </a:lnSpc>
              <a:spcBef>
                <a:spcPts val="2000"/>
              </a:spcBef>
              <a:buSzTx/>
              <a:buNone/>
              <a:defRPr b="1" sz="3600">
                <a:solidFill>
                  <a:srgbClr val="232323"/>
                </a:solidFill>
                <a:latin typeface="Avenir Next"/>
                <a:ea typeface="Avenir Next"/>
                <a:cs typeface="Avenir Next"/>
                <a:sym typeface="Avenir Next"/>
              </a:defRPr>
            </a:lvl3pPr>
            <a:lvl4pPr marL="0" indent="685800">
              <a:lnSpc>
                <a:spcPct val="110000"/>
              </a:lnSpc>
              <a:spcBef>
                <a:spcPts val="2000"/>
              </a:spcBef>
              <a:buSzTx/>
              <a:buNone/>
              <a:defRPr b="1" sz="3600">
                <a:solidFill>
                  <a:srgbClr val="232323"/>
                </a:solidFill>
                <a:latin typeface="Avenir Next"/>
                <a:ea typeface="Avenir Next"/>
                <a:cs typeface="Avenir Next"/>
                <a:sym typeface="Avenir Next"/>
              </a:defRPr>
            </a:lvl4pPr>
            <a:lvl5pPr marL="0" indent="914400">
              <a:lnSpc>
                <a:spcPct val="110000"/>
              </a:lnSpc>
              <a:spcBef>
                <a:spcPts val="2000"/>
              </a:spcBef>
              <a:buSzTx/>
              <a:buNone/>
              <a:defRPr b="1" sz="3600">
                <a:solidFill>
                  <a:srgbClr val="232323"/>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2086"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copy">
    <p:spTree>
      <p:nvGrpSpPr>
        <p:cNvPr id="1" name=""/>
        <p:cNvGrpSpPr/>
        <p:nvPr/>
      </p:nvGrpSpPr>
      <p:grpSpPr>
        <a:xfrm>
          <a:off x="0" y="0"/>
          <a:ext cx="0" cy="0"/>
          <a:chOff x="0" y="0"/>
          <a:chExt cx="0" cy="0"/>
        </a:xfrm>
      </p:grpSpPr>
      <p:sp>
        <p:nvSpPr>
          <p:cNvPr id="2093" name="Rectangle"/>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p>
        </p:txBody>
      </p:sp>
      <p:sp>
        <p:nvSpPr>
          <p:cNvPr id="2094"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pc="0" sz="2200">
                <a:solidFill>
                  <a:srgbClr val="FFFFFF"/>
                </a:solidFill>
                <a:latin typeface="Helvetica Light"/>
                <a:ea typeface="Helvetica Light"/>
                <a:cs typeface="Helvetica Light"/>
                <a:sym typeface="Helvetica Light"/>
              </a:defRPr>
            </a:pPr>
          </a:p>
        </p:txBody>
      </p:sp>
      <p:sp>
        <p:nvSpPr>
          <p:cNvPr id="2095" name="Mackbook-Air11.png"/>
          <p:cNvSpPr/>
          <p:nvPr>
            <p:ph type="pic" sz="half" idx="14"/>
          </p:nvPr>
        </p:nvSpPr>
        <p:spPr>
          <a:xfrm>
            <a:off x="-20043" y="1919902"/>
            <a:ext cx="6175615" cy="6293102"/>
          </a:xfrm>
          <a:prstGeom prst="rect">
            <a:avLst/>
          </a:prstGeom>
        </p:spPr>
        <p:txBody>
          <a:bodyPr lIns="91439" tIns="45719" rIns="91439" bIns="45719" anchor="t">
            <a:noAutofit/>
          </a:bodyPr>
          <a:lstStyle/>
          <a:p>
            <a:pPr/>
          </a:p>
        </p:txBody>
      </p:sp>
      <p:sp>
        <p:nvSpPr>
          <p:cNvPr id="2096" name="Image"/>
          <p:cNvSpPr/>
          <p:nvPr>
            <p:ph type="pic" sz="quarter" idx="15"/>
          </p:nvPr>
        </p:nvSpPr>
        <p:spPr>
          <a:xfrm>
            <a:off x="-1" y="2370666"/>
            <a:ext cx="4714982" cy="4862620"/>
          </a:xfrm>
          <a:prstGeom prst="rect">
            <a:avLst/>
          </a:prstGeom>
          <a:effectLst>
            <a:outerShdw sx="100000" sy="100000" kx="0" ky="0" algn="b" rotWithShape="0" blurRad="25400" dist="12700" dir="5400000">
              <a:srgbClr val="000000">
                <a:alpha val="50000"/>
              </a:srgbClr>
            </a:outerShdw>
          </a:effectLst>
        </p:spPr>
        <p:txBody>
          <a:bodyPr lIns="91439" tIns="45719" rIns="91439" bIns="45719" anchor="t">
            <a:noAutofit/>
          </a:bodyPr>
          <a:lstStyle/>
          <a:p>
            <a:pPr/>
          </a:p>
        </p:txBody>
      </p:sp>
      <p:sp>
        <p:nvSpPr>
          <p:cNvPr id="2097" name="Name…"/>
          <p:cNvSpPr txBox="1"/>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pc="-44" sz="4400">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pc="-44" sz="4400">
                <a:solidFill>
                  <a:srgbClr val="4C5C69"/>
                </a:solidFill>
                <a:latin typeface="Avenir Next Demi Bold"/>
                <a:ea typeface="Avenir Next Demi Bold"/>
                <a:cs typeface="Avenir Next Demi Bold"/>
                <a:sym typeface="Avenir Next Demi Bold"/>
              </a:defRPr>
            </a:pPr>
            <a:r>
              <a:t>Surname</a:t>
            </a:r>
          </a:p>
        </p:txBody>
      </p:sp>
      <p:sp>
        <p:nvSpPr>
          <p:cNvPr id="2098" name="“"/>
          <p:cNvSpPr txBox="1"/>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pc="-46" sz="4690">
                <a:solidFill>
                  <a:srgbClr val="FFFFFF"/>
                </a:solidFill>
                <a:latin typeface="Avenir Next Demi Bold"/>
                <a:ea typeface="Avenir Next Demi Bold"/>
                <a:cs typeface="Avenir Next Demi Bold"/>
                <a:sym typeface="Avenir Next Demi Bold"/>
              </a:defRPr>
            </a:lvl1pPr>
          </a:lstStyle>
          <a:p>
            <a:pPr/>
            <a:r>
              <a:t>“</a:t>
            </a:r>
          </a:p>
        </p:txBody>
      </p:sp>
      <p:sp>
        <p:nvSpPr>
          <p:cNvPr id="2099" name="“"/>
          <p:cNvSpPr txBox="1"/>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pc="-46" sz="4690">
                <a:solidFill>
                  <a:srgbClr val="FFFFFF"/>
                </a:solidFill>
                <a:latin typeface="Avenir Next Demi Bold"/>
                <a:ea typeface="Avenir Next Demi Bold"/>
                <a:cs typeface="Avenir Next Demi Bold"/>
                <a:sym typeface="Avenir Next Demi Bold"/>
              </a:defRPr>
            </a:lvl1pPr>
          </a:lstStyle>
          <a:p>
            <a:pPr/>
            <a:r>
              <a:t>“</a:t>
            </a:r>
          </a:p>
        </p:txBody>
      </p:sp>
      <p:sp>
        <p:nvSpPr>
          <p:cNvPr id="2100" name="Slide Number"/>
          <p:cNvSpPr txBox="1"/>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pPr/>
            <a:fld id="{86CB4B4D-7CA3-9044-876B-883B54F8677D}" type="slidenum"/>
          </a:p>
        </p:txBody>
      </p:sp>
      <p:sp>
        <p:nvSpPr>
          <p:cNvPr id="2101" name="Body Level One…"/>
          <p:cNvSpPr txBox="1"/>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1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xmlns:p14="http://schemas.microsoft.com/office/powerpoint/2010/main" spd="med" advClick="1"/>
</p:sldLayout>
</file>

<file path=ppt/slideLayouts/slideLayout10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1">
    <p:spTree>
      <p:nvGrpSpPr>
        <p:cNvPr id="1" name=""/>
        <p:cNvGrpSpPr/>
        <p:nvPr/>
      </p:nvGrpSpPr>
      <p:grpSpPr>
        <a:xfrm>
          <a:off x="0" y="0"/>
          <a:ext cx="0" cy="0"/>
          <a:chOff x="0" y="0"/>
          <a:chExt cx="0" cy="0"/>
        </a:xfrm>
      </p:grpSpPr>
      <p:sp>
        <p:nvSpPr>
          <p:cNvPr id="2109" name="Shape"/>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110" name="Title Text"/>
          <p:cNvSpPr/>
          <p:nvPr>
            <p:ph type="title"/>
          </p:nvPr>
        </p:nvSpPr>
        <p:spPr>
          <a:xfrm>
            <a:off x="1422400" y="5115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2111" name="Body Level One…"/>
          <p:cNvSpPr txBox="1"/>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112"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2">
    <p:spTree>
      <p:nvGrpSpPr>
        <p:cNvPr id="1" name=""/>
        <p:cNvGrpSpPr/>
        <p:nvPr/>
      </p:nvGrpSpPr>
      <p:grpSpPr>
        <a:xfrm>
          <a:off x="0" y="0"/>
          <a:ext cx="0" cy="0"/>
          <a:chOff x="0" y="0"/>
          <a:chExt cx="0" cy="0"/>
        </a:xfrm>
      </p:grpSpPr>
      <p:sp>
        <p:nvSpPr>
          <p:cNvPr id="2119" name="Shape"/>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120" name="Title Text"/>
          <p:cNvSpPr/>
          <p:nvPr>
            <p:ph type="title"/>
          </p:nvPr>
        </p:nvSpPr>
        <p:spPr>
          <a:xfrm>
            <a:off x="1422400" y="5115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2121" name="Body Level One…"/>
          <p:cNvSpPr txBox="1"/>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pc="0" sz="22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122"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copy">
    <p:spTree>
      <p:nvGrpSpPr>
        <p:cNvPr id="1" name=""/>
        <p:cNvGrpSpPr/>
        <p:nvPr/>
      </p:nvGrpSpPr>
      <p:grpSpPr>
        <a:xfrm>
          <a:off x="0" y="0"/>
          <a:ext cx="0" cy="0"/>
          <a:chOff x="0" y="0"/>
          <a:chExt cx="0" cy="0"/>
        </a:xfrm>
      </p:grpSpPr>
      <p:sp>
        <p:nvSpPr>
          <p:cNvPr id="130" name="Mackbook-Air11.png"/>
          <p:cNvSpPr/>
          <p:nvPr>
            <p:ph type="pic" sz="half" idx="13"/>
          </p:nvPr>
        </p:nvSpPr>
        <p:spPr>
          <a:xfrm>
            <a:off x="-13270" y="1919902"/>
            <a:ext cx="6175615" cy="6293102"/>
          </a:xfrm>
          <a:prstGeom prst="rect">
            <a:avLst/>
          </a:prstGeom>
        </p:spPr>
        <p:txBody>
          <a:bodyPr lIns="91439" tIns="45719" rIns="91439" bIns="45719" anchor="t">
            <a:noAutofit/>
          </a:bodyPr>
          <a:lstStyle/>
          <a:p>
            <a:pPr/>
          </a:p>
        </p:txBody>
      </p:sp>
      <p:sp>
        <p:nvSpPr>
          <p:cNvPr id="131" name="Image"/>
          <p:cNvSpPr/>
          <p:nvPr>
            <p:ph type="pic" sz="quarter" idx="14"/>
          </p:nvPr>
        </p:nvSpPr>
        <p:spPr>
          <a:xfrm>
            <a:off x="13546" y="2370666"/>
            <a:ext cx="4714982" cy="4862620"/>
          </a:xfrm>
          <a:prstGeom prst="rect">
            <a:avLst/>
          </a:prstGeom>
          <a:effectLst>
            <a:outerShdw sx="100000" sy="100000" kx="0" ky="0" algn="b" rotWithShape="0" blurRad="25400" dist="12700" dir="5400000">
              <a:srgbClr val="000000">
                <a:alpha val="50000"/>
              </a:srgbClr>
            </a:outerShdw>
          </a:effectLst>
        </p:spPr>
        <p:txBody>
          <a:bodyPr lIns="91439" tIns="45719" rIns="91439" bIns="45719" anchor="t">
            <a:noAutofit/>
          </a:bodyPr>
          <a:lstStyle/>
          <a:p>
            <a:pPr/>
          </a:p>
        </p:txBody>
      </p:sp>
      <p:sp>
        <p:nvSpPr>
          <p:cNvPr id="132" name="Title Text"/>
          <p:cNvSpPr txBox="1"/>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pc="-70" sz="7000">
                <a:solidFill>
                  <a:srgbClr val="42556B"/>
                </a:solidFill>
                <a:latin typeface="Avenir Next Demi Bold"/>
                <a:ea typeface="Avenir Next Demi Bold"/>
                <a:cs typeface="Avenir Next Demi Bold"/>
                <a:sym typeface="Avenir Next Demi Bold"/>
              </a:defRPr>
            </a:lvl1pPr>
          </a:lstStyle>
          <a:p>
            <a:pPr/>
            <a:r>
              <a:t>Title Text</a:t>
            </a:r>
          </a:p>
        </p:txBody>
      </p:sp>
      <p:sp>
        <p:nvSpPr>
          <p:cNvPr id="133" name="Body Level One…"/>
          <p:cNvSpPr txBox="1"/>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34" name="Slide Number"/>
          <p:cNvSpPr txBox="1"/>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cbook Mockup">
    <p:spTree>
      <p:nvGrpSpPr>
        <p:cNvPr id="1" name=""/>
        <p:cNvGrpSpPr/>
        <p:nvPr/>
      </p:nvGrpSpPr>
      <p:grpSpPr>
        <a:xfrm>
          <a:off x="0" y="0"/>
          <a:ext cx="0" cy="0"/>
          <a:chOff x="0" y="0"/>
          <a:chExt cx="0" cy="0"/>
        </a:xfrm>
      </p:grpSpPr>
      <p:sp>
        <p:nvSpPr>
          <p:cNvPr id="141" name="Image"/>
          <p:cNvSpPr/>
          <p:nvPr>
            <p:ph type="pic" sz="half" idx="13"/>
          </p:nvPr>
        </p:nvSpPr>
        <p:spPr>
          <a:xfrm>
            <a:off x="5906422" y="3084482"/>
            <a:ext cx="6835797" cy="3974581"/>
          </a:xfrm>
          <a:prstGeom prst="rect">
            <a:avLst/>
          </a:prstGeom>
        </p:spPr>
        <p:txBody>
          <a:bodyPr lIns="91439" tIns="45719" rIns="91439" bIns="45719" anchor="t">
            <a:noAutofit/>
          </a:bodyPr>
          <a:lstStyle/>
          <a:p>
            <a:pPr/>
          </a:p>
        </p:txBody>
      </p:sp>
      <p:sp>
        <p:nvSpPr>
          <p:cNvPr id="142" name="Image"/>
          <p:cNvSpPr/>
          <p:nvPr>
            <p:ph type="pic" sz="quarter" idx="14"/>
          </p:nvPr>
        </p:nvSpPr>
        <p:spPr>
          <a:xfrm>
            <a:off x="6855276" y="3366067"/>
            <a:ext cx="4967858" cy="3083547"/>
          </a:xfrm>
          <a:prstGeom prst="rect">
            <a:avLst/>
          </a:prstGeom>
          <a:effectLst>
            <a:outerShdw sx="100000" sy="100000" kx="0" ky="0" algn="b" rotWithShape="0" blurRad="25400" dist="12700" dir="5400000">
              <a:srgbClr val="000000">
                <a:alpha val="50000"/>
              </a:srgbClr>
            </a:outerShdw>
          </a:effectLst>
        </p:spPr>
        <p:txBody>
          <a:bodyPr lIns="91439" tIns="45719" rIns="91439" bIns="45719" anchor="t">
            <a:noAutofit/>
          </a:bodyPr>
          <a:lstStyle/>
          <a:p>
            <a:pPr/>
          </a:p>
        </p:txBody>
      </p:sp>
      <p:sp>
        <p:nvSpPr>
          <p:cNvPr id="143" name="#2"/>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sx="100000" sy="100000" kx="0" ky="0" algn="b" rotWithShape="0" blurRad="25400" dist="12700" dir="540000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pPr/>
            <a:r>
              <a:t>#2</a:t>
            </a:r>
          </a:p>
        </p:txBody>
      </p:sp>
      <p:sp>
        <p:nvSpPr>
          <p:cNvPr id="144" name="Slide Number"/>
          <p:cNvSpPr txBox="1"/>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pPr/>
            <a:fld id="{86CB4B4D-7CA3-9044-876B-883B54F8677D}" type="slidenum"/>
          </a:p>
        </p:txBody>
      </p:sp>
      <p:sp>
        <p:nvSpPr>
          <p:cNvPr id="145" name="Title Text"/>
          <p:cNvSpPr txBox="1"/>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pc="-70" sz="7000">
                <a:solidFill>
                  <a:srgbClr val="42556B"/>
                </a:solidFill>
                <a:latin typeface="Avenir Next Demi Bold"/>
                <a:ea typeface="Avenir Next Demi Bold"/>
                <a:cs typeface="Avenir Next Demi Bold"/>
                <a:sym typeface="Avenir Next Demi Bold"/>
              </a:defRPr>
            </a:lvl1pPr>
          </a:lstStyle>
          <a:p>
            <a:pPr/>
            <a:r>
              <a:t>Title Text</a:t>
            </a:r>
          </a:p>
        </p:txBody>
      </p:sp>
      <p:sp>
        <p:nvSpPr>
          <p:cNvPr id="146" name="Body Level One…"/>
          <p:cNvSpPr txBox="1"/>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mputer Screen Title">
    <p:bg>
      <p:bgPr>
        <a:solidFill>
          <a:srgbClr val="2C8AC0"/>
        </a:solidFill>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sx="100000" sy="100000" kx="0" ky="0" algn="b" rotWithShape="0" blurRad="63500" dist="25400" dir="5400000">
                <a:srgbClr val="000000">
                  <a:alpha val="15283"/>
                </a:srgbClr>
              </a:outerShdw>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170" name="Title Text"/>
          <p:cNvSpPr txBox="1"/>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pPr/>
            <a:r>
              <a:t>Title Text</a:t>
            </a:r>
          </a:p>
        </p:txBody>
      </p:sp>
      <p:sp>
        <p:nvSpPr>
          <p:cNvPr id="171" name="Presentation theme"/>
          <p:cNvSpPr txBox="1"/>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cap="all" spc="0" sz="4200">
                <a:latin typeface="Gill Sans"/>
                <a:ea typeface="Gill Sans"/>
                <a:cs typeface="Gill Sans"/>
                <a:sym typeface="Gill Sans"/>
              </a:defRPr>
            </a:pPr>
          </a:p>
        </p:txBody>
      </p:sp>
      <p:sp>
        <p:nvSpPr>
          <p:cNvPr id="173" name="#"/>
          <p:cNvSpPr txBox="1"/>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a:t>
            </a:r>
          </a:p>
        </p:txBody>
      </p:sp>
      <p:sp>
        <p:nvSpPr>
          <p:cNvPr id="174" name="Slide Number"/>
          <p:cNvSpPr txBox="1"/>
          <p:nvPr>
            <p:ph type="sldNum" sz="quarter" idx="2"/>
          </p:nvPr>
        </p:nvSpPr>
        <p:spPr>
          <a:xfrm>
            <a:off x="2362199" y="469900"/>
            <a:ext cx="153925" cy="148717"/>
          </a:xfrm>
          <a:prstGeom prst="rect">
            <a:avLst/>
          </a:prstGeom>
        </p:spPr>
        <p:txBody>
          <a:bodyPr lIns="0" tIns="0" rIns="0" bIns="0">
            <a:spAutoFit/>
          </a:bodyPr>
          <a:lstStyle>
            <a:lvl1pPr>
              <a:defRPr cap="all" spc="0" sz="1000">
                <a:solidFill>
                  <a:srgbClr val="53585F"/>
                </a:solidFill>
                <a:latin typeface="Helvetica Neue Medium"/>
                <a:ea typeface="Helvetica Neue Medium"/>
                <a:cs typeface="Helvetica Neue Medium"/>
                <a:sym typeface="Helvetica Neue Medium"/>
              </a:defRPr>
            </a:lvl1pPr>
          </a:lstStyle>
          <a:p>
            <a:pPr/>
            <a:fld id="{86CB4B4D-7CA3-9044-876B-883B54F8677D}" type="slidenum"/>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mputer Screen list">
    <p:bg>
      <p:bgPr>
        <a:solidFill>
          <a:srgbClr val="2C8AC0"/>
        </a:solidFill>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sx="100000" sy="100000" kx="0" ky="0" algn="b" rotWithShape="0" blurRad="63500" dist="25400" dir="5400000">
                <a:srgbClr val="000000">
                  <a:alpha val="15283"/>
                </a:srgbClr>
              </a:outerShdw>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199" name="Title Text"/>
          <p:cNvSpPr txBox="1"/>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pPr/>
            <a:r>
              <a:t>Title Text</a:t>
            </a:r>
          </a:p>
        </p:txBody>
      </p:sp>
      <p:sp>
        <p:nvSpPr>
          <p:cNvPr id="200" name="Presentation theme"/>
          <p:cNvSpPr txBox="1"/>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cap="all" spc="0" sz="4200">
                <a:latin typeface="Gill Sans"/>
                <a:ea typeface="Gill Sans"/>
                <a:cs typeface="Gill Sans"/>
                <a:sym typeface="Gill Sans"/>
              </a:defRPr>
            </a:pPr>
          </a:p>
        </p:txBody>
      </p:sp>
      <p:sp>
        <p:nvSpPr>
          <p:cNvPr id="202" name="#"/>
          <p:cNvSpPr txBox="1"/>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a:t>
            </a:r>
          </a:p>
        </p:txBody>
      </p:sp>
      <p:sp>
        <p:nvSpPr>
          <p:cNvPr id="203" name="Slide Number"/>
          <p:cNvSpPr txBox="1"/>
          <p:nvPr>
            <p:ph type="sldNum" sz="quarter" idx="2"/>
          </p:nvPr>
        </p:nvSpPr>
        <p:spPr>
          <a:xfrm>
            <a:off x="2362199" y="469900"/>
            <a:ext cx="153925" cy="148717"/>
          </a:xfrm>
          <a:prstGeom prst="rect">
            <a:avLst/>
          </a:prstGeom>
        </p:spPr>
        <p:txBody>
          <a:bodyPr lIns="0" tIns="0" rIns="0" bIns="0">
            <a:spAutoFit/>
          </a:bodyPr>
          <a:lstStyle>
            <a:lvl1pPr>
              <a:defRPr cap="all" spc="0" sz="1000">
                <a:solidFill>
                  <a:srgbClr val="53585F"/>
                </a:solidFill>
                <a:latin typeface="Helvetica Neue Medium"/>
                <a:ea typeface="Helvetica Neue Medium"/>
                <a:cs typeface="Helvetica Neue Medium"/>
                <a:sym typeface="Helvetica Neue Medium"/>
              </a:defRPr>
            </a:lvl1pPr>
          </a:lstStyle>
          <a:p>
            <a:pPr/>
            <a:fld id="{86CB4B4D-7CA3-9044-876B-883B54F8677D}" type="slidenum"/>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pc="0" sz="360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pc="0" sz="360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mputer Screen Blank">
    <p:bg>
      <p:bgPr>
        <a:solidFill>
          <a:srgbClr val="774D76"/>
        </a:solidFill>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sx="100000" sy="100000" kx="0" ky="0" algn="b" rotWithShape="0" blurRad="63500" dist="25400" dir="5400000">
                <a:srgbClr val="000000">
                  <a:alpha val="15283"/>
                </a:srgbClr>
              </a:outerShdw>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cap="all" spc="0" sz="4200">
                  <a:latin typeface="Gill Sans"/>
                  <a:ea typeface="Gill Sans"/>
                  <a:cs typeface="Gill Sans"/>
                  <a:sym typeface="Gill Sans"/>
                </a:defRPr>
              </a:pPr>
            </a:p>
          </p:txBody>
        </p:sp>
      </p:grpSp>
      <p:sp>
        <p:nvSpPr>
          <p:cNvPr id="229" name="Presentation theme"/>
          <p:cNvSpPr txBox="1"/>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cap="all" spc="0" sz="4200">
                <a:latin typeface="Gill Sans"/>
                <a:ea typeface="Gill Sans"/>
                <a:cs typeface="Gill Sans"/>
                <a:sym typeface="Gill Sans"/>
              </a:defRPr>
            </a:pPr>
          </a:p>
        </p:txBody>
      </p:sp>
      <p:sp>
        <p:nvSpPr>
          <p:cNvPr id="231" name="#"/>
          <p:cNvSpPr txBox="1"/>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pc="0" sz="1200">
                <a:solidFill>
                  <a:srgbClr val="53585F"/>
                </a:solidFill>
                <a:latin typeface="Gill Sans"/>
                <a:ea typeface="Gill Sans"/>
                <a:cs typeface="Gill Sans"/>
                <a:sym typeface="Gill Sans"/>
              </a:defRPr>
            </a:lvl1pPr>
          </a:lstStyle>
          <a:p>
            <a:pPr/>
            <a:r>
              <a:t>#</a:t>
            </a:r>
          </a:p>
        </p:txBody>
      </p:sp>
      <p:sp>
        <p:nvSpPr>
          <p:cNvPr id="232" name="Slide Number"/>
          <p:cNvSpPr txBox="1"/>
          <p:nvPr>
            <p:ph type="sldNum" sz="quarter" idx="2"/>
          </p:nvPr>
        </p:nvSpPr>
        <p:spPr>
          <a:xfrm>
            <a:off x="2362199" y="469900"/>
            <a:ext cx="153925" cy="148717"/>
          </a:xfrm>
          <a:prstGeom prst="rect">
            <a:avLst/>
          </a:prstGeom>
        </p:spPr>
        <p:txBody>
          <a:bodyPr lIns="0" tIns="0" rIns="0" bIns="0">
            <a:spAutoFit/>
          </a:bodyPr>
          <a:lstStyle>
            <a:lvl1pPr>
              <a:defRPr cap="all" spc="0" sz="1000">
                <a:solidFill>
                  <a:srgbClr val="53585F"/>
                </a:solidFill>
                <a:latin typeface="Helvetica Neue Medium"/>
                <a:ea typeface="Helvetica Neue Medium"/>
                <a:cs typeface="Helvetica Neue Medium"/>
                <a:sym typeface="Helvetica Neue Medium"/>
              </a:defRPr>
            </a:lvl1pPr>
          </a:lstStyle>
          <a:p>
            <a:pPr/>
            <a:fld id="{86CB4B4D-7CA3-9044-876B-883B54F8677D}" type="slidenum"/>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mp; MacBook Mock-Up">
    <p:bg>
      <p:bgPr>
        <a:solidFill>
          <a:srgbClr val="2589C2"/>
        </a:solidFill>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247" name="Photo_placeholder1.jpg"/>
          <p:cNvSpPr/>
          <p:nvPr>
            <p:ph type="pic" sz="quarter" idx="13"/>
          </p:nvPr>
        </p:nvSpPr>
        <p:spPr>
          <a:xfrm>
            <a:off x="6250577" y="3555027"/>
            <a:ext cx="5181220" cy="3293007"/>
          </a:xfrm>
          <a:prstGeom prst="rect">
            <a:avLst/>
          </a:prstGeom>
        </p:spPr>
        <p:txBody>
          <a:bodyPr lIns="91439" tIns="45719" rIns="91439" bIns="45719" anchor="t">
            <a:noAutofit/>
          </a:bodyPr>
          <a:lstStyle/>
          <a:p>
            <a:pPr/>
          </a:p>
        </p:txBody>
      </p:sp>
      <p:sp>
        <p:nvSpPr>
          <p:cNvPr id="248" name="Title Text"/>
          <p:cNvSpPr txBox="1"/>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156" sz="7800">
                <a:solidFill>
                  <a:srgbClr val="FFFFFF"/>
                </a:solidFill>
                <a:latin typeface="Avenir Next"/>
                <a:ea typeface="Avenir Next"/>
                <a:cs typeface="Avenir Next"/>
                <a:sym typeface="Avenir Next"/>
              </a:defRPr>
            </a:lvl1pPr>
          </a:lstStyle>
          <a:p>
            <a:pPr/>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fill="norm" stroke="1"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252" name="Commodo Porta"/>
          <p:cNvSpPr txBox="1"/>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lvl1pPr>
          </a:lstStyle>
          <a:p>
            <a:pPr/>
            <a:r>
              <a:t>Commodo Porta</a:t>
            </a:r>
          </a:p>
        </p:txBody>
      </p:sp>
      <p:sp>
        <p:nvSpPr>
          <p:cNvPr id="253" name="Fusce dapibus, tellus ac cursus commodo, tortor mauris condimentum nibh, ut fermentum massa justo sit amet risus. Etiam porta sem malesuada magna mollis euismod. Maecenas faucibus."/>
          <p:cNvSpPr txBox="1"/>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pc="35" sz="1782">
                <a:solidFill>
                  <a:srgbClr val="FFFFFF"/>
                </a:solidFill>
                <a:latin typeface="Avenir Next"/>
                <a:ea typeface="Avenir Next"/>
                <a:cs typeface="Avenir Next"/>
                <a:sym typeface="Avenir Next"/>
              </a:defRPr>
            </a:lvl1pPr>
          </a:lstStyle>
          <a:p>
            <a:pPr/>
            <a:r>
              <a:t>Fusce dapibus, tellus ac cursus commodo, tortor mauris condimentum nibh, ut fermentum massa justo sit amet risus. Etiam porta sem malesuada magna mollis euismod. Maecenas faucibus.</a:t>
            </a:r>
          </a:p>
        </p:txBody>
      </p:sp>
      <p:sp>
        <p:nvSpPr>
          <p:cNvPr id="254" name="Body Level One…"/>
          <p:cNvSpPr txBox="1"/>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256" name="Slide Number"/>
          <p:cNvSpPr txBox="1"/>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Slide">
    <p:bg>
      <p:bgPr>
        <a:solidFill>
          <a:srgbClr val="FBBF56"/>
        </a:solidFill>
      </p:bgPr>
    </p:bg>
    <p:spTree>
      <p:nvGrpSpPr>
        <p:cNvPr id="1" name=""/>
        <p:cNvGrpSpPr/>
        <p:nvPr/>
      </p:nvGrpSpPr>
      <p:grpSpPr>
        <a:xfrm>
          <a:off x="0" y="0"/>
          <a:ext cx="0" cy="0"/>
          <a:chOff x="0" y="0"/>
          <a:chExt cx="0" cy="0"/>
        </a:xfrm>
      </p:grpSpPr>
      <p:sp>
        <p:nvSpPr>
          <p:cNvPr id="263" name="Image"/>
          <p:cNvSpPr/>
          <p:nvPr>
            <p:ph type="pic" idx="13"/>
          </p:nvPr>
        </p:nvSpPr>
        <p:spPr>
          <a:xfrm flipH="1">
            <a:off x="-715" y="-26005"/>
            <a:ext cx="13019777" cy="7633890"/>
          </a:xfrm>
          <a:prstGeom prst="rect">
            <a:avLst/>
          </a:prstGeom>
        </p:spPr>
        <p:txBody>
          <a:bodyPr lIns="91439" tIns="45719" rIns="91439" bIns="45719" anchor="t">
            <a:noAutofit/>
          </a:bodyPr>
          <a:lstStyle/>
          <a:p>
            <a:pPr/>
          </a:p>
        </p:txBody>
      </p:sp>
      <p:sp>
        <p:nvSpPr>
          <p:cNvPr id="264" name="Title Text"/>
          <p:cNvSpPr txBox="1"/>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pc="0" sz="7000">
                <a:solidFill>
                  <a:srgbClr val="FFFFFF"/>
                </a:solidFill>
                <a:latin typeface="Avenir Next"/>
                <a:ea typeface="Avenir Next"/>
                <a:cs typeface="Avenir Next"/>
                <a:sym typeface="Avenir Next"/>
              </a:defRPr>
            </a:lvl1pPr>
          </a:lstStyle>
          <a:p>
            <a:pPr/>
            <a:r>
              <a:t>Title Text</a:t>
            </a:r>
          </a:p>
        </p:txBody>
      </p:sp>
      <p:sp>
        <p:nvSpPr>
          <p:cNvPr id="265" name="Body Level One…"/>
          <p:cNvSpPr txBox="1"/>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pc="-42" sz="4200">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pc="-42" sz="4200">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pc="-42" sz="4200">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pc="-42" sz="4200">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pc="-42" sz="4200">
                <a:solidFill>
                  <a:srgbClr val="414141"/>
                </a:solidFill>
                <a:latin typeface="Avenir Book"/>
                <a:ea typeface="Avenir Book"/>
                <a:cs typeface="Avenir Book"/>
                <a:sym typeface="Avenir Book"/>
              </a:defRPr>
            </a:lvl5pPr>
          </a:lstStyle>
          <a:p>
            <a:pPr/>
            <a:r>
              <a:t>Body Level One</a:t>
            </a:r>
          </a:p>
          <a:p>
            <a:pPr lvl="1"/>
            <a:r>
              <a:t>Body Level Two</a:t>
            </a:r>
          </a:p>
          <a:p>
            <a:pPr lvl="2"/>
            <a:r>
              <a:t>Body Level Three</a:t>
            </a:r>
          </a:p>
          <a:p>
            <a:pPr lvl="3"/>
            <a:r>
              <a:t>Body Level Four</a:t>
            </a:r>
          </a:p>
          <a:p>
            <a:pPr lvl="4"/>
            <a:r>
              <a:t>Body Level Five</a:t>
            </a:r>
          </a:p>
        </p:txBody>
      </p:sp>
      <p:sp>
        <p:nvSpPr>
          <p:cNvPr id="266" name="Slide Number"/>
          <p:cNvSpPr txBox="1"/>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Slide copy">
    <p:bg>
      <p:bgPr>
        <a:solidFill>
          <a:srgbClr val="2C8AC0"/>
        </a:solidFill>
      </p:bgPr>
    </p:bg>
    <p:spTree>
      <p:nvGrpSpPr>
        <p:cNvPr id="1" name=""/>
        <p:cNvGrpSpPr/>
        <p:nvPr/>
      </p:nvGrpSpPr>
      <p:grpSpPr>
        <a:xfrm>
          <a:off x="0" y="0"/>
          <a:ext cx="0" cy="0"/>
          <a:chOff x="0" y="0"/>
          <a:chExt cx="0" cy="0"/>
        </a:xfrm>
      </p:grpSpPr>
      <p:sp>
        <p:nvSpPr>
          <p:cNvPr id="273" name="Image"/>
          <p:cNvSpPr/>
          <p:nvPr>
            <p:ph type="pic" idx="13"/>
          </p:nvPr>
        </p:nvSpPr>
        <p:spPr>
          <a:xfrm flipH="1">
            <a:off x="-715" y="-26005"/>
            <a:ext cx="13019777" cy="7633890"/>
          </a:xfrm>
          <a:prstGeom prst="rect">
            <a:avLst/>
          </a:prstGeom>
        </p:spPr>
        <p:txBody>
          <a:bodyPr lIns="91439" tIns="45719" rIns="91439" bIns="45719" anchor="t">
            <a:noAutofit/>
          </a:bodyPr>
          <a:lstStyle/>
          <a:p>
            <a:pPr/>
          </a:p>
        </p:txBody>
      </p:sp>
      <p:sp>
        <p:nvSpPr>
          <p:cNvPr id="274" name="Title Text"/>
          <p:cNvSpPr txBox="1"/>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pc="0" sz="7000">
                <a:solidFill>
                  <a:srgbClr val="FFFFFF"/>
                </a:solidFill>
                <a:latin typeface="Avenir Next"/>
                <a:ea typeface="Avenir Next"/>
                <a:cs typeface="Avenir Next"/>
                <a:sym typeface="Avenir Next"/>
              </a:defRPr>
            </a:lvl1pPr>
          </a:lstStyle>
          <a:p>
            <a:pPr/>
            <a:r>
              <a:t>Title Text</a:t>
            </a:r>
          </a:p>
        </p:txBody>
      </p:sp>
      <p:sp>
        <p:nvSpPr>
          <p:cNvPr id="275" name="Body Level One…"/>
          <p:cNvSpPr txBox="1"/>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pc="-42" sz="4200">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pc="-42" sz="4200">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pc="-42" sz="4200">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pc="-42" sz="4200">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pc="-42" sz="4200">
                <a:solidFill>
                  <a:srgbClr val="414141"/>
                </a:solidFill>
                <a:latin typeface="Avenir Book"/>
                <a:ea typeface="Avenir Book"/>
                <a:cs typeface="Avenir Book"/>
                <a:sym typeface="Avenir Book"/>
              </a:defRPr>
            </a:lvl5pPr>
          </a:lstStyle>
          <a:p>
            <a:pPr/>
            <a:r>
              <a:t>Body Level One</a:t>
            </a:r>
          </a:p>
          <a:p>
            <a:pPr lvl="1"/>
            <a:r>
              <a:t>Body Level Two</a:t>
            </a:r>
          </a:p>
          <a:p>
            <a:pPr lvl="2"/>
            <a:r>
              <a:t>Body Level Three</a:t>
            </a:r>
          </a:p>
          <a:p>
            <a:pPr lvl="3"/>
            <a:r>
              <a:t>Body Level Four</a:t>
            </a:r>
          </a:p>
          <a:p>
            <a:pPr lvl="4"/>
            <a:r>
              <a:t>Body Level Five</a:t>
            </a:r>
          </a:p>
        </p:txBody>
      </p:sp>
      <p:sp>
        <p:nvSpPr>
          <p:cNvPr id="276" name="Slide Number"/>
          <p:cNvSpPr txBox="1"/>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Slide copy 1">
    <p:bg>
      <p:bgPr>
        <a:solidFill>
          <a:srgbClr val="73D2AA"/>
        </a:solidFill>
      </p:bgPr>
    </p:bg>
    <p:spTree>
      <p:nvGrpSpPr>
        <p:cNvPr id="1" name=""/>
        <p:cNvGrpSpPr/>
        <p:nvPr/>
      </p:nvGrpSpPr>
      <p:grpSpPr>
        <a:xfrm>
          <a:off x="0" y="0"/>
          <a:ext cx="0" cy="0"/>
          <a:chOff x="0" y="0"/>
          <a:chExt cx="0" cy="0"/>
        </a:xfrm>
      </p:grpSpPr>
      <p:sp>
        <p:nvSpPr>
          <p:cNvPr id="283" name="Image"/>
          <p:cNvSpPr/>
          <p:nvPr>
            <p:ph type="pic" idx="13"/>
          </p:nvPr>
        </p:nvSpPr>
        <p:spPr>
          <a:xfrm flipH="1">
            <a:off x="-715" y="-26005"/>
            <a:ext cx="13019777" cy="7633890"/>
          </a:xfrm>
          <a:prstGeom prst="rect">
            <a:avLst/>
          </a:prstGeom>
        </p:spPr>
        <p:txBody>
          <a:bodyPr lIns="91439" tIns="45719" rIns="91439" bIns="45719" anchor="t">
            <a:noAutofit/>
          </a:bodyPr>
          <a:lstStyle/>
          <a:p>
            <a:pPr/>
          </a:p>
        </p:txBody>
      </p:sp>
      <p:sp>
        <p:nvSpPr>
          <p:cNvPr id="284" name="Title Text"/>
          <p:cNvSpPr txBox="1"/>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pc="0" sz="7000">
                <a:solidFill>
                  <a:srgbClr val="FFFFFF"/>
                </a:solidFill>
                <a:latin typeface="Avenir Next"/>
                <a:ea typeface="Avenir Next"/>
                <a:cs typeface="Avenir Next"/>
                <a:sym typeface="Avenir Next"/>
              </a:defRPr>
            </a:lvl1pPr>
          </a:lstStyle>
          <a:p>
            <a:pPr/>
            <a:r>
              <a:t>Title Text</a:t>
            </a:r>
          </a:p>
        </p:txBody>
      </p:sp>
      <p:sp>
        <p:nvSpPr>
          <p:cNvPr id="285" name="Body Level One…"/>
          <p:cNvSpPr txBox="1"/>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pc="-42" sz="4200">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pc="-42" sz="4200">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pc="-42" sz="4200">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pc="-42" sz="4200">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pc="-42" sz="4200">
                <a:solidFill>
                  <a:srgbClr val="414141"/>
                </a:solidFill>
                <a:latin typeface="Avenir Book"/>
                <a:ea typeface="Avenir Book"/>
                <a:cs typeface="Avenir Book"/>
                <a:sym typeface="Avenir Book"/>
              </a:defRPr>
            </a:lvl5pPr>
          </a:lstStyle>
          <a:p>
            <a:pPr/>
            <a:r>
              <a:t>Body Level One</a:t>
            </a:r>
          </a:p>
          <a:p>
            <a:pPr lvl="1"/>
            <a:r>
              <a:t>Body Level Two</a:t>
            </a:r>
          </a:p>
          <a:p>
            <a:pPr lvl="2"/>
            <a:r>
              <a:t>Body Level Three</a:t>
            </a:r>
          </a:p>
          <a:p>
            <a:pPr lvl="3"/>
            <a:r>
              <a:t>Body Level Four</a:t>
            </a:r>
          </a:p>
          <a:p>
            <a:pPr lvl="4"/>
            <a:r>
              <a:t>Body Level Five</a:t>
            </a:r>
          </a:p>
        </p:txBody>
      </p:sp>
      <p:sp>
        <p:nvSpPr>
          <p:cNvPr id="286" name="Slide Number"/>
          <p:cNvSpPr txBox="1"/>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3">
    <p:spTree>
      <p:nvGrpSpPr>
        <p:cNvPr id="1" name=""/>
        <p:cNvGrpSpPr/>
        <p:nvPr/>
      </p:nvGrpSpPr>
      <p:grpSpPr>
        <a:xfrm>
          <a:off x="0" y="0"/>
          <a:ext cx="0" cy="0"/>
          <a:chOff x="0" y="0"/>
          <a:chExt cx="0" cy="0"/>
        </a:xfrm>
      </p:grpSpPr>
      <p:sp>
        <p:nvSpPr>
          <p:cNvPr id="39"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40"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F07D22"/>
                </a:solidFill>
                <a:latin typeface="Avenir Next"/>
                <a:ea typeface="Avenir Next"/>
                <a:cs typeface="Avenir Next"/>
                <a:sym typeface="Avenir Next"/>
              </a:defRPr>
            </a:lvl1pPr>
          </a:lstStyle>
          <a:p>
            <a:pPr/>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43"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Slide copy 2">
    <p:bg>
      <p:bgPr>
        <a:solidFill>
          <a:srgbClr val="E2656E"/>
        </a:solidFill>
      </p:bgPr>
    </p:bg>
    <p:spTree>
      <p:nvGrpSpPr>
        <p:cNvPr id="1" name=""/>
        <p:cNvGrpSpPr/>
        <p:nvPr/>
      </p:nvGrpSpPr>
      <p:grpSpPr>
        <a:xfrm>
          <a:off x="0" y="0"/>
          <a:ext cx="0" cy="0"/>
          <a:chOff x="0" y="0"/>
          <a:chExt cx="0" cy="0"/>
        </a:xfrm>
      </p:grpSpPr>
      <p:sp>
        <p:nvSpPr>
          <p:cNvPr id="293" name="Image"/>
          <p:cNvSpPr/>
          <p:nvPr>
            <p:ph type="pic" idx="13"/>
          </p:nvPr>
        </p:nvSpPr>
        <p:spPr>
          <a:xfrm flipH="1">
            <a:off x="-715" y="-26005"/>
            <a:ext cx="13019777" cy="7633890"/>
          </a:xfrm>
          <a:prstGeom prst="rect">
            <a:avLst/>
          </a:prstGeom>
        </p:spPr>
        <p:txBody>
          <a:bodyPr lIns="91439" tIns="45719" rIns="91439" bIns="45719" anchor="t">
            <a:noAutofit/>
          </a:bodyPr>
          <a:lstStyle/>
          <a:p>
            <a:pPr/>
          </a:p>
        </p:txBody>
      </p:sp>
      <p:sp>
        <p:nvSpPr>
          <p:cNvPr id="294" name="Title Text"/>
          <p:cNvSpPr txBox="1"/>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pc="0" sz="7000">
                <a:solidFill>
                  <a:srgbClr val="FFFFFF"/>
                </a:solidFill>
                <a:latin typeface="Avenir Next"/>
                <a:ea typeface="Avenir Next"/>
                <a:cs typeface="Avenir Next"/>
                <a:sym typeface="Avenir Next"/>
              </a:defRPr>
            </a:lvl1pPr>
          </a:lstStyle>
          <a:p>
            <a:pPr/>
            <a:r>
              <a:t>Title Text</a:t>
            </a:r>
          </a:p>
        </p:txBody>
      </p:sp>
      <p:sp>
        <p:nvSpPr>
          <p:cNvPr id="295" name="Body Level One…"/>
          <p:cNvSpPr txBox="1"/>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pc="-42" sz="4200">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pc="-42" sz="4200">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pc="-42" sz="4200">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pc="-42" sz="4200">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pc="-42" sz="4200">
                <a:solidFill>
                  <a:srgbClr val="414141"/>
                </a:solidFill>
                <a:latin typeface="Avenir Book"/>
                <a:ea typeface="Avenir Book"/>
                <a:cs typeface="Avenir Book"/>
                <a:sym typeface="Avenir Book"/>
              </a:defRPr>
            </a:lvl5pPr>
          </a:lstStyle>
          <a:p>
            <a:pPr/>
            <a:r>
              <a:t>Body Level One</a:t>
            </a:r>
          </a:p>
          <a:p>
            <a:pPr lvl="1"/>
            <a:r>
              <a:t>Body Level Two</a:t>
            </a:r>
          </a:p>
          <a:p>
            <a:pPr lvl="2"/>
            <a:r>
              <a:t>Body Level Three</a:t>
            </a:r>
          </a:p>
          <a:p>
            <a:pPr lvl="3"/>
            <a:r>
              <a:t>Body Level Four</a:t>
            </a:r>
          </a:p>
          <a:p>
            <a:pPr lvl="4"/>
            <a:r>
              <a:t>Body Level Five</a:t>
            </a:r>
          </a:p>
        </p:txBody>
      </p:sp>
      <p:sp>
        <p:nvSpPr>
          <p:cNvPr id="296" name="Slide Number"/>
          <p:cNvSpPr txBox="1"/>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hank You">
    <p:bg>
      <p:bgPr>
        <a:solidFill>
          <a:srgbClr val="E4646C"/>
        </a:solidFill>
      </p:bgPr>
    </p:bg>
    <p:spTree>
      <p:nvGrpSpPr>
        <p:cNvPr id="1" name=""/>
        <p:cNvGrpSpPr/>
        <p:nvPr/>
      </p:nvGrpSpPr>
      <p:grpSpPr>
        <a:xfrm>
          <a:off x="0" y="0"/>
          <a:ext cx="0" cy="0"/>
          <a:chOff x="0" y="0"/>
          <a:chExt cx="0" cy="0"/>
        </a:xfrm>
      </p:grpSpPr>
      <p:sp>
        <p:nvSpPr>
          <p:cNvPr id="303" name="thank…"/>
          <p:cNvSpPr txBox="1"/>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cap="all" sz="26040">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cap="all" sz="26040">
                <a:solidFill>
                  <a:srgbClr val="FFFFFF"/>
                </a:solidFill>
                <a:latin typeface="DIN Condensed"/>
                <a:ea typeface="DIN Condensed"/>
                <a:cs typeface="DIN Condensed"/>
                <a:sym typeface="DIN Condensed"/>
              </a:defRPr>
            </a:pPr>
            <a:r>
              <a:t>you.</a:t>
            </a:r>
          </a:p>
        </p:txBody>
      </p:sp>
      <p:sp>
        <p:nvSpPr>
          <p:cNvPr id="304"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hank You copy">
    <p:bg>
      <p:bgPr>
        <a:solidFill>
          <a:srgbClr val="FFC851"/>
        </a:solidFill>
      </p:bgPr>
    </p:bg>
    <p:spTree>
      <p:nvGrpSpPr>
        <p:cNvPr id="1" name=""/>
        <p:cNvGrpSpPr/>
        <p:nvPr/>
      </p:nvGrpSpPr>
      <p:grpSpPr>
        <a:xfrm>
          <a:off x="0" y="0"/>
          <a:ext cx="0" cy="0"/>
          <a:chOff x="0" y="0"/>
          <a:chExt cx="0" cy="0"/>
        </a:xfrm>
      </p:grpSpPr>
      <p:sp>
        <p:nvSpPr>
          <p:cNvPr id="311" name="THANK"/>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cap="all" sz="28000">
                <a:solidFill>
                  <a:srgbClr val="232323"/>
                </a:solidFill>
                <a:latin typeface="DIN Condensed"/>
                <a:ea typeface="DIN Condensed"/>
                <a:cs typeface="DIN Condensed"/>
                <a:sym typeface="DIN Condensed"/>
              </a:defRPr>
            </a:lvl1pPr>
          </a:lstStyle>
          <a:p>
            <a:pPr/>
            <a:r>
              <a:t>THANK</a:t>
            </a:r>
          </a:p>
        </p:txBody>
      </p:sp>
      <p:sp>
        <p:nvSpPr>
          <p:cNvPr id="312" name="YOU."/>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cap="all" sz="28000">
                <a:solidFill>
                  <a:srgbClr val="FFFFFF"/>
                </a:solidFill>
                <a:latin typeface="DIN Condensed"/>
                <a:ea typeface="DIN Condensed"/>
                <a:cs typeface="DIN Condensed"/>
                <a:sym typeface="DIN Condensed"/>
              </a:defRPr>
            </a:lvl1pPr>
          </a:lstStyle>
          <a:p>
            <a:pPr/>
            <a:r>
              <a:t>YOU.</a:t>
            </a:r>
          </a:p>
        </p:txBody>
      </p:sp>
      <p:sp>
        <p:nvSpPr>
          <p:cNvPr id="313"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9 copy">
    <p:spTree>
      <p:nvGrpSpPr>
        <p:cNvPr id="1" name=""/>
        <p:cNvGrpSpPr/>
        <p:nvPr/>
      </p:nvGrpSpPr>
      <p:grpSpPr>
        <a:xfrm>
          <a:off x="0" y="0"/>
          <a:ext cx="0" cy="0"/>
          <a:chOff x="0" y="0"/>
          <a:chExt cx="0" cy="0"/>
        </a:xfrm>
      </p:grpSpPr>
      <p:sp>
        <p:nvSpPr>
          <p:cNvPr id="320" name="Title Text"/>
          <p:cNvSpPr txBox="1"/>
          <p:nvPr>
            <p:ph type="title"/>
          </p:nvPr>
        </p:nvSpPr>
        <p:spPr>
          <a:xfrm>
            <a:off x="1016000" y="887692"/>
            <a:ext cx="10972800" cy="1143001"/>
          </a:xfrm>
          <a:prstGeom prst="rect">
            <a:avLst/>
          </a:prstGeom>
        </p:spPr>
        <p:txBody>
          <a:bodyPr lIns="0" tIns="0" rIns="0" bIns="0">
            <a:noAutofit/>
          </a:bodyPr>
          <a:lstStyle>
            <a:lvl1pPr algn="l">
              <a:lnSpc>
                <a:spcPct val="90000"/>
              </a:lnSpc>
              <a:defRPr cap="all" sz="6500">
                <a:solidFill>
                  <a:srgbClr val="484848"/>
                </a:solidFill>
                <a:latin typeface="Avenir Next Demi Bold"/>
                <a:ea typeface="Avenir Next Demi Bold"/>
                <a:cs typeface="Avenir Next Demi Bold"/>
                <a:sym typeface="Avenir Next Demi Bold"/>
              </a:defRPr>
            </a:lvl1pPr>
          </a:lstStyle>
          <a:p>
            <a:pPr/>
            <a:r>
              <a:t>Title Text</a:t>
            </a:r>
          </a:p>
        </p:txBody>
      </p:sp>
      <p:sp>
        <p:nvSpPr>
          <p:cNvPr id="321" name="Slide Number"/>
          <p:cNvSpPr txBox="1"/>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pPr/>
            <a:fld id="{86CB4B4D-7CA3-9044-876B-883B54F8677D}" type="slidenum"/>
          </a:p>
        </p:txBody>
      </p:sp>
      <p:sp>
        <p:nvSpPr>
          <p:cNvPr id="322" name="Circle"/>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323" name="Nulla vitae elit libero, a pharetra augue. Aenean lacinia bibendum nulla sed consectetur."/>
          <p:cNvSpPr txBox="1"/>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Nulla vitae elit libero, a pharetra augue. Aenean lacinia bibendum nulla sed consectetur.</a:t>
            </a:r>
          </a:p>
        </p:txBody>
      </p:sp>
      <p:sp>
        <p:nvSpPr>
          <p:cNvPr id="324" name="Circle"/>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325" name="Circle"/>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326" name="Circle"/>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327" name="Circle"/>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328" name="Subtitle Text Goes Here"/>
          <p:cNvSpPr txBox="1"/>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Goes Here</a:t>
            </a:r>
          </a:p>
        </p:txBody>
      </p:sp>
      <p:sp>
        <p:nvSpPr>
          <p:cNvPr id="329" name="Aenean eu leo quam. Pellentesque ornare sem lacinia quam venenatis vestibulum."/>
          <p:cNvSpPr txBox="1"/>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pc="-22" sz="2200">
                <a:solidFill>
                  <a:srgbClr val="484848"/>
                </a:solidFill>
                <a:latin typeface="Avenir Next"/>
                <a:ea typeface="Avenir Next"/>
                <a:cs typeface="Avenir Next"/>
                <a:sym typeface="Avenir Next"/>
              </a:defRPr>
            </a:lvl1pPr>
          </a:lstStyle>
          <a:p>
            <a:pPr/>
            <a:r>
              <a:t>Aenean eu leo quam. Pellentesque ornare sem lacinia quam venenatis vestibulum.</a:t>
            </a:r>
          </a:p>
        </p:txBody>
      </p:sp>
      <p:sp>
        <p:nvSpPr>
          <p:cNvPr id="330" name="Subtitle Text Goes Here"/>
          <p:cNvSpPr txBox="1"/>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Goes Here</a:t>
            </a:r>
          </a:p>
        </p:txBody>
      </p:sp>
      <p:sp>
        <p:nvSpPr>
          <p:cNvPr id="331" name="Donec id elit non mi porta gravida at eget metus. Nullam id dolor vehicula ut id elit."/>
          <p:cNvSpPr txBox="1"/>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pc="-22" sz="2200">
                <a:solidFill>
                  <a:srgbClr val="484848"/>
                </a:solidFill>
                <a:latin typeface="Avenir Next"/>
                <a:ea typeface="Avenir Next"/>
                <a:cs typeface="Avenir Next"/>
                <a:sym typeface="Avenir Next"/>
              </a:defRPr>
            </a:lvl1pPr>
          </a:lstStyle>
          <a:p>
            <a:pPr/>
            <a:r>
              <a:t>Donec id elit non mi porta gravida at eget metus. Nullam id dolor vehicula ut id elit.</a:t>
            </a:r>
          </a:p>
        </p:txBody>
      </p:sp>
      <p:sp>
        <p:nvSpPr>
          <p:cNvPr id="332" name="Subtitle Text Goes Here"/>
          <p:cNvSpPr txBox="1"/>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Goes Here</a:t>
            </a:r>
          </a:p>
        </p:txBody>
      </p:sp>
      <p:sp>
        <p:nvSpPr>
          <p:cNvPr id="333" name="Nullam quis risus eget urna mollis ornare vel eu id nibh ultricies leo."/>
          <p:cNvSpPr txBox="1"/>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pc="-22" sz="2200">
                <a:solidFill>
                  <a:srgbClr val="484848"/>
                </a:solidFill>
                <a:latin typeface="Avenir Next"/>
                <a:ea typeface="Avenir Next"/>
                <a:cs typeface="Avenir Next"/>
                <a:sym typeface="Avenir Next"/>
              </a:defRPr>
            </a:lvl1pPr>
          </a:lstStyle>
          <a:p>
            <a:pPr/>
            <a:r>
              <a:t>Nullam quis risus eget urna mollis ornare vel eu id nibh ultricies leo.</a:t>
            </a:r>
          </a:p>
        </p:txBody>
      </p:sp>
      <p:sp>
        <p:nvSpPr>
          <p:cNvPr id="334" name="Subtitle Text Goes Here"/>
          <p:cNvSpPr txBox="1"/>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Goes Here</a:t>
            </a:r>
          </a:p>
        </p:txBody>
      </p:sp>
      <p:sp>
        <p:nvSpPr>
          <p:cNvPr id="335" name="Duis mollis, est non commodo luctus, nisi erat porttitor ligula, eget lacinia odio sem."/>
          <p:cNvSpPr txBox="1"/>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pc="-22" sz="2200">
                <a:solidFill>
                  <a:srgbClr val="484848"/>
                </a:solidFill>
                <a:latin typeface="Avenir Next"/>
                <a:ea typeface="Avenir Next"/>
                <a:cs typeface="Avenir Next"/>
                <a:sym typeface="Avenir Next"/>
              </a:defRPr>
            </a:lvl1pPr>
          </a:lstStyle>
          <a:p>
            <a:pPr/>
            <a:r>
              <a:t>Duis mollis, est non commodo luctus, nisi erat porttitor ligula, eget lacinia odio sem.</a:t>
            </a:r>
          </a:p>
        </p:txBody>
      </p:sp>
      <p:sp>
        <p:nvSpPr>
          <p:cNvPr id="336" name="Shape"/>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fill="norm" stroke="1"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337" name="Shape"/>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338" name="Shape"/>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fill="norm" stroke="1"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339" name="Shape"/>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47" name="Etiam porta sem malesuada magna mollis euismod. Nulla vitae elit libero augue."/>
          <p:cNvSpPr txBox="1"/>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Etiam porta sem malesuada magna mollis euismod. Nulla vitae elit libero augue.</a:t>
            </a:r>
          </a:p>
        </p:txBody>
      </p:sp>
      <p:sp>
        <p:nvSpPr>
          <p:cNvPr id="348" name="Ultricies Etiam"/>
          <p:cNvSpPr txBox="1"/>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50" name="Integer posuere erat a ante venenatis dapibus posuere velit aliquet."/>
          <p:cNvSpPr txBox="1"/>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Integer posuere erat a ante venenatis dapibus posuere velit aliquet.</a:t>
            </a:r>
          </a:p>
        </p:txBody>
      </p:sp>
      <p:sp>
        <p:nvSpPr>
          <p:cNvPr id="351" name="Dolor Adipiscing"/>
          <p:cNvSpPr txBox="1"/>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53" name="Integer posuere erat a ante venenatis dapibus posuere velit aliquet."/>
          <p:cNvSpPr txBox="1"/>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Integer posuere erat a ante venenatis dapibus posuere velit aliquet.</a:t>
            </a:r>
          </a:p>
        </p:txBody>
      </p:sp>
      <p:sp>
        <p:nvSpPr>
          <p:cNvPr id="354" name="Dapibus Ligula"/>
          <p:cNvSpPr txBox="1"/>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56" name="Praesent commodo cursus magna, vel scelerisque nisl consectetur et."/>
          <p:cNvSpPr txBox="1"/>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Praesent commodo cursus magna, vel scelerisque nisl consectetur et.</a:t>
            </a:r>
          </a:p>
        </p:txBody>
      </p:sp>
      <p:sp>
        <p:nvSpPr>
          <p:cNvPr id="357" name="Ridiculus Porta"/>
          <p:cNvSpPr txBox="1"/>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59" name="Sed posuere consectetur est at lobortis. Curabitur blandit tempus porttitor."/>
          <p:cNvSpPr txBox="1"/>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Sed posuere consectetur est at lobortis. Curabitur blandit tempus porttitor.</a:t>
            </a:r>
          </a:p>
        </p:txBody>
      </p:sp>
      <p:sp>
        <p:nvSpPr>
          <p:cNvPr id="360" name="Fermentum Nibh Porta"/>
          <p:cNvSpPr txBox="1"/>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2" name="Vivamus sagittis lacus vel augue laoreet rutrum faucibus dolor auctor."/>
          <p:cNvSpPr txBox="1"/>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Vivamus sagittis lacus vel augue laoreet rutrum faucibus dolor auctor. </a:t>
            </a:r>
          </a:p>
        </p:txBody>
      </p:sp>
      <p:sp>
        <p:nvSpPr>
          <p:cNvPr id="363" name="Elit Ullamcorper"/>
          <p:cNvSpPr txBox="1"/>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fill="norm" stroke="1"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fill="norm" stroke="1"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3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07" name="Etiam porta sem malesuada magna mollis euismod. Nulla vitae elit libero augue."/>
          <p:cNvSpPr txBox="1"/>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Etiam porta sem malesuada magna mollis euismod. Nulla vitae elit libero augue.</a:t>
            </a:r>
          </a:p>
        </p:txBody>
      </p:sp>
      <p:sp>
        <p:nvSpPr>
          <p:cNvPr id="408" name="Ultricies Parturient"/>
          <p:cNvSpPr txBox="1"/>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10" name="Sed posuere consectetur est at lobortis. Maecenas sed diam eget lorem."/>
          <p:cNvSpPr txBox="1"/>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Sed posuere consectetur est at lobortis. Maecenas sed diam eget lorem.</a:t>
            </a:r>
          </a:p>
        </p:txBody>
      </p:sp>
      <p:sp>
        <p:nvSpPr>
          <p:cNvPr id="411" name="Egestas Magna"/>
          <p:cNvSpPr txBox="1"/>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13" name="Integer lorem ipsum posuere erat a ante venenatis dapibus posuere velit aliquet."/>
          <p:cNvSpPr txBox="1"/>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Integer lorem ipsum posuere erat a ante venenatis dapibus posuere velit aliquet.</a:t>
            </a:r>
          </a:p>
        </p:txBody>
      </p:sp>
      <p:sp>
        <p:nvSpPr>
          <p:cNvPr id="414" name="Lorem Vestibulum"/>
          <p:cNvSpPr txBox="1"/>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16" name="Etiam porta sem malesuada magna mollis euismod. Nulla vitae elit libero ipsum."/>
          <p:cNvSpPr txBox="1"/>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Etiam porta sem malesuada magna mollis euismod. Nulla vitae elit libero ipsum.</a:t>
            </a:r>
          </a:p>
        </p:txBody>
      </p:sp>
      <p:sp>
        <p:nvSpPr>
          <p:cNvPr id="417" name="Ridiculus Tellus"/>
          <p:cNvSpPr txBox="1"/>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19" name="Nullam id dolor id nibh ultricies vehicula ut id elit. Donec sed odio dui."/>
          <p:cNvSpPr txBox="1"/>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Nullam id dolor id nibh ultricies vehicula ut id elit. Donec sed odio dui.</a:t>
            </a:r>
          </a:p>
        </p:txBody>
      </p:sp>
      <p:sp>
        <p:nvSpPr>
          <p:cNvPr id="420" name="Ullamcorper Commodo"/>
          <p:cNvSpPr txBox="1"/>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pPr/>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1" name="Rectangle"/>
          <p:cNvSpPr/>
          <p:nvPr/>
        </p:nvSpPr>
        <p:spPr>
          <a:xfrm flipH="1" rot="10800000">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2" name="Shape"/>
          <p:cNvSpPr/>
          <p:nvPr/>
        </p:nvSpPr>
        <p:spPr>
          <a:xfrm flipH="1" rot="10800000">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3" name="Shape"/>
          <p:cNvSpPr/>
          <p:nvPr/>
        </p:nvSpPr>
        <p:spPr>
          <a:xfrm flipH="1" rot="10800000">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4" name="Triangle"/>
          <p:cNvSpPr/>
          <p:nvPr/>
        </p:nvSpPr>
        <p:spPr>
          <a:xfrm flipH="1" rot="10800000">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6" name="Triangle"/>
          <p:cNvSpPr/>
          <p:nvPr/>
        </p:nvSpPr>
        <p:spPr>
          <a:xfrm flipH="1" rot="10800000">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7" name="Triangle"/>
          <p:cNvSpPr/>
          <p:nvPr/>
        </p:nvSpPr>
        <p:spPr>
          <a:xfrm flipH="1" rot="10800000">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pc="72" sz="900">
                <a:solidFill>
                  <a:srgbClr val="FFFFFF"/>
                </a:solidFill>
              </a:defRPr>
            </a:p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pc="72" sz="900">
                <a:solidFill>
                  <a:srgbClr val="00AED1"/>
                </a:solidFill>
              </a:defRPr>
            </a:p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fill="norm" stroke="1"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fill="norm" stroke="1"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4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4 copy">
    <p:spTree>
      <p:nvGrpSpPr>
        <p:cNvPr id="1" name=""/>
        <p:cNvGrpSpPr/>
        <p:nvPr/>
      </p:nvGrpSpPr>
      <p:grpSpPr>
        <a:xfrm>
          <a:off x="0" y="0"/>
          <a:ext cx="0" cy="0"/>
          <a:chOff x="0" y="0"/>
          <a:chExt cx="0" cy="0"/>
        </a:xfrm>
      </p:grpSpPr>
      <p:sp>
        <p:nvSpPr>
          <p:cNvPr id="461" name="Callout"/>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62" name="Duis vel eum in hendrerit in lorem vulputate velit esse ipsum molestie."/>
          <p:cNvSpPr txBox="1"/>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pc="-22" sz="2200">
                <a:solidFill>
                  <a:srgbClr val="FFFFFF"/>
                </a:solidFill>
                <a:latin typeface="Avenir Next"/>
                <a:ea typeface="Avenir Next"/>
                <a:cs typeface="Avenir Next"/>
                <a:sym typeface="Avenir Next"/>
              </a:defRPr>
            </a:lvl1pPr>
          </a:lstStyle>
          <a:p>
            <a:pPr/>
            <a:r>
              <a:t>Duis vel eum in hendrerit in lorem vulputate velit esse ipsum molestie.</a:t>
            </a:r>
          </a:p>
        </p:txBody>
      </p:sp>
      <p:sp>
        <p:nvSpPr>
          <p:cNvPr id="463" name="Aenean eu leo quam. Pellentesque ornare sem lacinia quam venenatis vestibulum."/>
          <p:cNvSpPr txBox="1"/>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Aenean eu leo quam. Pellentesque ornare sem lacinia quam venenatis vestibulum.</a:t>
            </a:r>
          </a:p>
        </p:txBody>
      </p:sp>
      <p:sp>
        <p:nvSpPr>
          <p:cNvPr id="464" name="Option #01"/>
          <p:cNvSpPr txBox="1"/>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Option #01</a:t>
            </a:r>
          </a:p>
        </p:txBody>
      </p:sp>
      <p:sp>
        <p:nvSpPr>
          <p:cNvPr id="465" name="Shape"/>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66" name="Callout"/>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67" name="Aenean bibendum nulla consectetur. Nullam eget mollis ornare vel eu leo."/>
          <p:cNvSpPr txBox="1"/>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pc="-22" sz="2200">
                <a:solidFill>
                  <a:srgbClr val="FFFFFF"/>
                </a:solidFill>
                <a:latin typeface="Avenir Next"/>
                <a:ea typeface="Avenir Next"/>
                <a:cs typeface="Avenir Next"/>
                <a:sym typeface="Avenir Next"/>
              </a:defRPr>
            </a:lvl1pPr>
          </a:lstStyle>
          <a:p>
            <a:pPr/>
            <a:r>
              <a:t>Aenean bibendum nulla consectetur. Nullam eget mollis ornare vel eu leo.</a:t>
            </a:r>
          </a:p>
        </p:txBody>
      </p:sp>
      <p:sp>
        <p:nvSpPr>
          <p:cNvPr id="468" name="Vestibulum id porta felis euismod semper. Sed posuere consectetur est ligula at lobortis."/>
          <p:cNvSpPr txBox="1"/>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Vestibulum id porta felis euismod semper. Sed posuere consectetur est ligula at lobortis.</a:t>
            </a:r>
          </a:p>
        </p:txBody>
      </p:sp>
      <p:sp>
        <p:nvSpPr>
          <p:cNvPr id="469" name="Option #02"/>
          <p:cNvSpPr txBox="1"/>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Option #02</a:t>
            </a:r>
          </a:p>
        </p:txBody>
      </p:sp>
      <p:sp>
        <p:nvSpPr>
          <p:cNvPr id="470" name="Callout"/>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71" name="Lorem eu leo quam. Pellentesque ornare sem lacinia quam venenatis."/>
          <p:cNvSpPr txBox="1"/>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pc="-22" sz="2200">
                <a:solidFill>
                  <a:srgbClr val="FFFFFF"/>
                </a:solidFill>
                <a:latin typeface="Avenir Next"/>
                <a:ea typeface="Avenir Next"/>
                <a:cs typeface="Avenir Next"/>
                <a:sym typeface="Avenir Next"/>
              </a:defRPr>
            </a:lvl1pPr>
          </a:lstStyle>
          <a:p>
            <a:pPr/>
            <a:r>
              <a:t>Lorem eu leo quam. Pellentesque ornare sem lacinia quam venenatis.</a:t>
            </a:r>
          </a:p>
        </p:txBody>
      </p:sp>
      <p:sp>
        <p:nvSpPr>
          <p:cNvPr id="472" name="Maecenas sed diam eget risus varius blandit sit amet non magna. Cras mattis consectetur purus."/>
          <p:cNvSpPr txBox="1"/>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Maecenas sed diam eget risus varius blandit sit amet non magna. Cras mattis consectetur purus.</a:t>
            </a:r>
          </a:p>
        </p:txBody>
      </p:sp>
      <p:sp>
        <p:nvSpPr>
          <p:cNvPr id="473" name="Option #03"/>
          <p:cNvSpPr txBox="1"/>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Option #03</a:t>
            </a:r>
          </a:p>
        </p:txBody>
      </p:sp>
      <p:sp>
        <p:nvSpPr>
          <p:cNvPr id="474" name="Title Text"/>
          <p:cNvSpPr txBox="1"/>
          <p:nvPr>
            <p:ph type="title"/>
          </p:nvPr>
        </p:nvSpPr>
        <p:spPr>
          <a:xfrm>
            <a:off x="1016000" y="889000"/>
            <a:ext cx="10972800" cy="1143000"/>
          </a:xfrm>
          <a:prstGeom prst="rect">
            <a:avLst/>
          </a:prstGeom>
        </p:spPr>
        <p:txBody>
          <a:bodyPr lIns="0" tIns="0" rIns="0" bIns="0">
            <a:noAutofit/>
          </a:bodyPr>
          <a:lstStyle>
            <a:lvl1pPr algn="l">
              <a:lnSpc>
                <a:spcPct val="90000"/>
              </a:lnSpc>
              <a:defRPr cap="all" sz="6500">
                <a:solidFill>
                  <a:srgbClr val="484848"/>
                </a:solidFill>
                <a:latin typeface="Avenir Next Demi Bold"/>
                <a:ea typeface="Avenir Next Demi Bold"/>
                <a:cs typeface="Avenir Next Demi Bold"/>
                <a:sym typeface="Avenir Next Demi Bold"/>
              </a:defRPr>
            </a:lvl1pPr>
          </a:lstStyle>
          <a:p>
            <a:pPr/>
            <a:r>
              <a:t>Title Text</a:t>
            </a:r>
          </a:p>
        </p:txBody>
      </p:sp>
      <p:sp>
        <p:nvSpPr>
          <p:cNvPr id="475" name="Shape"/>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76" name="Shape"/>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fill="norm" stroke="1"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77" name="Slide Number"/>
          <p:cNvSpPr txBox="1"/>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 copy">
    <p:spTree>
      <p:nvGrpSpPr>
        <p:cNvPr id="1" name=""/>
        <p:cNvGrpSpPr/>
        <p:nvPr/>
      </p:nvGrpSpPr>
      <p:grpSpPr>
        <a:xfrm>
          <a:off x="0" y="0"/>
          <a:ext cx="0" cy="0"/>
          <a:chOff x="0" y="0"/>
          <a:chExt cx="0" cy="0"/>
        </a:xfrm>
      </p:grpSpPr>
      <p:sp>
        <p:nvSpPr>
          <p:cNvPr id="484" name="Title Text"/>
          <p:cNvSpPr txBox="1"/>
          <p:nvPr>
            <p:ph type="title"/>
          </p:nvPr>
        </p:nvSpPr>
        <p:spPr>
          <a:xfrm>
            <a:off x="1016000" y="889000"/>
            <a:ext cx="10972800" cy="1143000"/>
          </a:xfrm>
          <a:prstGeom prst="rect">
            <a:avLst/>
          </a:prstGeom>
        </p:spPr>
        <p:txBody>
          <a:bodyPr lIns="0" tIns="0" rIns="0" bIns="0">
            <a:noAutofit/>
          </a:bodyPr>
          <a:lstStyle>
            <a:lvl1pPr algn="l">
              <a:lnSpc>
                <a:spcPct val="90000"/>
              </a:lnSpc>
              <a:defRPr cap="all" sz="6500">
                <a:solidFill>
                  <a:srgbClr val="484848"/>
                </a:solidFill>
                <a:latin typeface="Avenir Next Demi Bold"/>
                <a:ea typeface="Avenir Next Demi Bold"/>
                <a:cs typeface="Avenir Next Demi Bold"/>
                <a:sym typeface="Avenir Next Demi Bold"/>
              </a:defRPr>
            </a:lvl1pPr>
          </a:lstStyle>
          <a:p>
            <a:pPr/>
            <a:r>
              <a:t>Title Text</a:t>
            </a:r>
          </a:p>
        </p:txBody>
      </p:sp>
      <p:sp>
        <p:nvSpPr>
          <p:cNvPr id="485" name="Circle"/>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86" name="Circle"/>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87" name="Circle"/>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cap="all" sz="2000">
                <a:solidFill>
                  <a:srgbClr val="FFFFFF"/>
                </a:solidFill>
                <a:latin typeface="Avenir Next Demi Bold"/>
                <a:ea typeface="Avenir Next Demi Bold"/>
                <a:cs typeface="Avenir Next Demi Bold"/>
                <a:sym typeface="Avenir Next Demi Bold"/>
              </a:defRPr>
            </a:pPr>
          </a:p>
        </p:txBody>
      </p:sp>
      <p:sp>
        <p:nvSpPr>
          <p:cNvPr id="488" name="Subtitle Text 01"/>
          <p:cNvSpPr txBox="1"/>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01</a:t>
            </a:r>
          </a:p>
        </p:txBody>
      </p:sp>
      <p:sp>
        <p:nvSpPr>
          <p:cNvPr id="489" name="Etiam porta sem sit malesuada magna mollis eget lorem euismod. Nullam quis risus urna mollis ornare vel eu leo."/>
          <p:cNvSpPr txBox="1"/>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Etiam porta sem sit malesuada magna mollis eget lorem euismod. Nullam quis risus urna mollis ornare vel eu leo.</a:t>
            </a:r>
          </a:p>
        </p:txBody>
      </p:sp>
      <p:sp>
        <p:nvSpPr>
          <p:cNvPr id="490" name="Subtitle Text 02"/>
          <p:cNvSpPr txBox="1"/>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02</a:t>
            </a:r>
          </a:p>
        </p:txBody>
      </p:sp>
      <p:sp>
        <p:nvSpPr>
          <p:cNvPr id="491" name="Morbi leo risus, porta ac. Nullam quis risus mollis eu. Fusce dapibus, tellus ac cursus, tortor mauris condimentum nibh."/>
          <p:cNvSpPr txBox="1"/>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Morbi leo risus, porta ac. Nullam quis risus mollis eu. Fusce dapibus, tellus ac cursus, tortor mauris condimentum nibh.</a:t>
            </a:r>
          </a:p>
        </p:txBody>
      </p:sp>
      <p:sp>
        <p:nvSpPr>
          <p:cNvPr id="492" name="Subtitle Text 03"/>
          <p:cNvSpPr txBox="1"/>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pPr/>
            <a:r>
              <a:t>Subtitle Text 03</a:t>
            </a:r>
          </a:p>
        </p:txBody>
      </p:sp>
      <p:sp>
        <p:nvSpPr>
          <p:cNvPr id="493" name="Pellentesque ornare sem. Donec ullamcorper nulla non. Integer posuere erat a ante venenatis dapibus posuere velit aliquet."/>
          <p:cNvSpPr txBox="1"/>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pc="-22" sz="2200">
                <a:solidFill>
                  <a:srgbClr val="484848"/>
                </a:solidFill>
                <a:latin typeface="Avenir Next"/>
                <a:ea typeface="Avenir Next"/>
                <a:cs typeface="Avenir Next"/>
                <a:sym typeface="Avenir Next"/>
              </a:defRPr>
            </a:lvl1pPr>
          </a:lstStyle>
          <a:p>
            <a:pPr/>
            <a:r>
              <a:t>Pellentesque ornare sem. Donec ullamcorper nulla non. Integer posuere erat a ante venenatis dapibus posuere velit aliquet.</a:t>
            </a:r>
          </a:p>
        </p:txBody>
      </p:sp>
      <p:sp>
        <p:nvSpPr>
          <p:cNvPr id="494" name="Shape"/>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fill="norm" stroke="1"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95" name="Shape"/>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96" name="Shape"/>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pc="-22" sz="2200">
                <a:solidFill>
                  <a:srgbClr val="484848"/>
                </a:solidFill>
                <a:latin typeface="Avenir Next"/>
                <a:ea typeface="Avenir Next"/>
                <a:cs typeface="Avenir Next"/>
                <a:sym typeface="Avenir Next"/>
              </a:defRPr>
            </a:pPr>
          </a:p>
        </p:txBody>
      </p:sp>
      <p:sp>
        <p:nvSpPr>
          <p:cNvPr id="497" name="Slide Number"/>
          <p:cNvSpPr txBox="1"/>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meline with Highlights">
    <p:bg>
      <p:bgPr>
        <a:solidFill>
          <a:srgbClr val="41444B"/>
        </a:solidFill>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fill="norm" stroke="1" extrusionOk="0">
                <a:moveTo>
                  <a:pt x="0" y="21035"/>
                </a:moveTo>
                <a:cubicBezTo>
                  <a:pt x="3450" y="6435"/>
                  <a:pt x="10650" y="-565"/>
                  <a:pt x="21600" y="35"/>
                </a:cubicBezTo>
              </a:path>
            </a:pathLst>
          </a:custGeom>
          <a:ln w="25400">
            <a:solidFill>
              <a:srgbClr val="DCDEE0"/>
            </a:solidFill>
            <a:miter lim="400000"/>
          </a:ln>
        </p:spPr>
        <p:txBody>
          <a:bodyPr/>
          <a:lstStyle/>
          <a:p>
            <a:p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fill="norm" stroke="1"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518" name="Praesent"/>
          <p:cNvSpPr txBox="1"/>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150" sz="3000">
                <a:solidFill>
                  <a:srgbClr val="FFFFFF"/>
                </a:solidFill>
                <a:latin typeface="Avenir Next"/>
                <a:ea typeface="Avenir Next"/>
                <a:cs typeface="Avenir Next"/>
                <a:sym typeface="Avenir Next"/>
              </a:defRPr>
            </a:lvl1pPr>
          </a:lstStyle>
          <a:p>
            <a:pPr/>
            <a:r>
              <a:t>Praesent</a:t>
            </a:r>
          </a:p>
        </p:txBody>
      </p:sp>
      <p:sp>
        <p:nvSpPr>
          <p:cNvPr id="519" name="Ultricies"/>
          <p:cNvSpPr txBox="1"/>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150" sz="3000">
                <a:solidFill>
                  <a:srgbClr val="FFFFFF"/>
                </a:solidFill>
                <a:latin typeface="Avenir Next"/>
                <a:ea typeface="Avenir Next"/>
                <a:cs typeface="Avenir Next"/>
                <a:sym typeface="Avenir Next"/>
              </a:defRPr>
            </a:lvl1pPr>
          </a:lstStyle>
          <a:p>
            <a:pPr/>
            <a:r>
              <a:t>Ultricies</a:t>
            </a:r>
          </a:p>
        </p:txBody>
      </p:sp>
      <p:sp>
        <p:nvSpPr>
          <p:cNvPr id="520" name="Etiam Sem"/>
          <p:cNvSpPr txBox="1"/>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150" sz="3000">
                <a:solidFill>
                  <a:srgbClr val="FFFFFF"/>
                </a:solidFill>
                <a:latin typeface="Avenir Next"/>
                <a:ea typeface="Avenir Next"/>
                <a:cs typeface="Avenir Next"/>
                <a:sym typeface="Avenir Next"/>
              </a:defRPr>
            </a:lvl1pPr>
          </a:lstStyle>
          <a:p>
            <a:pPr/>
            <a:r>
              <a:t>Etiam Sem</a:t>
            </a:r>
          </a:p>
        </p:txBody>
      </p:sp>
      <p:sp>
        <p:nvSpPr>
          <p:cNvPr id="521" name="Ipsum"/>
          <p:cNvSpPr txBox="1"/>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150" sz="3000">
                <a:solidFill>
                  <a:srgbClr val="FFFFFF"/>
                </a:solidFill>
                <a:latin typeface="Avenir Next"/>
                <a:ea typeface="Avenir Next"/>
                <a:cs typeface="Avenir Next"/>
                <a:sym typeface="Avenir Next"/>
              </a:defRPr>
            </a:lvl1pPr>
          </a:lstStyle>
          <a:p>
            <a:pPr/>
            <a:r>
              <a:t>Ipsum</a:t>
            </a:r>
          </a:p>
        </p:txBody>
      </p:sp>
      <p:sp>
        <p:nvSpPr>
          <p:cNvPr id="522" name="Cras justo odio, dapibus ac facilisis in, egestas eget."/>
          <p:cNvSpPr txBox="1"/>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pPr/>
            <a:r>
              <a:t>Cras justo odio, dapibus ac facilisis in, egestas eget.</a:t>
            </a:r>
          </a:p>
        </p:txBody>
      </p:sp>
      <p:sp>
        <p:nvSpPr>
          <p:cNvPr id="523" name="01"/>
          <p:cNvSpPr txBox="1"/>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pc="0" sz="3000">
                <a:solidFill>
                  <a:srgbClr val="9BBF59"/>
                </a:solidFill>
                <a:latin typeface="Avenir Next"/>
                <a:ea typeface="Avenir Next"/>
                <a:cs typeface="Avenir Next"/>
                <a:sym typeface="Avenir Next"/>
              </a:defRPr>
            </a:lvl1pPr>
          </a:lstStyle>
          <a:p>
            <a:pPr/>
            <a:r>
              <a:t>01</a:t>
            </a:r>
          </a:p>
        </p:txBody>
      </p:sp>
      <p:sp>
        <p:nvSpPr>
          <p:cNvPr id="524" name="Etiam porta sem malesuada magna mollis euismod."/>
          <p:cNvSpPr txBox="1"/>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pPr/>
            <a:r>
              <a:t>Etiam porta sem malesuada magna mollis euismod.</a:t>
            </a:r>
          </a:p>
        </p:txBody>
      </p:sp>
      <p:sp>
        <p:nvSpPr>
          <p:cNvPr id="525" name="02"/>
          <p:cNvSpPr txBox="1"/>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pc="0" sz="3000">
                <a:solidFill>
                  <a:srgbClr val="209E96"/>
                </a:solidFill>
                <a:latin typeface="Avenir Next"/>
                <a:ea typeface="Avenir Next"/>
                <a:cs typeface="Avenir Next"/>
                <a:sym typeface="Avenir Next"/>
              </a:defRPr>
            </a:lvl1pPr>
          </a:lstStyle>
          <a:p>
            <a:pPr/>
            <a:r>
              <a:t>02</a:t>
            </a:r>
          </a:p>
        </p:txBody>
      </p:sp>
      <p:sp>
        <p:nvSpPr>
          <p:cNvPr id="526" name="Donec sed odio dui parturient."/>
          <p:cNvSpPr txBox="1"/>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pPr/>
            <a:r>
              <a:t>Donec sed odio dui parturient.</a:t>
            </a:r>
          </a:p>
        </p:txBody>
      </p:sp>
      <p:sp>
        <p:nvSpPr>
          <p:cNvPr id="527" name="03"/>
          <p:cNvSpPr txBox="1"/>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pc="0" sz="3000">
                <a:solidFill>
                  <a:srgbClr val="ECAA0F"/>
                </a:solidFill>
                <a:latin typeface="Avenir Next"/>
                <a:ea typeface="Avenir Next"/>
                <a:cs typeface="Avenir Next"/>
                <a:sym typeface="Avenir Next"/>
              </a:defRPr>
            </a:lvl1pPr>
          </a:lstStyle>
          <a:p>
            <a:pPr/>
            <a:r>
              <a:t>03</a:t>
            </a:r>
          </a:p>
        </p:txBody>
      </p:sp>
      <p:sp>
        <p:nvSpPr>
          <p:cNvPr id="528" name="Cum sociis penatibus, nascetur ridiculus lorem."/>
          <p:cNvSpPr txBox="1"/>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pPr/>
            <a:r>
              <a:t>Cum sociis penatibus, nascetur ridiculus lorem.</a:t>
            </a:r>
          </a:p>
        </p:txBody>
      </p:sp>
      <p:sp>
        <p:nvSpPr>
          <p:cNvPr id="529" name="04"/>
          <p:cNvSpPr txBox="1"/>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pc="0" sz="3000">
                <a:solidFill>
                  <a:srgbClr val="1A98C4"/>
                </a:solidFill>
                <a:latin typeface="Avenir Next"/>
                <a:ea typeface="Avenir Next"/>
                <a:cs typeface="Avenir Next"/>
                <a:sym typeface="Avenir Next"/>
              </a:defRPr>
            </a:lvl1pPr>
          </a:lstStyle>
          <a:p>
            <a:pPr/>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fill="norm" stroke="1"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607" name="Curabitur blandit tempus porttitor. Cras mattis consectetur purus sit amet fermentum. Duis mollis, est non commodo luctus, nisi erat porttitor ligula, eget lacinia odio sem nec elit."/>
          <p:cNvSpPr txBox="1"/>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pPr/>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pPr/>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6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p:spTree>
      <p:nvGrpSpPr>
        <p:cNvPr id="1" name=""/>
        <p:cNvGrpSpPr/>
        <p:nvPr/>
      </p:nvGrpSpPr>
      <p:grpSpPr>
        <a:xfrm>
          <a:off x="0" y="0"/>
          <a:ext cx="0" cy="0"/>
          <a:chOff x="0" y="0"/>
          <a:chExt cx="0" cy="0"/>
        </a:xfrm>
      </p:grpSpPr>
      <p:sp>
        <p:nvSpPr>
          <p:cNvPr id="50"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51"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AFD2E1"/>
                </a:solidFill>
                <a:latin typeface="Helvetica Neue"/>
                <a:ea typeface="Helvetica Neue"/>
                <a:cs typeface="Helvetica Neue"/>
                <a:sym typeface="Helvetica Neue"/>
              </a:defRPr>
            </a:lvl1pPr>
          </a:lstStyle>
          <a:p>
            <a:pPr/>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54"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fill="norm" stroke="1"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20" name="Aenean eu leo quam. Pellentesque sem lacinia vestibulum."/>
          <p:cNvSpPr txBox="1"/>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Aenean eu leo quam. Pellentesque sem lacinia vestibulum.</a:t>
            </a:r>
          </a:p>
        </p:txBody>
      </p:sp>
      <p:sp>
        <p:nvSpPr>
          <p:cNvPr id="621" name="Ullamcorper Porta"/>
          <p:cNvSpPr txBox="1"/>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pPr/>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pc="0" sz="3000">
                <a:solidFill>
                  <a:srgbClr val="656D77"/>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624" name="Vestibulum id ligula porta felis euismod semper posuere erat."/>
          <p:cNvSpPr txBox="1"/>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Vestibulum id ligula porta felis euismod semper posuere erat.</a:t>
            </a:r>
          </a:p>
        </p:txBody>
      </p:sp>
      <p:sp>
        <p:nvSpPr>
          <p:cNvPr id="625" name="Malesuada Venenatis"/>
          <p:cNvSpPr txBox="1"/>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pPr/>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28" name="Praesent commodo cursus magna, vel nisl consectetur et."/>
          <p:cNvSpPr txBox="1"/>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Praesent commodo cursus magna, vel nisl consectetur et.</a:t>
            </a:r>
          </a:p>
        </p:txBody>
      </p:sp>
      <p:sp>
        <p:nvSpPr>
          <p:cNvPr id="629" name="Egestas Commodo"/>
          <p:cNvSpPr txBox="1"/>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pPr/>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4" name="Vestibulum id ligula porta felis euismod semper posuere erat."/>
          <p:cNvSpPr txBox="1"/>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Vestibulum id ligula porta felis euismod semper posuere erat.</a:t>
            </a:r>
          </a:p>
        </p:txBody>
      </p:sp>
      <p:sp>
        <p:nvSpPr>
          <p:cNvPr id="635" name="Dolor Egestas"/>
          <p:cNvSpPr txBox="1"/>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pPr/>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fill="norm" stroke="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fill="norm" stroke="1"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fill="norm" stroke="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fill="norm" stroke="1"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fill="norm" stroke="1"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fill="norm" stroke="1"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fill="norm" stroke="1"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fill="norm" stroke="1"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6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fill="norm" stroke="1"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fill="norm" stroke="1"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fill="norm" stroke="1"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fill="norm" stroke="1"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fill="norm" stroke="1"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81" name="Pellentesque Ridiculus Nullam Mollis"/>
          <p:cNvSpPr txBox="1"/>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pPr/>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pPr/>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6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fill="norm" stroke="1"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4" name="Shape"/>
            <p:cNvSpPr/>
            <p:nvPr/>
          </p:nvSpPr>
          <p:spPr>
            <a:xfrm flipH="1" rot="16200000">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05" name="Shape"/>
            <p:cNvSpPr/>
            <p:nvPr/>
          </p:nvSpPr>
          <p:spPr>
            <a:xfrm flipH="1" rot="16200000">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707" name="Vivamus sagittis lacus vel augue. Lorem ipsum dolor sit amet, consectetur adipiscing elit."/>
          <p:cNvSpPr txBox="1"/>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Vivamus sagittis lacus vel augue. Lorem ipsum dolor sit amet, consectetur adipiscing elit.</a:t>
            </a:r>
          </a:p>
        </p:txBody>
      </p:sp>
      <p:sp>
        <p:nvSpPr>
          <p:cNvPr id="708" name="Tristique Commodo"/>
          <p:cNvSpPr txBox="1"/>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Tristique Commodo</a:t>
            </a:r>
          </a:p>
        </p:txBody>
      </p:sp>
      <p:sp>
        <p:nvSpPr>
          <p:cNvPr id="709" name="Praesent commodo cursus magna, vel scelerisque nisl consectetur amet non magna et."/>
          <p:cNvSpPr txBox="1"/>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Praesent commodo cursus magna, vel scelerisque nisl consectetur amet non magna et.</a:t>
            </a:r>
          </a:p>
        </p:txBody>
      </p:sp>
      <p:sp>
        <p:nvSpPr>
          <p:cNvPr id="710" name="Commodo Quam"/>
          <p:cNvSpPr txBox="1"/>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Commodo Quam</a:t>
            </a:r>
          </a:p>
        </p:txBody>
      </p:sp>
      <p:sp>
        <p:nvSpPr>
          <p:cNvPr id="711" name="Vivamus sagittis lacus vel augue laoreet rutrum faucibus dolor varius blandit sit  auctor."/>
          <p:cNvSpPr txBox="1"/>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Vivamus sagittis lacus vel augue laoreet rutrum faucibus dolor varius blandit sit  auctor.</a:t>
            </a:r>
          </a:p>
        </p:txBody>
      </p:sp>
      <p:sp>
        <p:nvSpPr>
          <p:cNvPr id="712" name="Purus Fusce Cras"/>
          <p:cNvSpPr txBox="1"/>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Purus Fusce Cras</a:t>
            </a:r>
          </a:p>
        </p:txBody>
      </p:sp>
      <p:sp>
        <p:nvSpPr>
          <p:cNvPr id="713" name="Cras justo odio, dapibus ac facilisis in, egestas eget quam. Curabitur blandit tempus porttitor."/>
          <p:cNvSpPr txBox="1"/>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Cras justo odio, dapibus ac facilisis in, egestas eget quam. Curabitur blandit tempus porttitor. </a:t>
            </a:r>
          </a:p>
        </p:txBody>
      </p:sp>
      <p:sp>
        <p:nvSpPr>
          <p:cNvPr id="714" name="Commodo Dolor Tristique"/>
          <p:cNvSpPr txBox="1"/>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Commodo Dolor Tristique</a:t>
            </a:r>
          </a:p>
        </p:txBody>
      </p:sp>
      <p:sp>
        <p:nvSpPr>
          <p:cNvPr id="715" name="Maecenas sed diam eget risus. Etiam porta sem malesuada magna mollis euismod."/>
          <p:cNvSpPr txBox="1"/>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Maecenas sed diam eget risus. Etiam porta sem malesuada magna mollis euismod.</a:t>
            </a:r>
          </a:p>
        </p:txBody>
      </p:sp>
      <p:sp>
        <p:nvSpPr>
          <p:cNvPr id="716" name="Venenatis Ridiculus"/>
          <p:cNvSpPr txBox="1"/>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18" name="Shape"/>
          <p:cNvSpPr/>
          <p:nvPr/>
        </p:nvSpPr>
        <p:spPr>
          <a:xfrm flipH="1" rot="16200000">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20" name="Shape"/>
            <p:cNvSpPr/>
            <p:nvPr/>
          </p:nvSpPr>
          <p:spPr>
            <a:xfrm flipH="1" rot="16200000">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23" name="Shape"/>
            <p:cNvSpPr/>
            <p:nvPr/>
          </p:nvSpPr>
          <p:spPr>
            <a:xfrm flipH="1" rot="16200000">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26" name="Shape"/>
            <p:cNvSpPr/>
            <p:nvPr/>
          </p:nvSpPr>
          <p:spPr>
            <a:xfrm flipH="1" rot="16200000">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29" name="Shape"/>
            <p:cNvSpPr/>
            <p:nvPr/>
          </p:nvSpPr>
          <p:spPr>
            <a:xfrm flipH="1" rot="16200000">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fill="norm" stroke="1"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7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fill="norm" stroke="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42" name="Etiam porta sem malesuada magna euismod."/>
          <p:cNvSpPr txBox="1"/>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Etiam porta sem malesuada magna euismod. </a:t>
            </a:r>
          </a:p>
        </p:txBody>
      </p:sp>
      <p:sp>
        <p:nvSpPr>
          <p:cNvPr id="743" name="Sed posuere consectetur est at lobortis. Maecenas sed diam eget risus varius blandit sit amet non magna. Nulla vitae elit libero, a pharetra augue."/>
          <p:cNvSpPr txBox="1"/>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pPr/>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fill="norm" stroke="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46" name="Nullam quis risus eget urna mollis eu leo."/>
          <p:cNvSpPr txBox="1"/>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Nullam quis risus eget urna mollis eu leo.</a:t>
            </a:r>
          </a:p>
        </p:txBody>
      </p:sp>
      <p:sp>
        <p:nvSpPr>
          <p:cNvPr id="747" name="Aenean lacinia bibendum nulla sed consectetur. Vestibulum id ligula porta felis euismod semper."/>
          <p:cNvSpPr txBox="1"/>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pPr/>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fill="norm" stroke="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50" name="Aenean lacinia bibendum nulla consectetur."/>
          <p:cNvSpPr txBox="1"/>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Aenean lacinia bibendum nulla consectetur. </a:t>
            </a:r>
          </a:p>
        </p:txBody>
      </p:sp>
      <p:sp>
        <p:nvSpPr>
          <p:cNvPr id="751" name="Curabitur blandit tempus porttitor. Etiam porta sem malesuada magna mollis euismod. Sed posuere consectetur est at lobortis."/>
          <p:cNvSpPr txBox="1"/>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pPr/>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fill="norm" stroke="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55" name="Pellentesque ornare sem lacinia quam venenatis vestibulum."/>
          <p:cNvSpPr txBox="1"/>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Pellentesque ornare sem lacinia quam venenatis vestibulum.</a:t>
            </a:r>
          </a:p>
        </p:txBody>
      </p:sp>
      <p:sp>
        <p:nvSpPr>
          <p:cNvPr id="756" name="Praesent commodo cursus magna, vel scelerisque nisl consectetur et. Aenean lacinia bibendum nulla sed consectetur."/>
          <p:cNvSpPr txBox="1"/>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pPr/>
            <a:r>
              <a:t>Praesent commodo cursus magna, vel scelerisque nisl consectetur et. Aenean lacinia bibendum nulla sed consectetur.</a:t>
            </a:r>
          </a:p>
        </p:txBody>
      </p:sp>
      <p:sp>
        <p:nvSpPr>
          <p:cNvPr id="757" name="Risus Fringilla Adipiscing"/>
          <p:cNvSpPr txBox="1"/>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pPr/>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7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fontScale="100000" lnSpcReduction="0"/>
            </a:bodyPr>
            <a:lstStyle/>
            <a:p>
              <a:pPr algn="l">
                <a:spcBef>
                  <a:spcPts val="2500"/>
                </a:spcBef>
                <a:defRPr spc="-72" sz="2400">
                  <a:solidFill>
                    <a:srgbClr val="FFFFFF"/>
                  </a:solidFill>
                  <a:latin typeface="Verdana"/>
                  <a:ea typeface="Verdana"/>
                  <a:cs typeface="Verdana"/>
                  <a:sym typeface="Verdana"/>
                </a:defRPr>
              </a:p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fontScale="100000" lnSpcReduction="0"/>
            </a:bodyPr>
            <a:lstStyle/>
            <a:p>
              <a:pPr algn="l">
                <a:spcBef>
                  <a:spcPts val="2500"/>
                </a:spcBef>
                <a:defRPr spc="-72" sz="2400">
                  <a:solidFill>
                    <a:srgbClr val="FFFFFF"/>
                  </a:solidFill>
                  <a:latin typeface="Verdana"/>
                  <a:ea typeface="Verdana"/>
                  <a:cs typeface="Verdana"/>
                  <a:sym typeface="Verdana"/>
                </a:defRPr>
              </a:p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fontScale="100000" lnSpcReduction="0"/>
            </a:bodyPr>
            <a:lstStyle/>
            <a:p>
              <a:pPr algn="l">
                <a:spcBef>
                  <a:spcPts val="2500"/>
                </a:spcBef>
                <a:defRPr spc="-72" sz="2400">
                  <a:solidFill>
                    <a:srgbClr val="FFFFFF"/>
                  </a:solidFill>
                  <a:latin typeface="Verdana"/>
                  <a:ea typeface="Verdana"/>
                  <a:cs typeface="Verdana"/>
                  <a:sym typeface="Verdana"/>
                </a:defRPr>
              </a:p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fill="norm" stroke="1"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defTabSz="309625">
                <a:spcBef>
                  <a:spcPts val="1300"/>
                </a:spcBef>
                <a:defRPr b="1" cap="all" spc="63" sz="2120">
                  <a:solidFill>
                    <a:srgbClr val="FDCE54"/>
                  </a:solidFill>
                  <a:latin typeface="Avenir Next Condensed"/>
                  <a:ea typeface="Avenir Next Condensed"/>
                  <a:cs typeface="Avenir Next Condensed"/>
                  <a:sym typeface="Avenir Next Condensed"/>
                </a:defRPr>
              </a:lvl1pPr>
            </a:lstStyle>
            <a:p>
              <a:pPr/>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defTabSz="309625">
                <a:spcBef>
                  <a:spcPts val="1300"/>
                </a:spcBef>
                <a:defRPr b="1" cap="all" spc="-84" sz="2120">
                  <a:solidFill>
                    <a:srgbClr val="434A54"/>
                  </a:solidFill>
                  <a:latin typeface="Avenir Next Condensed"/>
                  <a:ea typeface="Avenir Next Condensed"/>
                  <a:cs typeface="Avenir Next Condensed"/>
                  <a:sym typeface="Avenir Next Condensed"/>
                </a:defRPr>
              </a:lvl1pPr>
            </a:lstStyle>
            <a:p>
              <a:pPr/>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defTabSz="309625">
                <a:spcBef>
                  <a:spcPts val="1300"/>
                </a:spcBef>
                <a:defRPr b="1" cap="all" spc="-84" sz="2120">
                  <a:solidFill>
                    <a:srgbClr val="434A54"/>
                  </a:solidFill>
                  <a:latin typeface="Avenir Next Condensed"/>
                  <a:ea typeface="Avenir Next Condensed"/>
                  <a:cs typeface="Avenir Next Condensed"/>
                  <a:sym typeface="Avenir Next Condensed"/>
                </a:defRPr>
              </a:lvl1pPr>
            </a:lstStyle>
            <a:p>
              <a:pPr/>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fontScale="100000" lnSpcReduction="0"/>
              </a:bodyPr>
              <a:lstStyle/>
              <a:p>
                <a:pPr algn="l">
                  <a:spcBef>
                    <a:spcPts val="2500"/>
                  </a:spcBef>
                  <a:defRPr spc="-72" sz="2400">
                    <a:solidFill>
                      <a:srgbClr val="FFFFFF"/>
                    </a:solidFill>
                    <a:latin typeface="Verdana"/>
                    <a:ea typeface="Verdana"/>
                    <a:cs typeface="Verdana"/>
                    <a:sym typeface="Verdana"/>
                  </a:defRPr>
                </a:pPr>
              </a:p>
            </p:txBody>
          </p:sp>
          <p:sp>
            <p:nvSpPr>
              <p:cNvPr id="788" name="Shape"/>
              <p:cNvSpPr/>
              <p:nvPr/>
            </p:nvSpPr>
            <p:spPr>
              <a:xfrm flipH="1" rot="10800000">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lvl1pPr defTabSz="432308">
                <a:lnSpc>
                  <a:spcPct val="90000"/>
                </a:lnSpc>
                <a:spcBef>
                  <a:spcPts val="0"/>
                </a:spcBef>
                <a:defRPr cap="all" spc="0" sz="4588">
                  <a:solidFill>
                    <a:srgbClr val="FDCE54"/>
                  </a:solidFill>
                  <a:latin typeface="Helvetica Neue Bold Condensed"/>
                  <a:ea typeface="Helvetica Neue Bold Condensed"/>
                  <a:cs typeface="Helvetica Neue Bold Condensed"/>
                  <a:sym typeface="Helvetica Neue Bold Condensed"/>
                </a:defRPr>
              </a:lvl1pPr>
            </a:lstStyle>
            <a:p>
              <a:pPr/>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p>
              <a:pPr defTabSz="473201">
                <a:lnSpc>
                  <a:spcPct val="90000"/>
                </a:lnSpc>
                <a:spcBef>
                  <a:spcPts val="0"/>
                </a:spcBef>
                <a:defRPr cap="all" spc="0" sz="2754">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cap="all" spc="0" sz="2754">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fill="norm" stroke="1"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fill="norm" stroke="1"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fill="norm" stroke="1"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p>
              <a:pPr defTabSz="368045">
                <a:lnSpc>
                  <a:spcPct val="80000"/>
                </a:lnSpc>
                <a:spcBef>
                  <a:spcPts val="0"/>
                </a:spcBef>
                <a:defRPr cap="all" spc="0" sz="1764">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cap="all" spc="0" sz="1764">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fill="norm" stroke="1"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fill="norm" stroke="1"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fill="norm" stroke="1"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fill="norm" stroke="1"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defTabSz="362204">
                <a:spcBef>
                  <a:spcPts val="1500"/>
                </a:spcBef>
                <a:defRPr cap="all" spc="0" sz="1798">
                  <a:solidFill>
                    <a:srgbClr val="ED5566"/>
                  </a:solidFill>
                  <a:latin typeface="Helvetica Neue Bold Condensed"/>
                  <a:ea typeface="Helvetica Neue Bold Condensed"/>
                  <a:cs typeface="Helvetica Neue Bold Condensed"/>
                  <a:sym typeface="Helvetica Neue Bold Condensed"/>
                </a:defRPr>
              </a:lvl1pPr>
            </a:lstStyle>
            <a:p>
              <a:pPr/>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lvl1pPr defTabSz="461518">
                <a:lnSpc>
                  <a:spcPct val="100000"/>
                </a:lnSpc>
                <a:spcBef>
                  <a:spcPts val="0"/>
                </a:spcBef>
                <a:defRPr cap="all" spc="0" sz="4740">
                  <a:solidFill>
                    <a:srgbClr val="484848"/>
                  </a:solidFill>
                  <a:latin typeface="Helvetica Neue Bold Condensed"/>
                  <a:ea typeface="Helvetica Neue Bold Condensed"/>
                  <a:cs typeface="Helvetica Neue Bold Condensed"/>
                  <a:sym typeface="Helvetica Neue Bold Condensed"/>
                </a:defRPr>
              </a:lvl1pPr>
            </a:lstStyle>
            <a:p>
              <a:pPr/>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fill="norm" stroke="1"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fill="norm" stroke="1"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fill="norm" stroke="1"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fill="norm" stroke="1"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lvl1pPr defTabSz="344677">
                <a:lnSpc>
                  <a:spcPct val="100000"/>
                </a:lnSpc>
                <a:spcBef>
                  <a:spcPts val="0"/>
                </a:spcBef>
                <a:defRPr cap="all" spc="0" sz="4248">
                  <a:solidFill>
                    <a:srgbClr val="484848"/>
                  </a:solidFill>
                  <a:latin typeface="Helvetica Neue Bold Condensed"/>
                  <a:ea typeface="Helvetica Neue Bold Condensed"/>
                  <a:cs typeface="Helvetica Neue Bold Condensed"/>
                  <a:sym typeface="Helvetica Neue Bold Condensed"/>
                </a:defRPr>
              </a:lvl1pPr>
            </a:lstStyle>
            <a:p>
              <a:pPr/>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defTabSz="356362">
                <a:spcBef>
                  <a:spcPts val="1500"/>
                </a:spcBef>
                <a:defRPr b="1" cap="all" spc="146" sz="7320">
                  <a:solidFill>
                    <a:srgbClr val="484848"/>
                  </a:solidFill>
                  <a:latin typeface="Helvetica Neue"/>
                  <a:ea typeface="Helvetica Neue"/>
                  <a:cs typeface="Helvetica Neue"/>
                  <a:sym typeface="Helvetica Neue"/>
                </a:defRPr>
              </a:lvl1pPr>
            </a:lstStyle>
            <a:p>
              <a:pPr/>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p>
              <a:pPr defTabSz="321310">
                <a:lnSpc>
                  <a:spcPct val="80000"/>
                </a:lnSpc>
                <a:spcBef>
                  <a:spcPts val="0"/>
                </a:spcBef>
                <a:defRPr cap="all" spc="0" sz="2475">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cap="all" spc="0" sz="2475">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fill="norm" stroke="1"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lvl1pPr defTabSz="350520">
                <a:spcBef>
                  <a:spcPts val="1500"/>
                </a:spcBef>
                <a:defRPr b="1" cap="all" spc="0" sz="2400">
                  <a:solidFill>
                    <a:srgbClr val="FFFFFF"/>
                  </a:solidFill>
                  <a:latin typeface="Helvetica Neue"/>
                  <a:ea typeface="Helvetica Neue"/>
                  <a:cs typeface="Helvetica Neue"/>
                  <a:sym typeface="Helvetica Neue"/>
                </a:defRPr>
              </a:lvl1pPr>
            </a:lstStyle>
            <a:p>
              <a:pPr/>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rmAutofit fontScale="100000" lnSpcReduction="0"/>
            </a:bodyPr>
            <a:lstStyle>
              <a:lvl1pPr defTabSz="356362">
                <a:spcBef>
                  <a:spcPts val="1500"/>
                </a:spcBef>
                <a:defRPr b="1" spc="372" sz="7442">
                  <a:solidFill>
                    <a:srgbClr val="FFFFFF"/>
                  </a:solidFill>
                  <a:latin typeface="Helvetica Neue"/>
                  <a:ea typeface="Helvetica Neue"/>
                  <a:cs typeface="Helvetica Neue"/>
                  <a:sym typeface="Helvetica Neue"/>
                </a:defRPr>
              </a:lvl1pPr>
            </a:lstStyle>
            <a:p>
              <a:pPr/>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fontScale="100000" lnSpcReduction="0"/>
            </a:bodyPr>
            <a:lstStyle/>
            <a:p>
              <a:pPr>
                <a:spcBef>
                  <a:spcPts val="2500"/>
                </a:spcBef>
                <a:defRPr spc="-72" sz="2400">
                  <a:solidFill>
                    <a:srgbClr val="FFFFFF"/>
                  </a:solidFill>
                  <a:latin typeface="Verdana"/>
                  <a:ea typeface="Verdana"/>
                  <a:cs typeface="Verdana"/>
                  <a:sym typeface="Verdana"/>
                </a:defRPr>
              </a:p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fontScale="100000" lnSpcReduction="0"/>
            </a:bodyPr>
            <a:lstStyle/>
            <a:p>
              <a:pPr defTabSz="457200">
                <a:lnSpc>
                  <a:spcPct val="100000"/>
                </a:lnSpc>
                <a:spcBef>
                  <a:spcPts val="0"/>
                </a:spcBef>
                <a:defRPr spc="0"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8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8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9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pc="0" sz="2000">
                <a:solidFill>
                  <a:srgbClr val="FFFFFF"/>
                </a:solidFill>
                <a:latin typeface="Avenir Light"/>
                <a:ea typeface="Avenir Light"/>
                <a:cs typeface="Avenir Light"/>
                <a:sym typeface="Avenir Light"/>
              </a:defRPr>
            </a:p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pPr/>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00" sz="10000">
                <a:solidFill>
                  <a:srgbClr val="9BBF59"/>
                </a:solidFill>
                <a:latin typeface="Avenir Next Ultra Light"/>
                <a:ea typeface="Avenir Next Ultra Light"/>
                <a:cs typeface="Avenir Next Ultra Light"/>
                <a:sym typeface="Avenir Next Ultra Light"/>
              </a:defRPr>
            </a:lvl1pPr>
          </a:lstStyle>
          <a:p>
            <a:pPr/>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pPr/>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00" sz="10000">
                <a:solidFill>
                  <a:srgbClr val="9BBF59"/>
                </a:solidFill>
                <a:latin typeface="Avenir Next Ultra Light"/>
                <a:ea typeface="Avenir Next Ultra Light"/>
                <a:cs typeface="Avenir Next Ultra Light"/>
                <a:sym typeface="Avenir Next Ultra Light"/>
              </a:defRPr>
            </a:lvl1pPr>
          </a:lstStyle>
          <a:p>
            <a:pPr/>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pPr/>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00" sz="10000">
                <a:solidFill>
                  <a:srgbClr val="9BBF59"/>
                </a:solidFill>
                <a:latin typeface="Avenir Next Ultra Light"/>
                <a:ea typeface="Avenir Next Ultra Light"/>
                <a:cs typeface="Avenir Next Ultra Light"/>
                <a:sym typeface="Avenir Next Ultra Light"/>
              </a:defRPr>
            </a:lvl1pPr>
          </a:lstStyle>
          <a:p>
            <a:pPr/>
            <a:r>
              <a:t>02</a:t>
            </a:r>
          </a:p>
        </p:txBody>
      </p:sp>
      <p:sp>
        <p:nvSpPr>
          <p:cNvPr id="919" name="Title Text"/>
          <p:cNvSpPr txBox="1"/>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696" sz="11600">
                <a:solidFill>
                  <a:srgbClr val="FFFFFF"/>
                </a:solidFill>
                <a:latin typeface="Avenir Next Heavy"/>
                <a:ea typeface="Avenir Next Heavy"/>
                <a:cs typeface="Avenir Next Heavy"/>
                <a:sym typeface="Avenir Next Heavy"/>
              </a:defRPr>
            </a:lvl1pPr>
          </a:lstStyle>
          <a:p>
            <a:pPr/>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921" name="Slide Number"/>
          <p:cNvSpPr txBox="1"/>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90" sz="1800">
                <a:solidFill>
                  <a:srgbClr val="A6AAA9"/>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older Diagram">
    <p:bg>
      <p:bgPr>
        <a:solidFill>
          <a:srgbClr val="2589C2"/>
        </a:solidFill>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90" sz="4500">
                <a:solidFill>
                  <a:srgbClr val="FFFFFF"/>
                </a:solidFill>
                <a:latin typeface="Avenir Next"/>
                <a:ea typeface="Avenir Next"/>
                <a:cs typeface="Avenir Next"/>
                <a:sym typeface="Avenir Next"/>
              </a:defRPr>
            </a:p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fill="norm" stroke="1"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90" sz="4500">
                <a:solidFill>
                  <a:srgbClr val="FFFFFF"/>
                </a:solidFill>
                <a:latin typeface="Avenir Next"/>
                <a:ea typeface="Avenir Next"/>
                <a:cs typeface="Avenir Next"/>
                <a:sym typeface="Avenir Next"/>
              </a:defRPr>
            </a:p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pc="0" sz="4500">
                <a:solidFill>
                  <a:srgbClr val="FFFFFF"/>
                </a:solidFill>
                <a:latin typeface="Avenir Next"/>
                <a:ea typeface="Avenir Next"/>
                <a:cs typeface="Avenir Next"/>
                <a:sym typeface="Avenir Next"/>
              </a:defRPr>
            </a:p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96" sz="4800">
                <a:solidFill>
                  <a:srgbClr val="FFFFFF"/>
                </a:solidFill>
                <a:latin typeface="Avenir Next"/>
                <a:ea typeface="Avenir Next"/>
                <a:cs typeface="Avenir Next"/>
                <a:sym typeface="Avenir Next"/>
              </a:defRPr>
            </a:p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pPr>
          </a:p>
        </p:txBody>
      </p:sp>
      <p:sp>
        <p:nvSpPr>
          <p:cNvPr id="938" name="Title Text"/>
          <p:cNvSpPr txBox="1"/>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140" sz="7000">
                <a:solidFill>
                  <a:srgbClr val="FFFFFF"/>
                </a:solidFill>
                <a:latin typeface="Avenir Next"/>
                <a:ea typeface="Avenir Next"/>
                <a:cs typeface="Avenir Next"/>
                <a:sym typeface="Avenir Next"/>
              </a:defRPr>
            </a:lvl1pPr>
          </a:lstStyle>
          <a:p>
            <a:pPr/>
            <a:r>
              <a:t>Title Text</a:t>
            </a:r>
          </a:p>
        </p:txBody>
      </p:sp>
      <p:sp>
        <p:nvSpPr>
          <p:cNvPr id="939" name="Fusce dapibus, tellus ac cursus commodo, tortor ut justo risus."/>
          <p:cNvSpPr txBox="1"/>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53585F"/>
                </a:solidFill>
                <a:latin typeface="Avenir Next"/>
                <a:ea typeface="Avenir Next"/>
                <a:cs typeface="Avenir Next"/>
                <a:sym typeface="Avenir Next"/>
              </a:defRPr>
            </a:lvl1pPr>
          </a:lstStyle>
          <a:p>
            <a:pPr/>
            <a:r>
              <a:t>Fusce dapibus, tellus ac cursus commodo, tortor ut justo risus.</a:t>
            </a:r>
          </a:p>
        </p:txBody>
      </p:sp>
      <p:sp>
        <p:nvSpPr>
          <p:cNvPr id="940" name="Curabitur blandit tempus porttitor. Maecenas sed diam sit magna."/>
          <p:cNvSpPr txBox="1"/>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53585F"/>
                </a:solidFill>
                <a:latin typeface="Avenir Next"/>
                <a:ea typeface="Avenir Next"/>
                <a:cs typeface="Avenir Next"/>
                <a:sym typeface="Avenir Next"/>
              </a:defRPr>
            </a:lvl1pPr>
          </a:lstStyle>
          <a:p>
            <a:pPr/>
            <a:r>
              <a:t>Curabitur blandit tempus porttitor. Maecenas sed diam sit magna.</a:t>
            </a:r>
          </a:p>
        </p:txBody>
      </p:sp>
      <p:sp>
        <p:nvSpPr>
          <p:cNvPr id="941" name="Vivamus sagittis lacus vel augue laoreet rutrum faucibus dolor."/>
          <p:cNvSpPr txBox="1"/>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53585F"/>
                </a:solidFill>
                <a:latin typeface="Avenir Next"/>
                <a:ea typeface="Avenir Next"/>
                <a:cs typeface="Avenir Next"/>
                <a:sym typeface="Avenir Next"/>
              </a:defRPr>
            </a:lvl1pPr>
          </a:lstStyle>
          <a:p>
            <a:pPr/>
            <a:r>
              <a:t>Vivamus sagittis lacus vel augue laoreet rutrum faucibus dolor.</a:t>
            </a:r>
          </a:p>
        </p:txBody>
      </p:sp>
      <p:sp>
        <p:nvSpPr>
          <p:cNvPr id="942" name="Praesent commodo cursus magna, vel scelerisque nisl consectetur et. Cum penatibus et magnis, ridiculus."/>
          <p:cNvSpPr txBox="1"/>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pc="35" sz="1764">
                <a:solidFill>
                  <a:srgbClr val="FFFFFF"/>
                </a:solidFill>
                <a:latin typeface="Avenir Next"/>
                <a:ea typeface="Avenir Next"/>
                <a:cs typeface="Avenir Next"/>
                <a:sym typeface="Avenir Next"/>
              </a:defRPr>
            </a:lvl1pPr>
          </a:lstStyle>
          <a:p>
            <a:pPr/>
            <a:r>
              <a:t>Praesent commodo cursus magna, vel scelerisque nisl consectetur et. Cum penatibus et magnis, ridiculus.</a:t>
            </a:r>
          </a:p>
        </p:txBody>
      </p:sp>
      <p:sp>
        <p:nvSpPr>
          <p:cNvPr id="943" name="01"/>
          <p:cNvSpPr txBox="1"/>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cap="all" spc="88" sz="4410">
                <a:solidFill>
                  <a:srgbClr val="FFFFFF"/>
                </a:solidFill>
                <a:latin typeface="Avenir Next"/>
                <a:ea typeface="Avenir Next"/>
                <a:cs typeface="Avenir Next"/>
                <a:sym typeface="Avenir Next"/>
              </a:defRPr>
            </a:lvl1pPr>
          </a:lstStyle>
          <a:p>
            <a:pPr/>
            <a:r>
              <a:t>01</a:t>
            </a:r>
          </a:p>
        </p:txBody>
      </p:sp>
      <p:sp>
        <p:nvSpPr>
          <p:cNvPr id="944" name="02"/>
          <p:cNvSpPr txBox="1"/>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cap="all" spc="88" sz="4410">
                <a:solidFill>
                  <a:srgbClr val="FFFFFF"/>
                </a:solidFill>
                <a:latin typeface="Avenir Next"/>
                <a:ea typeface="Avenir Next"/>
                <a:cs typeface="Avenir Next"/>
                <a:sym typeface="Avenir Next"/>
              </a:defRPr>
            </a:lvl1pPr>
          </a:lstStyle>
          <a:p>
            <a:pPr/>
            <a:r>
              <a:t>02</a:t>
            </a:r>
          </a:p>
        </p:txBody>
      </p:sp>
      <p:sp>
        <p:nvSpPr>
          <p:cNvPr id="945" name="03"/>
          <p:cNvSpPr txBox="1"/>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cap="all" spc="88" sz="4410">
                <a:solidFill>
                  <a:srgbClr val="FFFFFF"/>
                </a:solidFill>
                <a:latin typeface="Avenir Next"/>
                <a:ea typeface="Avenir Next"/>
                <a:cs typeface="Avenir Next"/>
                <a:sym typeface="Avenir Next"/>
              </a:defRPr>
            </a:lvl1pPr>
          </a:lstStyle>
          <a:p>
            <a:pPr/>
            <a:r>
              <a:t>03</a:t>
            </a:r>
          </a:p>
        </p:txBody>
      </p:sp>
      <p:sp>
        <p:nvSpPr>
          <p:cNvPr id="946" name="Body Level One…"/>
          <p:cNvSpPr txBox="1"/>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948" name="Slide Number"/>
          <p:cNvSpPr txBox="1"/>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Workflow Diagram">
    <p:bg>
      <p:bgPr>
        <a:solidFill>
          <a:srgbClr val="425B76"/>
        </a:solidFill>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964" name="Image"/>
          <p:cNvSpPr/>
          <p:nvPr>
            <p:ph type="pic" sz="quarter" idx="13"/>
          </p:nvPr>
        </p:nvSpPr>
        <p:spPr>
          <a:xfrm>
            <a:off x="5040382" y="2612102"/>
            <a:ext cx="2924001" cy="1656584"/>
          </a:xfrm>
          <a:prstGeom prst="rect">
            <a:avLst/>
          </a:prstGeom>
        </p:spPr>
        <p:txBody>
          <a:bodyPr lIns="91439" tIns="45719" rIns="91439" bIns="45719" anchor="t">
            <a:noAutofit/>
          </a:bodyPr>
          <a:lstStyle/>
          <a:p>
            <a:p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fill="norm" stroke="1"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967" name="Shape"/>
              <p:cNvSpPr/>
              <p:nvPr/>
            </p:nvSpPr>
            <p:spPr>
              <a:xfrm flipH="1" rot="10800000">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fill="norm" stroke="1"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grpSp>
      <p:sp>
        <p:nvSpPr>
          <p:cNvPr id="970" name="Ipsum Sollicitudin Elit Tristique"/>
          <p:cNvSpPr txBox="1"/>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cap="all" spc="50" sz="2520">
                <a:solidFill>
                  <a:srgbClr val="FFFFFF"/>
                </a:solidFill>
                <a:latin typeface="Avenir Next"/>
                <a:ea typeface="Avenir Next"/>
                <a:cs typeface="Avenir Next"/>
                <a:sym typeface="Avenir Next"/>
              </a:defRPr>
            </a:lvl1pPr>
          </a:lstStyle>
          <a:p>
            <a:pPr/>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6" sz="4800">
                  <a:solidFill>
                    <a:srgbClr val="FFFFFF"/>
                  </a:solidFill>
                  <a:latin typeface="Helvetica Neue Bold Condensed"/>
                  <a:ea typeface="Helvetica Neue Bold Condensed"/>
                  <a:cs typeface="Helvetica Neue Bold Condensed"/>
                  <a:sym typeface="Helvetica Neue Bold Condensed"/>
                </a:defRPr>
              </a:p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6" sz="4800">
                  <a:solidFill>
                    <a:srgbClr val="FFFFFF"/>
                  </a:solidFill>
                  <a:latin typeface="Helvetica Neue Bold Condensed"/>
                  <a:ea typeface="Helvetica Neue Bold Condensed"/>
                  <a:cs typeface="Helvetica Neue Bold Condensed"/>
                  <a:sym typeface="Helvetica Neue Bold Condensed"/>
                </a:defRPr>
              </a:p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977" name="Curabitur blandit tempus porttitor.…"/>
          <p:cNvSpPr txBox="1"/>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FFFFFF"/>
                </a:solidFill>
                <a:latin typeface="Avenir Next"/>
                <a:ea typeface="Avenir Next"/>
                <a:cs typeface="Avenir Next"/>
                <a:sym typeface="Avenir Next"/>
              </a:defRPr>
            </a:lvl1pPr>
          </a:lstStyle>
          <a:p>
            <a:pPr/>
            <a:r>
              <a:t>Cum sociis natoque penatibus et magnis dis parturient montes, nascetur ridiculus mus. Cras mattis consectetur purus sit amet. Etiam porta malesuada magna mollis euismod.</a:t>
            </a:r>
          </a:p>
        </p:txBody>
      </p:sp>
      <p:sp>
        <p:nvSpPr>
          <p:cNvPr id="979" name="Image"/>
          <p:cNvSpPr/>
          <p:nvPr>
            <p:ph type="pic" sz="quarter" idx="17"/>
          </p:nvPr>
        </p:nvSpPr>
        <p:spPr>
          <a:xfrm>
            <a:off x="1353515" y="2857912"/>
            <a:ext cx="1027475" cy="1802617"/>
          </a:xfrm>
          <a:prstGeom prst="rect">
            <a:avLst/>
          </a:prstGeom>
        </p:spPr>
        <p:txBody>
          <a:bodyPr lIns="91439" tIns="45719" rIns="91439" bIns="45719" anchor="t">
            <a:noAutofit/>
          </a:bodyPr>
          <a:lstStyle/>
          <a:p>
            <a:pPr/>
          </a:p>
        </p:txBody>
      </p:sp>
      <p:sp>
        <p:nvSpPr>
          <p:cNvPr id="980" name="Lorem ipsum dolor sit amet, elit. Nulla vitae elit, pharetra augueras ac in:"/>
          <p:cNvSpPr txBox="1"/>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stStyle>
          <a:p>
            <a:pPr/>
            <a:r>
              <a:t>Lorem ipsum dolor sit amet, elit. Nulla vitae elit, pharetra augueras ac in:</a:t>
            </a:r>
          </a:p>
        </p:txBody>
      </p:sp>
      <p:sp>
        <p:nvSpPr>
          <p:cNvPr id="981" name="Body Level One…"/>
          <p:cNvSpPr txBox="1"/>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2">
    <p:spTree>
      <p:nvGrpSpPr>
        <p:cNvPr id="1" name=""/>
        <p:cNvGrpSpPr/>
        <p:nvPr/>
      </p:nvGrpSpPr>
      <p:grpSpPr>
        <a:xfrm>
          <a:off x="0" y="0"/>
          <a:ext cx="0" cy="0"/>
          <a:chOff x="0" y="0"/>
          <a:chExt cx="0" cy="0"/>
        </a:xfrm>
      </p:grpSpPr>
      <p:sp>
        <p:nvSpPr>
          <p:cNvPr id="61"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62"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2C8AC0"/>
                </a:solidFill>
                <a:latin typeface="Avenir Next"/>
                <a:ea typeface="Avenir Next"/>
                <a:cs typeface="Avenir Next"/>
                <a:sym typeface="Avenir Next"/>
              </a:defRPr>
            </a:lvl1pPr>
          </a:lstStyle>
          <a:p>
            <a:pPr/>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65"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eps copy">
    <p:bg>
      <p:bgPr>
        <a:solidFill>
          <a:srgbClr val="774D76"/>
        </a:solidFill>
      </p:bgPr>
    </p:bg>
    <p:spTree>
      <p:nvGrpSpPr>
        <p:cNvPr id="1" name=""/>
        <p:cNvGrpSpPr/>
        <p:nvPr/>
      </p:nvGrpSpPr>
      <p:grpSpPr>
        <a:xfrm>
          <a:off x="0" y="0"/>
          <a:ext cx="0" cy="0"/>
          <a:chOff x="0" y="0"/>
          <a:chExt cx="0" cy="0"/>
        </a:xfrm>
      </p:grpSpPr>
      <p:sp>
        <p:nvSpPr>
          <p:cNvPr id="990" name="2"/>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pPr/>
            <a:r>
              <a:t>2</a:t>
            </a:r>
          </a:p>
        </p:txBody>
      </p:sp>
      <p:sp>
        <p:nvSpPr>
          <p:cNvPr id="991" name="Duis mollis, est non commodo luctus, erat porttitor ligula, eget lacinia odio sem nec elit. Morbi, ac consectetur ac, vestibulum at eros."/>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stStyle>
          <a:p>
            <a:pPr/>
            <a:r>
              <a:t>Duis mollis, est non commodo luctus, erat porttitor ligula, eget lacinia odio sem nec elit. Morbi, ac consectetur ac, vestibulum at eros.</a:t>
            </a:r>
          </a:p>
        </p:txBody>
      </p:sp>
      <p:sp>
        <p:nvSpPr>
          <p:cNvPr id="992" name="3"/>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pPr/>
            <a:r>
              <a:t>3</a:t>
            </a:r>
          </a:p>
        </p:txBody>
      </p:sp>
      <p:sp>
        <p:nvSpPr>
          <p:cNvPr id="993" name="Aenean bibendum nulla consectetur. Nullam quis risus urna mollis ornare vel eu leo. Aenean quam. Pellentesque sem venenatis sit."/>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stStyle>
          <a:p>
            <a:pPr/>
            <a:r>
              <a:t>Aenean bibendum nulla consectetur. Nullam quis risus urna mollis ornare vel eu leo. Aenean quam. Pellentesque sem venenatis sit.</a:t>
            </a:r>
          </a:p>
        </p:txBody>
      </p:sp>
      <p:sp>
        <p:nvSpPr>
          <p:cNvPr id="994" name="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pPr/>
            <a:r>
              <a:t>1</a:t>
            </a:r>
          </a:p>
        </p:txBody>
      </p:sp>
      <p:sp>
        <p:nvSpPr>
          <p:cNvPr id="995" name="Nulla vitae elit libero, pharetra. Cum penatibus magnis parturient montes, nascetur. Sed consectetur est lobortis blandit."/>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stStyle>
          <a:p>
            <a:pPr/>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p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pPr>
          </a:p>
        </p:txBody>
      </p:sp>
      <p:sp>
        <p:nvSpPr>
          <p:cNvPr id="998" name="Title Text"/>
          <p:cNvSpPr txBox="1"/>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148" sz="7400">
                <a:solidFill>
                  <a:srgbClr val="FFFFFF"/>
                </a:solidFill>
                <a:latin typeface="Avenir Next"/>
                <a:ea typeface="Avenir Next"/>
                <a:cs typeface="Avenir Next"/>
                <a:sym typeface="Avenir Next"/>
              </a:defRPr>
            </a:lvl1pPr>
          </a:lstStyle>
          <a:p>
            <a:pPr/>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mp; Images">
    <p:bg>
      <p:bgPr>
        <a:solidFill>
          <a:srgbClr val="E4646C"/>
        </a:solidFill>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fill="norm" stroke="1"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Avenir Next"/>
                <a:ea typeface="Avenir Next"/>
                <a:cs typeface="Avenir Next"/>
                <a:sym typeface="Avenir Next"/>
              </a:defRPr>
            </a:p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fill="norm" stroke="1"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Avenir Next"/>
                <a:ea typeface="Avenir Next"/>
                <a:cs typeface="Avenir Next"/>
                <a:sym typeface="Avenir Next"/>
              </a:defRPr>
            </a:p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fill="norm" stroke="1"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fill="norm" stroke="1"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flipH="1" rot="21240000">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26" name="Shape"/>
            <p:cNvSpPr/>
            <p:nvPr/>
          </p:nvSpPr>
          <p:spPr>
            <a:xfrm flipH="1" rot="21240000">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27" name="Shape"/>
            <p:cNvSpPr/>
            <p:nvPr/>
          </p:nvSpPr>
          <p:spPr>
            <a:xfrm flipH="1" rot="21240000">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1030" name="Shape"/>
          <p:cNvSpPr/>
          <p:nvPr/>
        </p:nvSpPr>
        <p:spPr>
          <a:xfrm flipH="1" rot="20760000">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fill="norm" stroke="1"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Avenir Next"/>
                <a:ea typeface="Avenir Next"/>
                <a:cs typeface="Avenir Next"/>
                <a:sym typeface="Avenir Next"/>
              </a:defRPr>
            </a:pPr>
          </a:p>
        </p:txBody>
      </p:sp>
      <p:sp>
        <p:nvSpPr>
          <p:cNvPr id="1031" name="Title Text"/>
          <p:cNvSpPr txBox="1"/>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lvl1pPr>
          </a:lstStyle>
          <a:p>
            <a:pPr/>
            <a:r>
              <a:t>Title Text</a:t>
            </a:r>
          </a:p>
        </p:txBody>
      </p:sp>
      <p:sp>
        <p:nvSpPr>
          <p:cNvPr id="1032" name="Body Level One…"/>
          <p:cNvSpPr txBox="1"/>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pc="32" sz="1638">
                <a:solidFill>
                  <a:srgbClr val="FFFFFF"/>
                </a:solidFill>
                <a:latin typeface="Avenir Next"/>
                <a:ea typeface="Avenir Next"/>
                <a:cs typeface="Avenir Next"/>
                <a:sym typeface="Avenir Next"/>
              </a:defRPr>
            </a:lvl1pPr>
          </a:lstStyle>
          <a:p>
            <a:pPr/>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cap="all" spc="67" sz="3359">
                <a:solidFill>
                  <a:srgbClr val="F16981"/>
                </a:solidFill>
                <a:latin typeface="Avenir Next"/>
                <a:ea typeface="Avenir Next"/>
                <a:cs typeface="Avenir Next"/>
                <a:sym typeface="Avenir Next"/>
              </a:defRPr>
            </a:pPr>
            <a:r>
              <a:rPr spc="96" sz="4800"/>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036"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Mac Mock-Up &amp; Text">
    <p:bg>
      <p:bgPr>
        <a:solidFill>
          <a:srgbClr val="EAB17B"/>
        </a:solidFill>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p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Avenir Next"/>
                <a:ea typeface="Avenir Next"/>
                <a:cs typeface="Avenir Next"/>
                <a:sym typeface="Avenir Next"/>
              </a:defRPr>
            </a:p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046" name="Image"/>
          <p:cNvSpPr/>
          <p:nvPr>
            <p:ph type="pic" sz="quarter" idx="13"/>
          </p:nvPr>
        </p:nvSpPr>
        <p:spPr>
          <a:xfrm>
            <a:off x="1491900" y="2907808"/>
            <a:ext cx="5743250" cy="3347419"/>
          </a:xfrm>
          <a:prstGeom prst="rect">
            <a:avLst/>
          </a:prstGeom>
        </p:spPr>
        <p:txBody>
          <a:bodyPr lIns="91439" tIns="45719" rIns="91439" bIns="45719" anchor="t">
            <a:noAutofit/>
          </a:bodyPr>
          <a:lstStyle/>
          <a:p>
            <a:p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fill="norm" stroke="1"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49" name="Shape"/>
          <p:cNvSpPr/>
          <p:nvPr/>
        </p:nvSpPr>
        <p:spPr>
          <a:xfrm flipH="1" rot="10800000">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fill="norm" stroke="1"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50" name="Title Text"/>
          <p:cNvSpPr txBox="1"/>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cap="all" spc="158" sz="7900">
                <a:solidFill>
                  <a:srgbClr val="FFFFFF"/>
                </a:solidFill>
                <a:latin typeface="Avenir Next"/>
                <a:ea typeface="Avenir Next"/>
                <a:cs typeface="Avenir Next"/>
                <a:sym typeface="Avenir Next"/>
              </a:defRPr>
            </a:lvl1pPr>
          </a:lstStyle>
          <a:p>
            <a:pPr/>
            <a:r>
              <a:t>Title Text</a:t>
            </a:r>
          </a:p>
        </p:txBody>
      </p:sp>
      <p:sp>
        <p:nvSpPr>
          <p:cNvPr id="1051" name="Body Level One…"/>
          <p:cNvSpPr txBox="1"/>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fill="norm" stroke="1"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1055" name="Ipsum Sollicitudin Elit Tristique"/>
          <p:cNvSpPr txBox="1"/>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FFFFFF"/>
                </a:solidFill>
                <a:latin typeface="Avenir Next"/>
                <a:ea typeface="Avenir Next"/>
                <a:cs typeface="Avenir Next"/>
                <a:sym typeface="Avenir Next"/>
              </a:defRPr>
            </a:lvl1pPr>
          </a:lstStyle>
          <a:p>
            <a:pPr/>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FFFFFF"/>
                </a:solidFill>
                <a:latin typeface="Avenir Next"/>
                <a:ea typeface="Avenir Next"/>
                <a:cs typeface="Avenir Next"/>
                <a:sym typeface="Avenir Next"/>
              </a:defRPr>
            </a:lvl1pPr>
          </a:lstStyle>
          <a:p>
            <a:pPr/>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058"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otebook Slide">
    <p:bg>
      <p:bgPr>
        <a:solidFill>
          <a:srgbClr val="EAB17B"/>
        </a:solidFill>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FFFFFF"/>
                  </a:solidFill>
                </a:defRPr>
              </a:p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latin typeface="Seravek"/>
                  <a:ea typeface="Seravek"/>
                  <a:cs typeface="Seravek"/>
                  <a:sym typeface="Seravek"/>
                </a:defRPr>
              </a:p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latin typeface="Seravek"/>
                  <a:ea typeface="Seravek"/>
                  <a:cs typeface="Seravek"/>
                  <a:sym typeface="Seravek"/>
                </a:defRPr>
              </a:p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fill="norm" stroke="1"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Helvetica Neue UltraLight"/>
                  <a:ea typeface="Helvetica Neue UltraLight"/>
                  <a:cs typeface="Helvetica Neue UltraLight"/>
                  <a:sym typeface="Helvetica Neue UltraLight"/>
                </a:defRPr>
              </a:p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fill="norm" stroke="1"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6" sz="4800">
                  <a:solidFill>
                    <a:srgbClr val="E46B61"/>
                  </a:solidFill>
                  <a:latin typeface="Helvetica Neue Bold Condensed"/>
                  <a:ea typeface="Helvetica Neue Bold Condensed"/>
                  <a:cs typeface="Helvetica Neue Bold Condensed"/>
                  <a:sym typeface="Helvetica Neue Bold Condensed"/>
                </a:defRPr>
              </a:p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Helvetica Neue UltraLight"/>
                  <a:ea typeface="Helvetica Neue UltraLight"/>
                  <a:cs typeface="Helvetica Neue UltraLight"/>
                  <a:sym typeface="Helvetica Neue UltraLight"/>
                </a:defRPr>
              </a:p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0" sz="6000">
                <a:solidFill>
                  <a:srgbClr val="F16981"/>
                </a:solidFill>
                <a:latin typeface="Helvetica Neue UltraLight"/>
                <a:ea typeface="Helvetica Neue UltraLight"/>
                <a:cs typeface="Helvetica Neue UltraLight"/>
                <a:sym typeface="Helvetica Neue UltraLight"/>
              </a:defRPr>
            </a:pPr>
          </a:p>
        </p:txBody>
      </p:sp>
      <p:sp>
        <p:nvSpPr>
          <p:cNvPr id="1075" name="Image"/>
          <p:cNvSpPr/>
          <p:nvPr>
            <p:ph type="pic" sz="quarter" idx="13"/>
          </p:nvPr>
        </p:nvSpPr>
        <p:spPr>
          <a:xfrm rot="20940000">
            <a:off x="10663960" y="773312"/>
            <a:ext cx="1489325" cy="2696006"/>
          </a:xfrm>
          <a:prstGeom prst="rect">
            <a:avLst/>
          </a:prstGeom>
        </p:spPr>
        <p:txBody>
          <a:bodyPr lIns="91439" tIns="45719" rIns="91439" bIns="45719" anchor="t">
            <a:noAutofit/>
          </a:bodyPr>
          <a:lstStyle/>
          <a:p>
            <a:p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59" sz="3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078" name="Fusce dapibus, ac commodo"/>
          <p:cNvSpPr txBox="1"/>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90" sz="4500">
                <a:solidFill>
                  <a:srgbClr val="2589C2"/>
                </a:solidFill>
                <a:latin typeface="Times New Roman"/>
                <a:ea typeface="Times New Roman"/>
                <a:cs typeface="Times New Roman"/>
                <a:sym typeface="Times New Roman"/>
              </a:defRPr>
            </a:lvl1pPr>
          </a:lstStyle>
          <a:p>
            <a:pPr/>
            <a:r>
              <a:t>Fusce dapibus, ac commodo</a:t>
            </a:r>
          </a:p>
        </p:txBody>
      </p:sp>
      <p:sp>
        <p:nvSpPr>
          <p:cNvPr id="1079" name="Cum sociis natoque penatibus et magnis dis parturient montes, nascetur ridiculus mus."/>
          <p:cNvSpPr txBox="1"/>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i="1" spc="36" sz="1800">
                <a:solidFill>
                  <a:srgbClr val="53585F"/>
                </a:solidFill>
                <a:latin typeface="Times New Roman"/>
                <a:ea typeface="Times New Roman"/>
                <a:cs typeface="Times New Roman"/>
                <a:sym typeface="Times New Roman"/>
              </a:defRPr>
            </a:lvl1pPr>
          </a:lstStyle>
          <a:p>
            <a:pPr/>
            <a:r>
              <a:t>Cum sociis natoque penatibus et magnis dis parturient montes, nascetur ridiculus mus.</a:t>
            </a:r>
          </a:p>
        </p:txBody>
      </p:sp>
      <p:sp>
        <p:nvSpPr>
          <p:cNvPr id="1080" name="Fusce dapibus ac  Venenatis"/>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cap="all" spc="86" sz="4320">
                <a:solidFill>
                  <a:srgbClr val="2589C2"/>
                </a:solidFill>
                <a:latin typeface="Times New Roman"/>
                <a:ea typeface="Times New Roman"/>
                <a:cs typeface="Times New Roman"/>
                <a:sym typeface="Times New Roman"/>
              </a:defRPr>
            </a:lvl1pPr>
          </a:lstStyle>
          <a:p>
            <a:pPr/>
            <a:r>
              <a:t>Fusce dapibus ac  Venenatis</a:t>
            </a:r>
          </a:p>
        </p:txBody>
      </p:sp>
      <p:sp>
        <p:nvSpPr>
          <p:cNvPr id="1081" name="Cum sociis natoque penatibus et magnis dis parturient montes, nascetur ridiculus mus.…"/>
          <p:cNvSpPr txBox="1"/>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pc="39" sz="1958">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pc="39" sz="1958">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pc="39" sz="1958">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6" sz="1800">
                <a:solidFill>
                  <a:srgbClr val="FFFFFF"/>
                </a:solidFill>
                <a:latin typeface="Helvetica Neue Light"/>
                <a:ea typeface="Helvetica Neue Light"/>
                <a:cs typeface="Helvetica Neue Light"/>
                <a:sym typeface="Helvetica Neue Light"/>
              </a:defRPr>
            </a:lvl1pPr>
          </a:lstStyle>
          <a:p>
            <a:pPr/>
            <a:r>
              <a:t>Cum sociis natoque penatibus et magnis parturient montes.</a:t>
            </a:r>
          </a:p>
        </p:txBody>
      </p:sp>
      <p:sp>
        <p:nvSpPr>
          <p:cNvPr id="1083" name="Body Level One…"/>
          <p:cNvSpPr txBox="1"/>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44" sz="2200">
                <a:solidFill>
                  <a:srgbClr val="53585F"/>
                </a:solidFill>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085" name="Slide Number"/>
          <p:cNvSpPr txBox="1"/>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 copy">
    <p:bg>
      <p:bgPr>
        <a:solidFill>
          <a:srgbClr val="74CEF1"/>
        </a:solidFill>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b="1" spc="0" sz="1800">
                  <a:solidFill>
                    <a:srgbClr val="434040"/>
                  </a:solidFill>
                  <a:latin typeface="Avenir Next"/>
                  <a:ea typeface="Avenir Next"/>
                  <a:cs typeface="Avenir Next"/>
                  <a:sym typeface="Avenir Next"/>
                </a:defRPr>
              </a:p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b="1" spc="0" sz="3000">
                  <a:solidFill>
                    <a:srgbClr val="FFFFFF"/>
                  </a:solidFill>
                  <a:latin typeface="Seravek"/>
                  <a:ea typeface="Seravek"/>
                  <a:cs typeface="Seravek"/>
                  <a:sym typeface="Seravek"/>
                </a:defRPr>
              </a:p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b="1" spc="0" sz="3000">
                    <a:solidFill>
                      <a:srgbClr val="FFFFFF"/>
                    </a:solidFill>
                    <a:latin typeface="Seravek"/>
                    <a:ea typeface="Seravek"/>
                    <a:cs typeface="Seravek"/>
                    <a:sym typeface="Seravek"/>
                  </a:defRPr>
                </a:p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b="1" spc="0" sz="3000">
                    <a:solidFill>
                      <a:srgbClr val="FFFFFF"/>
                    </a:solidFill>
                    <a:latin typeface="Seravek"/>
                    <a:ea typeface="Seravek"/>
                    <a:cs typeface="Seravek"/>
                    <a:sym typeface="Seravek"/>
                  </a:defRPr>
                </a:p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b="1" spc="0" sz="3000">
                    <a:solidFill>
                      <a:srgbClr val="FFFFFF"/>
                    </a:solidFill>
                    <a:latin typeface="Seravek"/>
                    <a:ea typeface="Seravek"/>
                    <a:cs typeface="Seravek"/>
                    <a:sym typeface="Seravek"/>
                  </a:defRPr>
                </a:p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b="1" spc="0" sz="3000">
                    <a:solidFill>
                      <a:srgbClr val="FFFFFF"/>
                    </a:solidFill>
                    <a:latin typeface="Seravek"/>
                    <a:ea typeface="Seravek"/>
                    <a:cs typeface="Seravek"/>
                    <a:sym typeface="Seravek"/>
                  </a:defRPr>
                </a:pPr>
              </a:p>
            </p:txBody>
          </p:sp>
        </p:grpSp>
      </p:grpSp>
      <p:sp>
        <p:nvSpPr>
          <p:cNvPr id="1100" name="Shape"/>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b="1" sz="1800">
                <a:solidFill>
                  <a:srgbClr val="E2656E"/>
                </a:solidFill>
                <a:latin typeface="Avenir Next"/>
                <a:ea typeface="Avenir Next"/>
                <a:cs typeface="Avenir Next"/>
                <a:sym typeface="Avenir Next"/>
              </a:defRPr>
            </a:pPr>
          </a:p>
        </p:txBody>
      </p:sp>
      <p:sp>
        <p:nvSpPr>
          <p:cNvPr id="1101" name="Shape"/>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b="1" sz="1800">
                <a:solidFill>
                  <a:srgbClr val="434040"/>
                </a:solidFill>
                <a:latin typeface="Avenir Next"/>
                <a:ea typeface="Avenir Next"/>
                <a:cs typeface="Avenir Next"/>
                <a:sym typeface="Avenir Next"/>
              </a:defRPr>
            </a:pPr>
          </a:p>
        </p:txBody>
      </p:sp>
      <p:sp>
        <p:nvSpPr>
          <p:cNvPr id="1102" name="Title Text"/>
          <p:cNvSpPr txBox="1"/>
          <p:nvPr>
            <p:ph type="title"/>
          </p:nvPr>
        </p:nvSpPr>
        <p:spPr>
          <a:xfrm>
            <a:off x="1383754" y="2503388"/>
            <a:ext cx="4660554" cy="6194624"/>
          </a:xfrm>
          <a:prstGeom prst="rect">
            <a:avLst/>
          </a:prstGeom>
        </p:spPr>
        <p:txBody>
          <a:bodyPr lIns="0" tIns="0" rIns="0" bIns="0">
            <a:noAutofit/>
          </a:bodyPr>
          <a:lstStyle>
            <a:lvl1pPr algn="l">
              <a:defRPr cap="all" sz="6400">
                <a:solidFill>
                  <a:srgbClr val="404341"/>
                </a:solidFill>
                <a:latin typeface="Avenir Next Condensed Demi Bold"/>
                <a:ea typeface="Avenir Next Condensed Demi Bold"/>
                <a:cs typeface="Avenir Next Condensed Demi Bold"/>
                <a:sym typeface="Avenir Next Condensed Demi Bold"/>
              </a:defRPr>
            </a:lvl1pPr>
          </a:lstStyle>
          <a:p>
            <a:pPr/>
            <a:r>
              <a:t>Title Text</a:t>
            </a:r>
          </a:p>
        </p:txBody>
      </p:sp>
      <p:sp>
        <p:nvSpPr>
          <p:cNvPr id="1103" name="Circle"/>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b="1" sz="1800">
                <a:solidFill>
                  <a:srgbClr val="434040"/>
                </a:solidFill>
                <a:latin typeface="Avenir Next"/>
                <a:ea typeface="Avenir Next"/>
                <a:cs typeface="Avenir Next"/>
                <a:sym typeface="Avenir Next"/>
              </a:defRPr>
            </a:pPr>
          </a:p>
        </p:txBody>
      </p:sp>
      <p:sp>
        <p:nvSpPr>
          <p:cNvPr id="1104" name="Circle"/>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b="1" sz="1800">
                <a:solidFill>
                  <a:srgbClr val="434040"/>
                </a:solidFill>
                <a:latin typeface="Avenir Next"/>
                <a:ea typeface="Avenir Next"/>
                <a:cs typeface="Avenir Next"/>
                <a:sym typeface="Avenir Next"/>
              </a:defRPr>
            </a:pPr>
          </a:p>
        </p:txBody>
      </p:sp>
      <p:sp>
        <p:nvSpPr>
          <p:cNvPr id="1105" name="Shape"/>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06" name="Shape"/>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07" name="Shape"/>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08" name="Rectangle"/>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09" name="Rectangle"/>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10" name="Circle"/>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11" name="Shape"/>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fill="norm" stroke="1"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12" name="Circle"/>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13" name="Shape"/>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14" name="Shape"/>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b="1" sz="1800">
                <a:solidFill>
                  <a:srgbClr val="434040"/>
                </a:solidFill>
                <a:latin typeface="Avenir Next"/>
                <a:ea typeface="Avenir Next"/>
                <a:cs typeface="Avenir Next"/>
                <a:sym typeface="Avenir Next"/>
              </a:defRPr>
            </a:pPr>
          </a:p>
        </p:txBody>
      </p:sp>
      <p:sp>
        <p:nvSpPr>
          <p:cNvPr id="1115" name="Shape"/>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fill="norm" stroke="1"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b="1" sz="10400">
                <a:solidFill>
                  <a:srgbClr val="434040"/>
                </a:solidFill>
                <a:latin typeface="Avenir Next"/>
                <a:ea typeface="Avenir Next"/>
                <a:cs typeface="Avenir Next"/>
                <a:sym typeface="Avenir Next"/>
              </a:defRPr>
            </a:p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17" name="Slide Number"/>
          <p:cNvSpPr txBox="1"/>
          <p:nvPr>
            <p:ph type="sldNum" sz="quarter" idx="2"/>
          </p:nvPr>
        </p:nvSpPr>
        <p:spPr>
          <a:xfrm>
            <a:off x="1599735" y="1111250"/>
            <a:ext cx="308052" cy="317500"/>
          </a:xfrm>
          <a:prstGeom prst="rect">
            <a:avLst/>
          </a:prstGeom>
        </p:spPr>
        <p:txBody>
          <a:bodyPr lIns="0" tIns="0" rIns="0" bIns="0">
            <a:spAutoFit/>
          </a:bodyPr>
          <a:lstStyle>
            <a:lvl1pPr>
              <a:defRPr b="1" sz="1800">
                <a:solidFill>
                  <a:srgbClr val="404341"/>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7 copy">
    <p:bg>
      <p:bgPr>
        <a:solidFill>
          <a:srgbClr val="AFD2E1"/>
        </a:solidFill>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sx="100000" sy="100000" kx="0" ky="0" algn="b" rotWithShape="0" blurRad="190500" dist="0" dir="14777208">
              <a:srgbClr val="000000">
                <a:alpha val="13480"/>
              </a:srgbClr>
            </a:outerShdw>
          </a:effectLst>
        </p:spPr>
        <p:txBody>
          <a:bodyPr lIns="0" tIns="0" rIns="0" bIns="0" anchor="ctr"/>
          <a:lstStyle/>
          <a:p>
            <a:pPr>
              <a:lnSpc>
                <a:spcPct val="100000"/>
              </a:lnSpc>
              <a:spcBef>
                <a:spcPts val="0"/>
              </a:spcBef>
              <a:defRPr spc="0" sz="4200">
                <a:solidFill>
                  <a:srgbClr val="000000"/>
                </a:solidFill>
                <a:latin typeface="Gill Sans"/>
                <a:ea typeface="Gill Sans"/>
                <a:cs typeface="Gill Sans"/>
                <a:sym typeface="Gill Sans"/>
              </a:defRPr>
            </a:pPr>
          </a:p>
        </p:txBody>
      </p:sp>
      <p:sp>
        <p:nvSpPr>
          <p:cNvPr id="1125" name="Shape"/>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26" name="Shape"/>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27" name="Shape"/>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28" name="Shape"/>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p>
        </p:txBody>
      </p:sp>
      <p:sp>
        <p:nvSpPr>
          <p:cNvPr id="1129" name="Euismod Sollicitudin"/>
          <p:cNvSpPr txBox="1"/>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b="1" sz="1400">
                <a:solidFill>
                  <a:srgbClr val="404341"/>
                </a:solidFill>
                <a:latin typeface="Avenir Next Condensed"/>
                <a:ea typeface="Avenir Next Condensed"/>
                <a:cs typeface="Avenir Next Condensed"/>
                <a:sym typeface="Avenir Next Condensed"/>
              </a:defRPr>
            </a:lvl1pPr>
          </a:lstStyle>
          <a:p>
            <a:pPr/>
            <a:r>
              <a:t>Euismod Sollicitudin</a:t>
            </a:r>
          </a:p>
        </p:txBody>
      </p:sp>
      <p:sp>
        <p:nvSpPr>
          <p:cNvPr id="1130" name="Pellentesque ornare sem lacinia vestibulum. Duis mollis, porttitor ligula, eget lacinia odio sem nec elit."/>
          <p:cNvSpPr txBox="1"/>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pPr/>
            <a:r>
              <a:t>Pellentesque ornare sem lacinia vestibulum. Duis mollis, porttitor ligula, eget lacinia odio sem nec elit.</a:t>
            </a:r>
          </a:p>
        </p:txBody>
      </p:sp>
      <p:sp>
        <p:nvSpPr>
          <p:cNvPr id="1131" name="Euismod Sollicitudin"/>
          <p:cNvSpPr txBox="1"/>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b="1" sz="1400">
                <a:solidFill>
                  <a:srgbClr val="404341"/>
                </a:solidFill>
                <a:latin typeface="Avenir Next Condensed"/>
                <a:ea typeface="Avenir Next Condensed"/>
                <a:cs typeface="Avenir Next Condensed"/>
                <a:sym typeface="Avenir Next Condensed"/>
              </a:defRPr>
            </a:lvl1pPr>
          </a:lstStyle>
          <a:p>
            <a:pPr/>
            <a:r>
              <a:t>Euismod Sollicitudin</a:t>
            </a:r>
          </a:p>
        </p:txBody>
      </p:sp>
      <p:sp>
        <p:nvSpPr>
          <p:cNvPr id="1132" name="Pellentesque ornare sem lacinia vestibulum. Duis mollis, porttitor ligula, eget lacinia odio sem nec elit."/>
          <p:cNvSpPr txBox="1"/>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pPr/>
            <a:r>
              <a:t>Pellentesque ornare sem lacinia vestibulum. Duis mollis, porttitor ligula, eget lacinia odio sem nec elit.</a:t>
            </a:r>
          </a:p>
        </p:txBody>
      </p:sp>
      <p:sp>
        <p:nvSpPr>
          <p:cNvPr id="1133" name="Euismod Sollicitudin"/>
          <p:cNvSpPr txBox="1"/>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b="1" sz="1400">
                <a:solidFill>
                  <a:srgbClr val="404341"/>
                </a:solidFill>
                <a:latin typeface="Avenir Next Condensed"/>
                <a:ea typeface="Avenir Next Condensed"/>
                <a:cs typeface="Avenir Next Condensed"/>
                <a:sym typeface="Avenir Next Condensed"/>
              </a:defRPr>
            </a:lvl1pPr>
          </a:lstStyle>
          <a:p>
            <a:pPr/>
            <a:r>
              <a:t>Euismod Sollicitudin</a:t>
            </a:r>
          </a:p>
        </p:txBody>
      </p:sp>
      <p:sp>
        <p:nvSpPr>
          <p:cNvPr id="1134" name="Pellentesque ornare sem lacinia vestibulum. Duis mollis, porttitor ligula, eget lacinia odio sem nec elit."/>
          <p:cNvSpPr txBox="1"/>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pPr/>
            <a:r>
              <a:t>Pellentesque ornare sem lacinia vestibulum. Duis mollis, porttitor ligula, eget lacinia odio sem nec elit.</a:t>
            </a:r>
          </a:p>
        </p:txBody>
      </p:sp>
      <p:sp>
        <p:nvSpPr>
          <p:cNvPr id="1135" name="Euismod Sollicitudin"/>
          <p:cNvSpPr txBox="1"/>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b="1" sz="1400">
                <a:solidFill>
                  <a:srgbClr val="404341"/>
                </a:solidFill>
                <a:latin typeface="Avenir Next Condensed"/>
                <a:ea typeface="Avenir Next Condensed"/>
                <a:cs typeface="Avenir Next Condensed"/>
                <a:sym typeface="Avenir Next Condensed"/>
              </a:defRPr>
            </a:lvl1pPr>
          </a:lstStyle>
          <a:p>
            <a:pPr/>
            <a:r>
              <a:t>Euismod Sollicitudin</a:t>
            </a:r>
          </a:p>
        </p:txBody>
      </p:sp>
      <p:sp>
        <p:nvSpPr>
          <p:cNvPr id="1136" name="Shape"/>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37" name="Shape"/>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fill="norm" stroke="1"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38" name="Shape"/>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39" name="Shape"/>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b="1" sz="3000">
                <a:solidFill>
                  <a:srgbClr val="434040"/>
                </a:solidFill>
                <a:latin typeface="Avenir Next"/>
                <a:ea typeface="Avenir Next"/>
                <a:cs typeface="Avenir Next"/>
                <a:sym typeface="Avenir Next"/>
              </a:defRPr>
            </a:pPr>
          </a:p>
        </p:txBody>
      </p:sp>
      <p:sp>
        <p:nvSpPr>
          <p:cNvPr id="1140" name="Body Level One…"/>
          <p:cNvSpPr txBox="1"/>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42" name="Slide Number"/>
          <p:cNvSpPr txBox="1"/>
          <p:nvPr>
            <p:ph type="sldNum" sz="quarter" idx="2"/>
          </p:nvPr>
        </p:nvSpPr>
        <p:spPr>
          <a:xfrm>
            <a:off x="11734335" y="793750"/>
            <a:ext cx="308052" cy="317500"/>
          </a:xfrm>
          <a:prstGeom prst="rect">
            <a:avLst/>
          </a:prstGeom>
        </p:spPr>
        <p:txBody>
          <a:bodyPr lIns="0" tIns="0" rIns="0" bIns="0">
            <a:spAutoFit/>
          </a:bodyPr>
          <a:lstStyle>
            <a:lvl1pPr>
              <a:defRPr b="1" sz="1800">
                <a:solidFill>
                  <a:srgbClr val="434040"/>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p>
        </p:txBody>
      </p:sp>
      <p:sp>
        <p:nvSpPr>
          <p:cNvPr id="1150" name="Body Level One…"/>
          <p:cNvSpPr txBox="1"/>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51"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AFD2E1"/>
                </a:solidFill>
                <a:latin typeface="Avenir Next"/>
                <a:ea typeface="Avenir Next"/>
                <a:cs typeface="Avenir Next"/>
                <a:sym typeface="Avenir Next"/>
              </a:defRPr>
            </a:lvl1pPr>
          </a:lstStyle>
          <a:p>
            <a:pPr/>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53"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p>
        </p:txBody>
      </p:sp>
      <p:sp>
        <p:nvSpPr>
          <p:cNvPr id="1161" name="Body Level One…"/>
          <p:cNvSpPr txBox="1"/>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62"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F07D22"/>
                </a:solidFill>
                <a:latin typeface="Avenir Next"/>
                <a:ea typeface="Avenir Next"/>
                <a:cs typeface="Avenir Next"/>
                <a:sym typeface="Avenir Next"/>
              </a:defRPr>
            </a:lvl1pPr>
          </a:lstStyle>
          <a:p>
            <a:pPr/>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64"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p>
        </p:txBody>
      </p:sp>
      <p:sp>
        <p:nvSpPr>
          <p:cNvPr id="1172" name="Body Level One…"/>
          <p:cNvSpPr txBox="1"/>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73"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F9BD2C"/>
                </a:solidFill>
                <a:latin typeface="Avenir Next"/>
                <a:ea typeface="Avenir Next"/>
                <a:cs typeface="Avenir Next"/>
                <a:sym typeface="Avenir Next"/>
              </a:defRPr>
            </a:lvl1pPr>
          </a:lstStyle>
          <a:p>
            <a:pPr/>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7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copy 2">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p>
        </p:txBody>
      </p:sp>
      <p:sp>
        <p:nvSpPr>
          <p:cNvPr id="1183" name="Body Level One…"/>
          <p:cNvSpPr txBox="1"/>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84"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774D76"/>
                </a:solidFill>
                <a:latin typeface="Avenir Next"/>
                <a:ea typeface="Avenir Next"/>
                <a:cs typeface="Avenir Next"/>
                <a:sym typeface="Avenir Next"/>
              </a:defRPr>
            </a:lvl1pPr>
          </a:lstStyle>
          <a:p>
            <a:pPr/>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86"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4">
    <p:spTree>
      <p:nvGrpSpPr>
        <p:cNvPr id="1" name=""/>
        <p:cNvGrpSpPr/>
        <p:nvPr/>
      </p:nvGrpSpPr>
      <p:grpSpPr>
        <a:xfrm>
          <a:off x="0" y="0"/>
          <a:ext cx="0" cy="0"/>
          <a:chOff x="0" y="0"/>
          <a:chExt cx="0" cy="0"/>
        </a:xfrm>
      </p:grpSpPr>
      <p:sp>
        <p:nvSpPr>
          <p:cNvPr id="72"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73"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774D76"/>
                </a:solidFill>
                <a:latin typeface="Avenir Next"/>
                <a:ea typeface="Avenir Next"/>
                <a:cs typeface="Avenir Next"/>
                <a:sym typeface="Avenir Next"/>
              </a:defRPr>
            </a:lvl1pPr>
          </a:lstStyle>
          <a:p>
            <a:pPr/>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76"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copy 3">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p>
        </p:txBody>
      </p:sp>
      <p:sp>
        <p:nvSpPr>
          <p:cNvPr id="1194" name="Body Level One…"/>
          <p:cNvSpPr txBox="1"/>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195"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2C8AC0"/>
                </a:solidFill>
                <a:latin typeface="Avenir Next"/>
                <a:ea typeface="Avenir Next"/>
                <a:cs typeface="Avenir Next"/>
                <a:sym typeface="Avenir Next"/>
              </a:defRPr>
            </a:lvl1pPr>
          </a:lstStyle>
          <a:p>
            <a:pPr/>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197"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p:bg>
      <p:bgPr>
        <a:solidFill>
          <a:srgbClr val="F9BD2C"/>
        </a:solidFill>
      </p:bgPr>
    </p:bg>
    <p:spTree>
      <p:nvGrpSpPr>
        <p:cNvPr id="1" name=""/>
        <p:cNvGrpSpPr/>
        <p:nvPr/>
      </p:nvGrpSpPr>
      <p:grpSpPr>
        <a:xfrm>
          <a:off x="0" y="0"/>
          <a:ext cx="0" cy="0"/>
          <a:chOff x="0" y="0"/>
          <a:chExt cx="0" cy="0"/>
        </a:xfrm>
      </p:grpSpPr>
      <p:sp>
        <p:nvSpPr>
          <p:cNvPr id="120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sp>
        <p:nvSpPr>
          <p:cNvPr id="1205" name="Cras justo odio, dapibus ac facilisis in egestas eget quam. Nulla vitae elit libero a pharetra augue. Nullam id dolor id nibh ultricies vehicula ut id elit."/>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Cras justo odio, dapibus ac facilisis in egestas eget quam. Nulla vitae elit libero a pharetra augue. Nullam id dolor id nibh ultricies vehicula ut id elit.</a:t>
            </a:r>
          </a:p>
        </p:txBody>
      </p:sp>
      <p:sp>
        <p:nvSpPr>
          <p:cNvPr id="1206" name="Aenean eu leo quam. Pellentesque ornare sem lacinia quam venenatis vestibulum. Morbi leo risus, porta ac consectetur ac, vestibulum at eros."/>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Aenean eu leo quam. Pellentesque ornare sem lacinia quam venenatis vestibulum. Morbi leo risus, porta ac consectetur ac, vestibulum at eros.</a:t>
            </a:r>
          </a:p>
        </p:txBody>
      </p:sp>
      <p:sp>
        <p:nvSpPr>
          <p:cNvPr id="1207" name="Fusce dapibus, tellus ac cursus commodo, tortor mauris condimentum nibh, ut fermentum massa justo sit amet risus. Sed posuere consectetur est at lobortis."/>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Fusce dapibus, tellus ac cursus commodo, tortor mauris condimentum nibh, ut fermentum massa justo sit amet risus. Sed posuere consectetur est at lobortis. </a:t>
            </a:r>
          </a:p>
        </p:txBody>
      </p:sp>
      <p:sp>
        <p:nvSpPr>
          <p:cNvPr id="1208" name="Nulla vitae elit libero, a pharetra augue qenean lacinia bibendum nulla sed consectetur. Morbi leo risus, porta ac consectetur ac, vestibulum at eros."/>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Nulla vitae elit libero, a pharetra augue qenean lacinia bibendum nulla sed consectetur. Morbi leo risus, porta ac consectetur ac, vestibulum at eros.</a:t>
            </a:r>
          </a:p>
        </p:txBody>
      </p:sp>
      <p:sp>
        <p:nvSpPr>
          <p:cNvPr id="1209" name="Integer posuere erat a ante venenatis dapibus posuere velit aliquet. Cras mattis consectetur purus sit amet fermentum vestibulum id ligula porta felis euismod semper."/>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Integer posuere erat a ante venenatis dapibus posuere velit aliquet. Cras mattis consectetur purus sit amet fermentum vestibulum id ligula porta felis euismod semper.</a:t>
            </a:r>
          </a:p>
        </p:txBody>
      </p:sp>
      <p:sp>
        <p:nvSpPr>
          <p:cNvPr id="1210" name="0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01.</a:t>
            </a:r>
          </a:p>
        </p:txBody>
      </p:sp>
      <p:sp>
        <p:nvSpPr>
          <p:cNvPr id="1211" name="08."/>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08.</a:t>
            </a:r>
          </a:p>
        </p:txBody>
      </p:sp>
      <p:sp>
        <p:nvSpPr>
          <p:cNvPr id="1212" name="10."/>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10.</a:t>
            </a:r>
          </a:p>
        </p:txBody>
      </p:sp>
      <p:sp>
        <p:nvSpPr>
          <p:cNvPr id="1213" name="04."/>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04.</a:t>
            </a:r>
          </a:p>
        </p:txBody>
      </p:sp>
      <p:sp>
        <p:nvSpPr>
          <p:cNvPr id="1214" name="19."/>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19.</a:t>
            </a:r>
          </a:p>
        </p:txBody>
      </p:sp>
      <p:sp>
        <p:nvSpPr>
          <p:cNvPr id="1215" name="Title Text"/>
          <p:cNvSpPr txBox="1"/>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b="1" cap="all" sz="7400">
                <a:solidFill>
                  <a:srgbClr val="232323"/>
                </a:solidFill>
                <a:latin typeface="Avenir Next"/>
                <a:ea typeface="Avenir Next"/>
                <a:cs typeface="Avenir Next"/>
                <a:sym typeface="Avenir Next"/>
              </a:defRPr>
            </a:lvl1pPr>
          </a:lstStyle>
          <a:p>
            <a:pPr/>
            <a:r>
              <a:t>Title Text</a:t>
            </a:r>
          </a:p>
        </p:txBody>
      </p:sp>
      <p:sp>
        <p:nvSpPr>
          <p:cNvPr id="12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17" name="Slide Number"/>
          <p:cNvSpPr txBox="1"/>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copy">
    <p:bg>
      <p:bgPr>
        <a:solidFill>
          <a:srgbClr val="73D2AA"/>
        </a:solidFill>
      </p:bgPr>
    </p:bg>
    <p:spTree>
      <p:nvGrpSpPr>
        <p:cNvPr id="1" name=""/>
        <p:cNvGrpSpPr/>
        <p:nvPr/>
      </p:nvGrpSpPr>
      <p:grpSpPr>
        <a:xfrm>
          <a:off x="0" y="0"/>
          <a:ext cx="0" cy="0"/>
          <a:chOff x="0" y="0"/>
          <a:chExt cx="0" cy="0"/>
        </a:xfrm>
      </p:grpSpPr>
      <p:sp>
        <p:nvSpPr>
          <p:cNvPr id="122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sp>
        <p:nvSpPr>
          <p:cNvPr id="1225" name="Cras justo odio, dapibus ac facilisis in egestas eget quam. Nulla vitae elit libero a pharetra augue. Nullam id dolor id nibh ultricies vehicula ut id elit."/>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Cras justo odio, dapibus ac facilisis in egestas eget quam. Nulla vitae elit libero a pharetra augue. Nullam id dolor id nibh ultricies vehicula ut id elit.</a:t>
            </a:r>
          </a:p>
        </p:txBody>
      </p:sp>
      <p:sp>
        <p:nvSpPr>
          <p:cNvPr id="1226" name="Aenean eu leo quam. Pellentesque ornare sem lacinia quam venenatis vestibulum. Morbi leo risus, porta ac consectetur ac, vestibulum at eros."/>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Aenean eu leo quam. Pellentesque ornare sem lacinia quam venenatis vestibulum. Morbi leo risus, porta ac consectetur ac, vestibulum at eros.</a:t>
            </a:r>
          </a:p>
        </p:txBody>
      </p:sp>
      <p:sp>
        <p:nvSpPr>
          <p:cNvPr id="1227" name="Fusce dapibus, tellus ac cursus commodo, tortor mauris condimentum nibh, ut fermentum massa justo sit amet risus. Sed posuere consectetur est at lobortis."/>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Fusce dapibus, tellus ac cursus commodo, tortor mauris condimentum nibh, ut fermentum massa justo sit amet risus. Sed posuere consectetur est at lobortis. </a:t>
            </a:r>
          </a:p>
        </p:txBody>
      </p:sp>
      <p:sp>
        <p:nvSpPr>
          <p:cNvPr id="1228" name="Nulla vitae elit libero, a pharetra augue qenean lacinia bibendum nulla sed consectetur. Morbi leo risus, porta ac consectetur ac, vestibulum at eros."/>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Nulla vitae elit libero, a pharetra augue qenean lacinia bibendum nulla sed consectetur. Morbi leo risus, porta ac consectetur ac, vestibulum at eros.</a:t>
            </a:r>
          </a:p>
        </p:txBody>
      </p:sp>
      <p:sp>
        <p:nvSpPr>
          <p:cNvPr id="1229" name="Integer posuere erat a ante venenatis dapibus posuere velit aliquet. Cras mattis consectetur purus sit amet fermentum vestibulum id ligula porta felis euismod semper."/>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Integer posuere erat a ante venenatis dapibus posuere velit aliquet. Cras mattis consectetur purus sit amet fermentum vestibulum id ligula porta felis euismod semper.</a:t>
            </a:r>
          </a:p>
        </p:txBody>
      </p:sp>
      <p:sp>
        <p:nvSpPr>
          <p:cNvPr id="1230" name="0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01.</a:t>
            </a:r>
          </a:p>
        </p:txBody>
      </p:sp>
      <p:sp>
        <p:nvSpPr>
          <p:cNvPr id="1231" name="08."/>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08.</a:t>
            </a:r>
          </a:p>
        </p:txBody>
      </p:sp>
      <p:sp>
        <p:nvSpPr>
          <p:cNvPr id="1232" name="10."/>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10.</a:t>
            </a:r>
          </a:p>
        </p:txBody>
      </p:sp>
      <p:sp>
        <p:nvSpPr>
          <p:cNvPr id="1233" name="04."/>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04.</a:t>
            </a:r>
          </a:p>
        </p:txBody>
      </p:sp>
      <p:sp>
        <p:nvSpPr>
          <p:cNvPr id="1234" name="19."/>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19.</a:t>
            </a:r>
          </a:p>
        </p:txBody>
      </p:sp>
      <p:sp>
        <p:nvSpPr>
          <p:cNvPr id="1235" name="Title Text"/>
          <p:cNvSpPr txBox="1"/>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b="1" cap="all" sz="7400">
                <a:solidFill>
                  <a:srgbClr val="232323"/>
                </a:solidFill>
                <a:latin typeface="Avenir Next"/>
                <a:ea typeface="Avenir Next"/>
                <a:cs typeface="Avenir Next"/>
                <a:sym typeface="Avenir Next"/>
              </a:defRPr>
            </a:lvl1pPr>
          </a:lstStyle>
          <a:p>
            <a:pPr/>
            <a:r>
              <a:t>Title Text</a:t>
            </a:r>
          </a:p>
        </p:txBody>
      </p:sp>
      <p:sp>
        <p:nvSpPr>
          <p:cNvPr id="12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37" name="Slide Number"/>
          <p:cNvSpPr txBox="1"/>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copy 1">
    <p:bg>
      <p:bgPr>
        <a:solidFill>
          <a:srgbClr val="AFD2E1"/>
        </a:solidFill>
      </p:bgPr>
    </p:bg>
    <p:spTree>
      <p:nvGrpSpPr>
        <p:cNvPr id="1" name=""/>
        <p:cNvGrpSpPr/>
        <p:nvPr/>
      </p:nvGrpSpPr>
      <p:grpSpPr>
        <a:xfrm>
          <a:off x="0" y="0"/>
          <a:ext cx="0" cy="0"/>
          <a:chOff x="0" y="0"/>
          <a:chExt cx="0" cy="0"/>
        </a:xfrm>
      </p:grpSpPr>
      <p:sp>
        <p:nvSpPr>
          <p:cNvPr id="124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sp>
        <p:nvSpPr>
          <p:cNvPr id="1245" name="Cras justo odio, dapibus ac facilisis in egestas eget quam. Nulla vitae elit libero a pharetra augue. Nullam id dolor id nibh ultricies vehicula ut id elit."/>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Cras justo odio, dapibus ac facilisis in egestas eget quam. Nulla vitae elit libero a pharetra augue. Nullam id dolor id nibh ultricies vehicula ut id elit.</a:t>
            </a:r>
          </a:p>
        </p:txBody>
      </p:sp>
      <p:sp>
        <p:nvSpPr>
          <p:cNvPr id="1246" name="Aenean eu leo quam. Pellentesque ornare sem lacinia quam venenatis vestibulum. Morbi leo risus, porta ac consectetur ac, vestibulum at eros."/>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Aenean eu leo quam. Pellentesque ornare sem lacinia quam venenatis vestibulum. Morbi leo risus, porta ac consectetur ac, vestibulum at eros.</a:t>
            </a:r>
          </a:p>
        </p:txBody>
      </p:sp>
      <p:sp>
        <p:nvSpPr>
          <p:cNvPr id="1247" name="Fusce dapibus, tellus ac cursus commodo, tortor mauris condimentum nibh, ut fermentum massa justo sit amet risus. Sed posuere consectetur est at lobortis."/>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Fusce dapibus, tellus ac cursus commodo, tortor mauris condimentum nibh, ut fermentum massa justo sit amet risus. Sed posuere consectetur est at lobortis. </a:t>
            </a:r>
          </a:p>
        </p:txBody>
      </p:sp>
      <p:sp>
        <p:nvSpPr>
          <p:cNvPr id="1248" name="Nulla vitae elit libero, a pharetra augue qenean lacinia bibendum nulla sed consectetur. Morbi leo risus, porta ac consectetur ac, vestibulum at eros."/>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Nulla vitae elit libero, a pharetra augue qenean lacinia bibendum nulla sed consectetur. Morbi leo risus, porta ac consectetur ac, vestibulum at eros.</a:t>
            </a:r>
          </a:p>
        </p:txBody>
      </p:sp>
      <p:sp>
        <p:nvSpPr>
          <p:cNvPr id="1249" name="Integer posuere erat a ante venenatis dapibus posuere velit aliquet. Cras mattis consectetur purus sit amet fermentum vestibulum id ligula porta felis euismod semper."/>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Integer posuere erat a ante venenatis dapibus posuere velit aliquet. Cras mattis consectetur purus sit amet fermentum vestibulum id ligula porta felis euismod semper.</a:t>
            </a:r>
          </a:p>
        </p:txBody>
      </p:sp>
      <p:sp>
        <p:nvSpPr>
          <p:cNvPr id="1250" name="0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01.</a:t>
            </a:r>
          </a:p>
        </p:txBody>
      </p:sp>
      <p:sp>
        <p:nvSpPr>
          <p:cNvPr id="1251" name="08."/>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08.</a:t>
            </a:r>
          </a:p>
        </p:txBody>
      </p:sp>
      <p:sp>
        <p:nvSpPr>
          <p:cNvPr id="1252" name="10."/>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10.</a:t>
            </a:r>
          </a:p>
        </p:txBody>
      </p:sp>
      <p:sp>
        <p:nvSpPr>
          <p:cNvPr id="1253" name="04."/>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04.</a:t>
            </a:r>
          </a:p>
        </p:txBody>
      </p:sp>
      <p:sp>
        <p:nvSpPr>
          <p:cNvPr id="1254" name="19."/>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19.</a:t>
            </a:r>
          </a:p>
        </p:txBody>
      </p:sp>
      <p:sp>
        <p:nvSpPr>
          <p:cNvPr id="1255" name="Title Text"/>
          <p:cNvSpPr txBox="1"/>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b="1" cap="all" sz="7400">
                <a:solidFill>
                  <a:srgbClr val="232323"/>
                </a:solidFill>
                <a:latin typeface="Avenir Next"/>
                <a:ea typeface="Avenir Next"/>
                <a:cs typeface="Avenir Next"/>
                <a:sym typeface="Avenir Next"/>
              </a:defRPr>
            </a:lvl1pPr>
          </a:lstStyle>
          <a:p>
            <a:pPr/>
            <a:r>
              <a:t>Title Text</a:t>
            </a:r>
          </a:p>
        </p:txBody>
      </p:sp>
      <p:sp>
        <p:nvSpPr>
          <p:cNvPr id="12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57" name="Slide Number"/>
          <p:cNvSpPr txBox="1"/>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copy 2">
    <p:bg>
      <p:bgPr>
        <a:solidFill>
          <a:srgbClr val="E2656E"/>
        </a:solidFill>
      </p:bgPr>
    </p:bg>
    <p:spTree>
      <p:nvGrpSpPr>
        <p:cNvPr id="1" name=""/>
        <p:cNvGrpSpPr/>
        <p:nvPr/>
      </p:nvGrpSpPr>
      <p:grpSpPr>
        <a:xfrm>
          <a:off x="0" y="0"/>
          <a:ext cx="0" cy="0"/>
          <a:chOff x="0" y="0"/>
          <a:chExt cx="0" cy="0"/>
        </a:xfrm>
      </p:grpSpPr>
      <p:sp>
        <p:nvSpPr>
          <p:cNvPr id="126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sp>
        <p:nvSpPr>
          <p:cNvPr id="1265" name="Cras justo odio, dapibus ac facilisis in egestas eget quam. Nulla vitae elit libero a pharetra augue. Nullam id dolor id nibh ultricies vehicula ut id elit."/>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Cras justo odio, dapibus ac facilisis in egestas eget quam. Nulla vitae elit libero a pharetra augue. Nullam id dolor id nibh ultricies vehicula ut id elit.</a:t>
            </a:r>
          </a:p>
        </p:txBody>
      </p:sp>
      <p:sp>
        <p:nvSpPr>
          <p:cNvPr id="1266" name="Aenean eu leo quam. Pellentesque ornare sem lacinia quam venenatis vestibulum. Morbi leo risus, porta ac consectetur ac, vestibulum at eros."/>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Aenean eu leo quam. Pellentesque ornare sem lacinia quam venenatis vestibulum. Morbi leo risus, porta ac consectetur ac, vestibulum at eros.</a:t>
            </a:r>
          </a:p>
        </p:txBody>
      </p:sp>
      <p:sp>
        <p:nvSpPr>
          <p:cNvPr id="1267" name="Fusce dapibus, tellus ac cursus commodo, tortor mauris condimentum nibh, ut fermentum massa justo sit amet risus. Sed posuere consectetur est at lobortis."/>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Fusce dapibus, tellus ac cursus commodo, tortor mauris condimentum nibh, ut fermentum massa justo sit amet risus. Sed posuere consectetur est at lobortis. </a:t>
            </a:r>
          </a:p>
        </p:txBody>
      </p:sp>
      <p:sp>
        <p:nvSpPr>
          <p:cNvPr id="1268" name="Nulla vitae elit libero, a pharetra augue qenean lacinia bibendum nulla sed consectetur. Morbi leo risus, porta ac consectetur ac, vestibulum at eros."/>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Nulla vitae elit libero, a pharetra augue qenean lacinia bibendum nulla sed consectetur. Morbi leo risus, porta ac consectetur ac, vestibulum at eros.</a:t>
            </a:r>
          </a:p>
        </p:txBody>
      </p:sp>
      <p:sp>
        <p:nvSpPr>
          <p:cNvPr id="1269" name="Integer posuere erat a ante venenatis dapibus posuere velit aliquet. Cras mattis consectetur purus sit amet fermentum vestibulum id ligula porta felis euismod semper."/>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pPr/>
            <a:r>
              <a:t>Integer posuere erat a ante venenatis dapibus posuere velit aliquet. Cras mattis consectetur purus sit amet fermentum vestibulum id ligula porta felis euismod semper.</a:t>
            </a:r>
          </a:p>
        </p:txBody>
      </p:sp>
      <p:sp>
        <p:nvSpPr>
          <p:cNvPr id="1270" name="0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01.</a:t>
            </a:r>
          </a:p>
        </p:txBody>
      </p:sp>
      <p:sp>
        <p:nvSpPr>
          <p:cNvPr id="1271" name="08."/>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08.</a:t>
            </a:r>
          </a:p>
        </p:txBody>
      </p:sp>
      <p:sp>
        <p:nvSpPr>
          <p:cNvPr id="1272" name="10."/>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10.</a:t>
            </a:r>
          </a:p>
        </p:txBody>
      </p:sp>
      <p:sp>
        <p:nvSpPr>
          <p:cNvPr id="1273" name="04."/>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04.</a:t>
            </a:r>
          </a:p>
        </p:txBody>
      </p:sp>
      <p:sp>
        <p:nvSpPr>
          <p:cNvPr id="1274" name="19."/>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cap="all" spc="0" sz="5800">
                <a:solidFill>
                  <a:srgbClr val="232323"/>
                </a:solidFill>
                <a:latin typeface="Avenir Next"/>
                <a:ea typeface="Avenir Next"/>
                <a:cs typeface="Avenir Next"/>
                <a:sym typeface="Avenir Next"/>
              </a:defRPr>
            </a:lvl1pPr>
          </a:lstStyle>
          <a:p>
            <a:pPr/>
            <a:r>
              <a:t>19.</a:t>
            </a:r>
          </a:p>
        </p:txBody>
      </p:sp>
      <p:sp>
        <p:nvSpPr>
          <p:cNvPr id="1275" name="Title Text"/>
          <p:cNvSpPr txBox="1"/>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b="1" cap="all" sz="7400">
                <a:solidFill>
                  <a:srgbClr val="232323"/>
                </a:solidFill>
                <a:latin typeface="Avenir Next"/>
                <a:ea typeface="Avenir Next"/>
                <a:cs typeface="Avenir Next"/>
                <a:sym typeface="Avenir Next"/>
              </a:defRPr>
            </a:lvl1pPr>
          </a:lstStyle>
          <a:p>
            <a:pPr/>
            <a:r>
              <a:t>Title Text</a:t>
            </a:r>
          </a:p>
        </p:txBody>
      </p:sp>
      <p:sp>
        <p:nvSpPr>
          <p:cNvPr id="12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77" name="Slide Number"/>
          <p:cNvSpPr txBox="1"/>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p:spTree>
      <p:nvGrpSpPr>
        <p:cNvPr id="1" name=""/>
        <p:cNvGrpSpPr/>
        <p:nvPr/>
      </p:nvGrpSpPr>
      <p:grpSpPr>
        <a:xfrm>
          <a:off x="0" y="0"/>
          <a:ext cx="0" cy="0"/>
          <a:chOff x="0" y="0"/>
          <a:chExt cx="0" cy="0"/>
        </a:xfrm>
      </p:grpSpPr>
      <p:sp>
        <p:nvSpPr>
          <p:cNvPr id="128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p>
        </p:txBody>
      </p:sp>
      <p:sp>
        <p:nvSpPr>
          <p:cNvPr id="1285" name="Body Level One…"/>
          <p:cNvSpPr txBox="1"/>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286"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5DD0E1"/>
                </a:solidFill>
                <a:latin typeface="Avenir Next"/>
                <a:ea typeface="Avenir Next"/>
                <a:cs typeface="Avenir Next"/>
                <a:sym typeface="Avenir Next"/>
              </a:defRPr>
            </a:lvl1pPr>
          </a:lstStyle>
          <a:p>
            <a:pPr/>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88"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4">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p>
        </p:txBody>
      </p:sp>
      <p:sp>
        <p:nvSpPr>
          <p:cNvPr id="1296" name="Body Level One…"/>
          <p:cNvSpPr txBox="1"/>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2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298"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5">
    <p:spTree>
      <p:nvGrpSpPr>
        <p:cNvPr id="1" name=""/>
        <p:cNvGrpSpPr/>
        <p:nvPr/>
      </p:nvGrpSpPr>
      <p:grpSpPr>
        <a:xfrm>
          <a:off x="0" y="0"/>
          <a:ext cx="0" cy="0"/>
          <a:chOff x="0" y="0"/>
          <a:chExt cx="0" cy="0"/>
        </a:xfrm>
      </p:grpSpPr>
      <p:sp>
        <p:nvSpPr>
          <p:cNvPr id="130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p>
        </p:txBody>
      </p:sp>
      <p:sp>
        <p:nvSpPr>
          <p:cNvPr id="1306" name="Body Level One…"/>
          <p:cNvSpPr txBox="1"/>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pc="0" sz="30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3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08"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p:spTree>
      <p:nvGrpSpPr>
        <p:cNvPr id="1" name=""/>
        <p:cNvGrpSpPr/>
        <p:nvPr/>
      </p:nvGrpSpPr>
      <p:grpSpPr>
        <a:xfrm>
          <a:off x="0" y="0"/>
          <a:ext cx="0" cy="0"/>
          <a:chOff x="0" y="0"/>
          <a:chExt cx="0" cy="0"/>
        </a:xfrm>
      </p:grpSpPr>
      <p:sp>
        <p:nvSpPr>
          <p:cNvPr id="131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p>
        </p:txBody>
      </p:sp>
      <p:sp>
        <p:nvSpPr>
          <p:cNvPr id="13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17"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copy">
    <p:spTree>
      <p:nvGrpSpPr>
        <p:cNvPr id="1" name=""/>
        <p:cNvGrpSpPr/>
        <p:nvPr/>
      </p:nvGrpSpPr>
      <p:grpSpPr>
        <a:xfrm>
          <a:off x="0" y="0"/>
          <a:ext cx="0" cy="0"/>
          <a:chOff x="0" y="0"/>
          <a:chExt cx="0" cy="0"/>
        </a:xfrm>
      </p:grpSpPr>
      <p:sp>
        <p:nvSpPr>
          <p:cNvPr id="132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p>
        </p:txBody>
      </p:sp>
      <p:sp>
        <p:nvSpPr>
          <p:cNvPr id="132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26"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5">
    <p:spTree>
      <p:nvGrpSpPr>
        <p:cNvPr id="1" name=""/>
        <p:cNvGrpSpPr/>
        <p:nvPr/>
      </p:nvGrpSpPr>
      <p:grpSpPr>
        <a:xfrm>
          <a:off x="0" y="0"/>
          <a:ext cx="0" cy="0"/>
          <a:chOff x="0" y="0"/>
          <a:chExt cx="0" cy="0"/>
        </a:xfrm>
      </p:grpSpPr>
      <p:sp>
        <p:nvSpPr>
          <p:cNvPr id="83"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84"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F9BD2C"/>
                </a:solidFill>
                <a:latin typeface="Avenir Next"/>
                <a:ea typeface="Avenir Next"/>
                <a:cs typeface="Avenir Next"/>
                <a:sym typeface="Avenir Next"/>
              </a:defRPr>
            </a:lvl1pPr>
          </a:lstStyle>
          <a:p>
            <a:pPr/>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87"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copy 1">
    <p:spTree>
      <p:nvGrpSpPr>
        <p:cNvPr id="1" name=""/>
        <p:cNvGrpSpPr/>
        <p:nvPr/>
      </p:nvGrpSpPr>
      <p:grpSpPr>
        <a:xfrm>
          <a:off x="0" y="0"/>
          <a:ext cx="0" cy="0"/>
          <a:chOff x="0" y="0"/>
          <a:chExt cx="0" cy="0"/>
        </a:xfrm>
      </p:grpSpPr>
      <p:sp>
        <p:nvSpPr>
          <p:cNvPr id="133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p>
        </p:txBody>
      </p:sp>
      <p:sp>
        <p:nvSpPr>
          <p:cNvPr id="133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3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7">
    <p:spTree>
      <p:nvGrpSpPr>
        <p:cNvPr id="1" name=""/>
        <p:cNvGrpSpPr/>
        <p:nvPr/>
      </p:nvGrpSpPr>
      <p:grpSpPr>
        <a:xfrm>
          <a:off x="0" y="0"/>
          <a:ext cx="0" cy="0"/>
          <a:chOff x="0" y="0"/>
          <a:chExt cx="0" cy="0"/>
        </a:xfrm>
      </p:grpSpPr>
      <p:sp>
        <p:nvSpPr>
          <p:cNvPr id="134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p>
        </p:txBody>
      </p:sp>
      <p:sp>
        <p:nvSpPr>
          <p:cNvPr id="1343" name="Title Text"/>
          <p:cNvSpPr/>
          <p:nvPr>
            <p:ph type="title"/>
          </p:nvPr>
        </p:nvSpPr>
        <p:spPr>
          <a:xfrm>
            <a:off x="2036233" y="636620"/>
            <a:ext cx="10160001" cy="1274300"/>
          </a:xfrm>
          <a:prstGeom prst="rect">
            <a:avLst/>
          </a:prstGeom>
        </p:spPr>
        <p:txBody>
          <a:bodyPr lIns="0" tIns="0" rIns="0" bIns="0"/>
          <a:lstStyle>
            <a:lvl1pPr>
              <a:lnSpc>
                <a:spcPct val="80000"/>
              </a:lnSpc>
              <a:defRPr b="1" cap="all" spc="349" sz="7000">
                <a:solidFill>
                  <a:srgbClr val="5DD0E1"/>
                </a:solidFill>
                <a:latin typeface="Avenir Next"/>
                <a:ea typeface="Avenir Next"/>
                <a:cs typeface="Avenir Next"/>
                <a:sym typeface="Avenir Next"/>
              </a:defRPr>
            </a:lvl1pPr>
          </a:lstStyle>
          <a:p>
            <a:pPr/>
            <a:r>
              <a:t>Title Text</a:t>
            </a:r>
          </a:p>
        </p:txBody>
      </p:sp>
      <p:sp>
        <p:nvSpPr>
          <p:cNvPr id="134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4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p:spTree>
      <p:nvGrpSpPr>
        <p:cNvPr id="1" name=""/>
        <p:cNvGrpSpPr/>
        <p:nvPr/>
      </p:nvGrpSpPr>
      <p:grpSpPr>
        <a:xfrm>
          <a:off x="0" y="0"/>
          <a:ext cx="0" cy="0"/>
          <a:chOff x="0" y="0"/>
          <a:chExt cx="0" cy="0"/>
        </a:xfrm>
      </p:grpSpPr>
      <p:sp>
        <p:nvSpPr>
          <p:cNvPr id="13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p>
        </p:txBody>
      </p:sp>
      <p:sp>
        <p:nvSpPr>
          <p:cNvPr id="1353" name="Title Text"/>
          <p:cNvSpPr/>
          <p:nvPr>
            <p:ph type="title"/>
          </p:nvPr>
        </p:nvSpPr>
        <p:spPr>
          <a:xfrm>
            <a:off x="2036233" y="3935399"/>
            <a:ext cx="10160001" cy="1645312"/>
          </a:xfrm>
          <a:prstGeom prst="rect">
            <a:avLst/>
          </a:prstGeom>
        </p:spPr>
        <p:txBody>
          <a:bodyPr lIns="0" tIns="0" rIns="0" bIns="0" anchor="b"/>
          <a:lstStyle>
            <a:lvl1pPr>
              <a:lnSpc>
                <a:spcPct val="80000"/>
              </a:lnSpc>
              <a:defRPr b="1" cap="all" spc="499" sz="10000">
                <a:solidFill>
                  <a:srgbClr val="5DD0E1"/>
                </a:solidFill>
                <a:latin typeface="Avenir Next"/>
                <a:ea typeface="Avenir Next"/>
                <a:cs typeface="Avenir Next"/>
                <a:sym typeface="Avenir Next"/>
              </a:defRPr>
            </a:lvl1pPr>
          </a:lstStyle>
          <a:p>
            <a:pPr/>
            <a:r>
              <a:t>Title Text</a:t>
            </a:r>
          </a:p>
        </p:txBody>
      </p:sp>
      <p:sp>
        <p:nvSpPr>
          <p:cNvPr id="13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5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9">
    <p:spTree>
      <p:nvGrpSpPr>
        <p:cNvPr id="1" name=""/>
        <p:cNvGrpSpPr/>
        <p:nvPr/>
      </p:nvGrpSpPr>
      <p:grpSpPr>
        <a:xfrm>
          <a:off x="0" y="0"/>
          <a:ext cx="0" cy="0"/>
          <a:chOff x="0" y="0"/>
          <a:chExt cx="0" cy="0"/>
        </a:xfrm>
      </p:grpSpPr>
      <p:sp>
        <p:nvSpPr>
          <p:cNvPr id="136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p>
        </p:txBody>
      </p:sp>
      <p:sp>
        <p:nvSpPr>
          <p:cNvPr id="1363" name="Title Text"/>
          <p:cNvSpPr/>
          <p:nvPr>
            <p:ph type="title"/>
          </p:nvPr>
        </p:nvSpPr>
        <p:spPr>
          <a:xfrm>
            <a:off x="2036233" y="7361365"/>
            <a:ext cx="10160001" cy="1274300"/>
          </a:xfrm>
          <a:prstGeom prst="rect">
            <a:avLst/>
          </a:prstGeom>
        </p:spPr>
        <p:txBody>
          <a:bodyPr lIns="0" tIns="0" rIns="0" bIns="0"/>
          <a:lstStyle>
            <a:lvl1pPr>
              <a:lnSpc>
                <a:spcPct val="80000"/>
              </a:lnSpc>
              <a:defRPr b="1" cap="all" spc="349" sz="7000">
                <a:solidFill>
                  <a:srgbClr val="5DD0E1"/>
                </a:solidFill>
                <a:latin typeface="Avenir Next"/>
                <a:ea typeface="Avenir Next"/>
                <a:cs typeface="Avenir Next"/>
                <a:sym typeface="Avenir Next"/>
              </a:defRPr>
            </a:lvl1pPr>
          </a:lstStyle>
          <a:p>
            <a:pPr/>
            <a:r>
              <a:t>Title Text</a:t>
            </a:r>
          </a:p>
        </p:txBody>
      </p:sp>
      <p:sp>
        <p:nvSpPr>
          <p:cNvPr id="13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6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
    <p:spTree>
      <p:nvGrpSpPr>
        <p:cNvPr id="1" name=""/>
        <p:cNvGrpSpPr/>
        <p:nvPr/>
      </p:nvGrpSpPr>
      <p:grpSpPr>
        <a:xfrm>
          <a:off x="0" y="0"/>
          <a:ext cx="0" cy="0"/>
          <a:chOff x="0" y="0"/>
          <a:chExt cx="0" cy="0"/>
        </a:xfrm>
      </p:grpSpPr>
      <p:sp>
        <p:nvSpPr>
          <p:cNvPr id="137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p>
        </p:txBody>
      </p:sp>
      <p:sp>
        <p:nvSpPr>
          <p:cNvPr id="1373" name="Title Text"/>
          <p:cNvSpPr/>
          <p:nvPr>
            <p:ph type="title"/>
          </p:nvPr>
        </p:nvSpPr>
        <p:spPr>
          <a:xfrm>
            <a:off x="2036233" y="7361365"/>
            <a:ext cx="10160001" cy="1274300"/>
          </a:xfrm>
          <a:prstGeom prst="rect">
            <a:avLst/>
          </a:prstGeom>
        </p:spPr>
        <p:txBody>
          <a:bodyPr lIns="0" tIns="0" rIns="0" bIns="0"/>
          <a:lstStyle>
            <a:lvl1pPr>
              <a:lnSpc>
                <a:spcPct val="80000"/>
              </a:lnSpc>
              <a:defRPr b="1" cap="all" spc="349" sz="7000">
                <a:solidFill>
                  <a:srgbClr val="5DD0E1"/>
                </a:solidFill>
                <a:latin typeface="Avenir Next"/>
                <a:ea typeface="Avenir Next"/>
                <a:cs typeface="Avenir Next"/>
                <a:sym typeface="Avenir Next"/>
              </a:defRPr>
            </a:lvl1pPr>
          </a:lstStyle>
          <a:p>
            <a:pPr/>
            <a:r>
              <a:t>Title Text</a:t>
            </a:r>
          </a:p>
        </p:txBody>
      </p:sp>
      <p:sp>
        <p:nvSpPr>
          <p:cNvPr id="1374" name="Body Level One…"/>
          <p:cNvSpPr txBox="1"/>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76"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1">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p>
        </p:txBody>
      </p:sp>
      <p:sp>
        <p:nvSpPr>
          <p:cNvPr id="1384" name="Title Text"/>
          <p:cNvSpPr/>
          <p:nvPr>
            <p:ph type="title"/>
          </p:nvPr>
        </p:nvSpPr>
        <p:spPr>
          <a:xfrm>
            <a:off x="2036233" y="7361365"/>
            <a:ext cx="10160001" cy="1274300"/>
          </a:xfrm>
          <a:prstGeom prst="rect">
            <a:avLst/>
          </a:prstGeom>
        </p:spPr>
        <p:txBody>
          <a:bodyPr lIns="0" tIns="0" rIns="0" bIns="0"/>
          <a:lstStyle>
            <a:lvl1pPr>
              <a:lnSpc>
                <a:spcPct val="80000"/>
              </a:lnSpc>
              <a:defRPr b="1" cap="all" spc="349" sz="7000">
                <a:solidFill>
                  <a:srgbClr val="774D76"/>
                </a:solidFill>
                <a:latin typeface="Avenir Next"/>
                <a:ea typeface="Avenir Next"/>
                <a:cs typeface="Avenir Next"/>
                <a:sym typeface="Avenir Next"/>
              </a:defRPr>
            </a:lvl1pPr>
          </a:lstStyle>
          <a:p>
            <a:pPr/>
            <a:r>
              <a:t>Title Text</a:t>
            </a:r>
          </a:p>
        </p:txBody>
      </p:sp>
      <p:sp>
        <p:nvSpPr>
          <p:cNvPr id="1385" name="Body Level One…"/>
          <p:cNvSpPr txBox="1"/>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pc="0" sz="2600">
                <a:solidFill>
                  <a:srgbClr val="53585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387"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eps">
    <p:spTree>
      <p:nvGrpSpPr>
        <p:cNvPr id="1" name=""/>
        <p:cNvGrpSpPr/>
        <p:nvPr/>
      </p:nvGrpSpPr>
      <p:grpSpPr>
        <a:xfrm>
          <a:off x="0" y="0"/>
          <a:ext cx="0" cy="0"/>
          <a:chOff x="0" y="0"/>
          <a:chExt cx="0" cy="0"/>
        </a:xfrm>
      </p:grpSpPr>
      <p:sp>
        <p:nvSpPr>
          <p:cNvPr id="1394" name="Tag line goes here"/>
          <p:cNvSpPr txBox="1"/>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pc="-22" sz="2200">
                <a:solidFill>
                  <a:srgbClr val="FBBF56"/>
                </a:solidFill>
                <a:latin typeface="Avenir Medium"/>
                <a:ea typeface="Avenir Medium"/>
                <a:cs typeface="Avenir Medium"/>
                <a:sym typeface="Avenir Medium"/>
              </a:defRPr>
            </a:lvl1pPr>
          </a:lstStyle>
          <a:p>
            <a:pPr/>
            <a:r>
              <a:t>Tag line goes here</a:t>
            </a:r>
          </a:p>
        </p:txBody>
      </p:sp>
      <p:sp>
        <p:nvSpPr>
          <p:cNvPr id="1395" name="Title Text"/>
          <p:cNvSpPr txBox="1"/>
          <p:nvPr>
            <p:ph type="title"/>
          </p:nvPr>
        </p:nvSpPr>
        <p:spPr>
          <a:xfrm>
            <a:off x="948266" y="611838"/>
            <a:ext cx="11108268" cy="881805"/>
          </a:xfrm>
          <a:prstGeom prst="rect">
            <a:avLst/>
          </a:prstGeom>
        </p:spPr>
        <p:txBody>
          <a:bodyPr lIns="0" tIns="0" rIns="0" bIns="0"/>
          <a:lstStyle>
            <a:lvl1pPr>
              <a:lnSpc>
                <a:spcPct val="80000"/>
              </a:lnSpc>
              <a:defRPr b="1" cap="all" spc="349" sz="7000">
                <a:solidFill>
                  <a:srgbClr val="774D76"/>
                </a:solidFill>
                <a:latin typeface="Avenir Next"/>
                <a:ea typeface="Avenir Next"/>
                <a:cs typeface="Avenir Next"/>
                <a:sym typeface="Avenir Next"/>
              </a:defRPr>
            </a:lvl1pPr>
          </a:lstStyle>
          <a:p>
            <a:pPr/>
            <a:r>
              <a:t>Title Text</a:t>
            </a:r>
          </a:p>
        </p:txBody>
      </p:sp>
      <p:sp>
        <p:nvSpPr>
          <p:cNvPr id="1396" name="Shape"/>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397" name="Rectangle"/>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398" name="Shape"/>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399" name="Shape"/>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0" name="Rectangle"/>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401" name="Shape"/>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402" name="Shape"/>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3" name="Rectangle"/>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4" name="Shape"/>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5" name="Shape"/>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6" name="Rectangle"/>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7" name="Shape"/>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08" name="Claritas est etiam, qui sequitur consuetudium lectorum."/>
          <p:cNvSpPr txBox="1"/>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pc="0" sz="1536">
                <a:solidFill>
                  <a:srgbClr val="555555"/>
                </a:solidFill>
                <a:latin typeface="Avenir Next"/>
                <a:ea typeface="Avenir Next"/>
                <a:cs typeface="Avenir Next"/>
                <a:sym typeface="Avenir Next"/>
              </a:defRPr>
            </a:lvl1pPr>
          </a:lstStyle>
          <a:p>
            <a:pPr/>
            <a:r>
              <a:t>Claritas est etiam, qui sequitur consuetudium lectorum.</a:t>
            </a:r>
          </a:p>
        </p:txBody>
      </p:sp>
      <p:sp>
        <p:nvSpPr>
          <p:cNvPr id="1409" name="Claritas est etiam, qui sequitur consuetudium lectorum."/>
          <p:cNvSpPr txBox="1"/>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pc="0" sz="1536">
                <a:solidFill>
                  <a:srgbClr val="555555"/>
                </a:solidFill>
                <a:latin typeface="Avenir Next"/>
                <a:ea typeface="Avenir Next"/>
                <a:cs typeface="Avenir Next"/>
                <a:sym typeface="Avenir Next"/>
              </a:defRPr>
            </a:lvl1pPr>
          </a:lstStyle>
          <a:p>
            <a:pPr/>
            <a:r>
              <a:t>Claritas est etiam, qui sequitur consuetudium lectorum.</a:t>
            </a:r>
          </a:p>
        </p:txBody>
      </p:sp>
      <p:sp>
        <p:nvSpPr>
          <p:cNvPr id="1410" name="Claritas est etiam, qui sequitur consuetudium lectorum."/>
          <p:cNvSpPr txBox="1"/>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pc="0" sz="1536">
                <a:solidFill>
                  <a:srgbClr val="555555"/>
                </a:solidFill>
                <a:latin typeface="Avenir Next"/>
                <a:ea typeface="Avenir Next"/>
                <a:cs typeface="Avenir Next"/>
                <a:sym typeface="Avenir Next"/>
              </a:defRPr>
            </a:lvl1pPr>
          </a:lstStyle>
          <a:p>
            <a:pPr/>
            <a:r>
              <a:t>Claritas est etiam, qui sequitur consuetudium lectorum.</a:t>
            </a:r>
          </a:p>
        </p:txBody>
      </p:sp>
      <p:sp>
        <p:nvSpPr>
          <p:cNvPr id="1411" name="Claritas est etiam, qui sequitur consuetudium lectorum."/>
          <p:cNvSpPr txBox="1"/>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pc="0" sz="1536">
                <a:solidFill>
                  <a:srgbClr val="555555"/>
                </a:solidFill>
                <a:latin typeface="Avenir Next"/>
                <a:ea typeface="Avenir Next"/>
                <a:cs typeface="Avenir Next"/>
                <a:sym typeface="Avenir Next"/>
              </a:defRPr>
            </a:lvl1pPr>
          </a:lstStyle>
          <a:p>
            <a:pPr/>
            <a:r>
              <a:t>Claritas est etiam, qui sequitur consuetudium lectorum.</a:t>
            </a:r>
          </a:p>
        </p:txBody>
      </p:sp>
      <p:sp>
        <p:nvSpPr>
          <p:cNvPr id="1412" name="Circle"/>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3" name="Shape"/>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4" name="Circle"/>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5" name="Shape"/>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6" name="Circle"/>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7" name="Shape"/>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nvGrpSpPr>
          <p:cNvPr id="1420" name="Group"/>
          <p:cNvGrpSpPr/>
          <p:nvPr/>
        </p:nvGrpSpPr>
        <p:grpSpPr>
          <a:xfrm>
            <a:off x="9962039" y="3071283"/>
            <a:ext cx="1179331" cy="1179330"/>
            <a:chOff x="0" y="0"/>
            <a:chExt cx="1179329" cy="1179329"/>
          </a:xfrm>
        </p:grpSpPr>
        <p:sp>
          <p:nvSpPr>
            <p:cNvPr id="1418"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pc="0"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19"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pc="0"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142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422" name="Slide Number"/>
          <p:cNvSpPr txBox="1"/>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be Diagram">
    <p:spTree>
      <p:nvGrpSpPr>
        <p:cNvPr id="1" name=""/>
        <p:cNvGrpSpPr/>
        <p:nvPr/>
      </p:nvGrpSpPr>
      <p:grpSpPr>
        <a:xfrm>
          <a:off x="0" y="0"/>
          <a:ext cx="0" cy="0"/>
          <a:chOff x="0" y="0"/>
          <a:chExt cx="0" cy="0"/>
        </a:xfrm>
      </p:grpSpPr>
      <p:sp>
        <p:nvSpPr>
          <p:cNvPr id="1429" name="Tag line goes here"/>
          <p:cNvSpPr txBox="1"/>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pc="-22" sz="2200">
                <a:solidFill>
                  <a:srgbClr val="FBBF56"/>
                </a:solidFill>
                <a:latin typeface="Avenir Medium"/>
                <a:ea typeface="Avenir Medium"/>
                <a:cs typeface="Avenir Medium"/>
                <a:sym typeface="Avenir Medium"/>
              </a:defRPr>
            </a:lvl1pPr>
          </a:lstStyle>
          <a:p>
            <a:pPr/>
            <a:r>
              <a:t>Tag line goes here</a:t>
            </a:r>
          </a:p>
        </p:txBody>
      </p:sp>
      <p:sp>
        <p:nvSpPr>
          <p:cNvPr id="1430" name="Title Text"/>
          <p:cNvSpPr txBox="1"/>
          <p:nvPr>
            <p:ph type="title"/>
          </p:nvPr>
        </p:nvSpPr>
        <p:spPr>
          <a:xfrm>
            <a:off x="948266" y="344817"/>
            <a:ext cx="11108268" cy="1331494"/>
          </a:xfrm>
          <a:prstGeom prst="rect">
            <a:avLst/>
          </a:prstGeom>
        </p:spPr>
        <p:txBody>
          <a:bodyPr lIns="0" tIns="0" rIns="0" bIns="0"/>
          <a:lstStyle>
            <a:lvl1pPr>
              <a:lnSpc>
                <a:spcPct val="80000"/>
              </a:lnSpc>
              <a:defRPr b="1" cap="all" spc="349" sz="7000">
                <a:solidFill>
                  <a:srgbClr val="E2656E"/>
                </a:solidFill>
                <a:latin typeface="Avenir Next"/>
                <a:ea typeface="Avenir Next"/>
                <a:cs typeface="Avenir Next"/>
                <a:sym typeface="Avenir Next"/>
              </a:defRPr>
            </a:lvl1pPr>
          </a:lstStyle>
          <a:p>
            <a:pPr/>
            <a:r>
              <a:t>Title Text</a:t>
            </a:r>
          </a:p>
        </p:txBody>
      </p:sp>
      <p:sp>
        <p:nvSpPr>
          <p:cNvPr id="1431" name="Shape"/>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2" name="Shape"/>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3" name="Shape"/>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4" name="Circle"/>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5" name="Circle"/>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6" name="Circle"/>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37" name="Line"/>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p>
        </p:txBody>
      </p:sp>
      <p:sp>
        <p:nvSpPr>
          <p:cNvPr id="1438" name="Line"/>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p>
        </p:txBody>
      </p:sp>
      <p:sp>
        <p:nvSpPr>
          <p:cNvPr id="1439" name="Line"/>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p>
        </p:txBody>
      </p:sp>
      <p:sp>
        <p:nvSpPr>
          <p:cNvPr id="1440" name="Shape"/>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41" name="Shape"/>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42" name="Shape"/>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43" name="0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pc="-70" sz="7000">
                <a:solidFill>
                  <a:srgbClr val="FFFFFF"/>
                </a:solidFill>
                <a:latin typeface="Avenir Book"/>
                <a:ea typeface="Avenir Book"/>
                <a:cs typeface="Avenir Book"/>
                <a:sym typeface="Avenir Book"/>
              </a:defRPr>
            </a:lvl1pPr>
          </a:lstStyle>
          <a:p>
            <a:pPr/>
            <a:r>
              <a:t>01</a:t>
            </a:r>
          </a:p>
        </p:txBody>
      </p:sp>
      <p:sp>
        <p:nvSpPr>
          <p:cNvPr id="1444" name="03"/>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pc="-70" sz="7000">
                <a:solidFill>
                  <a:srgbClr val="FFFFFF"/>
                </a:solidFill>
                <a:latin typeface="Avenir Book"/>
                <a:ea typeface="Avenir Book"/>
                <a:cs typeface="Avenir Book"/>
                <a:sym typeface="Avenir Book"/>
              </a:defRPr>
            </a:lvl1pPr>
          </a:lstStyle>
          <a:p>
            <a:pPr/>
            <a:r>
              <a:t>03</a:t>
            </a:r>
          </a:p>
        </p:txBody>
      </p:sp>
      <p:sp>
        <p:nvSpPr>
          <p:cNvPr id="1445" name="02"/>
          <p:cNvSpPr txBox="1"/>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pc="-70" sz="7000">
                <a:solidFill>
                  <a:srgbClr val="FFFFFF"/>
                </a:solidFill>
                <a:latin typeface="Avenir Book"/>
                <a:ea typeface="Avenir Book"/>
                <a:cs typeface="Avenir Book"/>
                <a:sym typeface="Avenir Book"/>
              </a:defRPr>
            </a:lvl1pPr>
          </a:lstStyle>
          <a:p>
            <a:pPr/>
            <a:r>
              <a:t>02</a:t>
            </a:r>
          </a:p>
        </p:txBody>
      </p:sp>
      <p:sp>
        <p:nvSpPr>
          <p:cNvPr id="1446" name="Eodem modo typi, qui nunc nobis videntur parum clari, fiant sollemnes in futurum."/>
          <p:cNvSpPr txBox="1"/>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pc="0" sz="1738">
                <a:solidFill>
                  <a:srgbClr val="555555"/>
                </a:solidFill>
                <a:latin typeface="Avenir Next"/>
                <a:ea typeface="Avenir Next"/>
                <a:cs typeface="Avenir Next"/>
                <a:sym typeface="Avenir Next"/>
              </a:defRPr>
            </a:lvl1pPr>
          </a:lstStyle>
          <a:p>
            <a:pPr/>
            <a:r>
              <a:t>Eodem modo typi, qui nunc nobis videntur parum clari, fiant sollemnes in futurum.</a:t>
            </a:r>
          </a:p>
        </p:txBody>
      </p:sp>
      <p:sp>
        <p:nvSpPr>
          <p:cNvPr id="1447" name="Header here"/>
          <p:cNvSpPr txBox="1"/>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b="1" spc="-14" sz="1500">
                <a:solidFill>
                  <a:srgbClr val="404040"/>
                </a:solidFill>
                <a:latin typeface="Avenir Next"/>
                <a:ea typeface="Avenir Next"/>
                <a:cs typeface="Avenir Next"/>
                <a:sym typeface="Avenir Next"/>
              </a:defRPr>
            </a:lvl1pPr>
          </a:lstStyle>
          <a:p>
            <a:pPr/>
            <a:r>
              <a:t>Header here</a:t>
            </a:r>
          </a:p>
        </p:txBody>
      </p:sp>
      <p:sp>
        <p:nvSpPr>
          <p:cNvPr id="1448" name="Eodem modo typi, qui nunc nobis videntur parum clari, fiant sollemnes in futurum."/>
          <p:cNvSpPr txBox="1"/>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pc="0" sz="1738">
                <a:solidFill>
                  <a:srgbClr val="555555"/>
                </a:solidFill>
                <a:latin typeface="Avenir Next"/>
                <a:ea typeface="Avenir Next"/>
                <a:cs typeface="Avenir Next"/>
                <a:sym typeface="Avenir Next"/>
              </a:defRPr>
            </a:lvl1pPr>
          </a:lstStyle>
          <a:p>
            <a:pPr/>
            <a:r>
              <a:t>Eodem modo typi, qui nunc nobis videntur parum clari, fiant sollemnes in futurum.</a:t>
            </a:r>
          </a:p>
        </p:txBody>
      </p:sp>
      <p:sp>
        <p:nvSpPr>
          <p:cNvPr id="1449" name="Header here"/>
          <p:cNvSpPr txBox="1"/>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b="1" spc="-14" sz="1500">
                <a:solidFill>
                  <a:srgbClr val="404040"/>
                </a:solidFill>
                <a:latin typeface="Avenir Next"/>
                <a:ea typeface="Avenir Next"/>
                <a:cs typeface="Avenir Next"/>
                <a:sym typeface="Avenir Next"/>
              </a:defRPr>
            </a:lvl1pPr>
          </a:lstStyle>
          <a:p>
            <a:pPr/>
            <a:r>
              <a:t>Header here</a:t>
            </a:r>
          </a:p>
        </p:txBody>
      </p:sp>
      <p:sp>
        <p:nvSpPr>
          <p:cNvPr id="1450" name="Eodem modo typi, qui nunc nobis videntur parum clari, fiant sollemnes in futurum."/>
          <p:cNvSpPr txBox="1"/>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pc="0" sz="1738">
                <a:solidFill>
                  <a:srgbClr val="555555"/>
                </a:solidFill>
                <a:latin typeface="Avenir Next"/>
                <a:ea typeface="Avenir Next"/>
                <a:cs typeface="Avenir Next"/>
                <a:sym typeface="Avenir Next"/>
              </a:defRPr>
            </a:lvl1pPr>
          </a:lstStyle>
          <a:p>
            <a:pPr/>
            <a:r>
              <a:t>Eodem modo typi, qui nunc nobis videntur parum clari, fiant sollemnes in futurum.</a:t>
            </a:r>
          </a:p>
        </p:txBody>
      </p:sp>
      <p:sp>
        <p:nvSpPr>
          <p:cNvPr id="1451"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l" defTabSz="325120">
              <a:lnSpc>
                <a:spcPct val="80000"/>
              </a:lnSpc>
              <a:spcBef>
                <a:spcPts val="1000"/>
              </a:spcBef>
              <a:defRPr b="1" spc="-14" sz="1500">
                <a:solidFill>
                  <a:srgbClr val="404040"/>
                </a:solidFill>
                <a:latin typeface="Avenir Next"/>
                <a:ea typeface="Avenir Next"/>
                <a:cs typeface="Avenir Next"/>
                <a:sym typeface="Avenir Next"/>
              </a:defRPr>
            </a:lvl1pPr>
          </a:lstStyle>
          <a:p>
            <a:pPr/>
            <a:r>
              <a:t>Header here</a:t>
            </a:r>
          </a:p>
        </p:txBody>
      </p:sp>
      <p:sp>
        <p:nvSpPr>
          <p:cNvPr id="14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453" name="Slide Number"/>
          <p:cNvSpPr txBox="1"/>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rain">
    <p:spTree>
      <p:nvGrpSpPr>
        <p:cNvPr id="1" name=""/>
        <p:cNvGrpSpPr/>
        <p:nvPr/>
      </p:nvGrpSpPr>
      <p:grpSpPr>
        <a:xfrm>
          <a:off x="0" y="0"/>
          <a:ext cx="0" cy="0"/>
          <a:chOff x="0" y="0"/>
          <a:chExt cx="0" cy="0"/>
        </a:xfrm>
      </p:grpSpPr>
      <p:sp>
        <p:nvSpPr>
          <p:cNvPr id="1460" name="Tag line goes here"/>
          <p:cNvSpPr txBox="1"/>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pc="-22" sz="2200">
                <a:solidFill>
                  <a:srgbClr val="FBBF56"/>
                </a:solidFill>
                <a:latin typeface="Avenir Next"/>
                <a:ea typeface="Avenir Next"/>
                <a:cs typeface="Avenir Next"/>
                <a:sym typeface="Avenir Next"/>
              </a:defRPr>
            </a:lvl1pPr>
          </a:lstStyle>
          <a:p>
            <a:pPr/>
            <a:r>
              <a:t>Tag line goes here</a:t>
            </a:r>
          </a:p>
        </p:txBody>
      </p:sp>
      <p:sp>
        <p:nvSpPr>
          <p:cNvPr id="1461" name="Title Text"/>
          <p:cNvSpPr txBox="1"/>
          <p:nvPr>
            <p:ph type="title"/>
          </p:nvPr>
        </p:nvSpPr>
        <p:spPr>
          <a:xfrm>
            <a:off x="948266" y="618820"/>
            <a:ext cx="11108268" cy="881805"/>
          </a:xfrm>
          <a:prstGeom prst="rect">
            <a:avLst/>
          </a:prstGeom>
        </p:spPr>
        <p:txBody>
          <a:bodyPr lIns="0" tIns="0" rIns="0" bIns="0"/>
          <a:lstStyle>
            <a:lvl1pPr>
              <a:lnSpc>
                <a:spcPct val="80000"/>
              </a:lnSpc>
              <a:defRPr b="1" cap="all" spc="349" sz="7000">
                <a:solidFill>
                  <a:srgbClr val="2C8AC0"/>
                </a:solidFill>
                <a:latin typeface="Avenir Next"/>
                <a:ea typeface="Avenir Next"/>
                <a:cs typeface="Avenir Next"/>
                <a:sym typeface="Avenir Next"/>
              </a:defRPr>
            </a:lvl1pPr>
          </a:lstStyle>
          <a:p>
            <a:pPr/>
            <a:r>
              <a:t>Title Text</a:t>
            </a:r>
          </a:p>
        </p:txBody>
      </p:sp>
      <p:sp>
        <p:nvSpPr>
          <p:cNvPr id="1462"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fill="norm" stroke="1"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463"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fill="norm" stroke="1"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464"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fill="norm" stroke="1"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465"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fill="norm" stroke="1"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466" name="Maecenas sed diam eget risus varius blandit sit amet non magna. Morbi leo risus, porta ac consectetur ac, Nulla vitae elit libero, a pharetra augue."/>
          <p:cNvSpPr txBox="1"/>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53585F"/>
                </a:solidFill>
                <a:latin typeface="Avenir Next"/>
                <a:ea typeface="Avenir Next"/>
                <a:cs typeface="Avenir Next"/>
                <a:sym typeface="Avenir Next"/>
              </a:defRPr>
            </a:lvl1pPr>
          </a:lstStyle>
          <a:p>
            <a:pPr/>
            <a:r>
              <a:t>Maecenas sed diam eget risus varius blandit sit amet non magna. Morbi leo risus, porta ac consectetur ac, Nulla vitae elit libero, a pharetra augue.</a:t>
            </a:r>
          </a:p>
        </p:txBody>
      </p:sp>
      <p:sp>
        <p:nvSpPr>
          <p:cNvPr id="1467" name="Lorem Cursus"/>
          <p:cNvSpPr txBox="1"/>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pPr/>
            <a:r>
              <a:t>Lorem Cursus</a:t>
            </a:r>
          </a:p>
        </p:txBody>
      </p:sp>
      <p:sp>
        <p:nvSpPr>
          <p:cNvPr id="1468"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fill="norm" stroke="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469" name="Maecenas faucibus mollis interdum. Curabitur blandit tempus porttitor. Nulla vitae elit libero, a pharetra augue."/>
          <p:cNvSpPr txBox="1"/>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pc="0" sz="1600">
                <a:solidFill>
                  <a:srgbClr val="53585F"/>
                </a:solidFill>
                <a:latin typeface="Avenir Next"/>
                <a:ea typeface="Avenir Next"/>
                <a:cs typeface="Avenir Next"/>
                <a:sym typeface="Avenir Next"/>
              </a:defRPr>
            </a:lvl1pPr>
          </a:lstStyle>
          <a:p>
            <a:pPr/>
            <a:r>
              <a:t>Maecenas faucibus mollis interdum. Curabitur blandit tempus porttitor. Nulla vitae elit libero, a pharetra augue.</a:t>
            </a:r>
          </a:p>
        </p:txBody>
      </p:sp>
      <p:sp>
        <p:nvSpPr>
          <p:cNvPr id="1470" name="Consectetur"/>
          <p:cNvSpPr txBox="1"/>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pPr/>
            <a:r>
              <a:t>Consectetur</a:t>
            </a:r>
          </a:p>
        </p:txBody>
      </p:sp>
      <p:sp>
        <p:nvSpPr>
          <p:cNvPr id="1471"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fill="norm" stroke="1"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472" name="75%"/>
          <p:cNvSpPr txBox="1"/>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pPr/>
            <a:r>
              <a:t>75%</a:t>
            </a:r>
          </a:p>
        </p:txBody>
      </p:sp>
      <p:sp>
        <p:nvSpPr>
          <p:cNvPr id="147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474" name="Slide Number"/>
          <p:cNvSpPr txBox="1"/>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rigami Diagram">
    <p:spTree>
      <p:nvGrpSpPr>
        <p:cNvPr id="1" name=""/>
        <p:cNvGrpSpPr/>
        <p:nvPr/>
      </p:nvGrpSpPr>
      <p:grpSpPr>
        <a:xfrm>
          <a:off x="0" y="0"/>
          <a:ext cx="0" cy="0"/>
          <a:chOff x="0" y="0"/>
          <a:chExt cx="0" cy="0"/>
        </a:xfrm>
      </p:grpSpPr>
      <p:sp>
        <p:nvSpPr>
          <p:cNvPr id="1481" name="Tag line goes here"/>
          <p:cNvSpPr txBox="1"/>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pc="-22" sz="2200">
                <a:solidFill>
                  <a:srgbClr val="FBBF56"/>
                </a:solidFill>
                <a:latin typeface="Avenir Medium"/>
                <a:ea typeface="Avenir Medium"/>
                <a:cs typeface="Avenir Medium"/>
                <a:sym typeface="Avenir Medium"/>
              </a:defRPr>
            </a:lvl1pPr>
          </a:lstStyle>
          <a:p>
            <a:pPr/>
            <a:r>
              <a:t>Tag line goes here</a:t>
            </a:r>
          </a:p>
        </p:txBody>
      </p:sp>
      <p:sp>
        <p:nvSpPr>
          <p:cNvPr id="1482" name="Title Text"/>
          <p:cNvSpPr txBox="1"/>
          <p:nvPr>
            <p:ph type="title"/>
          </p:nvPr>
        </p:nvSpPr>
        <p:spPr>
          <a:xfrm>
            <a:off x="948266" y="68573"/>
            <a:ext cx="11108268" cy="1392087"/>
          </a:xfrm>
          <a:prstGeom prst="rect">
            <a:avLst/>
          </a:prstGeom>
        </p:spPr>
        <p:txBody>
          <a:bodyPr lIns="0" tIns="0" rIns="0" bIns="0"/>
          <a:lstStyle>
            <a:lvl1pPr>
              <a:lnSpc>
                <a:spcPct val="80000"/>
              </a:lnSpc>
              <a:defRPr b="1" cap="all" spc="349" sz="7000">
                <a:solidFill>
                  <a:srgbClr val="2C8AC0"/>
                </a:solidFill>
                <a:latin typeface="Avenir Next"/>
                <a:ea typeface="Avenir Next"/>
                <a:cs typeface="Avenir Next"/>
                <a:sym typeface="Avenir Next"/>
              </a:defRPr>
            </a:lvl1pPr>
          </a:lstStyle>
          <a:p>
            <a:pPr/>
            <a:r>
              <a:t>Title Text</a:t>
            </a:r>
          </a:p>
        </p:txBody>
      </p:sp>
      <p:sp>
        <p:nvSpPr>
          <p:cNvPr id="1483" name="Triangle"/>
          <p:cNvSpPr/>
          <p:nvPr>
            <p:ph type="body" sz="quarter" idx="14"/>
          </p:nvPr>
        </p:nvSpPr>
        <p:spPr>
          <a:xfrm flipH="1" rot="10800000">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4" name="Triangle"/>
          <p:cNvSpPr/>
          <p:nvPr>
            <p:ph type="body" sz="quarter" idx="15"/>
          </p:nvPr>
        </p:nvSpPr>
        <p:spPr>
          <a:xfrm flipH="1" rot="10800000">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5" name="Triangle"/>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BBF56"/>
          </a:solidFill>
          <a:effectLst>
            <a:outerShdw sx="100000" sy="100000" kx="0" ky="0" algn="b" rotWithShape="0" blurRad="63500" dist="25400" dir="12189388">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6" name="Triangle"/>
          <p:cNvSpPr/>
          <p:nvPr>
            <p:ph type="body" sz="quarter" idx="17"/>
          </p:nvPr>
        </p:nvSpPr>
        <p:spPr>
          <a:xfrm flipH="1" rot="10800000">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7" name="Triangle"/>
          <p:cNvSpPr/>
          <p:nvPr>
            <p:ph type="body" sz="quarter" idx="18"/>
          </p:nvPr>
        </p:nvSpPr>
        <p:spPr>
          <a:xfrm flipH="1" rot="10800000">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8" name="Triangle"/>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BBF56"/>
          </a:solidFill>
          <a:effectLst>
            <a:outerShdw sx="100000" sy="100000" kx="0" ky="0" algn="b" rotWithShape="0" blurRad="63500" dist="25400" dir="12189388">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89" name="Triangle"/>
          <p:cNvSpPr/>
          <p:nvPr>
            <p:ph type="body" sz="quarter" idx="20"/>
          </p:nvPr>
        </p:nvSpPr>
        <p:spPr>
          <a:xfrm flipH="1" rot="10800000">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0" name="Triangle"/>
          <p:cNvSpPr/>
          <p:nvPr>
            <p:ph type="body" sz="quarter" idx="21"/>
          </p:nvPr>
        </p:nvSpPr>
        <p:spPr>
          <a:xfrm flipH="1" rot="10800000">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1" name="Triangle"/>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BBF56"/>
          </a:solidFill>
          <a:effectLst>
            <a:outerShdw sx="100000" sy="100000" kx="0" ky="0" algn="b" rotWithShape="0" blurRad="63500" dist="25400" dir="12189388">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2" name="#1"/>
          <p:cNvSpPr txBox="1"/>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pc="50" sz="2500">
                <a:solidFill>
                  <a:srgbClr val="404040"/>
                </a:solidFill>
                <a:latin typeface="Avenir Next"/>
                <a:ea typeface="Avenir Next"/>
                <a:cs typeface="Avenir Next"/>
                <a:sym typeface="Avenir Next"/>
              </a:defRPr>
            </a:lvl1pPr>
          </a:lstStyle>
          <a:p>
            <a:pPr/>
            <a:r>
              <a:t>#1</a:t>
            </a:r>
          </a:p>
        </p:txBody>
      </p:sp>
      <p:sp>
        <p:nvSpPr>
          <p:cNvPr id="1493" name="#2"/>
          <p:cNvSpPr txBox="1"/>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pc="50" sz="2500">
                <a:solidFill>
                  <a:srgbClr val="404040"/>
                </a:solidFill>
                <a:latin typeface="Avenir Next"/>
                <a:ea typeface="Avenir Next"/>
                <a:cs typeface="Avenir Next"/>
                <a:sym typeface="Avenir Next"/>
              </a:defRPr>
            </a:lvl1pPr>
          </a:lstStyle>
          <a:p>
            <a:pPr/>
            <a:r>
              <a:t>#2</a:t>
            </a:r>
          </a:p>
        </p:txBody>
      </p:sp>
      <p:sp>
        <p:nvSpPr>
          <p:cNvPr id="1494" name="#3"/>
          <p:cNvSpPr txBox="1"/>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pc="50" sz="2500">
                <a:solidFill>
                  <a:srgbClr val="404040"/>
                </a:solidFill>
                <a:latin typeface="Avenir Next"/>
                <a:ea typeface="Avenir Next"/>
                <a:cs typeface="Avenir Next"/>
                <a:sym typeface="Avenir Next"/>
              </a:defRPr>
            </a:lvl1pPr>
          </a:lstStyle>
          <a:p>
            <a:pPr/>
            <a:r>
              <a:t>#3</a:t>
            </a:r>
          </a:p>
        </p:txBody>
      </p:sp>
      <p:sp>
        <p:nvSpPr>
          <p:cNvPr id="1495" name="Claritas est etiam processus dynamicus, qui sequitur consuetudium lectorum."/>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pc="0" sz="1500">
                <a:solidFill>
                  <a:srgbClr val="555555"/>
                </a:solidFill>
                <a:latin typeface="Avenir Next"/>
                <a:ea typeface="Avenir Next"/>
                <a:cs typeface="Avenir Next"/>
                <a:sym typeface="Avenir Next"/>
              </a:defRPr>
            </a:lvl1pPr>
          </a:lstStyle>
          <a:p>
            <a:pPr/>
            <a:r>
              <a:t>Claritas est etiam processus dynamicus, qui sequitur consuetudium lectorum.</a:t>
            </a:r>
          </a:p>
        </p:txBody>
      </p:sp>
      <p:sp>
        <p:nvSpPr>
          <p:cNvPr id="1496" name="Shape"/>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7" name="Shape"/>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8" name="Shape"/>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499" name="Header here"/>
          <p:cNvSpPr txBox="1"/>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pc="-18" sz="1800">
                <a:solidFill>
                  <a:srgbClr val="404040"/>
                </a:solidFill>
                <a:latin typeface="Avenir Medium"/>
                <a:ea typeface="Avenir Medium"/>
                <a:cs typeface="Avenir Medium"/>
                <a:sym typeface="Avenir Medium"/>
              </a:defRPr>
            </a:lvl1pPr>
          </a:lstStyle>
          <a:p>
            <a:pPr/>
            <a:r>
              <a:t>Header here</a:t>
            </a:r>
          </a:p>
        </p:txBody>
      </p:sp>
      <p:sp>
        <p:nvSpPr>
          <p:cNvPr id="1500" name="Header here"/>
          <p:cNvSpPr txBox="1"/>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pc="-18" sz="1800">
                <a:solidFill>
                  <a:srgbClr val="404040"/>
                </a:solidFill>
                <a:latin typeface="Avenir Medium"/>
                <a:ea typeface="Avenir Medium"/>
                <a:cs typeface="Avenir Medium"/>
                <a:sym typeface="Avenir Medium"/>
              </a:defRPr>
            </a:lvl1pPr>
          </a:lstStyle>
          <a:p>
            <a:pPr/>
            <a:r>
              <a:t>Header here</a:t>
            </a:r>
          </a:p>
        </p:txBody>
      </p:sp>
      <p:sp>
        <p:nvSpPr>
          <p:cNvPr id="1501" name="Header here"/>
          <p:cNvSpPr txBox="1"/>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pc="-18" sz="1800">
                <a:solidFill>
                  <a:srgbClr val="404040"/>
                </a:solidFill>
                <a:latin typeface="Avenir Medium"/>
                <a:ea typeface="Avenir Medium"/>
                <a:cs typeface="Avenir Medium"/>
                <a:sym typeface="Avenir Medium"/>
              </a:defRPr>
            </a:lvl1pPr>
          </a:lstStyle>
          <a:p>
            <a:pPr/>
            <a:r>
              <a:t>Header here</a:t>
            </a:r>
          </a:p>
        </p:txBody>
      </p:sp>
      <p:sp>
        <p:nvSpPr>
          <p:cNvPr id="1502" name="Claritas est etiam processus dynamicus, qui sequitur consuetudium lectorum."/>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pc="0" sz="1500">
                <a:solidFill>
                  <a:srgbClr val="555555"/>
                </a:solidFill>
                <a:latin typeface="Avenir Next"/>
                <a:ea typeface="Avenir Next"/>
                <a:cs typeface="Avenir Next"/>
                <a:sym typeface="Avenir Next"/>
              </a:defRPr>
            </a:lvl1pPr>
          </a:lstStyle>
          <a:p>
            <a:pPr/>
            <a:r>
              <a:t>Claritas est etiam processus dynamicus, qui sequitur consuetudium lectorum.</a:t>
            </a:r>
          </a:p>
        </p:txBody>
      </p:sp>
      <p:sp>
        <p:nvSpPr>
          <p:cNvPr id="1503" name="Claritas est etiam processus dynamicus, qui sequitur consuetudium lectorum."/>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pc="0" sz="1500">
                <a:solidFill>
                  <a:srgbClr val="555555"/>
                </a:solidFill>
                <a:latin typeface="Avenir Next"/>
                <a:ea typeface="Avenir Next"/>
                <a:cs typeface="Avenir Next"/>
                <a:sym typeface="Avenir Next"/>
              </a:defRPr>
            </a:lvl1pPr>
          </a:lstStyle>
          <a:p>
            <a:pPr/>
            <a:r>
              <a:t>Claritas est etiam processus dynamicus, qui sequitur consuetudium lectorum.</a:t>
            </a:r>
          </a:p>
        </p:txBody>
      </p:sp>
      <p:sp>
        <p:nvSpPr>
          <p:cNvPr id="1504" name="Slide Number"/>
          <p:cNvSpPr txBox="1"/>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6">
    <p:spTree>
      <p:nvGrpSpPr>
        <p:cNvPr id="1" name=""/>
        <p:cNvGrpSpPr/>
        <p:nvPr/>
      </p:nvGrpSpPr>
      <p:grpSpPr>
        <a:xfrm>
          <a:off x="0" y="0"/>
          <a:ext cx="0" cy="0"/>
          <a:chOff x="0" y="0"/>
          <a:chExt cx="0" cy="0"/>
        </a:xfrm>
      </p:grpSpPr>
      <p:sp>
        <p:nvSpPr>
          <p:cNvPr id="94"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95"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73D2AA"/>
                </a:solidFill>
                <a:latin typeface="Avenir Next"/>
                <a:ea typeface="Avenir Next"/>
                <a:cs typeface="Avenir Next"/>
                <a:sym typeface="Avenir Next"/>
              </a:defRPr>
            </a:lvl1pPr>
          </a:lstStyle>
          <a:p>
            <a:pPr/>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98"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am Members">
    <p:bg>
      <p:bgPr>
        <a:solidFill>
          <a:srgbClr val="FEC75C"/>
        </a:solidFill>
      </p:bgPr>
    </p:bg>
    <p:spTree>
      <p:nvGrpSpPr>
        <p:cNvPr id="1" name=""/>
        <p:cNvGrpSpPr/>
        <p:nvPr/>
      </p:nvGrpSpPr>
      <p:grpSpPr>
        <a:xfrm>
          <a:off x="0" y="0"/>
          <a:ext cx="0" cy="0"/>
          <a:chOff x="0" y="0"/>
          <a:chExt cx="0" cy="0"/>
        </a:xfrm>
      </p:grpSpPr>
      <p:sp>
        <p:nvSpPr>
          <p:cNvPr id="1511" name="Image"/>
          <p:cNvSpPr/>
          <p:nvPr>
            <p:ph type="pic" sz="quarter" idx="13"/>
          </p:nvPr>
        </p:nvSpPr>
        <p:spPr>
          <a:xfrm>
            <a:off x="8788400" y="2552700"/>
            <a:ext cx="2946400" cy="2946400"/>
          </a:xfrm>
          <a:prstGeom prst="rect">
            <a:avLst/>
          </a:prstGeom>
        </p:spPr>
        <p:txBody>
          <a:bodyPr lIns="91439" tIns="45719" rIns="91439" bIns="45719" anchor="t">
            <a:noAutofit/>
          </a:bodyPr>
          <a:lstStyle/>
          <a:p>
            <a:pPr/>
          </a:p>
        </p:txBody>
      </p:sp>
      <p:sp>
        <p:nvSpPr>
          <p:cNvPr id="1512" name="Image"/>
          <p:cNvSpPr/>
          <p:nvPr>
            <p:ph type="pic" sz="quarter" idx="14"/>
          </p:nvPr>
        </p:nvSpPr>
        <p:spPr>
          <a:xfrm>
            <a:off x="5029200" y="2552700"/>
            <a:ext cx="2946400" cy="2946400"/>
          </a:xfrm>
          <a:prstGeom prst="rect">
            <a:avLst/>
          </a:prstGeom>
        </p:spPr>
        <p:txBody>
          <a:bodyPr lIns="91439" tIns="45719" rIns="91439" bIns="45719" anchor="t">
            <a:noAutofit/>
          </a:bodyPr>
          <a:lstStyle/>
          <a:p>
            <a:pPr/>
          </a:p>
        </p:txBody>
      </p:sp>
      <p:sp>
        <p:nvSpPr>
          <p:cNvPr id="1513" name="Image"/>
          <p:cNvSpPr/>
          <p:nvPr>
            <p:ph type="pic" sz="quarter" idx="15"/>
          </p:nvPr>
        </p:nvSpPr>
        <p:spPr>
          <a:xfrm>
            <a:off x="1270000" y="2552700"/>
            <a:ext cx="2946400" cy="2946400"/>
          </a:xfrm>
          <a:prstGeom prst="rect">
            <a:avLst/>
          </a:prstGeom>
        </p:spPr>
        <p:txBody>
          <a:bodyPr lIns="91439" tIns="45719" rIns="91439" bIns="45719" anchor="t">
            <a:noAutofit/>
          </a:bodyPr>
          <a:lstStyle/>
          <a:p>
            <a:pPr/>
          </a:p>
        </p:txBody>
      </p:sp>
      <p:sp>
        <p:nvSpPr>
          <p:cNvPr id="151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Avenir Next"/>
                <a:ea typeface="Avenir Next"/>
                <a:cs typeface="Avenir Next"/>
                <a:sym typeface="Avenir Next"/>
              </a:defRPr>
            </a:pPr>
          </a:p>
        </p:txBody>
      </p:sp>
      <p:sp>
        <p:nvSpPr>
          <p:cNvPr id="1515" name="Praesent commodo cursus magna, vel scelerisque nisl consectetur et. Morbi leo risus, porta ac consectetur ac, vestibulum at eros."/>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Praesent commodo cursus magna, vel scelerisque nisl consectetur et. Morbi leo risus, porta ac consectetur ac, vestibulum at eros. </a:t>
            </a:r>
          </a:p>
        </p:txBody>
      </p:sp>
      <p:sp>
        <p:nvSpPr>
          <p:cNvPr id="1516" name="Duis mollis, est non commodo luctus, nisi erat porttitor ligula, eget lacinia odio sem nec elit. Maecenas sed diam eget risus varius blandit sit."/>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Duis mollis, est non commodo luctus, nisi erat porttitor ligula, eget lacinia odio sem nec elit. Maecenas sed diam eget risus varius blandit sit.</a:t>
            </a:r>
          </a:p>
        </p:txBody>
      </p:sp>
      <p:sp>
        <p:nvSpPr>
          <p:cNvPr id="1517" name="Fusce dapibus, tellus ac cursus commodo, tortor mauris condimentum nibh, ut fermentum massa justo sit amet risus. Etiam porta sem malesuada magna."/>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Fusce dapibus, tellus ac cursus commodo, tortor mauris condimentum nibh, ut fermentum massa justo sit amet risus. Etiam porta sem malesuada magna.</a:t>
            </a:r>
          </a:p>
        </p:txBody>
      </p:sp>
      <p:sp>
        <p:nvSpPr>
          <p:cNvPr id="1518" name="Name Surname"/>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Name Surname</a:t>
            </a:r>
          </a:p>
        </p:txBody>
      </p:sp>
      <p:sp>
        <p:nvSpPr>
          <p:cNvPr id="1519" name="Name Surname"/>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Name Surname</a:t>
            </a:r>
          </a:p>
        </p:txBody>
      </p:sp>
      <p:sp>
        <p:nvSpPr>
          <p:cNvPr id="1520" name="Name Surname"/>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Name Surname</a:t>
            </a:r>
          </a:p>
        </p:txBody>
      </p:sp>
      <p:sp>
        <p:nvSpPr>
          <p:cNvPr id="1521" name="Title Text"/>
          <p:cNvSpPr txBox="1"/>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b="1" cap="all" sz="6300">
                <a:solidFill>
                  <a:srgbClr val="232323"/>
                </a:solidFill>
                <a:latin typeface="Avenir Next"/>
                <a:ea typeface="Avenir Next"/>
                <a:cs typeface="Avenir Next"/>
                <a:sym typeface="Avenir Next"/>
              </a:defRPr>
            </a:lvl1pPr>
          </a:lstStyle>
          <a:p>
            <a:pPr/>
            <a:r>
              <a:t>Title Text</a:t>
            </a:r>
          </a:p>
        </p:txBody>
      </p:sp>
      <p:sp>
        <p:nvSpPr>
          <p:cNvPr id="152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523"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eps copy 1">
    <p:bg>
      <p:bgPr>
        <a:solidFill>
          <a:srgbClr val="F9BD2C"/>
        </a:solidFill>
      </p:bgPr>
    </p:bg>
    <p:spTree>
      <p:nvGrpSpPr>
        <p:cNvPr id="1" name=""/>
        <p:cNvGrpSpPr/>
        <p:nvPr/>
      </p:nvGrpSpPr>
      <p:grpSpPr>
        <a:xfrm>
          <a:off x="0" y="0"/>
          <a:ext cx="0" cy="0"/>
          <a:chOff x="0" y="0"/>
          <a:chExt cx="0" cy="0"/>
        </a:xfrm>
      </p:grpSpPr>
      <p:sp>
        <p:nvSpPr>
          <p:cNvPr id="1530"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Avenir Next"/>
                <a:ea typeface="Avenir Next"/>
                <a:cs typeface="Avenir Next"/>
                <a:sym typeface="Avenir Next"/>
              </a:defRPr>
            </a:pPr>
          </a:p>
        </p:txBody>
      </p:sp>
      <p:sp>
        <p:nvSpPr>
          <p:cNvPr id="1531" name="2."/>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2.</a:t>
            </a:r>
          </a:p>
        </p:txBody>
      </p:sp>
      <p:sp>
        <p:nvSpPr>
          <p:cNvPr id="1532" name="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1. </a:t>
            </a:r>
          </a:p>
        </p:txBody>
      </p:sp>
      <p:sp>
        <p:nvSpPr>
          <p:cNvPr id="1533" name="3."/>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3.</a:t>
            </a:r>
          </a:p>
        </p:txBody>
      </p:sp>
      <p:sp>
        <p:nvSpPr>
          <p:cNvPr id="1534" name="Aenean lacinia bibendum nulla sed consectetur. Cras mattis consectetur purus sit amet fermentum. Vivamus sagittis lacus vel augue laoreet rutrum faucibus dolor auctor. Vestibulum id ligula porta felis euismod semper."/>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Aenean lacinia bibendum nulla sed consectetur. Cras mattis consectetur purus sit amet fermentum. Vivamus sagittis lacus vel augue laoreet rutrum faucibus dolor auctor. Vestibulum id ligula porta felis euismod semper.</a:t>
            </a:r>
          </a:p>
        </p:txBody>
      </p:sp>
      <p:sp>
        <p:nvSpPr>
          <p:cNvPr id="1535" name="Donec id elit non mi porta gravida at eget metus. Sed posuere consectetur est at lobortis. Cum sociis natoque penatibus et magnis dis parturient montes, nascetur ridiculus mus. Morbi leo risus, porta ac consectetur ac."/>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Donec id elit non mi porta gravida at eget metus. Sed posuere consectetur est at lobortis. Cum sociis natoque penatibus et magnis dis parturient montes, nascetur ridiculus mus. Morbi leo risus, porta ac consectetur ac.</a:t>
            </a:r>
          </a:p>
        </p:txBody>
      </p:sp>
      <p:sp>
        <p:nvSpPr>
          <p:cNvPr id="1536" name="Duis mollis, est non commodo luctus, nisi erat porttitor ligula, eget lacinia odio sem nec elit. Maecenas sed diam eget risus varius blandit sit"/>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Duis mollis, est non commodo luctus, nisi erat porttitor ligula, eget lacinia odio sem nec elit. Maecenas sed diam eget risus varius blandit sit </a:t>
            </a:r>
          </a:p>
        </p:txBody>
      </p:sp>
      <p:sp>
        <p:nvSpPr>
          <p:cNvPr id="1537" name="Title Text"/>
          <p:cNvSpPr txBox="1"/>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b="1" cap="all" sz="6700">
                <a:solidFill>
                  <a:srgbClr val="232323"/>
                </a:solidFill>
                <a:latin typeface="Avenir Next"/>
                <a:ea typeface="Avenir Next"/>
                <a:cs typeface="Avenir Next"/>
                <a:sym typeface="Avenir Next"/>
              </a:defRPr>
            </a:lvl1pPr>
          </a:lstStyle>
          <a:p>
            <a:pPr/>
            <a:r>
              <a:t>Title Text</a:t>
            </a:r>
          </a:p>
        </p:txBody>
      </p:sp>
      <p:sp>
        <p:nvSpPr>
          <p:cNvPr id="153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539"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eps copy 2">
    <p:bg>
      <p:bgPr>
        <a:solidFill>
          <a:srgbClr val="AFD2E1"/>
        </a:solidFill>
      </p:bgPr>
    </p:bg>
    <p:spTree>
      <p:nvGrpSpPr>
        <p:cNvPr id="1" name=""/>
        <p:cNvGrpSpPr/>
        <p:nvPr/>
      </p:nvGrpSpPr>
      <p:grpSpPr>
        <a:xfrm>
          <a:off x="0" y="0"/>
          <a:ext cx="0" cy="0"/>
          <a:chOff x="0" y="0"/>
          <a:chExt cx="0" cy="0"/>
        </a:xfrm>
      </p:grpSpPr>
      <p:sp>
        <p:nvSpPr>
          <p:cNvPr id="154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Avenir Next"/>
                <a:ea typeface="Avenir Next"/>
                <a:cs typeface="Avenir Next"/>
                <a:sym typeface="Avenir Next"/>
              </a:defRPr>
            </a:pPr>
          </a:p>
        </p:txBody>
      </p:sp>
      <p:sp>
        <p:nvSpPr>
          <p:cNvPr id="1547" name="2."/>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2.</a:t>
            </a:r>
          </a:p>
        </p:txBody>
      </p:sp>
      <p:sp>
        <p:nvSpPr>
          <p:cNvPr id="1548" name="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1. </a:t>
            </a:r>
          </a:p>
        </p:txBody>
      </p:sp>
      <p:sp>
        <p:nvSpPr>
          <p:cNvPr id="1549" name="3."/>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cap="all" sz="28000">
                <a:solidFill>
                  <a:srgbClr val="FFFFFF"/>
                </a:solidFill>
                <a:latin typeface="Avenir Next"/>
                <a:ea typeface="Avenir Next"/>
                <a:cs typeface="Avenir Next"/>
                <a:sym typeface="Avenir Next"/>
              </a:defRPr>
            </a:lvl1pPr>
          </a:lstStyle>
          <a:p>
            <a:pPr/>
            <a:r>
              <a:t>3.</a:t>
            </a:r>
          </a:p>
        </p:txBody>
      </p:sp>
      <p:sp>
        <p:nvSpPr>
          <p:cNvPr id="1550" name="Aenean lacinia bibendum nulla sed consectetur. Cras mattis consectetur purus sit amet fermentum. Vivamus sagittis lacus vel augue laoreet rutrum faucibus dolor auctor. Vestibulum id ligula porta felis euismod semper."/>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Aenean lacinia bibendum nulla sed consectetur. Cras mattis consectetur purus sit amet fermentum. Vivamus sagittis lacus vel augue laoreet rutrum faucibus dolor auctor. Vestibulum id ligula porta felis euismod semper.</a:t>
            </a:r>
          </a:p>
        </p:txBody>
      </p:sp>
      <p:sp>
        <p:nvSpPr>
          <p:cNvPr id="1551" name="Donec id elit non mi porta gravida at eget metus. Sed posuere consectetur est at lobortis. Cum sociis natoque penatibus et magnis dis parturient montes, nascetur ridiculus mus. Morbi leo risus, porta ac consectetur ac."/>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Donec id elit non mi porta gravida at eget metus. Sed posuere consectetur est at lobortis. Cum sociis natoque penatibus et magnis dis parturient montes, nascetur ridiculus mus. Morbi leo risus, porta ac consectetur ac.</a:t>
            </a:r>
          </a:p>
        </p:txBody>
      </p:sp>
      <p:sp>
        <p:nvSpPr>
          <p:cNvPr id="1552" name="Duis mollis, est non commodo luctus, nisi erat porttitor ligula, eget lacinia odio sem nec elit. Maecenas sed diam eget risus varius blandit sit"/>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Duis mollis, est non commodo luctus, nisi erat porttitor ligula, eget lacinia odio sem nec elit. Maecenas sed diam eget risus varius blandit sit </a:t>
            </a:r>
          </a:p>
        </p:txBody>
      </p:sp>
      <p:sp>
        <p:nvSpPr>
          <p:cNvPr id="1553" name="Title Text"/>
          <p:cNvSpPr txBox="1"/>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b="1" cap="all" sz="6700">
                <a:solidFill>
                  <a:srgbClr val="232323"/>
                </a:solidFill>
                <a:latin typeface="Avenir Next"/>
                <a:ea typeface="Avenir Next"/>
                <a:cs typeface="Avenir Next"/>
                <a:sym typeface="Avenir Next"/>
              </a:defRPr>
            </a:lvl1pPr>
          </a:lstStyle>
          <a:p>
            <a:pPr/>
            <a:r>
              <a:t>Title Text</a:t>
            </a:r>
          </a:p>
        </p:txBody>
      </p:sp>
      <p:sp>
        <p:nvSpPr>
          <p:cNvPr id="15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555"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Horizontal Timeline">
    <p:bg>
      <p:bgPr>
        <a:solidFill>
          <a:srgbClr val="C3CC4F"/>
        </a:solidFill>
      </p:bgPr>
    </p:bg>
    <p:spTree>
      <p:nvGrpSpPr>
        <p:cNvPr id="1" name=""/>
        <p:cNvGrpSpPr/>
        <p:nvPr/>
      </p:nvGrpSpPr>
      <p:grpSpPr>
        <a:xfrm>
          <a:off x="0" y="0"/>
          <a:ext cx="0" cy="0"/>
          <a:chOff x="0" y="0"/>
          <a:chExt cx="0" cy="0"/>
        </a:xfrm>
      </p:grpSpPr>
      <p:sp>
        <p:nvSpPr>
          <p:cNvPr id="156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Avenir Next"/>
                <a:ea typeface="Avenir Next"/>
                <a:cs typeface="Avenir Next"/>
                <a:sym typeface="Avenir Next"/>
              </a:defRPr>
            </a:pPr>
          </a:p>
        </p:txBody>
      </p:sp>
      <p:sp>
        <p:nvSpPr>
          <p:cNvPr id="1563"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564"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565"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566"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567" name="Donec id elit non mi porta gravida at eget metus. Etiam porta sem malesuada magna mollis euismod. Morbi leo risus, porta ac consectetur ac, vestibulum at eros. Lorem ipsum dolor sit amet,"/>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Donec id elit non mi porta gravida at eget metus. Etiam porta sem malesuada magna mollis euismod. Morbi leo risus, porta ac consectetur ac, vestibulum at eros. Lorem ipsum dolor sit amet, </a:t>
            </a:r>
          </a:p>
        </p:txBody>
      </p:sp>
      <p:sp>
        <p:nvSpPr>
          <p:cNvPr id="1568" name="Lorem ipsum dolor sit amet, consectetur."/>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Lorem ipsum dolor sit amet, consectetur.</a:t>
            </a:r>
          </a:p>
        </p:txBody>
      </p:sp>
      <p:sp>
        <p:nvSpPr>
          <p:cNvPr id="1569" name="2022"/>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2022</a:t>
            </a:r>
          </a:p>
        </p:txBody>
      </p:sp>
      <p:sp>
        <p:nvSpPr>
          <p:cNvPr id="1570" name="2020"/>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2020</a:t>
            </a:r>
          </a:p>
        </p:txBody>
      </p:sp>
      <p:sp>
        <p:nvSpPr>
          <p:cNvPr id="1571" name="202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2021</a:t>
            </a:r>
          </a:p>
        </p:txBody>
      </p:sp>
      <p:sp>
        <p:nvSpPr>
          <p:cNvPr id="1572" name="Sed posuere est at lorem lobortis."/>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Sed posuere est at lorem lobortis.</a:t>
            </a:r>
          </a:p>
        </p:txBody>
      </p:sp>
      <p:sp>
        <p:nvSpPr>
          <p:cNvPr id="1573" name="Duis mollis, est non commodo luctus,"/>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cap="all" sz="2800">
                <a:solidFill>
                  <a:srgbClr val="232323"/>
                </a:solidFill>
                <a:latin typeface="Avenir Next"/>
                <a:ea typeface="Avenir Next"/>
                <a:cs typeface="Avenir Next"/>
                <a:sym typeface="Avenir Next"/>
              </a:defRPr>
            </a:lvl1pPr>
          </a:lstStyle>
          <a:p>
            <a:pPr/>
            <a:r>
              <a:t>Duis mollis, est non commodo luctus,</a:t>
            </a:r>
          </a:p>
        </p:txBody>
      </p:sp>
      <p:sp>
        <p:nvSpPr>
          <p:cNvPr id="1574" name="Nullam quis risus eget urna mollis ornare vel eu leo. Nullam quis risus eget urna mollis ornare vel eu leo. Nullam quis risus eget urna mollis ornare vel eu leo. Cras justo odio,"/>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Nullam quis risus eget urna mollis ornare vel eu leo. Nullam quis risus eget urna mollis ornare vel eu leo. Nullam quis risus eget urna mollis ornare vel eu leo. Cras justo odio, </a:t>
            </a:r>
          </a:p>
        </p:txBody>
      </p:sp>
      <p:sp>
        <p:nvSpPr>
          <p:cNvPr id="1575" name="Duis mollis, est non commodo luctus, nisi erat porttitor ligula, eget lacinia odio sem nec elit. Maecenas sed diam eget risus varius blandit sit"/>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Duis mollis, est non commodo luctus, nisi erat porttitor ligula, eget lacinia odio sem nec elit. Maecenas sed diam eget risus varius blandit sit </a:t>
            </a:r>
          </a:p>
        </p:txBody>
      </p:sp>
      <p:sp>
        <p:nvSpPr>
          <p:cNvPr id="1576" name="Title Text"/>
          <p:cNvSpPr txBox="1"/>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b="1" cap="all" sz="6900">
                <a:solidFill>
                  <a:srgbClr val="232323"/>
                </a:solidFill>
                <a:latin typeface="Avenir Next"/>
                <a:ea typeface="Avenir Next"/>
                <a:cs typeface="Avenir Next"/>
                <a:sym typeface="Avenir Next"/>
              </a:defRPr>
            </a:lvl1pPr>
          </a:lstStyle>
          <a:p>
            <a:pPr/>
            <a:r>
              <a:t>Title Text</a:t>
            </a:r>
          </a:p>
        </p:txBody>
      </p:sp>
      <p:sp>
        <p:nvSpPr>
          <p:cNvPr id="15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578"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tegory Descriptions">
    <p:spTree>
      <p:nvGrpSpPr>
        <p:cNvPr id="1" name=""/>
        <p:cNvGrpSpPr/>
        <p:nvPr/>
      </p:nvGrpSpPr>
      <p:grpSpPr>
        <a:xfrm>
          <a:off x="0" y="0"/>
          <a:ext cx="0" cy="0"/>
          <a:chOff x="0" y="0"/>
          <a:chExt cx="0" cy="0"/>
        </a:xfrm>
      </p:grpSpPr>
      <p:sp>
        <p:nvSpPr>
          <p:cNvPr id="1585" name="Title Text"/>
          <p:cNvSpPr txBox="1"/>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pc="-70" sz="7000">
                <a:solidFill>
                  <a:srgbClr val="42556B"/>
                </a:solidFill>
                <a:latin typeface="Avenir Next Demi Bold"/>
                <a:ea typeface="Avenir Next Demi Bold"/>
                <a:cs typeface="Avenir Next Demi Bold"/>
                <a:sym typeface="Avenir Next Demi Bold"/>
              </a:defRPr>
            </a:lvl1pPr>
          </a:lstStyle>
          <a:p>
            <a:pPr/>
            <a:r>
              <a:t>Title Text</a:t>
            </a:r>
          </a:p>
        </p:txBody>
      </p:sp>
      <p:sp>
        <p:nvSpPr>
          <p:cNvPr id="1586" name="Rectangle"/>
          <p:cNvSpPr/>
          <p:nvPr>
            <p:ph type="body" sz="quarter" idx="13"/>
          </p:nvPr>
        </p:nvSpPr>
        <p:spPr>
          <a:xfrm>
            <a:off x="914001" y="3271546"/>
            <a:ext cx="3579339" cy="5305542"/>
          </a:xfrm>
          <a:prstGeom prst="rect">
            <a:avLst/>
          </a:prstGeom>
          <a:solidFill>
            <a:srgbClr val="F6F5F7"/>
          </a:solidFill>
          <a:effectLst>
            <a:outerShdw sx="100000" sy="100000" kx="0" ky="0" algn="b" rotWithShape="0" blurRad="63500" dist="25400" dir="540000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87" name="Rectangle"/>
          <p:cNvSpPr/>
          <p:nvPr>
            <p:ph type="body" sz="quarter" idx="14"/>
          </p:nvPr>
        </p:nvSpPr>
        <p:spPr>
          <a:xfrm>
            <a:off x="4513622" y="2976414"/>
            <a:ext cx="3977556" cy="5895806"/>
          </a:xfrm>
          <a:prstGeom prst="rect">
            <a:avLst/>
          </a:prstGeom>
          <a:solidFill>
            <a:srgbClr val="2C8AC0"/>
          </a:solidFill>
          <a:effectLst>
            <a:outerShdw sx="100000" sy="100000" kx="0" ky="0" algn="b" rotWithShape="0" blurRad="63500" dist="25400" dir="540000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88" name="Rectangle"/>
          <p:cNvSpPr/>
          <p:nvPr>
            <p:ph type="body" sz="quarter" idx="15"/>
          </p:nvPr>
        </p:nvSpPr>
        <p:spPr>
          <a:xfrm>
            <a:off x="8511460" y="3271546"/>
            <a:ext cx="3579340" cy="5305542"/>
          </a:xfrm>
          <a:prstGeom prst="rect">
            <a:avLst/>
          </a:prstGeom>
          <a:solidFill>
            <a:srgbClr val="F6F5F7"/>
          </a:solidFill>
          <a:effectLst>
            <a:outerShdw sx="100000" sy="100000" kx="0" ky="0" algn="b" rotWithShape="0" blurRad="63500" dist="25400" dir="540000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89" name="Rounded Rectangle"/>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90" name="Rounded Rectangle"/>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91" name="Rounded Rectangle"/>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92" name="Mirum est notare quam littera gothica, quam, formas humanitatis per seacula quarta decima et quinta decima."/>
          <p:cNvSpPr txBox="1"/>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pPr/>
            <a:r>
              <a:t>Mirum est notare quam littera gothica, quam, formas humanitatis per seacula quarta decima et quinta decima.</a:t>
            </a:r>
          </a:p>
        </p:txBody>
      </p:sp>
      <p:sp>
        <p:nvSpPr>
          <p:cNvPr id="1593" name="Category"/>
          <p:cNvSpPr txBox="1"/>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42556B"/>
                </a:solidFill>
                <a:latin typeface="Avenir Next"/>
                <a:ea typeface="Avenir Next"/>
                <a:cs typeface="Avenir Next"/>
                <a:sym typeface="Avenir Next"/>
              </a:defRPr>
            </a:lvl1pPr>
          </a:lstStyle>
          <a:p>
            <a:pPr/>
            <a:r>
              <a:t>Category</a:t>
            </a:r>
          </a:p>
        </p:txBody>
      </p:sp>
      <p:sp>
        <p:nvSpPr>
          <p:cNvPr id="1594" name="Mirum est notare quam littera gothica, quam, formas humanitatis per seacula quarta decima et quinta decima."/>
          <p:cNvSpPr txBox="1"/>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pPr/>
            <a:r>
              <a:t>Mirum est notare quam littera gothica, quam, formas humanitatis per seacula quarta decima et quinta decima.</a:t>
            </a:r>
          </a:p>
        </p:txBody>
      </p:sp>
      <p:sp>
        <p:nvSpPr>
          <p:cNvPr id="1595" name="Category"/>
          <p:cNvSpPr txBox="1"/>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42556B"/>
                </a:solidFill>
                <a:latin typeface="Avenir Next"/>
                <a:ea typeface="Avenir Next"/>
                <a:cs typeface="Avenir Next"/>
                <a:sym typeface="Avenir Next"/>
              </a:defRPr>
            </a:lvl1pPr>
          </a:lstStyle>
          <a:p>
            <a:pPr/>
            <a:r>
              <a:t>Category</a:t>
            </a:r>
          </a:p>
        </p:txBody>
      </p:sp>
      <p:sp>
        <p:nvSpPr>
          <p:cNvPr id="1596" name="Mirum est notare quam littera gothica, quam, formas humanitatis per seacula quarta decima et quinta decima."/>
          <p:cNvSpPr txBox="1"/>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pPr/>
            <a:r>
              <a:t>Mirum est notare quam littera gothica, quam, formas humanitatis per seacula quarta decima et quinta decima.</a:t>
            </a:r>
          </a:p>
        </p:txBody>
      </p:sp>
      <p:sp>
        <p:nvSpPr>
          <p:cNvPr id="1597" name="Category"/>
          <p:cNvSpPr txBox="1"/>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FFFFFF"/>
                </a:solidFill>
                <a:latin typeface="Avenir Next"/>
                <a:ea typeface="Avenir Next"/>
                <a:cs typeface="Avenir Next"/>
                <a:sym typeface="Avenir Next"/>
              </a:defRPr>
            </a:lvl1pPr>
          </a:lstStyle>
          <a:p>
            <a:pPr/>
            <a:r>
              <a:t>Category</a:t>
            </a:r>
          </a:p>
        </p:txBody>
      </p:sp>
      <p:sp>
        <p:nvSpPr>
          <p:cNvPr id="1598" name="Shape"/>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fill="norm" stroke="1"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599" name="Shape"/>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fill="norm" stroke="1"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600" name="Shape"/>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fill="norm" stroke="1"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601" name="Shape"/>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602" name="NEW!"/>
          <p:cNvSpPr txBox="1"/>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FFFFFF"/>
                </a:solidFill>
                <a:latin typeface="Avenir Next"/>
                <a:ea typeface="Avenir Next"/>
                <a:cs typeface="Avenir Next"/>
                <a:sym typeface="Avenir Next"/>
              </a:defRPr>
            </a:lvl1pPr>
          </a:lstStyle>
          <a:p>
            <a:pPr/>
            <a:r>
              <a:t>NEW!</a:t>
            </a:r>
          </a:p>
        </p:txBody>
      </p:sp>
      <p:sp>
        <p:nvSpPr>
          <p:cNvPr id="1603" name="Category"/>
          <p:cNvSpPr txBox="1"/>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FFFFFF"/>
                </a:solidFill>
                <a:latin typeface="Avenir Next"/>
                <a:ea typeface="Avenir Next"/>
                <a:cs typeface="Avenir Next"/>
                <a:sym typeface="Avenir Next"/>
              </a:defRPr>
            </a:lvl1pPr>
          </a:lstStyle>
          <a:p>
            <a:pPr/>
            <a:r>
              <a:t>Category</a:t>
            </a:r>
          </a:p>
        </p:txBody>
      </p:sp>
      <p:sp>
        <p:nvSpPr>
          <p:cNvPr id="1604" name="Category"/>
          <p:cNvSpPr txBox="1"/>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b="1" spc="-22" sz="2200">
                <a:solidFill>
                  <a:srgbClr val="FFFFFF"/>
                </a:solidFill>
                <a:latin typeface="Avenir Next"/>
                <a:ea typeface="Avenir Next"/>
                <a:cs typeface="Avenir Next"/>
                <a:sym typeface="Avenir Next"/>
              </a:defRPr>
            </a:lvl1pPr>
          </a:lstStyle>
          <a:p>
            <a:pPr/>
            <a:r>
              <a:t>Category</a:t>
            </a:r>
          </a:p>
        </p:txBody>
      </p:sp>
      <p:sp>
        <p:nvSpPr>
          <p:cNvPr id="1605" name="Category"/>
          <p:cNvSpPr txBox="1"/>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b="1" spc="-22" sz="2200">
                <a:solidFill>
                  <a:srgbClr val="3FC1C9"/>
                </a:solidFill>
                <a:latin typeface="Avenir Next"/>
                <a:ea typeface="Avenir Next"/>
                <a:cs typeface="Avenir Next"/>
                <a:sym typeface="Avenir Next"/>
              </a:defRPr>
            </a:lvl1pPr>
          </a:lstStyle>
          <a:p>
            <a:pPr/>
            <a:r>
              <a:t>Category</a:t>
            </a:r>
          </a:p>
        </p:txBody>
      </p:sp>
      <p:sp>
        <p:nvSpPr>
          <p:cNvPr id="1606" name="Slide Number"/>
          <p:cNvSpPr txBox="1"/>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QC">
    <p:spTree>
      <p:nvGrpSpPr>
        <p:cNvPr id="1" name=""/>
        <p:cNvGrpSpPr/>
        <p:nvPr/>
      </p:nvGrpSpPr>
      <p:grpSpPr>
        <a:xfrm>
          <a:off x="0" y="0"/>
          <a:ext cx="0" cy="0"/>
          <a:chOff x="0" y="0"/>
          <a:chExt cx="0" cy="0"/>
        </a:xfrm>
      </p:grpSpPr>
      <p:sp>
        <p:nvSpPr>
          <p:cNvPr id="1613"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14" name="Nulla vitae, sagittis vel rutrum faucibus dolor auctor augue."/>
          <p:cNvSpPr txBox="1"/>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pPr/>
            <a:r>
              <a:t>Nulla vitae, sagittis vel rutrum faucibus dolor auctor augue.</a:t>
            </a:r>
          </a:p>
        </p:txBody>
      </p:sp>
      <p:sp>
        <p:nvSpPr>
          <p:cNvPr id="1615"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fill="norm" stroke="1"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16" name="Nulla vitae, sagittis vel rutrum faucibus dolor auctor augue."/>
          <p:cNvSpPr txBox="1"/>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pPr/>
            <a:r>
              <a:t>Nulla vitae, sagittis vel rutrum faucibus dolor auctor augue.</a:t>
            </a:r>
          </a:p>
        </p:txBody>
      </p:sp>
      <p:sp>
        <p:nvSpPr>
          <p:cNvPr id="1617"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18" name="Nulla vitae, sagittis vel rutrum faucibus dolor auctor augue."/>
          <p:cNvSpPr txBox="1"/>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pPr/>
            <a:r>
              <a:t>Nulla vitae, sagittis vel rutrum faucibus dolor auctor augue.</a:t>
            </a:r>
          </a:p>
        </p:txBody>
      </p:sp>
      <p:sp>
        <p:nvSpPr>
          <p:cNvPr id="161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620"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
    <p:spTree>
      <p:nvGrpSpPr>
        <p:cNvPr id="1" name=""/>
        <p:cNvGrpSpPr/>
        <p:nvPr/>
      </p:nvGrpSpPr>
      <p:grpSpPr>
        <a:xfrm>
          <a:off x="0" y="0"/>
          <a:ext cx="0" cy="0"/>
          <a:chOff x="0" y="0"/>
          <a:chExt cx="0" cy="0"/>
        </a:xfrm>
      </p:grpSpPr>
      <p:sp>
        <p:nvSpPr>
          <p:cNvPr id="1627"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28"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nvGrpSpPr>
          <p:cNvPr id="1633" name="Group"/>
          <p:cNvGrpSpPr/>
          <p:nvPr/>
        </p:nvGrpSpPr>
        <p:grpSpPr>
          <a:xfrm>
            <a:off x="9410317" y="6348412"/>
            <a:ext cx="2315355" cy="2280148"/>
            <a:chOff x="0" y="0"/>
            <a:chExt cx="2315354" cy="2280146"/>
          </a:xfrm>
        </p:grpSpPr>
        <p:sp>
          <p:nvSpPr>
            <p:cNvPr id="1629"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30"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31"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32"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1634" name="Nulla vitae, sagittis vel rutrum faucibus dolor auctor augue."/>
          <p:cNvSpPr txBox="1"/>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pPr/>
            <a:r>
              <a:t>Nulla vitae, sagittis vel rutrum faucibus dolor auctor augue.</a:t>
            </a:r>
          </a:p>
        </p:txBody>
      </p:sp>
      <p:sp>
        <p:nvSpPr>
          <p:cNvPr id="16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636"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
    <p:spTree>
      <p:nvGrpSpPr>
        <p:cNvPr id="1" name=""/>
        <p:cNvGrpSpPr/>
        <p:nvPr/>
      </p:nvGrpSpPr>
      <p:grpSpPr>
        <a:xfrm>
          <a:off x="0" y="0"/>
          <a:ext cx="0" cy="0"/>
          <a:chOff x="0" y="0"/>
          <a:chExt cx="0" cy="0"/>
        </a:xfrm>
      </p:grpSpPr>
      <p:sp>
        <p:nvSpPr>
          <p:cNvPr id="1643"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44"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fill="norm" stroke="1"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nvGrpSpPr>
          <p:cNvPr id="1649" name="Group"/>
          <p:cNvGrpSpPr/>
          <p:nvPr/>
        </p:nvGrpSpPr>
        <p:grpSpPr>
          <a:xfrm>
            <a:off x="9410317" y="6348412"/>
            <a:ext cx="2315355" cy="2280148"/>
            <a:chOff x="0" y="0"/>
            <a:chExt cx="2315354" cy="2280146"/>
          </a:xfrm>
        </p:grpSpPr>
        <p:sp>
          <p:nvSpPr>
            <p:cNvPr id="1645"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46"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47"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48"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pc="0" sz="5000">
                  <a:solidFill>
                    <a:srgbClr val="333333"/>
                  </a:solidFill>
                  <a:latin typeface="+mn-lt"/>
                  <a:ea typeface="+mn-ea"/>
                  <a:cs typeface="+mn-cs"/>
                  <a:sym typeface="Helvetica Neue Thin"/>
                </a:defRPr>
              </a:pPr>
            </a:p>
          </p:txBody>
        </p:sp>
      </p:grpSp>
      <p:sp>
        <p:nvSpPr>
          <p:cNvPr id="1650" name="Nulla vitae, sagittis vel rutrum faucibus dolor auctor augue."/>
          <p:cNvSpPr txBox="1"/>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pPr/>
            <a:r>
              <a:t>Nulla vitae, sagittis vel rutrum faucibus dolor auctor augue.</a:t>
            </a:r>
          </a:p>
        </p:txBody>
      </p:sp>
      <p:sp>
        <p:nvSpPr>
          <p:cNvPr id="165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652"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
    <p:spTree>
      <p:nvGrpSpPr>
        <p:cNvPr id="1" name=""/>
        <p:cNvGrpSpPr/>
        <p:nvPr/>
      </p:nvGrpSpPr>
      <p:grpSpPr>
        <a:xfrm>
          <a:off x="0" y="0"/>
          <a:ext cx="0" cy="0"/>
          <a:chOff x="0" y="0"/>
          <a:chExt cx="0" cy="0"/>
        </a:xfrm>
      </p:grpSpPr>
      <p:sp>
        <p:nvSpPr>
          <p:cNvPr id="1659"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Helvetica Neue Light"/>
                <a:ea typeface="Helvetica Neue Light"/>
                <a:cs typeface="Helvetica Neue Light"/>
                <a:sym typeface="Helvetica Neue Light"/>
              </a:defRPr>
            </a:lvl1pPr>
          </a:lstStyle>
          <a:p>
            <a:pPr/>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60"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61"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62"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63"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64"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pc="0" sz="5000">
                <a:solidFill>
                  <a:srgbClr val="333333"/>
                </a:solidFill>
                <a:latin typeface="+mn-lt"/>
                <a:ea typeface="+mn-ea"/>
                <a:cs typeface="+mn-cs"/>
                <a:sym typeface="Helvetica Neue Thin"/>
              </a:defRPr>
            </a:pPr>
          </a:p>
        </p:txBody>
      </p:sp>
      <p:sp>
        <p:nvSpPr>
          <p:cNvPr id="1665"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l" defTabSz="457200">
              <a:lnSpc>
                <a:spcPct val="90000"/>
              </a:lnSpc>
              <a:spcBef>
                <a:spcPts val="5500"/>
              </a:spcBef>
              <a:defRPr spc="0" sz="4000">
                <a:solidFill>
                  <a:srgbClr val="FFFFFF"/>
                </a:solidFill>
                <a:latin typeface="+mn-lt"/>
                <a:ea typeface="+mn-ea"/>
                <a:cs typeface="+mn-cs"/>
                <a:sym typeface="Helvetica Neue Thin"/>
              </a:defRPr>
            </a:lvl1pPr>
          </a:lstStyle>
          <a:p>
            <a:pPr/>
            <a:r>
              <a:t>Nulla vitae, pharra augue. Vivamus sagittis vel rutrum faucibus dolor auctor.</a:t>
            </a:r>
          </a:p>
        </p:txBody>
      </p:sp>
      <p:sp>
        <p:nvSpPr>
          <p:cNvPr id="166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667" name="Slide Number"/>
          <p:cNvSpPr txBox="1"/>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cap="all" spc="70" sz="3500">
                <a:solidFill>
                  <a:srgbClr val="FFFFFF"/>
                </a:solidFill>
                <a:latin typeface="+mn-lt"/>
                <a:ea typeface="+mn-ea"/>
                <a:cs typeface="+mn-cs"/>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Vertical Timeline">
    <p:bg>
      <p:bgPr>
        <a:solidFill>
          <a:srgbClr val="73D2AA"/>
        </a:solidFill>
      </p:bgPr>
    </p:bg>
    <p:spTree>
      <p:nvGrpSpPr>
        <p:cNvPr id="1" name=""/>
        <p:cNvGrpSpPr/>
        <p:nvPr/>
      </p:nvGrpSpPr>
      <p:grpSpPr>
        <a:xfrm>
          <a:off x="0" y="0"/>
          <a:ext cx="0" cy="0"/>
          <a:chOff x="0" y="0"/>
          <a:chExt cx="0" cy="0"/>
        </a:xfrm>
      </p:grpSpPr>
      <p:sp>
        <p:nvSpPr>
          <p:cNvPr id="1674"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6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Avenir Next"/>
                <a:ea typeface="Avenir Next"/>
                <a:cs typeface="Avenir Next"/>
                <a:sym typeface="Avenir Next"/>
              </a:defRPr>
            </a:pPr>
          </a:p>
        </p:txBody>
      </p:sp>
      <p:sp>
        <p:nvSpPr>
          <p:cNvPr id="1676"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677"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678"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cap="all" spc="0" sz="2400">
                <a:solidFill>
                  <a:srgbClr val="2E5774"/>
                </a:solidFill>
                <a:latin typeface="Avenir Next"/>
                <a:ea typeface="Avenir Next"/>
                <a:cs typeface="Avenir Next"/>
                <a:sym typeface="Avenir Next"/>
              </a:defRPr>
            </a:pPr>
          </a:p>
        </p:txBody>
      </p:sp>
      <p:sp>
        <p:nvSpPr>
          <p:cNvPr id="1679" name="Nulla vitae elit libero, a pharetra augue. Nullam quis risus eget urna mollis ornare vel ."/>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Nulla vitae elit libero, a pharetra augue. Nullam quis risus eget urna mollis ornare vel .</a:t>
            </a:r>
          </a:p>
        </p:txBody>
      </p:sp>
      <p:sp>
        <p:nvSpPr>
          <p:cNvPr id="1680" name="Aenean lacinia bibendum nulla sed consectetur. Donec id elit non mi porta gravida at eget metus."/>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Aenean lacinia bibendum nulla sed consectetur. Donec id elit non mi porta gravida at eget metus.</a:t>
            </a:r>
          </a:p>
        </p:txBody>
      </p:sp>
      <p:sp>
        <p:nvSpPr>
          <p:cNvPr id="1681" name="Nullam id dolor id nibh ultricies vehicula ut id elit. Aenean lacinia bibendum nulla sed consectetur. Vestibulum id ligula ."/>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Nullam id dolor id nibh ultricies vehicula ut id elit. Aenean lacinia bibendum nulla sed consectetur. Vestibulum id ligula .</a:t>
            </a:r>
          </a:p>
        </p:txBody>
      </p:sp>
      <p:sp>
        <p:nvSpPr>
          <p:cNvPr id="1682" name="Duis mollis, est non commodo luctus, nisi erat porttitor ligula, eget lacinia odio sem nec elit. Maecenas sed diam eget."/>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Duis mollis, est non commodo luctus, nisi erat porttitor ligula, eget lacinia odio sem nec elit. Maecenas sed diam eget.</a:t>
            </a:r>
          </a:p>
        </p:txBody>
      </p:sp>
      <p:sp>
        <p:nvSpPr>
          <p:cNvPr id="1683" name="2021"/>
          <p:cNvSpPr txBox="1"/>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2021</a:t>
            </a:r>
          </a:p>
        </p:txBody>
      </p:sp>
      <p:sp>
        <p:nvSpPr>
          <p:cNvPr id="1684" name="2020"/>
          <p:cNvSpPr txBox="1"/>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2020</a:t>
            </a:r>
          </a:p>
        </p:txBody>
      </p:sp>
      <p:sp>
        <p:nvSpPr>
          <p:cNvPr id="1685" name="2020"/>
          <p:cNvSpPr txBox="1"/>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2020</a:t>
            </a:r>
          </a:p>
        </p:txBody>
      </p:sp>
      <p:sp>
        <p:nvSpPr>
          <p:cNvPr id="1686" name="Title Text"/>
          <p:cNvSpPr txBox="1"/>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b="1" cap="all" sz="6900">
                <a:solidFill>
                  <a:srgbClr val="232323"/>
                </a:solidFill>
                <a:latin typeface="Avenir Next"/>
                <a:ea typeface="Avenir Next"/>
                <a:cs typeface="Avenir Next"/>
                <a:sym typeface="Avenir Next"/>
              </a:defRPr>
            </a:lvl1pPr>
          </a:lstStyle>
          <a:p>
            <a:pPr/>
            <a:r>
              <a:t>Title Text</a:t>
            </a:r>
          </a:p>
        </p:txBody>
      </p:sp>
      <p:sp>
        <p:nvSpPr>
          <p:cNvPr id="16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688"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7">
    <p:spTree>
      <p:nvGrpSpPr>
        <p:cNvPr id="1" name=""/>
        <p:cNvGrpSpPr/>
        <p:nvPr/>
      </p:nvGrpSpPr>
      <p:grpSpPr>
        <a:xfrm>
          <a:off x="0" y="0"/>
          <a:ext cx="0" cy="0"/>
          <a:chOff x="0" y="0"/>
          <a:chExt cx="0" cy="0"/>
        </a:xfrm>
      </p:grpSpPr>
      <p:sp>
        <p:nvSpPr>
          <p:cNvPr id="105" name="Body Level One…"/>
          <p:cNvSpPr txBox="1"/>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pc="0" sz="2600">
                <a:solidFill>
                  <a:srgbClr val="53585F"/>
                </a:solidFill>
                <a:latin typeface="Helvetica Neue Light"/>
                <a:ea typeface="Helvetica Neue Light"/>
                <a:cs typeface="Helvetica Neue Light"/>
                <a:sym typeface="Helvetica Neue Light"/>
              </a:defRPr>
            </a:lvl5pPr>
          </a:lstStyle>
          <a:p>
            <a:pPr/>
            <a:r>
              <a:t>Body Level One</a:t>
            </a:r>
          </a:p>
          <a:p>
            <a:pPr lvl="1"/>
            <a:r>
              <a:t>Body Level Two</a:t>
            </a:r>
          </a:p>
          <a:p>
            <a:pPr lvl="2"/>
            <a:r>
              <a:t>Body Level Three</a:t>
            </a:r>
          </a:p>
          <a:p>
            <a:pPr lvl="3"/>
            <a:r>
              <a:t>Body Level Four</a:t>
            </a:r>
          </a:p>
          <a:p>
            <a:pPr lvl="4"/>
            <a:r>
              <a:t>Body Level Five</a:t>
            </a:r>
          </a:p>
        </p:txBody>
      </p:sp>
      <p:sp>
        <p:nvSpPr>
          <p:cNvPr id="106" name="Title Text"/>
          <p:cNvSpPr/>
          <p:nvPr>
            <p:ph type="title"/>
          </p:nvPr>
        </p:nvSpPr>
        <p:spPr>
          <a:xfrm>
            <a:off x="2036233" y="3485653"/>
            <a:ext cx="10160001" cy="1645312"/>
          </a:xfrm>
          <a:prstGeom prst="rect">
            <a:avLst/>
          </a:prstGeom>
        </p:spPr>
        <p:txBody>
          <a:bodyPr lIns="0" tIns="0" rIns="0" bIns="0" anchor="b"/>
          <a:lstStyle>
            <a:lvl1pPr>
              <a:lnSpc>
                <a:spcPct val="80000"/>
              </a:lnSpc>
              <a:defRPr b="1" cap="all" spc="499" sz="10000">
                <a:solidFill>
                  <a:srgbClr val="E2656E"/>
                </a:solidFill>
                <a:latin typeface="Avenir Next"/>
                <a:ea typeface="Avenir Next"/>
                <a:cs typeface="Avenir Next"/>
                <a:sym typeface="Avenir Next"/>
              </a:defRPr>
            </a:lvl1pPr>
          </a:lstStyle>
          <a:p>
            <a:pPr/>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09"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2">
    <p:spTree>
      <p:nvGrpSpPr>
        <p:cNvPr id="1" name=""/>
        <p:cNvGrpSpPr/>
        <p:nvPr/>
      </p:nvGrpSpPr>
      <p:grpSpPr>
        <a:xfrm>
          <a:off x="0" y="0"/>
          <a:ext cx="0" cy="0"/>
          <a:chOff x="0" y="0"/>
          <a:chExt cx="0" cy="0"/>
        </a:xfrm>
      </p:grpSpPr>
      <p:sp>
        <p:nvSpPr>
          <p:cNvPr id="1695" name="Photo-Placeholder.jpg"/>
          <p:cNvSpPr/>
          <p:nvPr>
            <p:ph type="pic" idx="13"/>
          </p:nvPr>
        </p:nvSpPr>
        <p:spPr>
          <a:xfrm>
            <a:off x="0" y="-1"/>
            <a:ext cx="13004800" cy="7217306"/>
          </a:xfrm>
          <a:prstGeom prst="rect">
            <a:avLst/>
          </a:prstGeom>
        </p:spPr>
        <p:txBody>
          <a:bodyPr lIns="91439" tIns="45719" rIns="91439" bIns="45719" anchor="t">
            <a:noAutofit/>
          </a:bodyPr>
          <a:lstStyle/>
          <a:p>
            <a:pPr/>
          </a:p>
        </p:txBody>
      </p:sp>
      <p:sp>
        <p:nvSpPr>
          <p:cNvPr id="1696" name="Shape"/>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697" name="Title Text"/>
          <p:cNvSpPr/>
          <p:nvPr>
            <p:ph type="title"/>
          </p:nvPr>
        </p:nvSpPr>
        <p:spPr>
          <a:xfrm>
            <a:off x="1422400" y="74330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698" name="Body Level One…"/>
          <p:cNvSpPr txBox="1"/>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pc="0" sz="260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pc="0" sz="260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pc="0" sz="260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699"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3">
    <p:spTree>
      <p:nvGrpSpPr>
        <p:cNvPr id="1" name=""/>
        <p:cNvGrpSpPr/>
        <p:nvPr/>
      </p:nvGrpSpPr>
      <p:grpSpPr>
        <a:xfrm>
          <a:off x="0" y="0"/>
          <a:ext cx="0" cy="0"/>
          <a:chOff x="0" y="0"/>
          <a:chExt cx="0" cy="0"/>
        </a:xfrm>
      </p:grpSpPr>
      <p:sp>
        <p:nvSpPr>
          <p:cNvPr id="1706" name="Photo-Placeholder.jpg"/>
          <p:cNvSpPr/>
          <p:nvPr>
            <p:ph type="pic" sz="half" idx="13"/>
          </p:nvPr>
        </p:nvSpPr>
        <p:spPr>
          <a:xfrm>
            <a:off x="6502400" y="-1"/>
            <a:ext cx="6502400" cy="7217306"/>
          </a:xfrm>
          <a:prstGeom prst="rect">
            <a:avLst/>
          </a:prstGeom>
        </p:spPr>
        <p:txBody>
          <a:bodyPr lIns="91439" tIns="45719" rIns="91439" bIns="45719" anchor="t">
            <a:noAutofit/>
          </a:bodyPr>
          <a:lstStyle/>
          <a:p>
            <a:pPr/>
          </a:p>
        </p:txBody>
      </p:sp>
      <p:sp>
        <p:nvSpPr>
          <p:cNvPr id="1707" name="Photo-Placeholder.jpg"/>
          <p:cNvSpPr/>
          <p:nvPr>
            <p:ph type="pic" sz="half" idx="14"/>
          </p:nvPr>
        </p:nvSpPr>
        <p:spPr>
          <a:xfrm>
            <a:off x="0" y="0"/>
            <a:ext cx="6502400" cy="7217305"/>
          </a:xfrm>
          <a:prstGeom prst="rect">
            <a:avLst/>
          </a:prstGeom>
        </p:spPr>
        <p:txBody>
          <a:bodyPr lIns="91439" tIns="45719" rIns="91439" bIns="45719" anchor="t">
            <a:noAutofit/>
          </a:bodyPr>
          <a:lstStyle/>
          <a:p>
            <a:pPr/>
          </a:p>
        </p:txBody>
      </p:sp>
      <p:sp>
        <p:nvSpPr>
          <p:cNvPr id="1708" name="Shape"/>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1709" name="Title Text"/>
          <p:cNvSpPr/>
          <p:nvPr>
            <p:ph type="title"/>
          </p:nvPr>
        </p:nvSpPr>
        <p:spPr>
          <a:xfrm>
            <a:off x="1422400" y="74330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710" name="Body Level One…"/>
          <p:cNvSpPr txBox="1"/>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pc="0" sz="260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pc="0" sz="260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pc="0" sz="260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pc="0" sz="260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711" name="Slide Number"/>
          <p:cNvSpPr txBox="1"/>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4">
    <p:spTree>
      <p:nvGrpSpPr>
        <p:cNvPr id="1" name=""/>
        <p:cNvGrpSpPr/>
        <p:nvPr/>
      </p:nvGrpSpPr>
      <p:grpSpPr>
        <a:xfrm>
          <a:off x="0" y="0"/>
          <a:ext cx="0" cy="0"/>
          <a:chOff x="0" y="0"/>
          <a:chExt cx="0" cy="0"/>
        </a:xfrm>
      </p:grpSpPr>
      <p:sp>
        <p:nvSpPr>
          <p:cNvPr id="1718" name="Photo-Placeholder.jpg"/>
          <p:cNvSpPr/>
          <p:nvPr>
            <p:ph type="pic" idx="13"/>
          </p:nvPr>
        </p:nvSpPr>
        <p:spPr>
          <a:xfrm>
            <a:off x="0" y="2536428"/>
            <a:ext cx="13004800" cy="7217305"/>
          </a:xfrm>
          <a:prstGeom prst="rect">
            <a:avLst/>
          </a:prstGeom>
        </p:spPr>
        <p:txBody>
          <a:bodyPr lIns="91439" tIns="45719" rIns="91439" bIns="45719" anchor="t">
            <a:noAutofit/>
          </a:bodyPr>
          <a:lstStyle/>
          <a:p>
            <a:pPr/>
          </a:p>
        </p:txBody>
      </p:sp>
      <p:sp>
        <p:nvSpPr>
          <p:cNvPr id="1719" name="Shape"/>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720" name="Title Text"/>
          <p:cNvSpPr/>
          <p:nvPr>
            <p:ph type="title"/>
          </p:nvPr>
        </p:nvSpPr>
        <p:spPr>
          <a:xfrm>
            <a:off x="1422400" y="507338"/>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721"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nut Chart">
    <p:bg>
      <p:bgPr>
        <a:solidFill>
          <a:srgbClr val="AFD2E1"/>
        </a:solidFill>
      </p:bgPr>
    </p:bg>
    <p:spTree>
      <p:nvGrpSpPr>
        <p:cNvPr id="1" name=""/>
        <p:cNvGrpSpPr/>
        <p:nvPr/>
      </p:nvGrpSpPr>
      <p:grpSpPr>
        <a:xfrm>
          <a:off x="0" y="0"/>
          <a:ext cx="0" cy="0"/>
          <a:chOff x="0" y="0"/>
          <a:chExt cx="0" cy="0"/>
        </a:xfrm>
      </p:grpSpPr>
      <p:sp>
        <p:nvSpPr>
          <p:cNvPr id="1728"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grpSp>
        <p:nvGrpSpPr>
          <p:cNvPr id="1731" name="Group"/>
          <p:cNvGrpSpPr/>
          <p:nvPr/>
        </p:nvGrpSpPr>
        <p:grpSpPr>
          <a:xfrm>
            <a:off x="7131071" y="3263900"/>
            <a:ext cx="4597402" cy="4597401"/>
            <a:chOff x="0" y="0"/>
            <a:chExt cx="4597400" cy="4597400"/>
          </a:xfrm>
        </p:grpSpPr>
        <p:graphicFrame>
          <p:nvGraphicFramePr>
            <p:cNvPr id="1729" name="2D Pie Chart"/>
            <p:cNvGraphicFramePr/>
            <p:nvPr/>
          </p:nvGraphicFramePr>
          <p:xfrm>
            <a:off x="0" y="0"/>
            <a:ext cx="4597401" cy="4597401"/>
          </p:xfrm>
          <a:graphic xmlns:a="http://schemas.openxmlformats.org/drawingml/2006/main">
            <a:graphicData uri="http://schemas.openxmlformats.org/drawingml/2006/chart">
              <c:chart xmlns:c="http://schemas.openxmlformats.org/drawingml/2006/chart" r:id="rId2"/>
            </a:graphicData>
          </a:graphic>
        </p:graphicFrame>
        <p:sp>
          <p:nvSpPr>
            <p:cNvPr id="1730"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pc="0" sz="40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grpSp>
      <p:sp>
        <p:nvSpPr>
          <p:cNvPr id="1732"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cap="all" spc="0" sz="4300">
                <a:solidFill>
                  <a:srgbClr val="000000"/>
                </a:solidFill>
                <a:latin typeface="DIN Condensed"/>
                <a:ea typeface="DIN Condensed"/>
                <a:cs typeface="DIN Condensed"/>
                <a:sym typeface="DIN Condensed"/>
              </a:defRPr>
            </a:pPr>
          </a:p>
        </p:txBody>
      </p:sp>
      <p:sp>
        <p:nvSpPr>
          <p:cNvPr id="1733"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34"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35"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cap="all" spc="0" sz="4300">
                <a:solidFill>
                  <a:srgbClr val="000000"/>
                </a:solidFill>
                <a:latin typeface="DIN Condensed"/>
                <a:ea typeface="DIN Condensed"/>
                <a:cs typeface="DIN Condensed"/>
                <a:sym typeface="DIN Condensed"/>
              </a:defRPr>
            </a:pPr>
          </a:p>
        </p:txBody>
      </p:sp>
      <p:sp>
        <p:nvSpPr>
          <p:cNvPr id="1736" name="25%"/>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25%</a:t>
            </a:r>
          </a:p>
        </p:txBody>
      </p:sp>
      <p:sp>
        <p:nvSpPr>
          <p:cNvPr id="1737" name="Aenean eu leo quam. Pellentesque ornare sem."/>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Aenean eu leo quam. Pellentesque ornare sem.</a:t>
            </a:r>
          </a:p>
        </p:txBody>
      </p:sp>
      <p:sp>
        <p:nvSpPr>
          <p:cNvPr id="1738" name="Praesent commodo cursus magna, vel scelerisque."/>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Praesent commodo cursus magna, vel scelerisque. </a:t>
            </a:r>
          </a:p>
        </p:txBody>
      </p:sp>
      <p:sp>
        <p:nvSpPr>
          <p:cNvPr id="1739" name="Lorem ipsum dolor sit amet, consectetur adipiscing elit."/>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Lorem ipsum dolor sit amet, consectetur adipiscing elit. </a:t>
            </a:r>
          </a:p>
        </p:txBody>
      </p:sp>
      <p:sp>
        <p:nvSpPr>
          <p:cNvPr id="1740" name="Donec sed odio dui. Sed posuere consectetur est at."/>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pPr/>
            <a:r>
              <a:t>Donec sed odio dui. Sed posuere consectetur est at.</a:t>
            </a:r>
          </a:p>
        </p:txBody>
      </p:sp>
      <p:sp>
        <p:nvSpPr>
          <p:cNvPr id="1741" name="25%"/>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25%</a:t>
            </a:r>
          </a:p>
        </p:txBody>
      </p:sp>
      <p:sp>
        <p:nvSpPr>
          <p:cNvPr id="1742" name="25%"/>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25%</a:t>
            </a:r>
          </a:p>
        </p:txBody>
      </p:sp>
      <p:sp>
        <p:nvSpPr>
          <p:cNvPr id="1743" name="25%"/>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cap="all" sz="5000">
                <a:solidFill>
                  <a:srgbClr val="FFFFFF"/>
                </a:solidFill>
                <a:latin typeface="Avenir Next"/>
                <a:ea typeface="Avenir Next"/>
                <a:cs typeface="Avenir Next"/>
                <a:sym typeface="Avenir Next"/>
              </a:defRPr>
            </a:lvl1pPr>
          </a:lstStyle>
          <a:p>
            <a:pPr/>
            <a:r>
              <a:t>25%</a:t>
            </a:r>
          </a:p>
        </p:txBody>
      </p:sp>
      <p:sp>
        <p:nvSpPr>
          <p:cNvPr id="1744" name="Title Text"/>
          <p:cNvSpPr txBox="1"/>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cap="all" sz="5400">
                <a:solidFill>
                  <a:srgbClr val="232323"/>
                </a:solidFill>
                <a:latin typeface="Avenir Next"/>
                <a:ea typeface="Avenir Next"/>
                <a:cs typeface="Avenir Next"/>
                <a:sym typeface="Avenir Next"/>
              </a:defRPr>
            </a:lvl1pPr>
          </a:lstStyle>
          <a:p>
            <a:pPr/>
            <a:r>
              <a:t>Title Text</a:t>
            </a:r>
          </a:p>
        </p:txBody>
      </p:sp>
      <p:sp>
        <p:nvSpPr>
          <p:cNvPr id="17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746"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route">
    <p:spTree>
      <p:nvGrpSpPr>
        <p:cNvPr id="1" name=""/>
        <p:cNvGrpSpPr/>
        <p:nvPr/>
      </p:nvGrpSpPr>
      <p:grpSpPr>
        <a:xfrm>
          <a:off x="0" y="0"/>
          <a:ext cx="0" cy="0"/>
          <a:chOff x="0" y="0"/>
          <a:chExt cx="0" cy="0"/>
        </a:xfrm>
      </p:grpSpPr>
      <p:sp>
        <p:nvSpPr>
          <p:cNvPr id="1753" name="Shape"/>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754" name="Title Text"/>
          <p:cNvSpPr/>
          <p:nvPr>
            <p:ph type="title"/>
          </p:nvPr>
        </p:nvSpPr>
        <p:spPr>
          <a:xfrm>
            <a:off x="1422400" y="138171"/>
            <a:ext cx="10160000" cy="1270001"/>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755"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56"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57"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58"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59"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60"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fill="norm" stroke="1"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61"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fill="norm" stroke="1"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62"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fill="norm" stroke="1"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63"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4"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5"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6"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7"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8"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69"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70"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71"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pc="0" sz="3000">
                <a:solidFill>
                  <a:srgbClr val="333333"/>
                </a:solidFill>
                <a:latin typeface="Avenir Next"/>
                <a:ea typeface="Avenir Next"/>
                <a:cs typeface="Avenir Next"/>
                <a:sym typeface="Avenir Next"/>
              </a:defRPr>
            </a:pPr>
          </a:p>
        </p:txBody>
      </p:sp>
      <p:sp>
        <p:nvSpPr>
          <p:cNvPr id="1772"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73" name="FINISH"/>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cap="all" sz="2500">
                <a:solidFill>
                  <a:srgbClr val="FFFFFF"/>
                </a:solidFill>
                <a:latin typeface="Avenir Next"/>
                <a:ea typeface="Avenir Next"/>
                <a:cs typeface="Avenir Next"/>
                <a:sym typeface="Avenir Next"/>
              </a:defRPr>
            </a:lvl1pPr>
          </a:lstStyle>
          <a:p>
            <a:pPr/>
            <a:r>
              <a:t>FINISH</a:t>
            </a:r>
          </a:p>
        </p:txBody>
      </p:sp>
      <p:sp>
        <p:nvSpPr>
          <p:cNvPr id="1774"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75"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val="1"/>
            </a:ext>
          </a:extLst>
        </p:spPr>
        <p:txBody>
          <a:bodyPr lIns="0" tIns="0" rIns="0" bIns="0" anchor="ctr"/>
          <a:lstStyle>
            <a:lvl1pPr defTabSz="457200">
              <a:lnSpc>
                <a:spcPct val="80000"/>
              </a:lnSpc>
              <a:spcBef>
                <a:spcPts val="5500"/>
              </a:spcBef>
              <a:defRPr cap="all" spc="0" sz="2500">
                <a:solidFill>
                  <a:srgbClr val="FFFFFF"/>
                </a:solidFill>
                <a:latin typeface="Avenir Next"/>
                <a:ea typeface="Avenir Next"/>
                <a:cs typeface="Avenir Next"/>
                <a:sym typeface="Avenir Next"/>
              </a:defRPr>
            </a:lvl1pPr>
          </a:lstStyle>
          <a:p>
            <a:pPr/>
            <a:r>
              <a:t>2</a:t>
            </a:r>
          </a:p>
        </p:txBody>
      </p:sp>
      <p:sp>
        <p:nvSpPr>
          <p:cNvPr id="1776" name="Rectangle"/>
          <p:cNvSpPr/>
          <p:nvPr/>
        </p:nvSpPr>
        <p:spPr>
          <a:xfrm flipH="1" rot="10800000">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77" name="3"/>
          <p:cNvSpPr/>
          <p:nvPr/>
        </p:nvSpPr>
        <p:spPr>
          <a:xfrm flipH="1" rot="10800000">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val="1"/>
            </a:ext>
          </a:extLst>
        </p:spPr>
        <p:txBody>
          <a:bodyPr lIns="0" tIns="0" rIns="0" bIns="0" anchor="ctr"/>
          <a:lstStyle>
            <a:lvl1pPr defTabSz="457200">
              <a:lnSpc>
                <a:spcPct val="80000"/>
              </a:lnSpc>
              <a:spcBef>
                <a:spcPts val="5500"/>
              </a:spcBef>
              <a:defRPr cap="all" spc="0" sz="2500">
                <a:solidFill>
                  <a:srgbClr val="FFFFFF"/>
                </a:solidFill>
                <a:latin typeface="Avenir Next"/>
                <a:ea typeface="Avenir Next"/>
                <a:cs typeface="Avenir Next"/>
                <a:sym typeface="Avenir Next"/>
              </a:defRPr>
            </a:lvl1pPr>
          </a:lstStyle>
          <a:p>
            <a:pPr/>
            <a:r>
              <a:t>3</a:t>
            </a:r>
          </a:p>
        </p:txBody>
      </p:sp>
      <p:sp>
        <p:nvSpPr>
          <p:cNvPr id="1778"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pc="0" sz="5000">
                <a:solidFill>
                  <a:srgbClr val="333333"/>
                </a:solidFill>
                <a:latin typeface="Avenir Next"/>
                <a:ea typeface="Avenir Next"/>
                <a:cs typeface="Avenir Next"/>
                <a:sym typeface="Avenir Next"/>
              </a:defRPr>
            </a:pPr>
          </a:p>
        </p:txBody>
      </p:sp>
      <p:sp>
        <p:nvSpPr>
          <p:cNvPr id="1779" name="start"/>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cap="all" sz="2500">
                <a:solidFill>
                  <a:srgbClr val="FFFFFF"/>
                </a:solidFill>
                <a:latin typeface="Avenir Next"/>
                <a:ea typeface="Avenir Next"/>
                <a:cs typeface="Avenir Next"/>
                <a:sym typeface="Avenir Next"/>
              </a:defRPr>
            </a:lvl1pPr>
          </a:lstStyle>
          <a:p>
            <a:pPr/>
            <a:r>
              <a:t>start</a:t>
            </a:r>
          </a:p>
        </p:txBody>
      </p:sp>
      <p:sp>
        <p:nvSpPr>
          <p:cNvPr id="1780" name="Aenean eu leo Pellentesque. Nullam quis risus eget. Morbi risus, porta ac consectetur ac, vestibulum at eros. Nullam qpuis eget ornare vel eu leo."/>
          <p:cNvSpPr txBox="1"/>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Aenean eu leo Pellentesque. Nullam quis risus eget. Morbi risus, porta ac consectetur ac, vestibulum at eros. Nullam qpuis eget ornare vel eu leo.</a:t>
            </a:r>
          </a:p>
        </p:txBody>
      </p:sp>
      <p:sp>
        <p:nvSpPr>
          <p:cNvPr id="1781" name="Venenatis Mattis"/>
          <p:cNvSpPr txBox="1"/>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Venenatis Mattis</a:t>
            </a:r>
          </a:p>
        </p:txBody>
      </p:sp>
      <p:sp>
        <p:nvSpPr>
          <p:cNvPr id="1782" name="Cum sociis penatibus et magnis dis, ridiculus mus. Fusce dapibus, tellus ac, tortor condimentum nibh, massa justo sit amet risus."/>
          <p:cNvSpPr txBox="1"/>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pc="0" sz="1600">
                <a:solidFill>
                  <a:srgbClr val="4D4D4D"/>
                </a:solidFill>
                <a:latin typeface="Avenir Next"/>
                <a:ea typeface="Avenir Next"/>
                <a:cs typeface="Avenir Next"/>
                <a:sym typeface="Avenir Next"/>
              </a:defRPr>
            </a:lvl1pPr>
          </a:lstStyle>
          <a:p>
            <a:pPr/>
            <a:r>
              <a:t>Cum sociis penatibus et magnis dis, ridiculus mus. Fusce dapibus, tellus ac, tortor condimentum nibh, massa justo sit amet risus.</a:t>
            </a:r>
          </a:p>
        </p:txBody>
      </p:sp>
      <p:sp>
        <p:nvSpPr>
          <p:cNvPr id="1783" name="Dolor Elit Malesuada"/>
          <p:cNvSpPr txBox="1"/>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pPr/>
            <a:r>
              <a:t>Dolor Elit Malesuada</a:t>
            </a:r>
          </a:p>
        </p:txBody>
      </p:sp>
      <p:sp>
        <p:nvSpPr>
          <p:cNvPr id="17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785"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ode Diagram">
    <p:bg>
      <p:bgPr>
        <a:solidFill>
          <a:srgbClr val="AFD2E1"/>
        </a:solidFill>
      </p:bgPr>
    </p:bg>
    <p:spTree>
      <p:nvGrpSpPr>
        <p:cNvPr id="1" name=""/>
        <p:cNvGrpSpPr/>
        <p:nvPr/>
      </p:nvGrpSpPr>
      <p:grpSpPr>
        <a:xfrm>
          <a:off x="0" y="0"/>
          <a:ext cx="0" cy="0"/>
          <a:chOff x="0" y="0"/>
          <a:chExt cx="0" cy="0"/>
        </a:xfrm>
      </p:grpSpPr>
      <p:sp>
        <p:nvSpPr>
          <p:cNvPr id="179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cap="all" spc="0" sz="7800">
                <a:solidFill>
                  <a:srgbClr val="FFFFFF"/>
                </a:solidFill>
                <a:latin typeface="DIN Condensed"/>
                <a:ea typeface="DIN Condensed"/>
                <a:cs typeface="DIN Condensed"/>
                <a:sym typeface="DIN Condensed"/>
              </a:defRPr>
            </a:pPr>
          </a:p>
        </p:txBody>
      </p:sp>
      <p:sp>
        <p:nvSpPr>
          <p:cNvPr id="1793"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4"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5"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6"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7"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8"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pc="0" sz="1200">
                <a:solidFill>
                  <a:srgbClr val="000000"/>
                </a:solidFill>
                <a:latin typeface="Helvetica"/>
                <a:ea typeface="Helvetica"/>
                <a:cs typeface="Helvetica"/>
                <a:sym typeface="Helvetica"/>
              </a:defRPr>
            </a:pPr>
          </a:p>
        </p:txBody>
      </p:sp>
      <p:sp>
        <p:nvSpPr>
          <p:cNvPr id="1799" name="Circle"/>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0" name="Circle"/>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1" name="Circle"/>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2" name="Circle"/>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cap="all" sz="5000">
                <a:solidFill>
                  <a:srgbClr val="FFFFFF"/>
                </a:solidFill>
                <a:latin typeface="DIN Condensed"/>
                <a:ea typeface="DIN Condensed"/>
                <a:cs typeface="DIN Condensed"/>
                <a:sym typeface="DIN Condensed"/>
              </a:defRPr>
            </a:pPr>
          </a:p>
        </p:txBody>
      </p:sp>
      <p:sp>
        <p:nvSpPr>
          <p:cNvPr id="1803" name="Circle"/>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4" name="Circle"/>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5" name="Circle"/>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cap="all" sz="2800">
                <a:solidFill>
                  <a:srgbClr val="232323"/>
                </a:solidFill>
                <a:latin typeface="DIN Condensed"/>
                <a:ea typeface="DIN Condensed"/>
                <a:cs typeface="DIN Condensed"/>
                <a:sym typeface="DIN Condensed"/>
              </a:defRPr>
            </a:pPr>
          </a:p>
        </p:txBody>
      </p:sp>
      <p:sp>
        <p:nvSpPr>
          <p:cNvPr id="1806" name="Condimentum"/>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Condimentum</a:t>
            </a:r>
          </a:p>
        </p:txBody>
      </p:sp>
      <p:sp>
        <p:nvSpPr>
          <p:cNvPr id="1807" name="Parturi"/>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Parturi</a:t>
            </a:r>
          </a:p>
        </p:txBody>
      </p:sp>
      <p:sp>
        <p:nvSpPr>
          <p:cNvPr id="1808" name="Tellus Euismod"/>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Tellus Euismod</a:t>
            </a:r>
          </a:p>
        </p:txBody>
      </p:sp>
      <p:sp>
        <p:nvSpPr>
          <p:cNvPr id="1809" name="Ipsum"/>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Ipsum</a:t>
            </a:r>
          </a:p>
        </p:txBody>
      </p:sp>
      <p:sp>
        <p:nvSpPr>
          <p:cNvPr id="1810" name="Dolor"/>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Dolor</a:t>
            </a:r>
          </a:p>
        </p:txBody>
      </p:sp>
      <p:sp>
        <p:nvSpPr>
          <p:cNvPr id="1811" name="Ultriciendum"/>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cap="all" sz="5000">
                <a:solidFill>
                  <a:srgbClr val="FFFFFF"/>
                </a:solidFill>
                <a:latin typeface="Avenir Next"/>
                <a:ea typeface="Avenir Next"/>
                <a:cs typeface="Avenir Next"/>
                <a:sym typeface="Avenir Next"/>
              </a:defRPr>
            </a:lvl1pPr>
          </a:lstStyle>
          <a:p>
            <a:pPr/>
            <a:r>
              <a:t>Ultriciendum</a:t>
            </a:r>
          </a:p>
        </p:txBody>
      </p:sp>
      <p:sp>
        <p:nvSpPr>
          <p:cNvPr id="1812" name="Fringilla Mattis"/>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cap="all" sz="2800">
                <a:solidFill>
                  <a:srgbClr val="232323"/>
                </a:solidFill>
                <a:latin typeface="Avenir Next"/>
                <a:ea typeface="Avenir Next"/>
                <a:cs typeface="Avenir Next"/>
                <a:sym typeface="Avenir Next"/>
              </a:defRPr>
            </a:lvl1pPr>
          </a:lstStyle>
          <a:p>
            <a:pPr/>
            <a:r>
              <a:t>Fringilla Mattis</a:t>
            </a:r>
          </a:p>
        </p:txBody>
      </p:sp>
      <p:sp>
        <p:nvSpPr>
          <p:cNvPr id="1813" name="Title Text"/>
          <p:cNvSpPr txBox="1"/>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b="1" cap="all" sz="6500">
                <a:solidFill>
                  <a:srgbClr val="232323"/>
                </a:solidFill>
                <a:latin typeface="Avenir Next"/>
                <a:ea typeface="Avenir Next"/>
                <a:cs typeface="Avenir Next"/>
                <a:sym typeface="Avenir Next"/>
              </a:defRPr>
            </a:lvl1pPr>
          </a:lstStyle>
          <a:p>
            <a:pPr/>
            <a:r>
              <a:t>Title Text</a:t>
            </a:r>
          </a:p>
        </p:txBody>
      </p:sp>
      <p:sp>
        <p:nvSpPr>
          <p:cNvPr id="1814" name="Body Level One…"/>
          <p:cNvSpPr txBox="1"/>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81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816" name="Slide Number"/>
          <p:cNvSpPr txBox="1"/>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acts">
    <p:spTree>
      <p:nvGrpSpPr>
        <p:cNvPr id="1" name=""/>
        <p:cNvGrpSpPr/>
        <p:nvPr/>
      </p:nvGrpSpPr>
      <p:grpSpPr>
        <a:xfrm>
          <a:off x="0" y="0"/>
          <a:ext cx="0" cy="0"/>
          <a:chOff x="0" y="0"/>
          <a:chExt cx="0" cy="0"/>
        </a:xfrm>
      </p:grpSpPr>
      <p:sp>
        <p:nvSpPr>
          <p:cNvPr id="1823" name="Rectangle"/>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p>
        </p:txBody>
      </p:sp>
      <p:sp>
        <p:nvSpPr>
          <p:cNvPr id="1824" name="Mackbook-Air11.png"/>
          <p:cNvSpPr/>
          <p:nvPr>
            <p:ph type="pic" sz="half" idx="14"/>
          </p:nvPr>
        </p:nvSpPr>
        <p:spPr>
          <a:xfrm>
            <a:off x="2983001" y="2379511"/>
            <a:ext cx="6766592" cy="3973113"/>
          </a:xfrm>
          <a:prstGeom prst="rect">
            <a:avLst/>
          </a:prstGeom>
          <a:effectLst>
            <a:outerShdw sx="100000" sy="100000" kx="0" ky="0" algn="b" rotWithShape="0" blurRad="25400" dist="12700" dir="5400000">
              <a:srgbClr val="000000">
                <a:alpha val="68774"/>
              </a:srgbClr>
            </a:outerShdw>
          </a:effectLst>
        </p:spPr>
        <p:txBody>
          <a:bodyPr lIns="91439" tIns="45719" rIns="91439" bIns="45719" anchor="t">
            <a:noAutofit/>
          </a:bodyPr>
          <a:lstStyle/>
          <a:p>
            <a:pPr/>
          </a:p>
        </p:txBody>
      </p:sp>
      <p:sp>
        <p:nvSpPr>
          <p:cNvPr id="1825" name="Title Text"/>
          <p:cNvSpPr txBox="1"/>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pc="-70" sz="7000">
                <a:solidFill>
                  <a:srgbClr val="53585F"/>
                </a:solidFill>
                <a:latin typeface="Avenir Next Demi Bold"/>
                <a:ea typeface="Avenir Next Demi Bold"/>
                <a:cs typeface="Avenir Next Demi Bold"/>
                <a:sym typeface="Avenir Next Demi Bold"/>
              </a:defRPr>
            </a:lvl1pPr>
          </a:lstStyle>
          <a:p>
            <a:pPr/>
            <a:r>
              <a:t>Title Text</a:t>
            </a:r>
          </a:p>
        </p:txBody>
      </p:sp>
      <p:sp>
        <p:nvSpPr>
          <p:cNvPr id="1826" name="Circle"/>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827" name="Body Level One…"/>
          <p:cNvSpPr txBox="1"/>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828" name="Circle"/>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829" name="Mirum est notare quam littera gothica, quam, formas humanitatis per seacula quarta decima et quinta decima."/>
          <p:cNvSpPr txBox="1"/>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pPr/>
            <a:r>
              <a:t>Mirum est notare quam littera gothica, quam, formas humanitatis per seacula quarta decima et quinta decima.</a:t>
            </a:r>
          </a:p>
        </p:txBody>
      </p:sp>
      <p:sp>
        <p:nvSpPr>
          <p:cNvPr id="1830" name="Circle"/>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p>
        </p:txBody>
      </p:sp>
      <p:sp>
        <p:nvSpPr>
          <p:cNvPr id="1831" name="Mirum est notare quam littera gothica, quam, formas humanitatis per seacula quarta decima et quinta decima."/>
          <p:cNvSpPr txBox="1"/>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pPr/>
            <a:r>
              <a:t>Mirum est notare quam littera gothica, quam, formas humanitatis per seacula quarta decima et quinta decima.</a:t>
            </a:r>
          </a:p>
        </p:txBody>
      </p:sp>
      <p:sp>
        <p:nvSpPr>
          <p:cNvPr id="1832" name="Shape"/>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fill="norm" stroke="1"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833" name="Shape"/>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fill="norm" stroke="1"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834" name="Shape"/>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fill="norm" stroke="1"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sx="100000" sy="100000" kx="0" ky="0" algn="b" rotWithShape="0" blurRad="38100" dist="12700" dir="5400000">
                    <a:srgbClr val="000000">
                      <a:alpha val="50000"/>
                    </a:srgbClr>
                  </a:outerShdw>
                </a:effectLst>
                <a:latin typeface="Avenir Next"/>
                <a:ea typeface="Avenir Next"/>
                <a:cs typeface="Avenir Next"/>
                <a:sym typeface="Avenir Next"/>
              </a:defRPr>
            </a:pPr>
          </a:p>
        </p:txBody>
      </p:sp>
      <p:sp>
        <p:nvSpPr>
          <p:cNvPr id="1835" name="Rounded Rectangle"/>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p>
        </p:txBody>
      </p:sp>
      <p:sp>
        <p:nvSpPr>
          <p:cNvPr id="1836" name="Slide Number"/>
          <p:cNvSpPr txBox="1"/>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aptop Screen">
    <p:spTree>
      <p:nvGrpSpPr>
        <p:cNvPr id="1" name=""/>
        <p:cNvGrpSpPr/>
        <p:nvPr/>
      </p:nvGrpSpPr>
      <p:grpSpPr>
        <a:xfrm>
          <a:off x="0" y="0"/>
          <a:ext cx="0" cy="0"/>
          <a:chOff x="0" y="0"/>
          <a:chExt cx="0" cy="0"/>
        </a:xfrm>
      </p:grpSpPr>
      <p:sp>
        <p:nvSpPr>
          <p:cNvPr id="1843" name="Rectangle"/>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p>
        </p:txBody>
      </p:sp>
      <p:sp>
        <p:nvSpPr>
          <p:cNvPr id="1844" name="Mackbook-Air11.png"/>
          <p:cNvSpPr/>
          <p:nvPr>
            <p:ph type="pic" idx="14"/>
          </p:nvPr>
        </p:nvSpPr>
        <p:spPr>
          <a:xfrm>
            <a:off x="-404661" y="821252"/>
            <a:ext cx="13814131" cy="8111188"/>
          </a:xfrm>
          <a:prstGeom prst="rect">
            <a:avLst/>
          </a:prstGeom>
          <a:effectLst>
            <a:outerShdw sx="100000" sy="100000" kx="0" ky="0" algn="b" rotWithShape="0" blurRad="25400" dist="12700" dir="5400000">
              <a:srgbClr val="000000">
                <a:alpha val="68774"/>
              </a:srgbClr>
            </a:outerShdw>
          </a:effectLst>
        </p:spPr>
        <p:txBody>
          <a:bodyPr lIns="91439" tIns="45719" rIns="91439" bIns="45719" anchor="t">
            <a:noAutofit/>
          </a:bodyPr>
          <a:lstStyle/>
          <a:p>
            <a:pPr/>
          </a:p>
        </p:txBody>
      </p:sp>
      <p:sp>
        <p:nvSpPr>
          <p:cNvPr id="1845" name="Lorem ipsum dolor"/>
          <p:cNvSpPr txBox="1"/>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pc="0" sz="2600">
                <a:solidFill>
                  <a:srgbClr val="53585F"/>
                </a:solidFill>
                <a:latin typeface="Times New Roman"/>
                <a:ea typeface="Times New Roman"/>
                <a:cs typeface="Times New Roman"/>
                <a:sym typeface="Times New Roman"/>
              </a:defRPr>
            </a:lvl1pPr>
          </a:lstStyle>
          <a:p>
            <a:pPr/>
            <a:r>
              <a:t>Lorem ipsum dolor</a:t>
            </a:r>
          </a:p>
        </p:txBody>
      </p:sp>
      <p:sp>
        <p:nvSpPr>
          <p:cNvPr id="1846" name="Slide Number"/>
          <p:cNvSpPr txBox="1"/>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5">
    <p:spTree>
      <p:nvGrpSpPr>
        <p:cNvPr id="1" name=""/>
        <p:cNvGrpSpPr/>
        <p:nvPr/>
      </p:nvGrpSpPr>
      <p:grpSpPr>
        <a:xfrm>
          <a:off x="0" y="0"/>
          <a:ext cx="0" cy="0"/>
          <a:chOff x="0" y="0"/>
          <a:chExt cx="0" cy="0"/>
        </a:xfrm>
      </p:grpSpPr>
      <p:sp>
        <p:nvSpPr>
          <p:cNvPr id="1853" name="Photo-Placeholder.jpg"/>
          <p:cNvSpPr/>
          <p:nvPr>
            <p:ph type="pic" sz="half" idx="13"/>
          </p:nvPr>
        </p:nvSpPr>
        <p:spPr>
          <a:xfrm>
            <a:off x="6502400" y="2536428"/>
            <a:ext cx="6502400" cy="7217305"/>
          </a:xfrm>
          <a:prstGeom prst="rect">
            <a:avLst/>
          </a:prstGeom>
        </p:spPr>
        <p:txBody>
          <a:bodyPr lIns="91439" tIns="45719" rIns="91439" bIns="45719" anchor="t">
            <a:noAutofit/>
          </a:bodyPr>
          <a:lstStyle/>
          <a:p>
            <a:pPr/>
          </a:p>
        </p:txBody>
      </p:sp>
      <p:sp>
        <p:nvSpPr>
          <p:cNvPr id="1854" name="Photo-Placeholder.jpg"/>
          <p:cNvSpPr/>
          <p:nvPr>
            <p:ph type="pic" sz="half" idx="14"/>
          </p:nvPr>
        </p:nvSpPr>
        <p:spPr>
          <a:xfrm>
            <a:off x="0" y="2536428"/>
            <a:ext cx="6502400" cy="7217305"/>
          </a:xfrm>
          <a:prstGeom prst="rect">
            <a:avLst/>
          </a:prstGeom>
        </p:spPr>
        <p:txBody>
          <a:bodyPr lIns="91439" tIns="45719" rIns="91439" bIns="45719" anchor="t">
            <a:noAutofit/>
          </a:bodyPr>
          <a:lstStyle/>
          <a:p>
            <a:pPr/>
          </a:p>
        </p:txBody>
      </p:sp>
      <p:sp>
        <p:nvSpPr>
          <p:cNvPr id="1855" name="Shape"/>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856" name="Title Text"/>
          <p:cNvSpPr/>
          <p:nvPr>
            <p:ph type="title"/>
          </p:nvPr>
        </p:nvSpPr>
        <p:spPr>
          <a:xfrm>
            <a:off x="1422400" y="511571"/>
            <a:ext cx="10160000" cy="1770064"/>
          </a:xfrm>
          <a:prstGeom prst="rect">
            <a:avLst/>
          </a:prstGeom>
        </p:spPr>
        <p:txBody>
          <a:bodyPr lIns="0" tIns="0" rIns="0" bIns="0" anchor="b"/>
          <a:lstStyle>
            <a:lvl1pPr>
              <a:lnSpc>
                <a:spcPct val="80000"/>
              </a:lnSpc>
              <a:defRPr b="1" cap="all" spc="454" sz="9100">
                <a:solidFill>
                  <a:srgbClr val="FFFFFF"/>
                </a:solidFill>
                <a:latin typeface="Avenir Next"/>
                <a:ea typeface="Avenir Next"/>
                <a:cs typeface="Avenir Next"/>
                <a:sym typeface="Avenir Next"/>
              </a:defRPr>
            </a:lvl1pPr>
          </a:lstStyle>
          <a:p>
            <a:pPr/>
            <a:r>
              <a:t>Title Text</a:t>
            </a:r>
          </a:p>
        </p:txBody>
      </p:sp>
      <p:sp>
        <p:nvSpPr>
          <p:cNvPr id="1857"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Gallery">
    <p:spTree>
      <p:nvGrpSpPr>
        <p:cNvPr id="1" name=""/>
        <p:cNvGrpSpPr/>
        <p:nvPr/>
      </p:nvGrpSpPr>
      <p:grpSpPr>
        <a:xfrm>
          <a:off x="0" y="0"/>
          <a:ext cx="0" cy="0"/>
          <a:chOff x="0" y="0"/>
          <a:chExt cx="0" cy="0"/>
        </a:xfrm>
      </p:grpSpPr>
      <p:sp>
        <p:nvSpPr>
          <p:cNvPr id="1864"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ct val="100000"/>
              </a:lnSpc>
              <a:spcBef>
                <a:spcPts val="0"/>
              </a:spcBef>
              <a:defRPr spc="0" sz="1800">
                <a:solidFill>
                  <a:srgbClr val="FFFFFF"/>
                </a:solidFill>
                <a:latin typeface="Avenir Next"/>
                <a:ea typeface="Avenir Next"/>
                <a:cs typeface="Avenir Next"/>
                <a:sym typeface="Avenir Next"/>
              </a:defRPr>
            </a:pPr>
            <a:fld id="{86CB4B4D-7CA3-9044-876B-883B54F8677D}" type="slidenum"/>
            <a:r>
              <a:t>￼</a:t>
            </a:r>
          </a:p>
        </p:txBody>
      </p:sp>
      <p:sp>
        <p:nvSpPr>
          <p:cNvPr id="1865"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66"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67"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68"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69"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70" name="Nullam id dolor id nibh ultricies vehicula ut id elit."/>
          <p:cNvSpPr txBox="1"/>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Nullam id dolor id nibh ultricies vehicula ut id elit.</a:t>
            </a:r>
          </a:p>
        </p:txBody>
      </p:sp>
      <p:sp>
        <p:nvSpPr>
          <p:cNvPr id="1871" name="Cras mattis consectetur purus sit amet fermentum."/>
          <p:cNvSpPr txBox="1"/>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872" name="Etiam porta sem malesuada magna mollis euismod."/>
          <p:cNvSpPr txBox="1"/>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Etiam porta sem malesuada magna mollis euismod.</a:t>
            </a:r>
          </a:p>
        </p:txBody>
      </p:sp>
      <p:sp>
        <p:nvSpPr>
          <p:cNvPr id="1873" name="Cras justo odio, dapibus ac facilisis in, egestas eget quam."/>
          <p:cNvSpPr txBox="1"/>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 Cras justo odio, dapibus ac facilisis in, egestas eget quam.</a:t>
            </a:r>
          </a:p>
        </p:txBody>
      </p:sp>
      <p:sp>
        <p:nvSpPr>
          <p:cNvPr id="1874" name="Aenean eu leo quam. Pellentesque sem lacinia vestibulum."/>
          <p:cNvSpPr txBox="1"/>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Aenean eu leo quam. Pellentesque sem lacinia vestibulum.</a:t>
            </a:r>
          </a:p>
        </p:txBody>
      </p:sp>
      <p:sp>
        <p:nvSpPr>
          <p:cNvPr id="1875" name="01"/>
          <p:cNvSpPr txBox="1"/>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01</a:t>
            </a:r>
          </a:p>
        </p:txBody>
      </p:sp>
      <p:sp>
        <p:nvSpPr>
          <p:cNvPr id="1876" name="02"/>
          <p:cNvSpPr txBox="1"/>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02</a:t>
            </a:r>
          </a:p>
        </p:txBody>
      </p:sp>
      <p:sp>
        <p:nvSpPr>
          <p:cNvPr id="1877" name="03"/>
          <p:cNvSpPr txBox="1"/>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03</a:t>
            </a:r>
          </a:p>
        </p:txBody>
      </p:sp>
      <p:sp>
        <p:nvSpPr>
          <p:cNvPr id="1878" name="04"/>
          <p:cNvSpPr txBox="1"/>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04</a:t>
            </a:r>
          </a:p>
        </p:txBody>
      </p:sp>
      <p:sp>
        <p:nvSpPr>
          <p:cNvPr id="1879" name="05"/>
          <p:cNvSpPr txBox="1"/>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05</a:t>
            </a:r>
          </a:p>
        </p:txBody>
      </p:sp>
      <p:sp>
        <p:nvSpPr>
          <p:cNvPr id="1880" name="Image"/>
          <p:cNvSpPr/>
          <p:nvPr>
            <p:ph type="pic" sz="quarter" idx="23"/>
          </p:nvPr>
        </p:nvSpPr>
        <p:spPr>
          <a:xfrm>
            <a:off x="6498254" y="-3483"/>
            <a:ext cx="3256889" cy="3251201"/>
          </a:xfrm>
          <a:prstGeom prst="rect">
            <a:avLst/>
          </a:prstGeom>
        </p:spPr>
        <p:txBody>
          <a:bodyPr lIns="91439" tIns="45719" rIns="91439" bIns="45719" anchor="t">
            <a:noAutofit/>
          </a:bodyPr>
          <a:lstStyle/>
          <a:p>
            <a:pPr/>
          </a:p>
        </p:txBody>
      </p:sp>
      <p:sp>
        <p:nvSpPr>
          <p:cNvPr id="1881" name="Image"/>
          <p:cNvSpPr/>
          <p:nvPr>
            <p:ph type="pic" sz="quarter" idx="24"/>
          </p:nvPr>
        </p:nvSpPr>
        <p:spPr>
          <a:xfrm>
            <a:off x="0" y="3257550"/>
            <a:ext cx="3256889" cy="3251200"/>
          </a:xfrm>
          <a:prstGeom prst="rect">
            <a:avLst/>
          </a:prstGeom>
        </p:spPr>
        <p:txBody>
          <a:bodyPr lIns="91439" tIns="45719" rIns="91439" bIns="45719" anchor="t">
            <a:noAutofit/>
          </a:bodyPr>
          <a:lstStyle/>
          <a:p>
            <a:pPr/>
          </a:p>
        </p:txBody>
      </p:sp>
      <p:sp>
        <p:nvSpPr>
          <p:cNvPr id="1882" name="Image"/>
          <p:cNvSpPr/>
          <p:nvPr>
            <p:ph type="pic" sz="quarter" idx="25"/>
          </p:nvPr>
        </p:nvSpPr>
        <p:spPr>
          <a:xfrm>
            <a:off x="3246122" y="3244850"/>
            <a:ext cx="3256889" cy="3251200"/>
          </a:xfrm>
          <a:prstGeom prst="rect">
            <a:avLst/>
          </a:prstGeom>
        </p:spPr>
        <p:txBody>
          <a:bodyPr lIns="91439" tIns="45719" rIns="91439" bIns="45719" anchor="t">
            <a:noAutofit/>
          </a:bodyPr>
          <a:lstStyle/>
          <a:p>
            <a:pPr/>
          </a:p>
        </p:txBody>
      </p:sp>
      <p:sp>
        <p:nvSpPr>
          <p:cNvPr id="1883" name="Image"/>
          <p:cNvSpPr/>
          <p:nvPr>
            <p:ph type="pic" sz="quarter" idx="26"/>
          </p:nvPr>
        </p:nvSpPr>
        <p:spPr>
          <a:xfrm>
            <a:off x="6498254" y="6496049"/>
            <a:ext cx="3256889" cy="3263901"/>
          </a:xfrm>
          <a:prstGeom prst="rect">
            <a:avLst/>
          </a:prstGeom>
        </p:spPr>
        <p:txBody>
          <a:bodyPr lIns="91439" tIns="45719" rIns="91439" bIns="45719" anchor="t">
            <a:noAutofit/>
          </a:bodyPr>
          <a:lstStyle/>
          <a:p>
            <a:pPr/>
          </a:p>
        </p:txBody>
      </p:sp>
      <p:sp>
        <p:nvSpPr>
          <p:cNvPr id="1884" name="Image"/>
          <p:cNvSpPr/>
          <p:nvPr>
            <p:ph type="pic" sz="quarter" idx="27"/>
          </p:nvPr>
        </p:nvSpPr>
        <p:spPr>
          <a:xfrm>
            <a:off x="9751328" y="3257550"/>
            <a:ext cx="3256890" cy="3251201"/>
          </a:xfrm>
          <a:prstGeom prst="rect">
            <a:avLst/>
          </a:prstGeom>
        </p:spPr>
        <p:txBody>
          <a:bodyPr lIns="91439" tIns="45719" rIns="91439" bIns="45719" anchor="t">
            <a:noAutofit/>
          </a:bodyPr>
          <a:lstStyle/>
          <a:p>
            <a:pPr/>
          </a:p>
        </p:txBody>
      </p:sp>
      <p:sp>
        <p:nvSpPr>
          <p:cNvPr id="1885" name="Image"/>
          <p:cNvSpPr/>
          <p:nvPr>
            <p:ph type="pic" sz="quarter" idx="28"/>
          </p:nvPr>
        </p:nvSpPr>
        <p:spPr>
          <a:xfrm flipH="1">
            <a:off x="3241987" y="6496050"/>
            <a:ext cx="3256890" cy="3263901"/>
          </a:xfrm>
          <a:prstGeom prst="rect">
            <a:avLst/>
          </a:prstGeom>
        </p:spPr>
        <p:txBody>
          <a:bodyPr lIns="91439" tIns="45719" rIns="91439" bIns="45719" anchor="t">
            <a:noAutofit/>
          </a:bodyPr>
          <a:lstStyle/>
          <a:p>
            <a:pPr/>
          </a:p>
        </p:txBody>
      </p:sp>
      <p:sp>
        <p:nvSpPr>
          <p:cNvPr id="1886" name="Image"/>
          <p:cNvSpPr/>
          <p:nvPr>
            <p:ph type="pic" sz="quarter" idx="29"/>
          </p:nvPr>
        </p:nvSpPr>
        <p:spPr>
          <a:xfrm>
            <a:off x="8003" y="0"/>
            <a:ext cx="3256890" cy="3251200"/>
          </a:xfrm>
          <a:prstGeom prst="rect">
            <a:avLst/>
          </a:prstGeom>
        </p:spPr>
        <p:txBody>
          <a:bodyPr lIns="91439" tIns="45719" rIns="91439" bIns="45719" anchor="t">
            <a:noAutofit/>
          </a:bodyPr>
          <a:lstStyle/>
          <a:p>
            <a:pPr/>
          </a:p>
        </p:txBody>
      </p:sp>
      <p:sp>
        <p:nvSpPr>
          <p:cNvPr id="18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888" name="Slide Number"/>
          <p:cNvSpPr txBox="1"/>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90" sz="1800">
                <a:solidFill>
                  <a:srgbClr val="FFFFFF"/>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white">
    <p:spTree>
      <p:nvGrpSpPr>
        <p:cNvPr id="1" name=""/>
        <p:cNvGrpSpPr/>
        <p:nvPr/>
      </p:nvGrpSpPr>
      <p:grpSpPr>
        <a:xfrm>
          <a:off x="0" y="0"/>
          <a:ext cx="0" cy="0"/>
          <a:chOff x="0" y="0"/>
          <a:chExt cx="0" cy="0"/>
        </a:xfrm>
      </p:grpSpPr>
      <p:sp>
        <p:nvSpPr>
          <p:cNvPr id="1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9 up">
    <p:spTree>
      <p:nvGrpSpPr>
        <p:cNvPr id="1" name=""/>
        <p:cNvGrpSpPr/>
        <p:nvPr/>
      </p:nvGrpSpPr>
      <p:grpSpPr>
        <a:xfrm>
          <a:off x="0" y="0"/>
          <a:ext cx="0" cy="0"/>
          <a:chOff x="0" y="0"/>
          <a:chExt cx="0" cy="0"/>
        </a:xfrm>
      </p:grpSpPr>
      <p:sp>
        <p:nvSpPr>
          <p:cNvPr id="1895"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ct val="100000"/>
              </a:lnSpc>
              <a:spcBef>
                <a:spcPts val="0"/>
              </a:spcBef>
              <a:defRPr spc="0" sz="1800">
                <a:solidFill>
                  <a:srgbClr val="FFFFFF"/>
                </a:solidFill>
                <a:latin typeface="Avenir Next"/>
                <a:ea typeface="Avenir Next"/>
                <a:cs typeface="Avenir Next"/>
                <a:sym typeface="Avenir Next"/>
              </a:defRPr>
            </a:pPr>
            <a:fld id="{86CB4B4D-7CA3-9044-876B-883B54F8677D}" type="slidenum"/>
            <a:r>
              <a:t>￼</a:t>
            </a:r>
          </a:p>
        </p:txBody>
      </p:sp>
      <p:sp>
        <p:nvSpPr>
          <p:cNvPr id="1896" name="Square"/>
          <p:cNvSpPr/>
          <p:nvPr/>
        </p:nvSpPr>
        <p:spPr>
          <a:xfrm>
            <a:off x="-4002" y="-3483"/>
            <a:ext cx="3256889"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97" name="Square"/>
          <p:cNvSpPr/>
          <p:nvPr/>
        </p:nvSpPr>
        <p:spPr>
          <a:xfrm>
            <a:off x="6498188" y="-3483"/>
            <a:ext cx="3256889" cy="3251201"/>
          </a:xfrm>
          <a:prstGeom prst="rect">
            <a:avLst/>
          </a:prstGeom>
          <a:solidFill>
            <a:srgbClr val="ACA901"/>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98" name="Square"/>
          <p:cNvSpPr/>
          <p:nvPr/>
        </p:nvSpPr>
        <p:spPr>
          <a:xfrm>
            <a:off x="3246055"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899" name="Rectangle"/>
          <p:cNvSpPr/>
          <p:nvPr/>
        </p:nvSpPr>
        <p:spPr>
          <a:xfrm>
            <a:off x="-4002" y="3244850"/>
            <a:ext cx="3256889"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900" name="Rectangle"/>
          <p:cNvSpPr/>
          <p:nvPr/>
        </p:nvSpPr>
        <p:spPr>
          <a:xfrm>
            <a:off x="9747261" y="-9833"/>
            <a:ext cx="3256890" cy="3263901"/>
          </a:xfrm>
          <a:prstGeom prst="rect">
            <a:avLst/>
          </a:prstGeom>
          <a:solidFill>
            <a:srgbClr val="2C8AC0"/>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901" name="Nullam id dolor id nibh ultricies vehicula ut id elit."/>
          <p:cNvSpPr txBox="1"/>
          <p:nvPr>
            <p:ph type="body" sz="quarter" idx="13"/>
          </p:nvPr>
        </p:nvSpPr>
        <p:spPr>
          <a:xfrm>
            <a:off x="10111757" y="1622117"/>
            <a:ext cx="2535769"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Nullam id dolor id nibh ultricies vehicula ut id elit.</a:t>
            </a:r>
          </a:p>
        </p:txBody>
      </p:sp>
      <p:sp>
        <p:nvSpPr>
          <p:cNvPr id="1902" name="Cras mattis consectetur purus sit amet fermentum."/>
          <p:cNvSpPr txBox="1"/>
          <p:nvPr>
            <p:ph type="body" sz="quarter" idx="14"/>
          </p:nvPr>
        </p:nvSpPr>
        <p:spPr>
          <a:xfrm>
            <a:off x="379962"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903" name="Etiam porta sem malesuada magna mollis euismod."/>
          <p:cNvSpPr txBox="1"/>
          <p:nvPr>
            <p:ph type="body" sz="quarter" idx="15"/>
          </p:nvPr>
        </p:nvSpPr>
        <p:spPr>
          <a:xfrm>
            <a:off x="6885681" y="1628467"/>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Etiam porta sem malesuada magna mollis euismod.</a:t>
            </a:r>
          </a:p>
        </p:txBody>
      </p:sp>
      <p:sp>
        <p:nvSpPr>
          <p:cNvPr id="1904" name="Cras justo odio, dapibus ac facilisis in, egestas eget quam."/>
          <p:cNvSpPr txBox="1"/>
          <p:nvPr>
            <p:ph type="body" sz="quarter" idx="16"/>
          </p:nvPr>
        </p:nvSpPr>
        <p:spPr>
          <a:xfrm>
            <a:off x="363749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 Cras justo odio, dapibus ac facilisis in, egestas eget quam.</a:t>
            </a:r>
          </a:p>
        </p:txBody>
      </p:sp>
      <p:sp>
        <p:nvSpPr>
          <p:cNvPr id="1905" name="Aenean eu leo quam. Pellentesque sem lacinia vestibulum."/>
          <p:cNvSpPr txBox="1"/>
          <p:nvPr>
            <p:ph type="body" sz="quarter" idx="17"/>
          </p:nvPr>
        </p:nvSpPr>
        <p:spPr>
          <a:xfrm>
            <a:off x="367457"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Aenean eu leo quam. Pellentesque sem lacinia vestibulum.</a:t>
            </a:r>
          </a:p>
        </p:txBody>
      </p:sp>
      <p:sp>
        <p:nvSpPr>
          <p:cNvPr id="1906" name="01"/>
          <p:cNvSpPr txBox="1"/>
          <p:nvPr>
            <p:ph type="body" sz="quarter" idx="18"/>
          </p:nvPr>
        </p:nvSpPr>
        <p:spPr>
          <a:xfrm>
            <a:off x="367457"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01</a:t>
            </a:r>
          </a:p>
        </p:txBody>
      </p:sp>
      <p:sp>
        <p:nvSpPr>
          <p:cNvPr id="1907" name="02"/>
          <p:cNvSpPr txBox="1"/>
          <p:nvPr>
            <p:ph type="body" sz="quarter" idx="19"/>
          </p:nvPr>
        </p:nvSpPr>
        <p:spPr>
          <a:xfrm>
            <a:off x="3626018"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02</a:t>
            </a:r>
          </a:p>
        </p:txBody>
      </p:sp>
      <p:sp>
        <p:nvSpPr>
          <p:cNvPr id="1908" name="03"/>
          <p:cNvSpPr txBox="1"/>
          <p:nvPr>
            <p:ph type="body" sz="quarter" idx="20"/>
          </p:nvPr>
        </p:nvSpPr>
        <p:spPr>
          <a:xfrm>
            <a:off x="6874337" y="4164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03</a:t>
            </a:r>
          </a:p>
        </p:txBody>
      </p:sp>
      <p:sp>
        <p:nvSpPr>
          <p:cNvPr id="1909" name="04"/>
          <p:cNvSpPr txBox="1"/>
          <p:nvPr>
            <p:ph type="body" sz="quarter" idx="21"/>
          </p:nvPr>
        </p:nvSpPr>
        <p:spPr>
          <a:xfrm>
            <a:off x="10111757" y="333949"/>
            <a:ext cx="2535769"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04</a:t>
            </a:r>
          </a:p>
        </p:txBody>
      </p:sp>
      <p:sp>
        <p:nvSpPr>
          <p:cNvPr id="1910" name="05"/>
          <p:cNvSpPr txBox="1"/>
          <p:nvPr>
            <p:ph type="body" sz="quarter" idx="22"/>
          </p:nvPr>
        </p:nvSpPr>
        <p:spPr>
          <a:xfrm>
            <a:off x="379962" y="35886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05</a:t>
            </a:r>
          </a:p>
        </p:txBody>
      </p:sp>
      <p:sp>
        <p:nvSpPr>
          <p:cNvPr id="1911" name="Rectangle"/>
          <p:cNvSpPr/>
          <p:nvPr/>
        </p:nvSpPr>
        <p:spPr>
          <a:xfrm>
            <a:off x="-4002" y="6491089"/>
            <a:ext cx="3256889" cy="3263901"/>
          </a:xfrm>
          <a:prstGeom prst="rect">
            <a:avLst/>
          </a:prstGeom>
          <a:solidFill>
            <a:srgbClr val="F2A900"/>
          </a:solidFill>
          <a:ln w="12700">
            <a:miter lim="400000"/>
          </a:ln>
        </p:spPr>
        <p:txBody>
          <a:bodyPr lIns="50800" tIns="50800" rIns="50800" bIns="50800" anchor="ctr"/>
          <a:lstStyle/>
          <a:p>
            <a:pPr>
              <a:lnSpc>
                <a:spcPct val="80000"/>
              </a:lnSpc>
              <a:spcBef>
                <a:spcPts val="1000"/>
              </a:spcBef>
              <a:defRPr spc="0" sz="2000">
                <a:solidFill>
                  <a:srgbClr val="F26600"/>
                </a:solidFill>
                <a:latin typeface="Avenir Next"/>
                <a:ea typeface="Avenir Next"/>
                <a:cs typeface="Avenir Next"/>
                <a:sym typeface="Avenir Next"/>
              </a:defRPr>
            </a:pPr>
          </a:p>
        </p:txBody>
      </p:sp>
      <p:sp>
        <p:nvSpPr>
          <p:cNvPr id="1912" name="Cras mattis consectetur purus sit amet fermentum."/>
          <p:cNvSpPr txBox="1"/>
          <p:nvPr>
            <p:ph type="body" sz="quarter" idx="23"/>
          </p:nvPr>
        </p:nvSpPr>
        <p:spPr>
          <a:xfrm>
            <a:off x="379962" y="8123039"/>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913" name="06"/>
          <p:cNvSpPr txBox="1"/>
          <p:nvPr>
            <p:ph type="body" sz="quarter" idx="24"/>
          </p:nvPr>
        </p:nvSpPr>
        <p:spPr>
          <a:xfrm>
            <a:off x="379962" y="6834871"/>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06</a:t>
            </a:r>
          </a:p>
        </p:txBody>
      </p:sp>
      <p:sp>
        <p:nvSpPr>
          <p:cNvPr id="1914" name="Rectangle"/>
          <p:cNvSpPr/>
          <p:nvPr/>
        </p:nvSpPr>
        <p:spPr>
          <a:xfrm>
            <a:off x="3246055" y="6491089"/>
            <a:ext cx="3256890" cy="3263901"/>
          </a:xfrm>
          <a:prstGeom prst="rect">
            <a:avLst/>
          </a:prstGeom>
          <a:solidFill>
            <a:srgbClr val="D783FF"/>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915" name="Cras mattis consectetur purus sit amet fermentum."/>
          <p:cNvSpPr txBox="1"/>
          <p:nvPr>
            <p:ph type="body" sz="quarter" idx="25"/>
          </p:nvPr>
        </p:nvSpPr>
        <p:spPr>
          <a:xfrm>
            <a:off x="3630019" y="8123039"/>
            <a:ext cx="2535769"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916" name="07"/>
          <p:cNvSpPr txBox="1"/>
          <p:nvPr>
            <p:ph type="body" sz="quarter" idx="26"/>
          </p:nvPr>
        </p:nvSpPr>
        <p:spPr>
          <a:xfrm>
            <a:off x="3630019" y="6834871"/>
            <a:ext cx="2535769"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07</a:t>
            </a:r>
          </a:p>
        </p:txBody>
      </p:sp>
      <p:sp>
        <p:nvSpPr>
          <p:cNvPr id="1917" name="Rectangle"/>
          <p:cNvSpPr/>
          <p:nvPr/>
        </p:nvSpPr>
        <p:spPr>
          <a:xfrm>
            <a:off x="6498188" y="6491089"/>
            <a:ext cx="3256889" cy="3263901"/>
          </a:xfrm>
          <a:prstGeom prst="rect">
            <a:avLst/>
          </a:prstGeom>
          <a:solidFill>
            <a:srgbClr val="009A44"/>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918" name="Cras mattis consectetur purus sit amet fermentum."/>
          <p:cNvSpPr txBox="1"/>
          <p:nvPr>
            <p:ph type="body" sz="quarter" idx="27"/>
          </p:nvPr>
        </p:nvSpPr>
        <p:spPr>
          <a:xfrm>
            <a:off x="6882152" y="8123039"/>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919" name="08"/>
          <p:cNvSpPr txBox="1"/>
          <p:nvPr>
            <p:ph type="body" sz="quarter" idx="28"/>
          </p:nvPr>
        </p:nvSpPr>
        <p:spPr>
          <a:xfrm>
            <a:off x="6882152" y="6834871"/>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08</a:t>
            </a:r>
          </a:p>
        </p:txBody>
      </p:sp>
      <p:sp>
        <p:nvSpPr>
          <p:cNvPr id="1920" name="Rectangle"/>
          <p:cNvSpPr/>
          <p:nvPr/>
        </p:nvSpPr>
        <p:spPr>
          <a:xfrm>
            <a:off x="9747261" y="6491089"/>
            <a:ext cx="3256890" cy="3263901"/>
          </a:xfrm>
          <a:prstGeom prst="rect">
            <a:avLst/>
          </a:prstGeom>
          <a:solidFill>
            <a:srgbClr val="A7A8AA"/>
          </a:solidFill>
          <a:ln w="12700">
            <a:miter lim="400000"/>
          </a:ln>
        </p:spPr>
        <p:txBody>
          <a:bodyPr lIns="50800" tIns="50800" rIns="50800" bIns="50800" anchor="ctr"/>
          <a:lstStyle/>
          <a:p>
            <a:pPr>
              <a:lnSpc>
                <a:spcPct val="80000"/>
              </a:lnSpc>
              <a:spcBef>
                <a:spcPts val="1000"/>
              </a:spcBef>
              <a:defRPr spc="0" sz="2000">
                <a:solidFill>
                  <a:srgbClr val="FFFFFF"/>
                </a:solidFill>
                <a:latin typeface="Avenir Next"/>
                <a:ea typeface="Avenir Next"/>
                <a:cs typeface="Avenir Next"/>
                <a:sym typeface="Avenir Next"/>
              </a:defRPr>
            </a:pPr>
          </a:p>
        </p:txBody>
      </p:sp>
      <p:sp>
        <p:nvSpPr>
          <p:cNvPr id="1921" name="Cras mattis consectetur purus sit amet fermentum."/>
          <p:cNvSpPr txBox="1"/>
          <p:nvPr>
            <p:ph type="body" sz="quarter" idx="29"/>
          </p:nvPr>
        </p:nvSpPr>
        <p:spPr>
          <a:xfrm>
            <a:off x="10131225" y="8123039"/>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pPr/>
            <a:r>
              <a:t>Cras mattis consectetur purus sit amet fermentum.</a:t>
            </a:r>
          </a:p>
        </p:txBody>
      </p:sp>
      <p:sp>
        <p:nvSpPr>
          <p:cNvPr id="1922" name="09"/>
          <p:cNvSpPr txBox="1"/>
          <p:nvPr>
            <p:ph type="body" sz="quarter" idx="30"/>
          </p:nvPr>
        </p:nvSpPr>
        <p:spPr>
          <a:xfrm>
            <a:off x="10131225" y="6834871"/>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350" sz="7000">
                <a:solidFill>
                  <a:srgbClr val="FFFFFF"/>
                </a:solidFill>
                <a:latin typeface="Avenir Next"/>
                <a:ea typeface="Avenir Next"/>
                <a:cs typeface="Avenir Next"/>
                <a:sym typeface="Avenir Next"/>
              </a:defRPr>
            </a:lvl1pPr>
          </a:lstStyle>
          <a:p>
            <a:pPr/>
            <a:r>
              <a:t>09</a:t>
            </a:r>
          </a:p>
        </p:txBody>
      </p:sp>
      <p:sp>
        <p:nvSpPr>
          <p:cNvPr id="192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1924" name="Text"/>
          <p:cNvSpPr txBox="1"/>
          <p:nvPr>
            <p:ph type="body" sz="quarter" idx="31"/>
          </p:nvPr>
        </p:nvSpPr>
        <p:spPr>
          <a:xfrm>
            <a:off x="3867030" y="4119472"/>
            <a:ext cx="8573070" cy="1499862"/>
          </a:xfrm>
          <a:prstGeom prst="rect">
            <a:avLst/>
          </a:prstGeom>
        </p:spPr>
        <p:txBody>
          <a:bodyPr lIns="0" tIns="0" rIns="0" bIns="0" anchor="t"/>
          <a:lstStyle/>
          <a:p>
            <a:pPr marL="0" indent="0" algn="ctr">
              <a:lnSpc>
                <a:spcPct val="80000"/>
              </a:lnSpc>
              <a:spcBef>
                <a:spcPts val="0"/>
              </a:spcBef>
              <a:buSzTx/>
              <a:buNone/>
              <a:defRPr cap="all" spc="499" sz="10000">
                <a:solidFill>
                  <a:srgbClr val="5DD0E1"/>
                </a:solidFill>
                <a:latin typeface="+mn-lt"/>
                <a:ea typeface="+mn-ea"/>
                <a:cs typeface="+mn-cs"/>
                <a:sym typeface="Helvetica Neue Thin"/>
              </a:defRPr>
            </a:pPr>
          </a:p>
        </p:txBody>
      </p:sp>
      <p:sp>
        <p:nvSpPr>
          <p:cNvPr id="1925" name="Slide Number"/>
          <p:cNvSpPr txBox="1"/>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pc="-90" sz="1800">
                <a:solidFill>
                  <a:srgbClr val="FFFFFF"/>
                </a:solidFill>
                <a:latin typeface="Avenir Next"/>
                <a:ea typeface="Avenir Next"/>
                <a:cs typeface="Avenir Next"/>
                <a:sym typeface="Avenir Nex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6">
    <p:spTree>
      <p:nvGrpSpPr>
        <p:cNvPr id="1" name=""/>
        <p:cNvGrpSpPr/>
        <p:nvPr/>
      </p:nvGrpSpPr>
      <p:grpSpPr>
        <a:xfrm>
          <a:off x="0" y="0"/>
          <a:ext cx="0" cy="0"/>
          <a:chOff x="0" y="0"/>
          <a:chExt cx="0" cy="0"/>
        </a:xfrm>
      </p:grpSpPr>
      <p:sp>
        <p:nvSpPr>
          <p:cNvPr id="1932" name="Photo-Placeholder.jpg"/>
          <p:cNvSpPr/>
          <p:nvPr>
            <p:ph type="pic" idx="13"/>
          </p:nvPr>
        </p:nvSpPr>
        <p:spPr>
          <a:xfrm>
            <a:off x="6502400" y="-3511"/>
            <a:ext cx="6502400" cy="9760620"/>
          </a:xfrm>
          <a:prstGeom prst="rect">
            <a:avLst/>
          </a:prstGeom>
        </p:spPr>
        <p:txBody>
          <a:bodyPr lIns="91439" tIns="45719" rIns="91439" bIns="45719" anchor="t">
            <a:noAutofit/>
          </a:bodyPr>
          <a:lstStyle/>
          <a:p>
            <a:pPr/>
          </a:p>
        </p:txBody>
      </p:sp>
      <p:sp>
        <p:nvSpPr>
          <p:cNvPr id="1933" name="Shape"/>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1934" name="Body Level One…"/>
          <p:cNvSpPr txBox="1"/>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35" name="Title Text"/>
          <p:cNvSpPr/>
          <p:nvPr>
            <p:ph type="title"/>
          </p:nvPr>
        </p:nvSpPr>
        <p:spPr>
          <a:xfrm>
            <a:off x="1016000" y="1018810"/>
            <a:ext cx="4445000" cy="2029355"/>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936"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7">
    <p:spTree>
      <p:nvGrpSpPr>
        <p:cNvPr id="1" name=""/>
        <p:cNvGrpSpPr/>
        <p:nvPr/>
      </p:nvGrpSpPr>
      <p:grpSpPr>
        <a:xfrm>
          <a:off x="0" y="0"/>
          <a:ext cx="0" cy="0"/>
          <a:chOff x="0" y="0"/>
          <a:chExt cx="0" cy="0"/>
        </a:xfrm>
      </p:grpSpPr>
      <p:sp>
        <p:nvSpPr>
          <p:cNvPr id="1943" name="Photo-Placeholder.jpg"/>
          <p:cNvSpPr/>
          <p:nvPr>
            <p:ph type="pic" idx="13"/>
          </p:nvPr>
        </p:nvSpPr>
        <p:spPr>
          <a:xfrm>
            <a:off x="0" y="-3511"/>
            <a:ext cx="6502400" cy="9760620"/>
          </a:xfrm>
          <a:prstGeom prst="rect">
            <a:avLst/>
          </a:prstGeom>
        </p:spPr>
        <p:txBody>
          <a:bodyPr lIns="91439" tIns="45719" rIns="91439" bIns="45719" anchor="t">
            <a:noAutofit/>
          </a:bodyPr>
          <a:lstStyle/>
          <a:p>
            <a:pPr/>
          </a:p>
        </p:txBody>
      </p:sp>
      <p:sp>
        <p:nvSpPr>
          <p:cNvPr id="1944" name="Shape"/>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1945" name="Body Level One…"/>
          <p:cNvSpPr txBox="1"/>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46" name="Title Text"/>
          <p:cNvSpPr/>
          <p:nvPr>
            <p:ph type="title"/>
          </p:nvPr>
        </p:nvSpPr>
        <p:spPr>
          <a:xfrm>
            <a:off x="7493000" y="1018281"/>
            <a:ext cx="4445000" cy="2029884"/>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947"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8">
    <p:spTree>
      <p:nvGrpSpPr>
        <p:cNvPr id="1" name=""/>
        <p:cNvGrpSpPr/>
        <p:nvPr/>
      </p:nvGrpSpPr>
      <p:grpSpPr>
        <a:xfrm>
          <a:off x="0" y="0"/>
          <a:ext cx="0" cy="0"/>
          <a:chOff x="0" y="0"/>
          <a:chExt cx="0" cy="0"/>
        </a:xfrm>
      </p:grpSpPr>
      <p:sp>
        <p:nvSpPr>
          <p:cNvPr id="1954" name="Photo-Placeholder.jpg"/>
          <p:cNvSpPr/>
          <p:nvPr>
            <p:ph type="pic" idx="13"/>
          </p:nvPr>
        </p:nvSpPr>
        <p:spPr>
          <a:xfrm>
            <a:off x="6502400" y="-3511"/>
            <a:ext cx="6502400" cy="9760620"/>
          </a:xfrm>
          <a:prstGeom prst="rect">
            <a:avLst/>
          </a:prstGeom>
        </p:spPr>
        <p:txBody>
          <a:bodyPr lIns="91439" tIns="45719" rIns="91439" bIns="45719" anchor="t">
            <a:noAutofit/>
          </a:bodyPr>
          <a:lstStyle/>
          <a:p>
            <a:pPr/>
          </a:p>
        </p:txBody>
      </p:sp>
      <p:sp>
        <p:nvSpPr>
          <p:cNvPr id="1955" name="Shape"/>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1956" name="Body Level One…"/>
          <p:cNvSpPr txBox="1"/>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57" name="Title Text"/>
          <p:cNvSpPr/>
          <p:nvPr>
            <p:ph type="title"/>
          </p:nvPr>
        </p:nvSpPr>
        <p:spPr>
          <a:xfrm>
            <a:off x="1016000" y="6344505"/>
            <a:ext cx="4445000" cy="2037160"/>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958"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9">
    <p:spTree>
      <p:nvGrpSpPr>
        <p:cNvPr id="1" name=""/>
        <p:cNvGrpSpPr/>
        <p:nvPr/>
      </p:nvGrpSpPr>
      <p:grpSpPr>
        <a:xfrm>
          <a:off x="0" y="0"/>
          <a:ext cx="0" cy="0"/>
          <a:chOff x="0" y="0"/>
          <a:chExt cx="0" cy="0"/>
        </a:xfrm>
      </p:grpSpPr>
      <p:sp>
        <p:nvSpPr>
          <p:cNvPr id="1965" name="Photo-Placeholder.jpg"/>
          <p:cNvSpPr/>
          <p:nvPr>
            <p:ph type="pic" idx="13"/>
          </p:nvPr>
        </p:nvSpPr>
        <p:spPr>
          <a:xfrm>
            <a:off x="0" y="-3511"/>
            <a:ext cx="6502400" cy="9760620"/>
          </a:xfrm>
          <a:prstGeom prst="rect">
            <a:avLst/>
          </a:prstGeom>
        </p:spPr>
        <p:txBody>
          <a:bodyPr lIns="91439" tIns="45719" rIns="91439" bIns="45719" anchor="t">
            <a:noAutofit/>
          </a:bodyPr>
          <a:lstStyle/>
          <a:p>
            <a:pPr/>
          </a:p>
        </p:txBody>
      </p:sp>
      <p:sp>
        <p:nvSpPr>
          <p:cNvPr id="1966" name="Shape"/>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pc="0" sz="2600">
                <a:solidFill>
                  <a:srgbClr val="FFFFFF"/>
                </a:solidFill>
                <a:latin typeface="Avenir Next"/>
                <a:ea typeface="Avenir Next"/>
                <a:cs typeface="Avenir Next"/>
                <a:sym typeface="Avenir Next"/>
              </a:defRPr>
            </a:pPr>
          </a:p>
        </p:txBody>
      </p:sp>
      <p:sp>
        <p:nvSpPr>
          <p:cNvPr id="1967" name="Body Level One…"/>
          <p:cNvSpPr txBox="1"/>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68" name="Title Text"/>
          <p:cNvSpPr/>
          <p:nvPr>
            <p:ph type="title"/>
          </p:nvPr>
        </p:nvSpPr>
        <p:spPr>
          <a:xfrm>
            <a:off x="7493000" y="6344505"/>
            <a:ext cx="4445000" cy="2037160"/>
          </a:xfrm>
          <a:prstGeom prst="rect">
            <a:avLst/>
          </a:prstGeom>
        </p:spPr>
        <p:txBody>
          <a:bodyPr lIns="0" tIns="0" rIns="0" bIns="0" anchor="b"/>
          <a:lstStyle>
            <a:lvl1pPr>
              <a:lnSpc>
                <a:spcPct val="80000"/>
              </a:lnSpc>
              <a:defRPr b="1" cap="all" spc="349" sz="7000">
                <a:solidFill>
                  <a:srgbClr val="FFFFFF"/>
                </a:solidFill>
                <a:latin typeface="Avenir Next"/>
                <a:ea typeface="Avenir Next"/>
                <a:cs typeface="Avenir Next"/>
                <a:sym typeface="Avenir Next"/>
              </a:defRPr>
            </a:lvl1pPr>
          </a:lstStyle>
          <a:p>
            <a:pPr/>
            <a:r>
              <a:t>Title Text</a:t>
            </a:r>
          </a:p>
        </p:txBody>
      </p:sp>
      <p:sp>
        <p:nvSpPr>
          <p:cNvPr id="1969"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0">
    <p:spTree>
      <p:nvGrpSpPr>
        <p:cNvPr id="1" name=""/>
        <p:cNvGrpSpPr/>
        <p:nvPr/>
      </p:nvGrpSpPr>
      <p:grpSpPr>
        <a:xfrm>
          <a:off x="0" y="0"/>
          <a:ext cx="0" cy="0"/>
          <a:chOff x="0" y="0"/>
          <a:chExt cx="0" cy="0"/>
        </a:xfrm>
      </p:grpSpPr>
      <p:sp>
        <p:nvSpPr>
          <p:cNvPr id="1976" name="Photo-Placeholder.jpg"/>
          <p:cNvSpPr/>
          <p:nvPr>
            <p:ph type="pic" idx="13"/>
          </p:nvPr>
        </p:nvSpPr>
        <p:spPr>
          <a:xfrm>
            <a:off x="6502400" y="-3511"/>
            <a:ext cx="6502400" cy="9760620"/>
          </a:xfrm>
          <a:prstGeom prst="rect">
            <a:avLst/>
          </a:prstGeom>
        </p:spPr>
        <p:txBody>
          <a:bodyPr lIns="91439" tIns="45719" rIns="91439" bIns="45719" anchor="t">
            <a:noAutofit/>
          </a:bodyPr>
          <a:lstStyle/>
          <a:p>
            <a:pPr/>
          </a:p>
        </p:txBody>
      </p:sp>
      <p:sp>
        <p:nvSpPr>
          <p:cNvPr id="1977" name="Shape"/>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978" name="Body Level One…"/>
          <p:cNvSpPr txBox="1"/>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79"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1">
    <p:spTree>
      <p:nvGrpSpPr>
        <p:cNvPr id="1" name=""/>
        <p:cNvGrpSpPr/>
        <p:nvPr/>
      </p:nvGrpSpPr>
      <p:grpSpPr>
        <a:xfrm>
          <a:off x="0" y="0"/>
          <a:ext cx="0" cy="0"/>
          <a:chOff x="0" y="0"/>
          <a:chExt cx="0" cy="0"/>
        </a:xfrm>
      </p:grpSpPr>
      <p:sp>
        <p:nvSpPr>
          <p:cNvPr id="1986" name="Photo-Placeholder.jpg"/>
          <p:cNvSpPr/>
          <p:nvPr>
            <p:ph type="pic" idx="13"/>
          </p:nvPr>
        </p:nvSpPr>
        <p:spPr>
          <a:xfrm>
            <a:off x="0" y="-3511"/>
            <a:ext cx="6502400" cy="9760620"/>
          </a:xfrm>
          <a:prstGeom prst="rect">
            <a:avLst/>
          </a:prstGeom>
        </p:spPr>
        <p:txBody>
          <a:bodyPr lIns="91439" tIns="45719" rIns="91439" bIns="45719" anchor="t">
            <a:noAutofit/>
          </a:bodyPr>
          <a:lstStyle/>
          <a:p>
            <a:pPr/>
          </a:p>
        </p:txBody>
      </p:sp>
      <p:sp>
        <p:nvSpPr>
          <p:cNvPr id="1987" name="Shape"/>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988" name="Body Level One…"/>
          <p:cNvSpPr txBox="1"/>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1989"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2">
    <p:spTree>
      <p:nvGrpSpPr>
        <p:cNvPr id="1" name=""/>
        <p:cNvGrpSpPr/>
        <p:nvPr/>
      </p:nvGrpSpPr>
      <p:grpSpPr>
        <a:xfrm>
          <a:off x="0" y="0"/>
          <a:ext cx="0" cy="0"/>
          <a:chOff x="0" y="0"/>
          <a:chExt cx="0" cy="0"/>
        </a:xfrm>
      </p:grpSpPr>
      <p:sp>
        <p:nvSpPr>
          <p:cNvPr id="1996" name="Photo-Placeholder.jpg"/>
          <p:cNvSpPr/>
          <p:nvPr>
            <p:ph type="pic" sz="half" idx="13"/>
          </p:nvPr>
        </p:nvSpPr>
        <p:spPr>
          <a:xfrm>
            <a:off x="6502400" y="4876861"/>
            <a:ext cx="6502400" cy="4880311"/>
          </a:xfrm>
          <a:prstGeom prst="rect">
            <a:avLst/>
          </a:prstGeom>
        </p:spPr>
        <p:txBody>
          <a:bodyPr lIns="91439" tIns="45719" rIns="91439" bIns="45719" anchor="t">
            <a:noAutofit/>
          </a:bodyPr>
          <a:lstStyle/>
          <a:p>
            <a:pPr/>
          </a:p>
        </p:txBody>
      </p:sp>
      <p:sp>
        <p:nvSpPr>
          <p:cNvPr id="1997" name="Photo-Placeholder.jpg"/>
          <p:cNvSpPr/>
          <p:nvPr>
            <p:ph type="pic" sz="half" idx="14"/>
          </p:nvPr>
        </p:nvSpPr>
        <p:spPr>
          <a:xfrm>
            <a:off x="6502400" y="-3511"/>
            <a:ext cx="6502400" cy="4880312"/>
          </a:xfrm>
          <a:prstGeom prst="rect">
            <a:avLst/>
          </a:prstGeom>
        </p:spPr>
        <p:txBody>
          <a:bodyPr lIns="91439" tIns="45719" rIns="91439" bIns="45719" anchor="t">
            <a:noAutofit/>
          </a:bodyPr>
          <a:lstStyle/>
          <a:p>
            <a:pPr/>
          </a:p>
        </p:txBody>
      </p:sp>
      <p:sp>
        <p:nvSpPr>
          <p:cNvPr id="1998" name="Shape"/>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1999" name="Body Level One…"/>
          <p:cNvSpPr txBox="1"/>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00"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3">
    <p:spTree>
      <p:nvGrpSpPr>
        <p:cNvPr id="1" name=""/>
        <p:cNvGrpSpPr/>
        <p:nvPr/>
      </p:nvGrpSpPr>
      <p:grpSpPr>
        <a:xfrm>
          <a:off x="0" y="0"/>
          <a:ext cx="0" cy="0"/>
          <a:chOff x="0" y="0"/>
          <a:chExt cx="0" cy="0"/>
        </a:xfrm>
      </p:grpSpPr>
      <p:sp>
        <p:nvSpPr>
          <p:cNvPr id="2007" name="Photo-Placeholder.jpg"/>
          <p:cNvSpPr/>
          <p:nvPr>
            <p:ph type="pic" sz="half" idx="13"/>
          </p:nvPr>
        </p:nvSpPr>
        <p:spPr>
          <a:xfrm>
            <a:off x="0" y="4876861"/>
            <a:ext cx="6502400" cy="4880311"/>
          </a:xfrm>
          <a:prstGeom prst="rect">
            <a:avLst/>
          </a:prstGeom>
        </p:spPr>
        <p:txBody>
          <a:bodyPr lIns="91439" tIns="45719" rIns="91439" bIns="45719" anchor="t">
            <a:noAutofit/>
          </a:bodyPr>
          <a:lstStyle/>
          <a:p>
            <a:pPr/>
          </a:p>
        </p:txBody>
      </p:sp>
      <p:sp>
        <p:nvSpPr>
          <p:cNvPr id="2008" name="Photo-Placeholder.jpg"/>
          <p:cNvSpPr/>
          <p:nvPr>
            <p:ph type="pic" sz="half" idx="14"/>
          </p:nvPr>
        </p:nvSpPr>
        <p:spPr>
          <a:xfrm>
            <a:off x="0" y="-3511"/>
            <a:ext cx="6502400" cy="4880312"/>
          </a:xfrm>
          <a:prstGeom prst="rect">
            <a:avLst/>
          </a:prstGeom>
        </p:spPr>
        <p:txBody>
          <a:bodyPr lIns="91439" tIns="45719" rIns="91439" bIns="45719" anchor="t">
            <a:noAutofit/>
          </a:bodyPr>
          <a:lstStyle/>
          <a:p>
            <a:pPr/>
          </a:p>
        </p:txBody>
      </p:sp>
      <p:sp>
        <p:nvSpPr>
          <p:cNvPr id="2009" name="Shape"/>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010" name="Body Level One…"/>
          <p:cNvSpPr txBox="1"/>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pc="0" sz="2600">
                <a:solidFill>
                  <a:srgbClr val="FFFFFF"/>
                </a:solidFill>
                <a:latin typeface="Avenir Next"/>
                <a:ea typeface="Avenir Next"/>
                <a:cs typeface="Avenir Next"/>
                <a:sym typeface="Avenir Next"/>
              </a:defRPr>
            </a:lvl5pPr>
          </a:lstStyle>
          <a:p>
            <a:pPr/>
            <a:r>
              <a:t>Body Level One</a:t>
            </a:r>
          </a:p>
          <a:p>
            <a:pPr lvl="1"/>
            <a:r>
              <a:t>Body Level Two</a:t>
            </a:r>
          </a:p>
          <a:p>
            <a:pPr lvl="2"/>
            <a:r>
              <a:t>Body Level Three</a:t>
            </a:r>
          </a:p>
          <a:p>
            <a:pPr lvl="3"/>
            <a:r>
              <a:t>Body Level Four</a:t>
            </a:r>
          </a:p>
          <a:p>
            <a:pPr lvl="4"/>
            <a:r>
              <a:t>Body Level Five</a:t>
            </a:r>
          </a:p>
        </p:txBody>
      </p:sp>
      <p:sp>
        <p:nvSpPr>
          <p:cNvPr id="2011" name="Slide Number"/>
          <p:cNvSpPr txBox="1"/>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4">
    <p:spTree>
      <p:nvGrpSpPr>
        <p:cNvPr id="1" name=""/>
        <p:cNvGrpSpPr/>
        <p:nvPr/>
      </p:nvGrpSpPr>
      <p:grpSpPr>
        <a:xfrm>
          <a:off x="0" y="0"/>
          <a:ext cx="0" cy="0"/>
          <a:chOff x="0" y="0"/>
          <a:chExt cx="0" cy="0"/>
        </a:xfrm>
      </p:grpSpPr>
      <p:sp>
        <p:nvSpPr>
          <p:cNvPr id="2018" name="Photo-Placeholder.jpg"/>
          <p:cNvSpPr/>
          <p:nvPr>
            <p:ph type="pic" idx="13"/>
          </p:nvPr>
        </p:nvSpPr>
        <p:spPr>
          <a:xfrm>
            <a:off x="0" y="-249"/>
            <a:ext cx="13004800" cy="9754030"/>
          </a:xfrm>
          <a:prstGeom prst="rect">
            <a:avLst/>
          </a:prstGeom>
        </p:spPr>
        <p:txBody>
          <a:bodyPr lIns="91439" tIns="45719" rIns="91439" bIns="45719" anchor="t">
            <a:noAutofit/>
          </a:bodyPr>
          <a:lstStyle/>
          <a:p>
            <a:pPr/>
          </a:p>
        </p:txBody>
      </p:sp>
      <p:sp>
        <p:nvSpPr>
          <p:cNvPr id="2019" name="Slide Number"/>
          <p:cNvSpPr txBox="1"/>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 Id="rId27" Type="http://schemas.openxmlformats.org/officeDocument/2006/relationships/slideLayout" Target="../slideLayouts/slideLayout26.xml"/><Relationship Id="rId28" Type="http://schemas.openxmlformats.org/officeDocument/2006/relationships/slideLayout" Target="../slideLayouts/slideLayout27.xml"/><Relationship Id="rId29" Type="http://schemas.openxmlformats.org/officeDocument/2006/relationships/slideLayout" Target="../slideLayouts/slideLayout28.xml"/><Relationship Id="rId30" Type="http://schemas.openxmlformats.org/officeDocument/2006/relationships/slideLayout" Target="../slideLayouts/slideLayout29.xml"/><Relationship Id="rId31" Type="http://schemas.openxmlformats.org/officeDocument/2006/relationships/slideLayout" Target="../slideLayouts/slideLayout30.xml"/><Relationship Id="rId32" Type="http://schemas.openxmlformats.org/officeDocument/2006/relationships/slideLayout" Target="../slideLayouts/slideLayout31.xml"/><Relationship Id="rId33" Type="http://schemas.openxmlformats.org/officeDocument/2006/relationships/slideLayout" Target="../slideLayouts/slideLayout32.xml"/><Relationship Id="rId34" Type="http://schemas.openxmlformats.org/officeDocument/2006/relationships/slideLayout" Target="../slideLayouts/slideLayout33.xml"/><Relationship Id="rId35" Type="http://schemas.openxmlformats.org/officeDocument/2006/relationships/slideLayout" Target="../slideLayouts/slideLayout34.xml"/><Relationship Id="rId36" Type="http://schemas.openxmlformats.org/officeDocument/2006/relationships/slideLayout" Target="../slideLayouts/slideLayout35.xml"/><Relationship Id="rId37" Type="http://schemas.openxmlformats.org/officeDocument/2006/relationships/slideLayout" Target="../slideLayouts/slideLayout36.xml"/><Relationship Id="rId38" Type="http://schemas.openxmlformats.org/officeDocument/2006/relationships/slideLayout" Target="../slideLayouts/slideLayout37.xml"/><Relationship Id="rId39" Type="http://schemas.openxmlformats.org/officeDocument/2006/relationships/slideLayout" Target="../slideLayouts/slideLayout38.xml"/><Relationship Id="rId40" Type="http://schemas.openxmlformats.org/officeDocument/2006/relationships/slideLayout" Target="../slideLayouts/slideLayout39.xml"/><Relationship Id="rId41" Type="http://schemas.openxmlformats.org/officeDocument/2006/relationships/slideLayout" Target="../slideLayouts/slideLayout40.xml"/><Relationship Id="rId42" Type="http://schemas.openxmlformats.org/officeDocument/2006/relationships/slideLayout" Target="../slideLayouts/slideLayout41.xml"/><Relationship Id="rId43" Type="http://schemas.openxmlformats.org/officeDocument/2006/relationships/slideLayout" Target="../slideLayouts/slideLayout42.xml"/><Relationship Id="rId44" Type="http://schemas.openxmlformats.org/officeDocument/2006/relationships/slideLayout" Target="../slideLayouts/slideLayout43.xml"/><Relationship Id="rId45" Type="http://schemas.openxmlformats.org/officeDocument/2006/relationships/slideLayout" Target="../slideLayouts/slideLayout44.xml"/><Relationship Id="rId46" Type="http://schemas.openxmlformats.org/officeDocument/2006/relationships/slideLayout" Target="../slideLayouts/slideLayout45.xml"/><Relationship Id="rId47" Type="http://schemas.openxmlformats.org/officeDocument/2006/relationships/slideLayout" Target="../slideLayouts/slideLayout46.xml"/><Relationship Id="rId48" Type="http://schemas.openxmlformats.org/officeDocument/2006/relationships/slideLayout" Target="../slideLayouts/slideLayout47.xml"/><Relationship Id="rId49" Type="http://schemas.openxmlformats.org/officeDocument/2006/relationships/slideLayout" Target="../slideLayouts/slideLayout48.xml"/><Relationship Id="rId50" Type="http://schemas.openxmlformats.org/officeDocument/2006/relationships/slideLayout" Target="../slideLayouts/slideLayout49.xml"/><Relationship Id="rId51" Type="http://schemas.openxmlformats.org/officeDocument/2006/relationships/slideLayout" Target="../slideLayouts/slideLayout50.xml"/><Relationship Id="rId52" Type="http://schemas.openxmlformats.org/officeDocument/2006/relationships/slideLayout" Target="../slideLayouts/slideLayout51.xml"/><Relationship Id="rId53" Type="http://schemas.openxmlformats.org/officeDocument/2006/relationships/slideLayout" Target="../slideLayouts/slideLayout52.xml"/><Relationship Id="rId54" Type="http://schemas.openxmlformats.org/officeDocument/2006/relationships/slideLayout" Target="../slideLayouts/slideLayout53.xml"/><Relationship Id="rId55" Type="http://schemas.openxmlformats.org/officeDocument/2006/relationships/slideLayout" Target="../slideLayouts/slideLayout54.xml"/><Relationship Id="rId56" Type="http://schemas.openxmlformats.org/officeDocument/2006/relationships/slideLayout" Target="../slideLayouts/slideLayout55.xml"/><Relationship Id="rId57" Type="http://schemas.openxmlformats.org/officeDocument/2006/relationships/slideLayout" Target="../slideLayouts/slideLayout56.xml"/><Relationship Id="rId58" Type="http://schemas.openxmlformats.org/officeDocument/2006/relationships/slideLayout" Target="../slideLayouts/slideLayout57.xml"/><Relationship Id="rId59" Type="http://schemas.openxmlformats.org/officeDocument/2006/relationships/slideLayout" Target="../slideLayouts/slideLayout58.xml"/><Relationship Id="rId60" Type="http://schemas.openxmlformats.org/officeDocument/2006/relationships/slideLayout" Target="../slideLayouts/slideLayout59.xml"/><Relationship Id="rId61" Type="http://schemas.openxmlformats.org/officeDocument/2006/relationships/slideLayout" Target="../slideLayouts/slideLayout60.xml"/><Relationship Id="rId62" Type="http://schemas.openxmlformats.org/officeDocument/2006/relationships/slideLayout" Target="../slideLayouts/slideLayout61.xml"/><Relationship Id="rId63" Type="http://schemas.openxmlformats.org/officeDocument/2006/relationships/slideLayout" Target="../slideLayouts/slideLayout62.xml"/><Relationship Id="rId64" Type="http://schemas.openxmlformats.org/officeDocument/2006/relationships/slideLayout" Target="../slideLayouts/slideLayout63.xml"/><Relationship Id="rId65" Type="http://schemas.openxmlformats.org/officeDocument/2006/relationships/slideLayout" Target="../slideLayouts/slideLayout64.xml"/><Relationship Id="rId66" Type="http://schemas.openxmlformats.org/officeDocument/2006/relationships/slideLayout" Target="../slideLayouts/slideLayout65.xml"/><Relationship Id="rId67" Type="http://schemas.openxmlformats.org/officeDocument/2006/relationships/slideLayout" Target="../slideLayouts/slideLayout66.xml"/><Relationship Id="rId68" Type="http://schemas.openxmlformats.org/officeDocument/2006/relationships/slideLayout" Target="../slideLayouts/slideLayout67.xml"/><Relationship Id="rId69" Type="http://schemas.openxmlformats.org/officeDocument/2006/relationships/slideLayout" Target="../slideLayouts/slideLayout68.xml"/><Relationship Id="rId70" Type="http://schemas.openxmlformats.org/officeDocument/2006/relationships/slideLayout" Target="../slideLayouts/slideLayout69.xml"/><Relationship Id="rId71" Type="http://schemas.openxmlformats.org/officeDocument/2006/relationships/slideLayout" Target="../slideLayouts/slideLayout70.xml"/><Relationship Id="rId72" Type="http://schemas.openxmlformats.org/officeDocument/2006/relationships/slideLayout" Target="../slideLayouts/slideLayout71.xml"/><Relationship Id="rId73" Type="http://schemas.openxmlformats.org/officeDocument/2006/relationships/slideLayout" Target="../slideLayouts/slideLayout72.xml"/><Relationship Id="rId74" Type="http://schemas.openxmlformats.org/officeDocument/2006/relationships/slideLayout" Target="../slideLayouts/slideLayout73.xml"/><Relationship Id="rId75" Type="http://schemas.openxmlformats.org/officeDocument/2006/relationships/slideLayout" Target="../slideLayouts/slideLayout74.xml"/><Relationship Id="rId76" Type="http://schemas.openxmlformats.org/officeDocument/2006/relationships/slideLayout" Target="../slideLayouts/slideLayout75.xml"/><Relationship Id="rId77" Type="http://schemas.openxmlformats.org/officeDocument/2006/relationships/slideLayout" Target="../slideLayouts/slideLayout76.xml"/><Relationship Id="rId78" Type="http://schemas.openxmlformats.org/officeDocument/2006/relationships/slideLayout" Target="../slideLayouts/slideLayout77.xml"/><Relationship Id="rId79" Type="http://schemas.openxmlformats.org/officeDocument/2006/relationships/slideLayout" Target="../slideLayouts/slideLayout78.xml"/><Relationship Id="rId80" Type="http://schemas.openxmlformats.org/officeDocument/2006/relationships/slideLayout" Target="../slideLayouts/slideLayout79.xml"/><Relationship Id="rId81" Type="http://schemas.openxmlformats.org/officeDocument/2006/relationships/slideLayout" Target="../slideLayouts/slideLayout80.xml"/><Relationship Id="rId82" Type="http://schemas.openxmlformats.org/officeDocument/2006/relationships/slideLayout" Target="../slideLayouts/slideLayout81.xml"/><Relationship Id="rId83" Type="http://schemas.openxmlformats.org/officeDocument/2006/relationships/slideLayout" Target="../slideLayouts/slideLayout82.xml"/><Relationship Id="rId84" Type="http://schemas.openxmlformats.org/officeDocument/2006/relationships/slideLayout" Target="../slideLayouts/slideLayout83.xml"/><Relationship Id="rId85" Type="http://schemas.openxmlformats.org/officeDocument/2006/relationships/slideLayout" Target="../slideLayouts/slideLayout84.xml"/><Relationship Id="rId86" Type="http://schemas.openxmlformats.org/officeDocument/2006/relationships/slideLayout" Target="../slideLayouts/slideLayout85.xml"/><Relationship Id="rId87" Type="http://schemas.openxmlformats.org/officeDocument/2006/relationships/slideLayout" Target="../slideLayouts/slideLayout86.xml"/><Relationship Id="rId88" Type="http://schemas.openxmlformats.org/officeDocument/2006/relationships/slideLayout" Target="../slideLayouts/slideLayout87.xml"/><Relationship Id="rId89" Type="http://schemas.openxmlformats.org/officeDocument/2006/relationships/slideLayout" Target="../slideLayouts/slideLayout88.xml"/><Relationship Id="rId90" Type="http://schemas.openxmlformats.org/officeDocument/2006/relationships/slideLayout" Target="../slideLayouts/slideLayout89.xml"/><Relationship Id="rId91" Type="http://schemas.openxmlformats.org/officeDocument/2006/relationships/slideLayout" Target="../slideLayouts/slideLayout90.xml"/><Relationship Id="rId92" Type="http://schemas.openxmlformats.org/officeDocument/2006/relationships/slideLayout" Target="../slideLayouts/slideLayout91.xml"/><Relationship Id="rId93" Type="http://schemas.openxmlformats.org/officeDocument/2006/relationships/slideLayout" Target="../slideLayouts/slideLayout92.xml"/><Relationship Id="rId94" Type="http://schemas.openxmlformats.org/officeDocument/2006/relationships/slideLayout" Target="../slideLayouts/slideLayout93.xml"/><Relationship Id="rId95" Type="http://schemas.openxmlformats.org/officeDocument/2006/relationships/slideLayout" Target="../slideLayouts/slideLayout94.xml"/><Relationship Id="rId96" Type="http://schemas.openxmlformats.org/officeDocument/2006/relationships/slideLayout" Target="../slideLayouts/slideLayout95.xml"/><Relationship Id="rId97" Type="http://schemas.openxmlformats.org/officeDocument/2006/relationships/slideLayout" Target="../slideLayouts/slideLayout96.xml"/><Relationship Id="rId98" Type="http://schemas.openxmlformats.org/officeDocument/2006/relationships/slideLayout" Target="../slideLayouts/slideLayout97.xml"/><Relationship Id="rId99" Type="http://schemas.openxmlformats.org/officeDocument/2006/relationships/slideLayout" Target="../slideLayouts/slideLayout98.xml"/><Relationship Id="rId100" Type="http://schemas.openxmlformats.org/officeDocument/2006/relationships/slideLayout" Target="../slideLayouts/slideLayout99.xml"/><Relationship Id="rId101" Type="http://schemas.openxmlformats.org/officeDocument/2006/relationships/slideLayout" Target="../slideLayouts/slideLayout100.xml"/><Relationship Id="rId102" Type="http://schemas.openxmlformats.org/officeDocument/2006/relationships/slideLayout" Target="../slideLayouts/slideLayout101.xml"/><Relationship Id="rId103" Type="http://schemas.openxmlformats.org/officeDocument/2006/relationships/slideLayout" Target="../slideLayouts/slideLayout102.xml"/><Relationship Id="rId104" Type="http://schemas.openxmlformats.org/officeDocument/2006/relationships/slideLayout" Target="../slideLayouts/slideLayout103.xml"/><Relationship Id="rId105" Type="http://schemas.openxmlformats.org/officeDocument/2006/relationships/slideLayout" Target="../slideLayouts/slideLayout104.xml"/><Relationship Id="rId106" Type="http://schemas.openxmlformats.org/officeDocument/2006/relationships/slideLayout" Target="../slideLayouts/slideLayout105.xml"/><Relationship Id="rId107" Type="http://schemas.openxmlformats.org/officeDocument/2006/relationships/slideLayout" Target="../slideLayouts/slideLayout106.xml"/><Relationship Id="rId108" Type="http://schemas.openxmlformats.org/officeDocument/2006/relationships/slideLayout" Target="../slideLayouts/slideLayout107.xml"/><Relationship Id="rId10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spc="0" sz="1200"/>
            </a:pPr>
            <a:r>
              <a:t>Weaver-Hightower, </a:t>
            </a:r>
            <a:r>
              <a:rPr i="1">
                <a:latin typeface="Helvetica Neue"/>
                <a:ea typeface="Helvetica Neue"/>
                <a:cs typeface="Helvetica Neue"/>
                <a:sym typeface="Helvetica Neue"/>
              </a:rPr>
              <a:t>How to Write Qualitative Research</a:t>
            </a:r>
          </a:p>
        </p:txBody>
      </p:sp>
      <p:sp>
        <p:nvSpPr>
          <p:cNvPr id="3" name="Title Text"/>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4" name="Body Level One…"/>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6328884" y="9296400"/>
            <a:ext cx="340259" cy="324306"/>
          </a:xfrm>
          <a:prstGeom prst="rect">
            <a:avLst/>
          </a:prstGeom>
          <a:ln w="12700">
            <a:miter lim="400000"/>
          </a:ln>
        </p:spPr>
        <p:txBody>
          <a:bodyPr wrap="none" lIns="50800" tIns="50800" rIns="50800" bIns="50800">
            <a:normAutofit fontScale="100000" lnSpcReduction="0"/>
          </a:bodyPr>
          <a:lstStyle>
            <a:lvl1pPr>
              <a:lnSpc>
                <a:spcPct val="100000"/>
              </a:lnSpc>
              <a:spcBef>
                <a:spcPts val="0"/>
              </a:spcBef>
              <a:defRPr spc="0" sz="16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 id="2147483713" r:id="rId66"/>
    <p:sldLayoutId id="2147483714" r:id="rId67"/>
    <p:sldLayoutId id="2147483715" r:id="rId68"/>
    <p:sldLayoutId id="2147483716" r:id="rId69"/>
    <p:sldLayoutId id="2147483717" r:id="rId70"/>
    <p:sldLayoutId id="2147483718" r:id="rId71"/>
    <p:sldLayoutId id="2147483719" r:id="rId72"/>
    <p:sldLayoutId id="2147483720" r:id="rId73"/>
    <p:sldLayoutId id="2147483721" r:id="rId74"/>
    <p:sldLayoutId id="2147483722" r:id="rId75"/>
    <p:sldLayoutId id="2147483723" r:id="rId76"/>
    <p:sldLayoutId id="2147483724" r:id="rId77"/>
    <p:sldLayoutId id="2147483725" r:id="rId78"/>
    <p:sldLayoutId id="2147483726" r:id="rId79"/>
    <p:sldLayoutId id="2147483727" r:id="rId80"/>
    <p:sldLayoutId id="2147483728" r:id="rId81"/>
    <p:sldLayoutId id="2147483729" r:id="rId82"/>
    <p:sldLayoutId id="2147483730" r:id="rId83"/>
    <p:sldLayoutId id="2147483731" r:id="rId84"/>
    <p:sldLayoutId id="2147483732" r:id="rId85"/>
    <p:sldLayoutId id="2147483733" r:id="rId86"/>
    <p:sldLayoutId id="2147483734" r:id="rId87"/>
    <p:sldLayoutId id="2147483735" r:id="rId88"/>
    <p:sldLayoutId id="2147483736" r:id="rId89"/>
    <p:sldLayoutId id="2147483737" r:id="rId90"/>
    <p:sldLayoutId id="2147483738" r:id="rId91"/>
    <p:sldLayoutId id="2147483739" r:id="rId92"/>
    <p:sldLayoutId id="2147483740" r:id="rId93"/>
    <p:sldLayoutId id="2147483741" r:id="rId94"/>
    <p:sldLayoutId id="2147483742" r:id="rId95"/>
    <p:sldLayoutId id="2147483743" r:id="rId96"/>
    <p:sldLayoutId id="2147483744" r:id="rId97"/>
    <p:sldLayoutId id="2147483745" r:id="rId98"/>
    <p:sldLayoutId id="2147483746" r:id="rId99"/>
    <p:sldLayoutId id="2147483747" r:id="rId100"/>
    <p:sldLayoutId id="2147483748" r:id="rId101"/>
    <p:sldLayoutId id="2147483749" r:id="rId102"/>
    <p:sldLayoutId id="2147483750" r:id="rId103"/>
    <p:sldLayoutId id="2147483751" r:id="rId104"/>
    <p:sldLayoutId id="2147483752" r:id="rId105"/>
    <p:sldLayoutId id="2147483753" r:id="rId106"/>
    <p:sldLayoutId id="2147483754" r:id="rId107"/>
    <p:sldLayoutId id="2147483755" r:id="rId108"/>
    <p:sldLayoutId id="2147483756" r:id="rId109"/>
  </p:sldLayoutIdLst>
  <p:transition xmlns:p14="http://schemas.microsoft.com/office/powerpoint/2010/main" spd="med" advClick="1"/>
  <p:txStyles>
    <p:titleStyle>
      <a:lvl1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51.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53.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54.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52.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90.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46.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48.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58.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58.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image" Target="../media/image1.tif"/></Relationships>

</file>

<file path=ppt/slides/_rels/slide34.xml.rels><?xml version="1.0" encoding="UTF-8"?>
<Relationships xmlns="http://schemas.openxmlformats.org/package/2006/relationships"><Relationship Id="rId1" Type="http://schemas.openxmlformats.org/officeDocument/2006/relationships/slideLayout" Target="../slideLayouts/slideLayout60.xml"/></Relationships>

</file>

<file path=ppt/slides/_rels/slide35.xml.rels><?xml version="1.0" encoding="UTF-8"?>
<Relationships xmlns="http://schemas.openxmlformats.org/package/2006/relationships"><Relationship Id="rId1" Type="http://schemas.openxmlformats.org/officeDocument/2006/relationships/slideLayout" Target="../slideLayouts/slideLayout48.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49.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image" Target="../media/image24.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image" Target="../media/image28.png"/><Relationship Id="rId3" Type="http://schemas.openxmlformats.org/officeDocument/2006/relationships/image" Target="../media/image29.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49.xml"/></Relationships>

</file>

<file path=ppt/slides/_rels/slide41.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Relationships xmlns="http://schemas.openxmlformats.org/package/2006/relationships"><Relationship Id="rId1" Type="http://schemas.openxmlformats.org/officeDocument/2006/relationships/slideLayout" Target="../slideLayouts/slideLayout47.xml"/></Relationships>

</file>

<file path=ppt/slides/_rels/slide46.xml.rels><?xml version="1.0" encoding="UTF-8"?>
<Relationships xmlns="http://schemas.openxmlformats.org/package/2006/relationships"><Relationship Id="rId1" Type="http://schemas.openxmlformats.org/officeDocument/2006/relationships/slideLayout" Target="../slideLayouts/slideLayout47.xml"/></Relationships>

</file>

<file path=ppt/slides/_rels/slide47.xml.rels><?xml version="1.0" encoding="UTF-8"?>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hyperlink" Target="https://www.newyorker.com/magazine/2018/10/01/georgias-separate-and-unequal-special-education-system" TargetMode="External"/></Relationships>

</file>

<file path=ppt/slides/_rels/slide48.xml.rels><?xml version="1.0" encoding="UTF-8"?>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hyperlink" Target="https://www.newyorker.com/magazine/2018/10/01/georgias-separate-and-unequal-special-education-system" TargetMode="External"/></Relationships>

</file>

<file path=ppt/slides/_rels/slide49.xml.rels><?xml version="1.0" encoding="UTF-8"?>
<Relationships xmlns="http://schemas.openxmlformats.org/package/2006/relationships"><Relationship Id="rId1" Type="http://schemas.openxmlformats.org/officeDocument/2006/relationships/slideLayout" Target="../slideLayouts/slideLayout108.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Relationships xmlns="http://schemas.openxmlformats.org/package/2006/relationships"><Relationship Id="rId1" Type="http://schemas.openxmlformats.org/officeDocument/2006/relationships/slideLayout" Target="../slideLayouts/slideLayout108.xml"/><Relationship Id="rId2" Type="http://schemas.openxmlformats.org/officeDocument/2006/relationships/image" Target="../media/image30.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108.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1" name="Chapter 3: Writing with Grammar in Mind"/>
          <p:cNvSpPr txBox="1"/>
          <p:nvPr>
            <p:ph type="ctrTitle"/>
          </p:nvPr>
        </p:nvSpPr>
        <p:spPr>
          <a:xfrm>
            <a:off x="1270000" y="1943100"/>
            <a:ext cx="10464800" cy="4445000"/>
          </a:xfrm>
          <a:prstGeom prst="rect">
            <a:avLst/>
          </a:prstGeom>
        </p:spPr>
        <p:txBody>
          <a:bodyPr/>
          <a:lstStyle>
            <a:lvl1pPr defTabSz="333756">
              <a:tabLst>
                <a:tab pos="254000" algn="l"/>
                <a:tab pos="508000" algn="l"/>
                <a:tab pos="774700" algn="l"/>
                <a:tab pos="1028700" algn="l"/>
                <a:tab pos="1295400" algn="l"/>
                <a:tab pos="1549400" algn="l"/>
                <a:tab pos="1816100" algn="l"/>
                <a:tab pos="2070100" algn="l"/>
                <a:tab pos="2324100" algn="l"/>
                <a:tab pos="2590800" algn="l"/>
                <a:tab pos="2844800" algn="l"/>
                <a:tab pos="3111500" algn="l"/>
              </a:tabLst>
              <a:defRPr spc="160" sz="8030">
                <a:effectLst>
                  <a:outerShdw sx="100000" sy="100000" kx="0" ky="0" algn="b" rotWithShape="0" blurRad="46355" dist="37084" dir="7080000">
                    <a:srgbClr val="A6AAA9"/>
                  </a:outerShdw>
                </a:effectLst>
              </a:defRPr>
            </a:lvl1pPr>
          </a:lstStyle>
          <a:p>
            <a:pPr/>
            <a:r>
              <a:t>Chapter 3: Writing with Grammar in Mind</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chemeClr val="accent3">
            <a:satOff val="18648"/>
            <a:lumOff val="5971"/>
          </a:schemeClr>
        </a:solidFill>
      </p:bgPr>
    </p:bg>
    <p:spTree>
      <p:nvGrpSpPr>
        <p:cNvPr id="1" name=""/>
        <p:cNvGrpSpPr/>
        <p:nvPr/>
      </p:nvGrpSpPr>
      <p:grpSpPr>
        <a:xfrm>
          <a:off x="0" y="0"/>
          <a:ext cx="0" cy="0"/>
          <a:chOff x="0" y="0"/>
          <a:chExt cx="0" cy="0"/>
        </a:xfrm>
      </p:grpSpPr>
      <p:sp>
        <p:nvSpPr>
          <p:cNvPr id="2189" name="Simple"/>
          <p:cNvSpPr/>
          <p:nvPr>
            <p:ph type="body" idx="18"/>
          </p:nvPr>
        </p:nvSpPr>
        <p:spPr>
          <a:xfrm>
            <a:off x="750357" y="2622550"/>
            <a:ext cx="2502731" cy="914400"/>
          </a:xfrm>
          <a:prstGeom prst="rect">
            <a:avLst/>
          </a:prstGeom>
        </p:spPr>
        <p:txBody>
          <a:bodyPr/>
          <a:lstStyle/>
          <a:p>
            <a:pPr/>
            <a:r>
              <a:t>Simple</a:t>
            </a:r>
          </a:p>
        </p:txBody>
      </p:sp>
      <p:sp>
        <p:nvSpPr>
          <p:cNvPr id="2190" name="Sentence types"/>
          <p:cNvSpPr txBox="1"/>
          <p:nvPr>
            <p:ph type="title"/>
          </p:nvPr>
        </p:nvSpPr>
        <p:spPr>
          <a:xfrm>
            <a:off x="381000" y="419100"/>
            <a:ext cx="10220516" cy="1681381"/>
          </a:xfrm>
          <a:prstGeom prst="rect">
            <a:avLst/>
          </a:prstGeom>
        </p:spPr>
        <p:txBody>
          <a:bodyPr/>
          <a:lstStyle/>
          <a:p>
            <a:pPr/>
            <a:r>
              <a:t>Sentence types</a:t>
            </a:r>
          </a:p>
        </p:txBody>
      </p:sp>
      <p:sp>
        <p:nvSpPr>
          <p:cNvPr id="2191" name="Compound"/>
          <p:cNvSpPr/>
          <p:nvPr/>
        </p:nvSpPr>
        <p:spPr>
          <a:xfrm>
            <a:off x="750357" y="4266165"/>
            <a:ext cx="5016107" cy="914401"/>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Compound</a:t>
            </a:r>
          </a:p>
        </p:txBody>
      </p:sp>
      <p:sp>
        <p:nvSpPr>
          <p:cNvPr id="2192" name="Complex"/>
          <p:cNvSpPr/>
          <p:nvPr/>
        </p:nvSpPr>
        <p:spPr>
          <a:xfrm>
            <a:off x="750357" y="5909780"/>
            <a:ext cx="5016107" cy="914401"/>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Complex</a:t>
            </a:r>
          </a:p>
        </p:txBody>
      </p:sp>
      <p:sp>
        <p:nvSpPr>
          <p:cNvPr id="2193" name="Compound-Complex"/>
          <p:cNvSpPr/>
          <p:nvPr/>
        </p:nvSpPr>
        <p:spPr>
          <a:xfrm>
            <a:off x="750357" y="7346250"/>
            <a:ext cx="5016107" cy="1914283"/>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Compound-Complex</a:t>
            </a:r>
          </a:p>
        </p:txBody>
      </p:sp>
      <p:sp>
        <p:nvSpPr>
          <p:cNvPr id="2194" name="GENERALLY EASIER ON COMPREHENSION"/>
          <p:cNvSpPr txBox="1"/>
          <p:nvPr/>
        </p:nvSpPr>
        <p:spPr>
          <a:xfrm>
            <a:off x="5695456" y="2378041"/>
            <a:ext cx="6947231"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b="1">
                <a:solidFill>
                  <a:schemeClr val="accent5"/>
                </a:solidFill>
                <a:latin typeface="Helvetica Neue"/>
                <a:ea typeface="Helvetica Neue"/>
                <a:cs typeface="Helvetica Neue"/>
                <a:sym typeface="Helvetica Neue"/>
              </a:defRPr>
            </a:pPr>
            <a:r>
              <a:t>GENERALLY </a:t>
            </a:r>
            <a:r>
              <a:rPr u="sng"/>
              <a:t>EASIER</a:t>
            </a:r>
            <a:r>
              <a:t> ON COMPREHENSION</a:t>
            </a:r>
          </a:p>
        </p:txBody>
      </p:sp>
      <p:sp>
        <p:nvSpPr>
          <p:cNvPr id="2195" name="GENERALLY HARDER ON COMPREHENSION"/>
          <p:cNvSpPr txBox="1"/>
          <p:nvPr/>
        </p:nvSpPr>
        <p:spPr>
          <a:xfrm>
            <a:off x="5594414" y="8984519"/>
            <a:ext cx="7149314" cy="3968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defRPr b="1">
                <a:solidFill>
                  <a:schemeClr val="accent5"/>
                </a:solidFill>
                <a:latin typeface="Helvetica Neue"/>
                <a:ea typeface="Helvetica Neue"/>
                <a:cs typeface="Helvetica Neue"/>
                <a:sym typeface="Helvetica Neue"/>
              </a:defRPr>
            </a:pPr>
            <a:r>
              <a:t>GENERALLY </a:t>
            </a:r>
            <a:r>
              <a:rPr u="sng"/>
              <a:t>HARDER</a:t>
            </a:r>
            <a:r>
              <a:t> ON COMPREHENSION</a:t>
            </a:r>
          </a:p>
        </p:txBody>
      </p:sp>
      <p:sp>
        <p:nvSpPr>
          <p:cNvPr id="2196" name="Double Arrow"/>
          <p:cNvSpPr/>
          <p:nvPr/>
        </p:nvSpPr>
        <p:spPr>
          <a:xfrm rot="16200000">
            <a:off x="5997661" y="4944410"/>
            <a:ext cx="6020829" cy="1870562"/>
          </a:xfrm>
          <a:prstGeom prst="leftRightArrow">
            <a:avLst>
              <a:gd name="adj1" fmla="val 32000"/>
              <a:gd name="adj2" fmla="val 29873"/>
            </a:avLst>
          </a:prstGeom>
          <a:solidFill>
            <a:schemeClr val="accent5">
              <a:hueOff val="-444211"/>
              <a:satOff val="-14915"/>
              <a:lumOff val="22857"/>
            </a:schemeClr>
          </a:solidFill>
          <a:ln w="12700">
            <a:miter lim="400000"/>
          </a:ln>
        </p:spPr>
        <p:txBody>
          <a:bodyPr lIns="0" tIns="0" rIns="0" bIns="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8" name="putting less important thoughts into subordinate clauses, leaving the important thoughts in the clauses that can stand alone"/>
          <p:cNvSpPr/>
          <p:nvPr>
            <p:ph type="body" idx="14"/>
          </p:nvPr>
        </p:nvSpPr>
        <p:spPr>
          <a:xfrm>
            <a:off x="1733550" y="2827652"/>
            <a:ext cx="9537700" cy="5522613"/>
          </a:xfrm>
          <a:prstGeom prst="rect">
            <a:avLst/>
          </a:prstGeom>
        </p:spPr>
        <p:txBody>
          <a:bodyPr/>
          <a:lstStyle>
            <a:lvl1pPr>
              <a:defRPr sz="5400"/>
            </a:lvl1pPr>
          </a:lstStyle>
          <a:p>
            <a:pPr/>
            <a:r>
              <a:t>putting less important thoughts into subordinate clauses, leaving the important thoughts in the clauses that can stand alone</a:t>
            </a:r>
          </a:p>
        </p:txBody>
      </p:sp>
      <p:sp>
        <p:nvSpPr>
          <p:cNvPr id="2199" name="Subordination"/>
          <p:cNvSpPr txBox="1"/>
          <p:nvPr>
            <p:ph type="title"/>
          </p:nvPr>
        </p:nvSpPr>
        <p:spPr>
          <a:xfrm>
            <a:off x="381000" y="419100"/>
            <a:ext cx="9434339" cy="1681381"/>
          </a:xfrm>
          <a:prstGeom prst="rect">
            <a:avLst/>
          </a:prstGeom>
        </p:spPr>
        <p:txBody>
          <a:bodyPr/>
          <a:lstStyle/>
          <a:p>
            <a:pPr/>
            <a:r>
              <a:t>Subordination</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6A086"/>
        </a:solidFill>
      </p:bgPr>
    </p:bg>
    <p:spTree>
      <p:nvGrpSpPr>
        <p:cNvPr id="1" name=""/>
        <p:cNvGrpSpPr/>
        <p:nvPr/>
      </p:nvGrpSpPr>
      <p:grpSpPr>
        <a:xfrm>
          <a:off x="0" y="0"/>
          <a:ext cx="0" cy="0"/>
          <a:chOff x="0" y="0"/>
          <a:chExt cx="0" cy="0"/>
        </a:xfrm>
      </p:grpSpPr>
      <p:sp>
        <p:nvSpPr>
          <p:cNvPr id="2201" name="“known- new contract” (Kolln &amp; Gray, 2013)—known information from previous sentences—usually the subject—tends to appear before new information."/>
          <p:cNvSpPr/>
          <p:nvPr>
            <p:ph type="body" idx="14"/>
          </p:nvPr>
        </p:nvSpPr>
        <p:spPr>
          <a:xfrm>
            <a:off x="1733550" y="2698750"/>
            <a:ext cx="9537700" cy="6295312"/>
          </a:xfrm>
          <a:prstGeom prst="rect">
            <a:avLst/>
          </a:prstGeom>
        </p:spPr>
        <p:txBody>
          <a:bodyPr/>
          <a:lstStyle/>
          <a:p>
            <a:pPr>
              <a:defRPr sz="5400"/>
            </a:pPr>
            <a:r>
              <a:rPr b="1"/>
              <a:t>“known- new contract”</a:t>
            </a:r>
            <a:r>
              <a:t> </a:t>
            </a:r>
            <a:r>
              <a:rPr sz="3700"/>
              <a:t>(Kolln &amp; Gray, 2013)</a:t>
            </a:r>
            <a:r>
              <a:t>—known information from previous sentences—usually the subject—tends to appear before new information.</a:t>
            </a:r>
          </a:p>
        </p:txBody>
      </p:sp>
      <p:sp>
        <p:nvSpPr>
          <p:cNvPr id="2202" name="Information ordering"/>
          <p:cNvSpPr txBox="1"/>
          <p:nvPr>
            <p:ph type="title"/>
          </p:nvPr>
        </p:nvSpPr>
        <p:spPr>
          <a:xfrm>
            <a:off x="381000" y="419100"/>
            <a:ext cx="12868802" cy="1681381"/>
          </a:xfrm>
          <a:prstGeom prst="rect">
            <a:avLst/>
          </a:prstGeom>
        </p:spPr>
        <p:txBody>
          <a:bodyPr/>
          <a:lstStyle/>
          <a:p>
            <a:pPr/>
            <a:r>
              <a:t>Information ordering</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4" name="Short sentences are attention grabbers—quick action.  They are usually easier to understand."/>
          <p:cNvSpPr/>
          <p:nvPr>
            <p:ph type="body" idx="14"/>
          </p:nvPr>
        </p:nvSpPr>
        <p:spPr>
          <a:xfrm>
            <a:off x="2195976" y="2698750"/>
            <a:ext cx="9537701" cy="1257972"/>
          </a:xfrm>
          <a:prstGeom prst="rect">
            <a:avLst/>
          </a:prstGeom>
        </p:spPr>
        <p:txBody>
          <a:bodyPr/>
          <a:lstStyle>
            <a:lvl1pPr>
              <a:defRPr sz="3600"/>
            </a:lvl1pPr>
          </a:lstStyle>
          <a:p>
            <a:pPr/>
            <a:r>
              <a:t>Short sentences are attention grabbers—quick action.  They are usually easier to understand.</a:t>
            </a:r>
          </a:p>
        </p:txBody>
      </p:sp>
      <p:sp>
        <p:nvSpPr>
          <p:cNvPr id="2205" name="Long sentences are usually harder to understand.  They slow down the action."/>
          <p:cNvSpPr/>
          <p:nvPr>
            <p:ph type="body" idx="16"/>
          </p:nvPr>
        </p:nvSpPr>
        <p:spPr>
          <a:xfrm>
            <a:off x="2272401" y="5106487"/>
            <a:ext cx="9537701" cy="1257972"/>
          </a:xfrm>
          <a:prstGeom prst="rect">
            <a:avLst/>
          </a:prstGeom>
        </p:spPr>
        <p:txBody>
          <a:bodyPr/>
          <a:lstStyle>
            <a:lvl1pPr>
              <a:defRPr sz="3600"/>
            </a:lvl1pPr>
          </a:lstStyle>
          <a:p>
            <a:pPr/>
            <a:r>
              <a:t>Long sentences are usually harder to understand.  They slow down the action.</a:t>
            </a:r>
          </a:p>
        </p:txBody>
      </p:sp>
      <p:sp>
        <p:nvSpPr>
          <p:cNvPr id="2206" name="Sprinkle in the kind you’re naturally less likely to write.  That keeps readers from falling into a trance."/>
          <p:cNvSpPr/>
          <p:nvPr>
            <p:ph type="body" idx="17"/>
          </p:nvPr>
        </p:nvSpPr>
        <p:spPr>
          <a:xfrm>
            <a:off x="2252528" y="6977888"/>
            <a:ext cx="9730299" cy="2002348"/>
          </a:xfrm>
          <a:prstGeom prst="rect">
            <a:avLst/>
          </a:prstGeom>
        </p:spPr>
        <p:txBody>
          <a:bodyPr/>
          <a:lstStyle>
            <a:lvl1pPr>
              <a:defRPr sz="3600"/>
            </a:lvl1pPr>
          </a:lstStyle>
          <a:p>
            <a:pPr/>
            <a:r>
              <a:t>Sprinkle in the kind you’re naturally less likely to write.  That keeps readers from falling into a trance.</a:t>
            </a:r>
          </a:p>
        </p:txBody>
      </p:sp>
      <p:sp>
        <p:nvSpPr>
          <p:cNvPr id="2207" name="01."/>
          <p:cNvSpPr/>
          <p:nvPr>
            <p:ph type="body" idx="18"/>
          </p:nvPr>
        </p:nvSpPr>
        <p:spPr>
          <a:xfrm>
            <a:off x="852819" y="2870535"/>
            <a:ext cx="1127430" cy="914401"/>
          </a:xfrm>
          <a:prstGeom prst="rect">
            <a:avLst/>
          </a:prstGeom>
        </p:spPr>
        <p:txBody>
          <a:bodyPr/>
          <a:lstStyle/>
          <a:p>
            <a:pPr/>
            <a:r>
              <a:t>01.</a:t>
            </a:r>
          </a:p>
        </p:txBody>
      </p:sp>
      <p:sp>
        <p:nvSpPr>
          <p:cNvPr id="2208" name="03."/>
          <p:cNvSpPr/>
          <p:nvPr>
            <p:ph type="body" idx="19"/>
          </p:nvPr>
        </p:nvSpPr>
        <p:spPr>
          <a:xfrm>
            <a:off x="852819" y="7521861"/>
            <a:ext cx="1127430" cy="914401"/>
          </a:xfrm>
          <a:prstGeom prst="rect">
            <a:avLst/>
          </a:prstGeom>
        </p:spPr>
        <p:txBody>
          <a:bodyPr/>
          <a:lstStyle/>
          <a:p>
            <a:pPr/>
            <a:r>
              <a:t>03.</a:t>
            </a:r>
          </a:p>
        </p:txBody>
      </p:sp>
      <p:sp>
        <p:nvSpPr>
          <p:cNvPr id="2209" name="02."/>
          <p:cNvSpPr/>
          <p:nvPr>
            <p:ph type="body" idx="21"/>
          </p:nvPr>
        </p:nvSpPr>
        <p:spPr>
          <a:xfrm>
            <a:off x="852819" y="5278273"/>
            <a:ext cx="1127430" cy="914401"/>
          </a:xfrm>
          <a:prstGeom prst="rect">
            <a:avLst/>
          </a:prstGeom>
        </p:spPr>
        <p:txBody>
          <a:bodyPr/>
          <a:lstStyle/>
          <a:p>
            <a:pPr/>
            <a:r>
              <a:t>02.</a:t>
            </a:r>
          </a:p>
        </p:txBody>
      </p:sp>
      <p:sp>
        <p:nvSpPr>
          <p:cNvPr id="2210" name="Sentence Length"/>
          <p:cNvSpPr txBox="1"/>
          <p:nvPr>
            <p:ph type="title"/>
          </p:nvPr>
        </p:nvSpPr>
        <p:spPr>
          <a:xfrm>
            <a:off x="381000" y="419100"/>
            <a:ext cx="9851126" cy="1681381"/>
          </a:xfrm>
          <a:prstGeom prst="rect">
            <a:avLst/>
          </a:prstGeom>
        </p:spPr>
        <p:txBody>
          <a:bodyPr/>
          <a:lstStyle/>
          <a:p>
            <a:pPr/>
            <a:r>
              <a:t>Sentence Length</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12" name="When she came off the job, what relation had the flight attendant to the &quot;artificial elation&quot; she had induced on the job? In what sense was it her own elation on the job? The company lays claim not simply to her physical motions—how she handles food trays—but to her emotional actions and the way they show in the ease of a smile. The workers I talked to often spoke of their smiles as being on them but not of them. They were seen as an extension of the make-up, the uniform, the recorded music, the soothing pastel colors of the airplane decor, and the daytime drinks, which taken together orchestrate the mood of the passengers. The final commodity is not a certain number of smiles to be counted like rolls of wallpaper. For the flight attendant, the smiles are a part of her work, a part that requires her to coordinate self and feeling so that the work seems to be effortless. To show that the enjoyment takes effort is to do the job poorly. Similarly, part of the job is to disguise fatigue and irritation, for otherwise the labor would show in an unseemly way, and the product—passenger contentment—would be damaged. Because it is easier to disguise fatigue and irritation if they can be banished altogether, at least for brief periods, this feat calls for emotional labor."/>
          <p:cNvSpPr txBox="1"/>
          <p:nvPr/>
        </p:nvSpPr>
        <p:spPr>
          <a:xfrm>
            <a:off x="686570" y="647700"/>
            <a:ext cx="11631660" cy="84582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l" defTabSz="457200">
              <a:lnSpc>
                <a:spcPct val="100000"/>
              </a:lnSpc>
              <a:spcBef>
                <a:spcPts val="0"/>
              </a:spcBef>
              <a:defRPr spc="0" sz="3050">
                <a:solidFill>
                  <a:srgbClr val="000000"/>
                </a:solidFill>
                <a:latin typeface="Times"/>
                <a:ea typeface="Times"/>
                <a:cs typeface="Times"/>
                <a:sym typeface="Times"/>
              </a:defRPr>
            </a:pPr>
            <a:r>
              <a:t>     When she came off the job, what relation had the flight attendant to the "artificial elation" she had induced on the job? In what sense was it her </a:t>
            </a:r>
            <a:r>
              <a:rPr i="1"/>
              <a:t>own</a:t>
            </a:r>
            <a:r>
              <a:t> elation on the job? The company lays claim not simply to her physical motions—how she handles food trays—but to her emotional actions and the way they show in the ease of a smile. The workers I talked to often spoke of their smiles as being </a:t>
            </a:r>
            <a:r>
              <a:rPr i="1"/>
              <a:t>on</a:t>
            </a:r>
            <a:r>
              <a:t> them but not </a:t>
            </a:r>
            <a:r>
              <a:rPr i="1"/>
              <a:t>of</a:t>
            </a:r>
            <a:r>
              <a:t> them. They were seen as an extension of the make-up, the uniform, the recorded music, the soothing pastel colors of the airplane decor, and the daytime drinks, which taken together orchestrate the mood of the passengers. The final commodity is not a certain number of smiles to be counted like rolls of wallpaper. For the flight attendant, the smiles are a </a:t>
            </a:r>
            <a:r>
              <a:rPr i="1"/>
              <a:t>part of her work</a:t>
            </a:r>
            <a:r>
              <a:t>, a part that requires her to coordinate self and feeling so that the work seems to be effortless. To show that the enjoyment takes effort is to do the job poorly. Similarly, part of the job is to disguise fatigue and irritation, for otherwise the labor would show in an unseemly way, and the product—passenger contentment—would be damaged. Because it is easier to disguise fatigue and irritation if they can be banished altogether, at least for brief periods, this feat calls for emotional labor.</a:t>
            </a:r>
          </a:p>
        </p:txBody>
      </p:sp>
      <p:sp>
        <p:nvSpPr>
          <p:cNvPr id="2213" name="Hochschild (2003, pp. 7-8)"/>
          <p:cNvSpPr txBox="1"/>
          <p:nvPr/>
        </p:nvSpPr>
        <p:spPr>
          <a:xfrm>
            <a:off x="8346037" y="8891754"/>
            <a:ext cx="3817596"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Hochschild (2003, pp. 7-8)</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17" name="When she came off the job, what relation had the flight attendant to the &quot;artificial elation&quot; she had induced on the job?…"/>
          <p:cNvSpPr txBox="1"/>
          <p:nvPr/>
        </p:nvSpPr>
        <p:spPr>
          <a:xfrm>
            <a:off x="341949" y="628649"/>
            <a:ext cx="12320901" cy="8496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18"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20"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21" name="10 sentences"/>
          <p:cNvSpPr txBox="1"/>
          <p:nvPr/>
        </p:nvSpPr>
        <p:spPr>
          <a:xfrm>
            <a:off x="122250" y="3577722"/>
            <a:ext cx="1906034" cy="84290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10 sentences</a:t>
            </a:r>
          </a:p>
        </p:txBody>
      </p:sp>
      <p:sp>
        <p:nvSpPr>
          <p:cNvPr id="2222" name="Line"/>
          <p:cNvSpPr/>
          <p:nvPr/>
        </p:nvSpPr>
        <p:spPr>
          <a:xfrm flipV="1">
            <a:off x="1075266" y="374429"/>
            <a:ext cx="1" cy="3003771"/>
          </a:xfrm>
          <a:prstGeom prst="line">
            <a:avLst/>
          </a:prstGeom>
          <a:ln w="88900">
            <a:solidFill>
              <a:schemeClr val="accent5"/>
            </a:solidFill>
            <a:miter lim="400000"/>
          </a:ln>
        </p:spPr>
        <p:txBody>
          <a:bodyPr lIns="50800" tIns="50800" rIns="50800" bIns="50800" anchor="ctr"/>
          <a:lstStyle/>
          <a:p>
            <a:pPr/>
          </a:p>
        </p:txBody>
      </p:sp>
      <p:sp>
        <p:nvSpPr>
          <p:cNvPr id="2223" name="Line"/>
          <p:cNvSpPr/>
          <p:nvPr/>
        </p:nvSpPr>
        <p:spPr>
          <a:xfrm flipV="1">
            <a:off x="1075266" y="4620148"/>
            <a:ext cx="1" cy="4645591"/>
          </a:xfrm>
          <a:prstGeom prst="line">
            <a:avLst/>
          </a:prstGeom>
          <a:ln w="88900">
            <a:solidFill>
              <a:schemeClr val="accent5"/>
            </a:solidFill>
            <a:miter lim="400000"/>
          </a:ln>
        </p:spPr>
        <p:txBody>
          <a:bodyPr lIns="50800" tIns="50800" rIns="50800" bIns="50800" anchor="ctr"/>
          <a:lstStyle/>
          <a:p>
            <a:pPr/>
          </a:p>
        </p:txBody>
      </p:sp>
      <p:sp>
        <p:nvSpPr>
          <p:cNvPr id="2224"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26"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27" name="Sentence Type"/>
          <p:cNvSpPr txBox="1"/>
          <p:nvPr/>
        </p:nvSpPr>
        <p:spPr>
          <a:xfrm>
            <a:off x="54516" y="140255"/>
            <a:ext cx="1906034" cy="84290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cap="all">
                <a:solidFill>
                  <a:srgbClr val="A6AAA9"/>
                </a:solidFill>
                <a:latin typeface="Helvetica Neue"/>
                <a:ea typeface="Helvetica Neue"/>
                <a:cs typeface="Helvetica Neue"/>
                <a:sym typeface="Helvetica Neue"/>
              </a:defRPr>
            </a:lvl1pPr>
          </a:lstStyle>
          <a:p>
            <a:pPr/>
            <a:r>
              <a:t>Sentence Type</a:t>
            </a:r>
          </a:p>
        </p:txBody>
      </p:sp>
      <p:sp>
        <p:nvSpPr>
          <p:cNvPr id="2228"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29" name="Complex"/>
          <p:cNvSpPr txBox="1"/>
          <p:nvPr/>
        </p:nvSpPr>
        <p:spPr>
          <a:xfrm>
            <a:off x="54516" y="3632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Complex</a:t>
            </a:r>
          </a:p>
        </p:txBody>
      </p:sp>
      <p:sp>
        <p:nvSpPr>
          <p:cNvPr id="2230" name="Simple"/>
          <p:cNvSpPr txBox="1"/>
          <p:nvPr/>
        </p:nvSpPr>
        <p:spPr>
          <a:xfrm>
            <a:off x="54516" y="11506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Simple</a:t>
            </a:r>
          </a:p>
        </p:txBody>
      </p:sp>
      <p:sp>
        <p:nvSpPr>
          <p:cNvPr id="2231" name="Simple"/>
          <p:cNvSpPr txBox="1"/>
          <p:nvPr/>
        </p:nvSpPr>
        <p:spPr>
          <a:xfrm>
            <a:off x="54516" y="314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Simple</a:t>
            </a:r>
          </a:p>
        </p:txBody>
      </p:sp>
      <p:sp>
        <p:nvSpPr>
          <p:cNvPr id="2232" name="Simple"/>
          <p:cNvSpPr txBox="1"/>
          <p:nvPr/>
        </p:nvSpPr>
        <p:spPr>
          <a:xfrm>
            <a:off x="54516" y="52824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Simple</a:t>
            </a:r>
          </a:p>
        </p:txBody>
      </p:sp>
      <p:sp>
        <p:nvSpPr>
          <p:cNvPr id="2233" name="Simple"/>
          <p:cNvSpPr txBox="1"/>
          <p:nvPr/>
        </p:nvSpPr>
        <p:spPr>
          <a:xfrm>
            <a:off x="54516" y="695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Simple</a:t>
            </a:r>
          </a:p>
        </p:txBody>
      </p:sp>
      <p:sp>
        <p:nvSpPr>
          <p:cNvPr id="2234" name="Compound"/>
          <p:cNvSpPr txBox="1"/>
          <p:nvPr/>
        </p:nvSpPr>
        <p:spPr>
          <a:xfrm>
            <a:off x="54516" y="77843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Compound</a:t>
            </a:r>
          </a:p>
        </p:txBody>
      </p:sp>
      <p:sp>
        <p:nvSpPr>
          <p:cNvPr id="2235" name="Complex"/>
          <p:cNvSpPr txBox="1"/>
          <p:nvPr/>
        </p:nvSpPr>
        <p:spPr>
          <a:xfrm>
            <a:off x="54516" y="8889230"/>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Complex</a:t>
            </a:r>
          </a:p>
        </p:txBody>
      </p:sp>
      <p:sp>
        <p:nvSpPr>
          <p:cNvPr id="2236" name="Complex"/>
          <p:cNvSpPr txBox="1"/>
          <p:nvPr/>
        </p:nvSpPr>
        <p:spPr>
          <a:xfrm>
            <a:off x="54516" y="2145530"/>
            <a:ext cx="1906034" cy="39682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Complex</a:t>
            </a:r>
          </a:p>
        </p:txBody>
      </p:sp>
      <p:sp>
        <p:nvSpPr>
          <p:cNvPr id="2237" name="Complex"/>
          <p:cNvSpPr txBox="1"/>
          <p:nvPr/>
        </p:nvSpPr>
        <p:spPr>
          <a:xfrm>
            <a:off x="54516" y="4211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Complex</a:t>
            </a:r>
          </a:p>
        </p:txBody>
      </p:sp>
      <p:sp>
        <p:nvSpPr>
          <p:cNvPr id="2238" name="Complex"/>
          <p:cNvSpPr txBox="1"/>
          <p:nvPr/>
        </p:nvSpPr>
        <p:spPr>
          <a:xfrm>
            <a:off x="54516" y="6116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Complex</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229"/>
                                        </p:tgtEl>
                                        <p:attrNameLst>
                                          <p:attrName>style.visibility</p:attrName>
                                        </p:attrNameLst>
                                      </p:cBhvr>
                                      <p:to>
                                        <p:strVal val="visible"/>
                                      </p:to>
                                    </p:set>
                                    <p:anim calcmode="lin" valueType="num">
                                      <p:cBhvr>
                                        <p:cTn id="7" dur="499" fill="hold"/>
                                        <p:tgtEl>
                                          <p:spTgt spid="2229"/>
                                        </p:tgtEl>
                                        <p:attrNameLst>
                                          <p:attrName>ppt_x</p:attrName>
                                        </p:attrNameLst>
                                      </p:cBhvr>
                                      <p:tavLst>
                                        <p:tav tm="0">
                                          <p:val>
                                            <p:strVal val="0-#ppt_w/2"/>
                                          </p:val>
                                        </p:tav>
                                        <p:tav tm="100000">
                                          <p:val>
                                            <p:strVal val="#ppt_x"/>
                                          </p:val>
                                        </p:tav>
                                      </p:tavLst>
                                    </p:anim>
                                    <p:anim calcmode="lin" valueType="num">
                                      <p:cBhvr>
                                        <p:cTn id="8" dur="499" fill="hold"/>
                                        <p:tgtEl>
                                          <p:spTgt spid="22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230"/>
                                        </p:tgtEl>
                                        <p:attrNameLst>
                                          <p:attrName>style.visibility</p:attrName>
                                        </p:attrNameLst>
                                      </p:cBhvr>
                                      <p:to>
                                        <p:strVal val="visible"/>
                                      </p:to>
                                    </p:set>
                                    <p:anim calcmode="lin" valueType="num">
                                      <p:cBhvr>
                                        <p:cTn id="13" dur="499" fill="hold"/>
                                        <p:tgtEl>
                                          <p:spTgt spid="2230"/>
                                        </p:tgtEl>
                                        <p:attrNameLst>
                                          <p:attrName>ppt_x</p:attrName>
                                        </p:attrNameLst>
                                      </p:cBhvr>
                                      <p:tavLst>
                                        <p:tav tm="0">
                                          <p:val>
                                            <p:strVal val="0-#ppt_w/2"/>
                                          </p:val>
                                        </p:tav>
                                        <p:tav tm="100000">
                                          <p:val>
                                            <p:strVal val="#ppt_x"/>
                                          </p:val>
                                        </p:tav>
                                      </p:tavLst>
                                    </p:anim>
                                    <p:anim calcmode="lin" valueType="num">
                                      <p:cBhvr>
                                        <p:cTn id="14" dur="499" fill="hold"/>
                                        <p:tgtEl>
                                          <p:spTgt spid="22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236"/>
                                        </p:tgtEl>
                                        <p:attrNameLst>
                                          <p:attrName>style.visibility</p:attrName>
                                        </p:attrNameLst>
                                      </p:cBhvr>
                                      <p:to>
                                        <p:strVal val="visible"/>
                                      </p:to>
                                    </p:set>
                                    <p:anim calcmode="lin" valueType="num">
                                      <p:cBhvr>
                                        <p:cTn id="19" dur="499" fill="hold"/>
                                        <p:tgtEl>
                                          <p:spTgt spid="2236"/>
                                        </p:tgtEl>
                                        <p:attrNameLst>
                                          <p:attrName>ppt_x</p:attrName>
                                        </p:attrNameLst>
                                      </p:cBhvr>
                                      <p:tavLst>
                                        <p:tav tm="0">
                                          <p:val>
                                            <p:strVal val="0-#ppt_w/2"/>
                                          </p:val>
                                        </p:tav>
                                        <p:tav tm="100000">
                                          <p:val>
                                            <p:strVal val="#ppt_x"/>
                                          </p:val>
                                        </p:tav>
                                      </p:tavLst>
                                    </p:anim>
                                    <p:anim calcmode="lin" valueType="num">
                                      <p:cBhvr>
                                        <p:cTn id="20" dur="499" fill="hold"/>
                                        <p:tgtEl>
                                          <p:spTgt spid="22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2231"/>
                                        </p:tgtEl>
                                        <p:attrNameLst>
                                          <p:attrName>style.visibility</p:attrName>
                                        </p:attrNameLst>
                                      </p:cBhvr>
                                      <p:to>
                                        <p:strVal val="visible"/>
                                      </p:to>
                                    </p:set>
                                    <p:anim calcmode="lin" valueType="num">
                                      <p:cBhvr>
                                        <p:cTn id="25" dur="499" fill="hold"/>
                                        <p:tgtEl>
                                          <p:spTgt spid="2231"/>
                                        </p:tgtEl>
                                        <p:attrNameLst>
                                          <p:attrName>ppt_x</p:attrName>
                                        </p:attrNameLst>
                                      </p:cBhvr>
                                      <p:tavLst>
                                        <p:tav tm="0">
                                          <p:val>
                                            <p:strVal val="0-#ppt_w/2"/>
                                          </p:val>
                                        </p:tav>
                                        <p:tav tm="100000">
                                          <p:val>
                                            <p:strVal val="#ppt_x"/>
                                          </p:val>
                                        </p:tav>
                                      </p:tavLst>
                                    </p:anim>
                                    <p:anim calcmode="lin" valueType="num">
                                      <p:cBhvr>
                                        <p:cTn id="26" dur="499" fill="hold"/>
                                        <p:tgtEl>
                                          <p:spTgt spid="223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2237"/>
                                        </p:tgtEl>
                                        <p:attrNameLst>
                                          <p:attrName>style.visibility</p:attrName>
                                        </p:attrNameLst>
                                      </p:cBhvr>
                                      <p:to>
                                        <p:strVal val="visible"/>
                                      </p:to>
                                    </p:set>
                                    <p:anim calcmode="lin" valueType="num">
                                      <p:cBhvr>
                                        <p:cTn id="31" dur="499" fill="hold"/>
                                        <p:tgtEl>
                                          <p:spTgt spid="2237"/>
                                        </p:tgtEl>
                                        <p:attrNameLst>
                                          <p:attrName>ppt_x</p:attrName>
                                        </p:attrNameLst>
                                      </p:cBhvr>
                                      <p:tavLst>
                                        <p:tav tm="0">
                                          <p:val>
                                            <p:strVal val="0-#ppt_w/2"/>
                                          </p:val>
                                        </p:tav>
                                        <p:tav tm="100000">
                                          <p:val>
                                            <p:strVal val="#ppt_x"/>
                                          </p:val>
                                        </p:tav>
                                      </p:tavLst>
                                    </p:anim>
                                    <p:anim calcmode="lin" valueType="num">
                                      <p:cBhvr>
                                        <p:cTn id="32" dur="499" fill="hold"/>
                                        <p:tgtEl>
                                          <p:spTgt spid="22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 grpId="6" fill="hold">
                                  <p:stCondLst>
                                    <p:cond delay="0"/>
                                  </p:stCondLst>
                                  <p:iterate type="el" backwards="0">
                                    <p:tmAbs val="0"/>
                                  </p:iterate>
                                  <p:childTnLst>
                                    <p:set>
                                      <p:cBhvr>
                                        <p:cTn id="36" fill="hold"/>
                                        <p:tgtEl>
                                          <p:spTgt spid="2232"/>
                                        </p:tgtEl>
                                        <p:attrNameLst>
                                          <p:attrName>style.visibility</p:attrName>
                                        </p:attrNameLst>
                                      </p:cBhvr>
                                      <p:to>
                                        <p:strVal val="visible"/>
                                      </p:to>
                                    </p:set>
                                    <p:anim calcmode="lin" valueType="num">
                                      <p:cBhvr>
                                        <p:cTn id="37" dur="499" fill="hold"/>
                                        <p:tgtEl>
                                          <p:spTgt spid="2232"/>
                                        </p:tgtEl>
                                        <p:attrNameLst>
                                          <p:attrName>ppt_x</p:attrName>
                                        </p:attrNameLst>
                                      </p:cBhvr>
                                      <p:tavLst>
                                        <p:tav tm="0">
                                          <p:val>
                                            <p:strVal val="0-#ppt_w/2"/>
                                          </p:val>
                                        </p:tav>
                                        <p:tav tm="100000">
                                          <p:val>
                                            <p:strVal val="#ppt_x"/>
                                          </p:val>
                                        </p:tav>
                                      </p:tavLst>
                                    </p:anim>
                                    <p:anim calcmode="lin" valueType="num">
                                      <p:cBhvr>
                                        <p:cTn id="38" dur="499" fill="hold"/>
                                        <p:tgtEl>
                                          <p:spTgt spid="223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8" presetID="2" grpId="7" fill="hold">
                                  <p:stCondLst>
                                    <p:cond delay="0"/>
                                  </p:stCondLst>
                                  <p:iterate type="el" backwards="0">
                                    <p:tmAbs val="0"/>
                                  </p:iterate>
                                  <p:childTnLst>
                                    <p:set>
                                      <p:cBhvr>
                                        <p:cTn id="42" fill="hold"/>
                                        <p:tgtEl>
                                          <p:spTgt spid="2238"/>
                                        </p:tgtEl>
                                        <p:attrNameLst>
                                          <p:attrName>style.visibility</p:attrName>
                                        </p:attrNameLst>
                                      </p:cBhvr>
                                      <p:to>
                                        <p:strVal val="visible"/>
                                      </p:to>
                                    </p:set>
                                    <p:anim calcmode="lin" valueType="num">
                                      <p:cBhvr>
                                        <p:cTn id="43" dur="499" fill="hold"/>
                                        <p:tgtEl>
                                          <p:spTgt spid="2238"/>
                                        </p:tgtEl>
                                        <p:attrNameLst>
                                          <p:attrName>ppt_x</p:attrName>
                                        </p:attrNameLst>
                                      </p:cBhvr>
                                      <p:tavLst>
                                        <p:tav tm="0">
                                          <p:val>
                                            <p:strVal val="0-#ppt_w/2"/>
                                          </p:val>
                                        </p:tav>
                                        <p:tav tm="100000">
                                          <p:val>
                                            <p:strVal val="#ppt_x"/>
                                          </p:val>
                                        </p:tav>
                                      </p:tavLst>
                                    </p:anim>
                                    <p:anim calcmode="lin" valueType="num">
                                      <p:cBhvr>
                                        <p:cTn id="44" dur="499" fill="hold"/>
                                        <p:tgtEl>
                                          <p:spTgt spid="223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8" presetID="2" grpId="8" fill="hold">
                                  <p:stCondLst>
                                    <p:cond delay="0"/>
                                  </p:stCondLst>
                                  <p:iterate type="el" backwards="0">
                                    <p:tmAbs val="0"/>
                                  </p:iterate>
                                  <p:childTnLst>
                                    <p:set>
                                      <p:cBhvr>
                                        <p:cTn id="48" fill="hold"/>
                                        <p:tgtEl>
                                          <p:spTgt spid="2233"/>
                                        </p:tgtEl>
                                        <p:attrNameLst>
                                          <p:attrName>style.visibility</p:attrName>
                                        </p:attrNameLst>
                                      </p:cBhvr>
                                      <p:to>
                                        <p:strVal val="visible"/>
                                      </p:to>
                                    </p:set>
                                    <p:anim calcmode="lin" valueType="num">
                                      <p:cBhvr>
                                        <p:cTn id="49" dur="499" fill="hold"/>
                                        <p:tgtEl>
                                          <p:spTgt spid="2233"/>
                                        </p:tgtEl>
                                        <p:attrNameLst>
                                          <p:attrName>ppt_x</p:attrName>
                                        </p:attrNameLst>
                                      </p:cBhvr>
                                      <p:tavLst>
                                        <p:tav tm="0">
                                          <p:val>
                                            <p:strVal val="0-#ppt_w/2"/>
                                          </p:val>
                                        </p:tav>
                                        <p:tav tm="100000">
                                          <p:val>
                                            <p:strVal val="#ppt_x"/>
                                          </p:val>
                                        </p:tav>
                                      </p:tavLst>
                                    </p:anim>
                                    <p:anim calcmode="lin" valueType="num">
                                      <p:cBhvr>
                                        <p:cTn id="50" dur="499" fill="hold"/>
                                        <p:tgtEl>
                                          <p:spTgt spid="223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8" presetID="2" grpId="9" fill="hold">
                                  <p:stCondLst>
                                    <p:cond delay="0"/>
                                  </p:stCondLst>
                                  <p:iterate type="el" backwards="0">
                                    <p:tmAbs val="0"/>
                                  </p:iterate>
                                  <p:childTnLst>
                                    <p:set>
                                      <p:cBhvr>
                                        <p:cTn id="54" fill="hold"/>
                                        <p:tgtEl>
                                          <p:spTgt spid="2234"/>
                                        </p:tgtEl>
                                        <p:attrNameLst>
                                          <p:attrName>style.visibility</p:attrName>
                                        </p:attrNameLst>
                                      </p:cBhvr>
                                      <p:to>
                                        <p:strVal val="visible"/>
                                      </p:to>
                                    </p:set>
                                    <p:anim calcmode="lin" valueType="num">
                                      <p:cBhvr>
                                        <p:cTn id="55" dur="499" fill="hold"/>
                                        <p:tgtEl>
                                          <p:spTgt spid="2234"/>
                                        </p:tgtEl>
                                        <p:attrNameLst>
                                          <p:attrName>ppt_x</p:attrName>
                                        </p:attrNameLst>
                                      </p:cBhvr>
                                      <p:tavLst>
                                        <p:tav tm="0">
                                          <p:val>
                                            <p:strVal val="0-#ppt_w/2"/>
                                          </p:val>
                                        </p:tav>
                                        <p:tav tm="100000">
                                          <p:val>
                                            <p:strVal val="#ppt_x"/>
                                          </p:val>
                                        </p:tav>
                                      </p:tavLst>
                                    </p:anim>
                                    <p:anim calcmode="lin" valueType="num">
                                      <p:cBhvr>
                                        <p:cTn id="56" dur="499" fill="hold"/>
                                        <p:tgtEl>
                                          <p:spTgt spid="223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Class="entr" nodeType="clickEffect" presetSubtype="8" presetID="2" grpId="10" fill="hold">
                                  <p:stCondLst>
                                    <p:cond delay="0"/>
                                  </p:stCondLst>
                                  <p:iterate type="el" backwards="0">
                                    <p:tmAbs val="0"/>
                                  </p:iterate>
                                  <p:childTnLst>
                                    <p:set>
                                      <p:cBhvr>
                                        <p:cTn id="60" fill="hold"/>
                                        <p:tgtEl>
                                          <p:spTgt spid="2235"/>
                                        </p:tgtEl>
                                        <p:attrNameLst>
                                          <p:attrName>style.visibility</p:attrName>
                                        </p:attrNameLst>
                                      </p:cBhvr>
                                      <p:to>
                                        <p:strVal val="visible"/>
                                      </p:to>
                                    </p:set>
                                    <p:anim calcmode="lin" valueType="num">
                                      <p:cBhvr>
                                        <p:cTn id="61" dur="499" fill="hold"/>
                                        <p:tgtEl>
                                          <p:spTgt spid="2235"/>
                                        </p:tgtEl>
                                        <p:attrNameLst>
                                          <p:attrName>ppt_x</p:attrName>
                                        </p:attrNameLst>
                                      </p:cBhvr>
                                      <p:tavLst>
                                        <p:tav tm="0">
                                          <p:val>
                                            <p:strVal val="0-#ppt_w/2"/>
                                          </p:val>
                                        </p:tav>
                                        <p:tav tm="100000">
                                          <p:val>
                                            <p:strVal val="#ppt_x"/>
                                          </p:val>
                                        </p:tav>
                                      </p:tavLst>
                                    </p:anim>
                                    <p:anim calcmode="lin" valueType="num">
                                      <p:cBhvr>
                                        <p:cTn id="62" dur="499" fill="hold"/>
                                        <p:tgtEl>
                                          <p:spTgt spid="2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29" grpId="1"/>
      <p:bldP build="whole" bldLvl="1" animBg="1" rev="0" advAuto="0" spid="2233" grpId="8"/>
      <p:bldP build="whole" bldLvl="1" animBg="1" rev="0" advAuto="0" spid="2235" grpId="10"/>
      <p:bldP build="whole" bldLvl="1" animBg="1" rev="0" advAuto="0" spid="2236" grpId="3"/>
      <p:bldP build="whole" bldLvl="1" animBg="1" rev="0" advAuto="0" spid="2230" grpId="2"/>
      <p:bldP build="whole" bldLvl="1" animBg="1" rev="0" advAuto="0" spid="2234" grpId="9"/>
      <p:bldP build="whole" bldLvl="1" animBg="1" rev="0" advAuto="0" spid="2231" grpId="4"/>
      <p:bldP build="whole" bldLvl="1" animBg="1" rev="0" advAuto="0" spid="2237" grpId="5"/>
      <p:bldP build="whole" bldLvl="1" animBg="1" rev="0" advAuto="0" spid="2238" grpId="7"/>
      <p:bldP build="whole" bldLvl="1" animBg="1" rev="0" advAuto="0" spid="2232" grpId="6"/>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40"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41" name="Word Count"/>
          <p:cNvSpPr txBox="1"/>
          <p:nvPr/>
        </p:nvSpPr>
        <p:spPr>
          <a:xfrm>
            <a:off x="54516" y="140255"/>
            <a:ext cx="1906034" cy="107969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cap="all" spc="0" sz="3400">
                <a:solidFill>
                  <a:srgbClr val="A6AAA9"/>
                </a:solidFill>
                <a:latin typeface="Helvetica Neue"/>
                <a:ea typeface="Helvetica Neue"/>
                <a:cs typeface="Helvetica Neue"/>
                <a:sym typeface="Helvetica Neue"/>
              </a:defRPr>
            </a:lvl1pPr>
          </a:lstStyle>
          <a:p>
            <a:pPr/>
            <a:r>
              <a:t>Word Count</a:t>
            </a:r>
          </a:p>
        </p:txBody>
      </p:sp>
      <p:sp>
        <p:nvSpPr>
          <p:cNvPr id="2242"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43" name="11"/>
          <p:cNvSpPr txBox="1"/>
          <p:nvPr/>
        </p:nvSpPr>
        <p:spPr>
          <a:xfrm>
            <a:off x="54516" y="11506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11</a:t>
            </a:r>
          </a:p>
        </p:txBody>
      </p:sp>
      <p:sp>
        <p:nvSpPr>
          <p:cNvPr id="2244" name="18"/>
          <p:cNvSpPr txBox="1"/>
          <p:nvPr/>
        </p:nvSpPr>
        <p:spPr>
          <a:xfrm>
            <a:off x="54516" y="314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18</a:t>
            </a:r>
          </a:p>
        </p:txBody>
      </p:sp>
      <p:sp>
        <p:nvSpPr>
          <p:cNvPr id="2245" name="17"/>
          <p:cNvSpPr txBox="1"/>
          <p:nvPr/>
        </p:nvSpPr>
        <p:spPr>
          <a:xfrm>
            <a:off x="54516" y="52824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17</a:t>
            </a:r>
          </a:p>
        </p:txBody>
      </p:sp>
      <p:sp>
        <p:nvSpPr>
          <p:cNvPr id="2246" name="13"/>
          <p:cNvSpPr txBox="1"/>
          <p:nvPr/>
        </p:nvSpPr>
        <p:spPr>
          <a:xfrm>
            <a:off x="54516" y="695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13</a:t>
            </a:r>
          </a:p>
        </p:txBody>
      </p:sp>
      <p:sp>
        <p:nvSpPr>
          <p:cNvPr id="2247" name="29"/>
          <p:cNvSpPr txBox="1"/>
          <p:nvPr/>
        </p:nvSpPr>
        <p:spPr>
          <a:xfrm>
            <a:off x="54516" y="77843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29</a:t>
            </a:r>
          </a:p>
        </p:txBody>
      </p:sp>
      <p:sp>
        <p:nvSpPr>
          <p:cNvPr id="2248" name="26"/>
          <p:cNvSpPr txBox="1"/>
          <p:nvPr/>
        </p:nvSpPr>
        <p:spPr>
          <a:xfrm>
            <a:off x="54516" y="8889230"/>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26</a:t>
            </a:r>
          </a:p>
        </p:txBody>
      </p:sp>
      <p:sp>
        <p:nvSpPr>
          <p:cNvPr id="2249" name="31"/>
          <p:cNvSpPr txBox="1"/>
          <p:nvPr/>
        </p:nvSpPr>
        <p:spPr>
          <a:xfrm>
            <a:off x="54516" y="2145530"/>
            <a:ext cx="1906034" cy="39682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31</a:t>
            </a:r>
          </a:p>
        </p:txBody>
      </p:sp>
      <p:sp>
        <p:nvSpPr>
          <p:cNvPr id="2250" name="36"/>
          <p:cNvSpPr txBox="1"/>
          <p:nvPr/>
        </p:nvSpPr>
        <p:spPr>
          <a:xfrm>
            <a:off x="54516" y="4211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36</a:t>
            </a:r>
          </a:p>
        </p:txBody>
      </p:sp>
      <p:sp>
        <p:nvSpPr>
          <p:cNvPr id="2251" name="30"/>
          <p:cNvSpPr txBox="1"/>
          <p:nvPr/>
        </p:nvSpPr>
        <p:spPr>
          <a:xfrm>
            <a:off x="54516" y="6116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30</a:t>
            </a:r>
          </a:p>
        </p:txBody>
      </p:sp>
      <p:sp>
        <p:nvSpPr>
          <p:cNvPr id="2252" name="22"/>
          <p:cNvSpPr txBox="1"/>
          <p:nvPr/>
        </p:nvSpPr>
        <p:spPr>
          <a:xfrm>
            <a:off x="54516" y="3632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252"/>
                                        </p:tgtEl>
                                        <p:attrNameLst>
                                          <p:attrName>style.visibility</p:attrName>
                                        </p:attrNameLst>
                                      </p:cBhvr>
                                      <p:to>
                                        <p:strVal val="visible"/>
                                      </p:to>
                                    </p:set>
                                    <p:anim calcmode="lin" valueType="num">
                                      <p:cBhvr>
                                        <p:cTn id="7" dur="499" fill="hold"/>
                                        <p:tgtEl>
                                          <p:spTgt spid="2252"/>
                                        </p:tgtEl>
                                        <p:attrNameLst>
                                          <p:attrName>ppt_x</p:attrName>
                                        </p:attrNameLst>
                                      </p:cBhvr>
                                      <p:tavLst>
                                        <p:tav tm="0">
                                          <p:val>
                                            <p:strVal val="0-#ppt_w/2"/>
                                          </p:val>
                                        </p:tav>
                                        <p:tav tm="100000">
                                          <p:val>
                                            <p:strVal val="#ppt_x"/>
                                          </p:val>
                                        </p:tav>
                                      </p:tavLst>
                                    </p:anim>
                                    <p:anim calcmode="lin" valueType="num">
                                      <p:cBhvr>
                                        <p:cTn id="8" dur="499" fill="hold"/>
                                        <p:tgtEl>
                                          <p:spTgt spid="22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243"/>
                                        </p:tgtEl>
                                        <p:attrNameLst>
                                          <p:attrName>style.visibility</p:attrName>
                                        </p:attrNameLst>
                                      </p:cBhvr>
                                      <p:to>
                                        <p:strVal val="visible"/>
                                      </p:to>
                                    </p:set>
                                    <p:anim calcmode="lin" valueType="num">
                                      <p:cBhvr>
                                        <p:cTn id="13" dur="499" fill="hold"/>
                                        <p:tgtEl>
                                          <p:spTgt spid="2243"/>
                                        </p:tgtEl>
                                        <p:attrNameLst>
                                          <p:attrName>ppt_x</p:attrName>
                                        </p:attrNameLst>
                                      </p:cBhvr>
                                      <p:tavLst>
                                        <p:tav tm="0">
                                          <p:val>
                                            <p:strVal val="0-#ppt_w/2"/>
                                          </p:val>
                                        </p:tav>
                                        <p:tav tm="100000">
                                          <p:val>
                                            <p:strVal val="#ppt_x"/>
                                          </p:val>
                                        </p:tav>
                                      </p:tavLst>
                                    </p:anim>
                                    <p:anim calcmode="lin" valueType="num">
                                      <p:cBhvr>
                                        <p:cTn id="14" dur="499" fill="hold"/>
                                        <p:tgtEl>
                                          <p:spTgt spid="22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249"/>
                                        </p:tgtEl>
                                        <p:attrNameLst>
                                          <p:attrName>style.visibility</p:attrName>
                                        </p:attrNameLst>
                                      </p:cBhvr>
                                      <p:to>
                                        <p:strVal val="visible"/>
                                      </p:to>
                                    </p:set>
                                    <p:anim calcmode="lin" valueType="num">
                                      <p:cBhvr>
                                        <p:cTn id="19" dur="499" fill="hold"/>
                                        <p:tgtEl>
                                          <p:spTgt spid="2249"/>
                                        </p:tgtEl>
                                        <p:attrNameLst>
                                          <p:attrName>ppt_x</p:attrName>
                                        </p:attrNameLst>
                                      </p:cBhvr>
                                      <p:tavLst>
                                        <p:tav tm="0">
                                          <p:val>
                                            <p:strVal val="0-#ppt_w/2"/>
                                          </p:val>
                                        </p:tav>
                                        <p:tav tm="100000">
                                          <p:val>
                                            <p:strVal val="#ppt_x"/>
                                          </p:val>
                                        </p:tav>
                                      </p:tavLst>
                                    </p:anim>
                                    <p:anim calcmode="lin" valueType="num">
                                      <p:cBhvr>
                                        <p:cTn id="20" dur="499" fill="hold"/>
                                        <p:tgtEl>
                                          <p:spTgt spid="224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2244"/>
                                        </p:tgtEl>
                                        <p:attrNameLst>
                                          <p:attrName>style.visibility</p:attrName>
                                        </p:attrNameLst>
                                      </p:cBhvr>
                                      <p:to>
                                        <p:strVal val="visible"/>
                                      </p:to>
                                    </p:set>
                                    <p:anim calcmode="lin" valueType="num">
                                      <p:cBhvr>
                                        <p:cTn id="25" dur="499" fill="hold"/>
                                        <p:tgtEl>
                                          <p:spTgt spid="2244"/>
                                        </p:tgtEl>
                                        <p:attrNameLst>
                                          <p:attrName>ppt_x</p:attrName>
                                        </p:attrNameLst>
                                      </p:cBhvr>
                                      <p:tavLst>
                                        <p:tav tm="0">
                                          <p:val>
                                            <p:strVal val="0-#ppt_w/2"/>
                                          </p:val>
                                        </p:tav>
                                        <p:tav tm="100000">
                                          <p:val>
                                            <p:strVal val="#ppt_x"/>
                                          </p:val>
                                        </p:tav>
                                      </p:tavLst>
                                    </p:anim>
                                    <p:anim calcmode="lin" valueType="num">
                                      <p:cBhvr>
                                        <p:cTn id="26" dur="499" fill="hold"/>
                                        <p:tgtEl>
                                          <p:spTgt spid="224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2250"/>
                                        </p:tgtEl>
                                        <p:attrNameLst>
                                          <p:attrName>style.visibility</p:attrName>
                                        </p:attrNameLst>
                                      </p:cBhvr>
                                      <p:to>
                                        <p:strVal val="visible"/>
                                      </p:to>
                                    </p:set>
                                    <p:anim calcmode="lin" valueType="num">
                                      <p:cBhvr>
                                        <p:cTn id="31" dur="499" fill="hold"/>
                                        <p:tgtEl>
                                          <p:spTgt spid="2250"/>
                                        </p:tgtEl>
                                        <p:attrNameLst>
                                          <p:attrName>ppt_x</p:attrName>
                                        </p:attrNameLst>
                                      </p:cBhvr>
                                      <p:tavLst>
                                        <p:tav tm="0">
                                          <p:val>
                                            <p:strVal val="0-#ppt_w/2"/>
                                          </p:val>
                                        </p:tav>
                                        <p:tav tm="100000">
                                          <p:val>
                                            <p:strVal val="#ppt_x"/>
                                          </p:val>
                                        </p:tav>
                                      </p:tavLst>
                                    </p:anim>
                                    <p:anim calcmode="lin" valueType="num">
                                      <p:cBhvr>
                                        <p:cTn id="32" dur="499" fill="hold"/>
                                        <p:tgtEl>
                                          <p:spTgt spid="22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 grpId="6" fill="hold">
                                  <p:stCondLst>
                                    <p:cond delay="0"/>
                                  </p:stCondLst>
                                  <p:iterate type="el" backwards="0">
                                    <p:tmAbs val="0"/>
                                  </p:iterate>
                                  <p:childTnLst>
                                    <p:set>
                                      <p:cBhvr>
                                        <p:cTn id="36" fill="hold"/>
                                        <p:tgtEl>
                                          <p:spTgt spid="2245"/>
                                        </p:tgtEl>
                                        <p:attrNameLst>
                                          <p:attrName>style.visibility</p:attrName>
                                        </p:attrNameLst>
                                      </p:cBhvr>
                                      <p:to>
                                        <p:strVal val="visible"/>
                                      </p:to>
                                    </p:set>
                                    <p:anim calcmode="lin" valueType="num">
                                      <p:cBhvr>
                                        <p:cTn id="37" dur="499" fill="hold"/>
                                        <p:tgtEl>
                                          <p:spTgt spid="2245"/>
                                        </p:tgtEl>
                                        <p:attrNameLst>
                                          <p:attrName>ppt_x</p:attrName>
                                        </p:attrNameLst>
                                      </p:cBhvr>
                                      <p:tavLst>
                                        <p:tav tm="0">
                                          <p:val>
                                            <p:strVal val="0-#ppt_w/2"/>
                                          </p:val>
                                        </p:tav>
                                        <p:tav tm="100000">
                                          <p:val>
                                            <p:strVal val="#ppt_x"/>
                                          </p:val>
                                        </p:tav>
                                      </p:tavLst>
                                    </p:anim>
                                    <p:anim calcmode="lin" valueType="num">
                                      <p:cBhvr>
                                        <p:cTn id="38" dur="499" fill="hold"/>
                                        <p:tgtEl>
                                          <p:spTgt spid="224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8" presetID="2" grpId="7" fill="hold">
                                  <p:stCondLst>
                                    <p:cond delay="0"/>
                                  </p:stCondLst>
                                  <p:iterate type="el" backwards="0">
                                    <p:tmAbs val="0"/>
                                  </p:iterate>
                                  <p:childTnLst>
                                    <p:set>
                                      <p:cBhvr>
                                        <p:cTn id="42" fill="hold"/>
                                        <p:tgtEl>
                                          <p:spTgt spid="2251"/>
                                        </p:tgtEl>
                                        <p:attrNameLst>
                                          <p:attrName>style.visibility</p:attrName>
                                        </p:attrNameLst>
                                      </p:cBhvr>
                                      <p:to>
                                        <p:strVal val="visible"/>
                                      </p:to>
                                    </p:set>
                                    <p:anim calcmode="lin" valueType="num">
                                      <p:cBhvr>
                                        <p:cTn id="43" dur="499" fill="hold"/>
                                        <p:tgtEl>
                                          <p:spTgt spid="2251"/>
                                        </p:tgtEl>
                                        <p:attrNameLst>
                                          <p:attrName>ppt_x</p:attrName>
                                        </p:attrNameLst>
                                      </p:cBhvr>
                                      <p:tavLst>
                                        <p:tav tm="0">
                                          <p:val>
                                            <p:strVal val="0-#ppt_w/2"/>
                                          </p:val>
                                        </p:tav>
                                        <p:tav tm="100000">
                                          <p:val>
                                            <p:strVal val="#ppt_x"/>
                                          </p:val>
                                        </p:tav>
                                      </p:tavLst>
                                    </p:anim>
                                    <p:anim calcmode="lin" valueType="num">
                                      <p:cBhvr>
                                        <p:cTn id="44" dur="499" fill="hold"/>
                                        <p:tgtEl>
                                          <p:spTgt spid="225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8" presetID="2" grpId="8" fill="hold">
                                  <p:stCondLst>
                                    <p:cond delay="0"/>
                                  </p:stCondLst>
                                  <p:iterate type="el" backwards="0">
                                    <p:tmAbs val="0"/>
                                  </p:iterate>
                                  <p:childTnLst>
                                    <p:set>
                                      <p:cBhvr>
                                        <p:cTn id="48" fill="hold"/>
                                        <p:tgtEl>
                                          <p:spTgt spid="2246"/>
                                        </p:tgtEl>
                                        <p:attrNameLst>
                                          <p:attrName>style.visibility</p:attrName>
                                        </p:attrNameLst>
                                      </p:cBhvr>
                                      <p:to>
                                        <p:strVal val="visible"/>
                                      </p:to>
                                    </p:set>
                                    <p:anim calcmode="lin" valueType="num">
                                      <p:cBhvr>
                                        <p:cTn id="49" dur="499" fill="hold"/>
                                        <p:tgtEl>
                                          <p:spTgt spid="2246"/>
                                        </p:tgtEl>
                                        <p:attrNameLst>
                                          <p:attrName>ppt_x</p:attrName>
                                        </p:attrNameLst>
                                      </p:cBhvr>
                                      <p:tavLst>
                                        <p:tav tm="0">
                                          <p:val>
                                            <p:strVal val="0-#ppt_w/2"/>
                                          </p:val>
                                        </p:tav>
                                        <p:tav tm="100000">
                                          <p:val>
                                            <p:strVal val="#ppt_x"/>
                                          </p:val>
                                        </p:tav>
                                      </p:tavLst>
                                    </p:anim>
                                    <p:anim calcmode="lin" valueType="num">
                                      <p:cBhvr>
                                        <p:cTn id="50" dur="499" fill="hold"/>
                                        <p:tgtEl>
                                          <p:spTgt spid="224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8" presetID="2" grpId="9" fill="hold">
                                  <p:stCondLst>
                                    <p:cond delay="0"/>
                                  </p:stCondLst>
                                  <p:iterate type="el" backwards="0">
                                    <p:tmAbs val="0"/>
                                  </p:iterate>
                                  <p:childTnLst>
                                    <p:set>
                                      <p:cBhvr>
                                        <p:cTn id="54" fill="hold"/>
                                        <p:tgtEl>
                                          <p:spTgt spid="2247"/>
                                        </p:tgtEl>
                                        <p:attrNameLst>
                                          <p:attrName>style.visibility</p:attrName>
                                        </p:attrNameLst>
                                      </p:cBhvr>
                                      <p:to>
                                        <p:strVal val="visible"/>
                                      </p:to>
                                    </p:set>
                                    <p:anim calcmode="lin" valueType="num">
                                      <p:cBhvr>
                                        <p:cTn id="55" dur="499" fill="hold"/>
                                        <p:tgtEl>
                                          <p:spTgt spid="2247"/>
                                        </p:tgtEl>
                                        <p:attrNameLst>
                                          <p:attrName>ppt_x</p:attrName>
                                        </p:attrNameLst>
                                      </p:cBhvr>
                                      <p:tavLst>
                                        <p:tav tm="0">
                                          <p:val>
                                            <p:strVal val="0-#ppt_w/2"/>
                                          </p:val>
                                        </p:tav>
                                        <p:tav tm="100000">
                                          <p:val>
                                            <p:strVal val="#ppt_x"/>
                                          </p:val>
                                        </p:tav>
                                      </p:tavLst>
                                    </p:anim>
                                    <p:anim calcmode="lin" valueType="num">
                                      <p:cBhvr>
                                        <p:cTn id="56" dur="499" fill="hold"/>
                                        <p:tgtEl>
                                          <p:spTgt spid="224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Class="entr" nodeType="clickEffect" presetSubtype="8" presetID="2" grpId="10" fill="hold">
                                  <p:stCondLst>
                                    <p:cond delay="0"/>
                                  </p:stCondLst>
                                  <p:iterate type="el" backwards="0">
                                    <p:tmAbs val="0"/>
                                  </p:iterate>
                                  <p:childTnLst>
                                    <p:set>
                                      <p:cBhvr>
                                        <p:cTn id="60" fill="hold"/>
                                        <p:tgtEl>
                                          <p:spTgt spid="2248"/>
                                        </p:tgtEl>
                                        <p:attrNameLst>
                                          <p:attrName>style.visibility</p:attrName>
                                        </p:attrNameLst>
                                      </p:cBhvr>
                                      <p:to>
                                        <p:strVal val="visible"/>
                                      </p:to>
                                    </p:set>
                                    <p:anim calcmode="lin" valueType="num">
                                      <p:cBhvr>
                                        <p:cTn id="61" dur="499" fill="hold"/>
                                        <p:tgtEl>
                                          <p:spTgt spid="2248"/>
                                        </p:tgtEl>
                                        <p:attrNameLst>
                                          <p:attrName>ppt_x</p:attrName>
                                        </p:attrNameLst>
                                      </p:cBhvr>
                                      <p:tavLst>
                                        <p:tav tm="0">
                                          <p:val>
                                            <p:strVal val="0-#ppt_w/2"/>
                                          </p:val>
                                        </p:tav>
                                        <p:tav tm="100000">
                                          <p:val>
                                            <p:strVal val="#ppt_x"/>
                                          </p:val>
                                        </p:tav>
                                      </p:tavLst>
                                    </p:anim>
                                    <p:anim calcmode="lin" valueType="num">
                                      <p:cBhvr>
                                        <p:cTn id="62" dur="499" fill="hold"/>
                                        <p:tgtEl>
                                          <p:spTgt spid="22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49" grpId="3"/>
      <p:bldP build="whole" bldLvl="1" animBg="1" rev="0" advAuto="0" spid="2243" grpId="2"/>
      <p:bldP build="whole" bldLvl="1" animBg="1" rev="0" advAuto="0" spid="2248" grpId="10"/>
      <p:bldP build="whole" bldLvl="1" animBg="1" rev="0" advAuto="0" spid="2251" grpId="7"/>
      <p:bldP build="whole" bldLvl="1" animBg="1" rev="0" advAuto="0" spid="2244" grpId="4"/>
      <p:bldP build="whole" bldLvl="1" animBg="1" rev="0" advAuto="0" spid="2245" grpId="6"/>
      <p:bldP build="whole" bldLvl="1" animBg="1" rev="0" advAuto="0" spid="2246" grpId="8"/>
      <p:bldP build="whole" bldLvl="1" animBg="1" rev="0" advAuto="0" spid="2247" grpId="9"/>
      <p:bldP build="whole" bldLvl="1" animBg="1" rev="0" advAuto="0" spid="2250" grpId="5"/>
      <p:bldP build="whole" bldLvl="1" animBg="1" rev="0" advAuto="0" spid="2252"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54"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55" name="Word Count"/>
          <p:cNvSpPr txBox="1"/>
          <p:nvPr/>
        </p:nvSpPr>
        <p:spPr>
          <a:xfrm>
            <a:off x="54516" y="140255"/>
            <a:ext cx="1906034" cy="107969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cap="all" spc="0" sz="3400">
                <a:solidFill>
                  <a:srgbClr val="A6AAA9"/>
                </a:solidFill>
                <a:latin typeface="Helvetica Neue"/>
                <a:ea typeface="Helvetica Neue"/>
                <a:cs typeface="Helvetica Neue"/>
                <a:sym typeface="Helvetica Neue"/>
              </a:defRPr>
            </a:lvl1pPr>
          </a:lstStyle>
          <a:p>
            <a:pPr/>
            <a:r>
              <a:t>Word Count</a:t>
            </a:r>
          </a:p>
        </p:txBody>
      </p:sp>
      <p:sp>
        <p:nvSpPr>
          <p:cNvPr id="2256"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57" name="11"/>
          <p:cNvSpPr txBox="1"/>
          <p:nvPr/>
        </p:nvSpPr>
        <p:spPr>
          <a:xfrm>
            <a:off x="54516" y="11506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11</a:t>
            </a:r>
          </a:p>
        </p:txBody>
      </p:sp>
      <p:sp>
        <p:nvSpPr>
          <p:cNvPr id="2258" name="18"/>
          <p:cNvSpPr txBox="1"/>
          <p:nvPr/>
        </p:nvSpPr>
        <p:spPr>
          <a:xfrm>
            <a:off x="54516" y="314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18</a:t>
            </a:r>
          </a:p>
        </p:txBody>
      </p:sp>
      <p:sp>
        <p:nvSpPr>
          <p:cNvPr id="2259" name="17"/>
          <p:cNvSpPr txBox="1"/>
          <p:nvPr/>
        </p:nvSpPr>
        <p:spPr>
          <a:xfrm>
            <a:off x="54516" y="52824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17</a:t>
            </a:r>
          </a:p>
        </p:txBody>
      </p:sp>
      <p:sp>
        <p:nvSpPr>
          <p:cNvPr id="2260" name="13"/>
          <p:cNvSpPr txBox="1"/>
          <p:nvPr/>
        </p:nvSpPr>
        <p:spPr>
          <a:xfrm>
            <a:off x="54516" y="6950363"/>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13</a:t>
            </a:r>
          </a:p>
        </p:txBody>
      </p:sp>
      <p:sp>
        <p:nvSpPr>
          <p:cNvPr id="2261" name="29"/>
          <p:cNvSpPr txBox="1"/>
          <p:nvPr/>
        </p:nvSpPr>
        <p:spPr>
          <a:xfrm>
            <a:off x="54516" y="778432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29</a:t>
            </a:r>
          </a:p>
        </p:txBody>
      </p:sp>
      <p:sp>
        <p:nvSpPr>
          <p:cNvPr id="2262" name="26"/>
          <p:cNvSpPr txBox="1"/>
          <p:nvPr/>
        </p:nvSpPr>
        <p:spPr>
          <a:xfrm>
            <a:off x="54516" y="8889230"/>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26</a:t>
            </a:r>
          </a:p>
        </p:txBody>
      </p:sp>
      <p:sp>
        <p:nvSpPr>
          <p:cNvPr id="2263" name="31"/>
          <p:cNvSpPr txBox="1"/>
          <p:nvPr/>
        </p:nvSpPr>
        <p:spPr>
          <a:xfrm>
            <a:off x="54516" y="2145530"/>
            <a:ext cx="1906034" cy="39682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31</a:t>
            </a:r>
          </a:p>
        </p:txBody>
      </p:sp>
      <p:sp>
        <p:nvSpPr>
          <p:cNvPr id="2264" name="36"/>
          <p:cNvSpPr txBox="1"/>
          <p:nvPr/>
        </p:nvSpPr>
        <p:spPr>
          <a:xfrm>
            <a:off x="54516" y="4211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36</a:t>
            </a:r>
          </a:p>
        </p:txBody>
      </p:sp>
      <p:sp>
        <p:nvSpPr>
          <p:cNvPr id="2265" name="30"/>
          <p:cNvSpPr txBox="1"/>
          <p:nvPr/>
        </p:nvSpPr>
        <p:spPr>
          <a:xfrm>
            <a:off x="54516" y="61163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30</a:t>
            </a:r>
          </a:p>
        </p:txBody>
      </p:sp>
      <p:sp>
        <p:nvSpPr>
          <p:cNvPr id="2266" name="22"/>
          <p:cNvSpPr txBox="1"/>
          <p:nvPr/>
        </p:nvSpPr>
        <p:spPr>
          <a:xfrm>
            <a:off x="54516" y="363296"/>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22</a:t>
            </a:r>
          </a:p>
        </p:txBody>
      </p:sp>
      <p:sp>
        <p:nvSpPr>
          <p:cNvPr id="2267" name="Hochschild uses his short sentences to convey the main points."/>
          <p:cNvSpPr/>
          <p:nvPr/>
        </p:nvSpPr>
        <p:spPr>
          <a:xfrm>
            <a:off x="5727563" y="3505765"/>
            <a:ext cx="6009392" cy="1557393"/>
          </a:xfrm>
          <a:prstGeom prst="rect">
            <a:avLst/>
          </a:prstGeom>
          <a:solidFill>
            <a:srgbClr val="5DD0E2"/>
          </a:solidFill>
          <a:ln w="12700">
            <a:miter lim="400000"/>
          </a:ln>
          <a:effectLst>
            <a:outerShdw sx="100000" sy="100000" kx="0" ky="0" algn="b" rotWithShape="0" blurRad="190500" dist="8455" dir="5400000">
              <a:srgbClr val="000000"/>
            </a:outerShdw>
          </a:effectLst>
          <a:extLst>
            <a:ext uri="{C572A759-6A51-4108-AA02-DFA0A04FC94B}">
              <ma14:wrappingTextBoxFlag xmlns:ma14="http://schemas.microsoft.com/office/mac/drawingml/2011/main" val="1"/>
            </a:ext>
          </a:extLst>
        </p:spPr>
        <p:txBody>
          <a:bodyPr lIns="0" tIns="0" rIns="0" bIns="0" anchor="ctr"/>
          <a:lstStyle>
            <a:lvl1pPr>
              <a:defRPr>
                <a:solidFill>
                  <a:srgbClr val="000000"/>
                </a:solidFill>
              </a:defRPr>
            </a:lvl1pPr>
          </a:lstStyle>
          <a:p>
            <a:pPr/>
            <a:r>
              <a:t>Hochschild uses his short sentences to convey the main points.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3" name="Passing through the orchard, Mr. Clutter proceeded along beside the river, which was shallow here and strewn with islands—midstream beaches of soft sand, to which, on Sundays gone by, hot-weather Sabbaths when Bonnie had still “felt up to things,” picnic baskets had been carted, family afternoons whiled away waiting for a twitch at the end of a fishline.…"/>
          <p:cNvSpPr txBox="1"/>
          <p:nvPr/>
        </p:nvSpPr>
        <p:spPr>
          <a:xfrm>
            <a:off x="765691" y="2668039"/>
            <a:ext cx="11473418" cy="538894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defRPr spc="0" sz="3800"/>
            </a:pPr>
            <a:r>
              <a:t>Passing through the orchard, Mr. Clutter proceeded along beside the river, which was shallow here and strewn with islands—midstream beaches of soft sand, to which, on Sundays gone by, hot-weather Sabbaths when Bonnie had still “felt up to things,” picnic baskets had been carted, family afternoons whiled away waiting for a twitch at the end of a fishline. </a:t>
            </a:r>
          </a:p>
          <a:p>
            <a:pPr>
              <a:defRPr spc="0" sz="3800"/>
            </a:pPr>
            <a:r>
              <a:t>(Capote, 1965, p. 13)</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69"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70"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71" name="Rhetorical Questions"/>
          <p:cNvSpPr txBox="1"/>
          <p:nvPr/>
        </p:nvSpPr>
        <p:spPr>
          <a:xfrm>
            <a:off x="88383" y="502996"/>
            <a:ext cx="1906034" cy="84290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Rhetorical Questions</a:t>
            </a:r>
          </a:p>
        </p:txBody>
      </p:sp>
      <p:sp>
        <p:nvSpPr>
          <p:cNvPr id="2272" name="Line"/>
          <p:cNvSpPr/>
          <p:nvPr/>
        </p:nvSpPr>
        <p:spPr>
          <a:xfrm flipV="1">
            <a:off x="1832919" y="626533"/>
            <a:ext cx="365232" cy="365232"/>
          </a:xfrm>
          <a:prstGeom prst="line">
            <a:avLst/>
          </a:prstGeom>
          <a:ln w="63500">
            <a:solidFill>
              <a:schemeClr val="accent5"/>
            </a:solidFill>
            <a:miter lim="400000"/>
            <a:tailEnd type="triangle"/>
          </a:ln>
        </p:spPr>
        <p:txBody>
          <a:bodyPr lIns="50800" tIns="50800" rIns="50800" bIns="50800" anchor="ctr"/>
          <a:lstStyle/>
          <a:p>
            <a:pPr/>
          </a:p>
        </p:txBody>
      </p:sp>
      <p:sp>
        <p:nvSpPr>
          <p:cNvPr id="2273" name="Line"/>
          <p:cNvSpPr/>
          <p:nvPr/>
        </p:nvSpPr>
        <p:spPr>
          <a:xfrm>
            <a:off x="1833687" y="949431"/>
            <a:ext cx="363696" cy="363695"/>
          </a:xfrm>
          <a:prstGeom prst="line">
            <a:avLst/>
          </a:prstGeom>
          <a:ln w="63500">
            <a:solidFill>
              <a:schemeClr val="accent5"/>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75"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76"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77" name="Italics for stress or contrast"/>
          <p:cNvSpPr txBox="1"/>
          <p:nvPr/>
        </p:nvSpPr>
        <p:spPr>
          <a:xfrm>
            <a:off x="-66436" y="1375612"/>
            <a:ext cx="1906034" cy="128898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defRPr b="1">
                <a:solidFill>
                  <a:schemeClr val="accent5"/>
                </a:solidFill>
                <a:latin typeface="Helvetica Neue"/>
                <a:ea typeface="Helvetica Neue"/>
                <a:cs typeface="Helvetica Neue"/>
                <a:sym typeface="Helvetica Neue"/>
              </a:defRPr>
            </a:pPr>
            <a:r>
              <a:t>Italics for stress or </a:t>
            </a:r>
            <a:r>
              <a:rPr>
                <a:solidFill>
                  <a:schemeClr val="accent1"/>
                </a:solidFill>
              </a:rPr>
              <a:t>contrast</a:t>
            </a:r>
          </a:p>
        </p:txBody>
      </p:sp>
      <p:sp>
        <p:nvSpPr>
          <p:cNvPr id="2278" name="Line"/>
          <p:cNvSpPr/>
          <p:nvPr/>
        </p:nvSpPr>
        <p:spPr>
          <a:xfrm flipV="1">
            <a:off x="1590355" y="1396225"/>
            <a:ext cx="556776" cy="362758"/>
          </a:xfrm>
          <a:prstGeom prst="line">
            <a:avLst/>
          </a:prstGeom>
          <a:ln w="63500">
            <a:solidFill>
              <a:schemeClr val="accent5"/>
            </a:solidFill>
            <a:miter lim="400000"/>
            <a:tailEnd type="triangle"/>
          </a:ln>
        </p:spPr>
        <p:txBody>
          <a:bodyPr lIns="50800" tIns="50800" rIns="50800" bIns="50800" anchor="ctr"/>
          <a:lstStyle/>
          <a:p>
            <a:pPr/>
          </a:p>
        </p:txBody>
      </p:sp>
      <p:sp>
        <p:nvSpPr>
          <p:cNvPr id="2279" name="Line"/>
          <p:cNvSpPr/>
          <p:nvPr/>
        </p:nvSpPr>
        <p:spPr>
          <a:xfrm>
            <a:off x="1659785" y="2573933"/>
            <a:ext cx="1054539" cy="514719"/>
          </a:xfrm>
          <a:prstGeom prst="line">
            <a:avLst/>
          </a:prstGeom>
          <a:ln w="63500">
            <a:solidFill>
              <a:schemeClr val="accent1"/>
            </a:solidFill>
            <a:miter lim="400000"/>
            <a:tailEnd type="triangle"/>
          </a:ln>
        </p:spPr>
        <p:txBody>
          <a:bodyPr lIns="50800" tIns="50800" rIns="50800" bIns="50800" anchor="ctr"/>
          <a:lstStyle/>
          <a:p>
            <a:pPr/>
          </a:p>
        </p:txBody>
      </p:sp>
      <p:sp>
        <p:nvSpPr>
          <p:cNvPr id="2280" name="Line"/>
          <p:cNvSpPr/>
          <p:nvPr/>
        </p:nvSpPr>
        <p:spPr>
          <a:xfrm>
            <a:off x="855238" y="2649196"/>
            <a:ext cx="1302595" cy="3422417"/>
          </a:xfrm>
          <a:prstGeom prst="line">
            <a:avLst/>
          </a:prstGeom>
          <a:ln w="63500">
            <a:solidFill>
              <a:schemeClr val="accent5"/>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82"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83"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84" name="Interruptors"/>
          <p:cNvSpPr txBox="1"/>
          <p:nvPr/>
        </p:nvSpPr>
        <p:spPr>
          <a:xfrm>
            <a:off x="130606" y="4678389"/>
            <a:ext cx="1906034" cy="39682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Interruptors</a:t>
            </a:r>
          </a:p>
        </p:txBody>
      </p:sp>
      <p:sp>
        <p:nvSpPr>
          <p:cNvPr id="2285" name="Line"/>
          <p:cNvSpPr/>
          <p:nvPr/>
        </p:nvSpPr>
        <p:spPr>
          <a:xfrm flipV="1">
            <a:off x="884664" y="2173812"/>
            <a:ext cx="1477798" cy="2507605"/>
          </a:xfrm>
          <a:prstGeom prst="line">
            <a:avLst/>
          </a:prstGeom>
          <a:ln w="63500">
            <a:solidFill>
              <a:schemeClr val="accent5"/>
            </a:solidFill>
            <a:miter lim="400000"/>
            <a:tailEnd type="triangle"/>
          </a:ln>
        </p:spPr>
        <p:txBody>
          <a:bodyPr lIns="50800" tIns="50800" rIns="50800" bIns="50800" anchor="ctr"/>
          <a:lstStyle/>
          <a:p>
            <a:pPr/>
          </a:p>
        </p:txBody>
      </p:sp>
      <p:sp>
        <p:nvSpPr>
          <p:cNvPr id="2286" name="Line"/>
          <p:cNvSpPr/>
          <p:nvPr/>
        </p:nvSpPr>
        <p:spPr>
          <a:xfrm>
            <a:off x="1053832" y="5092121"/>
            <a:ext cx="1124573" cy="2428172"/>
          </a:xfrm>
          <a:prstGeom prst="line">
            <a:avLst/>
          </a:prstGeom>
          <a:ln w="63500">
            <a:solidFill>
              <a:schemeClr val="accent5"/>
            </a:solidFill>
            <a:miter lim="400000"/>
            <a:tailEnd type="triangle"/>
          </a:ln>
        </p:spPr>
        <p:txBody>
          <a:bodyPr lIns="50800" tIns="50800" rIns="50800" bIns="50800" anchor="ctr"/>
          <a:lstStyle/>
          <a:p>
            <a:pPr/>
          </a:p>
        </p:txBody>
      </p:sp>
      <p:sp>
        <p:nvSpPr>
          <p:cNvPr id="2287" name="Line"/>
          <p:cNvSpPr/>
          <p:nvPr/>
        </p:nvSpPr>
        <p:spPr>
          <a:xfrm>
            <a:off x="949858" y="5126191"/>
            <a:ext cx="1320185" cy="3698628"/>
          </a:xfrm>
          <a:prstGeom prst="line">
            <a:avLst/>
          </a:prstGeom>
          <a:ln w="63500">
            <a:solidFill>
              <a:schemeClr val="accent5"/>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289"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290"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291" name="Rectangle"/>
          <p:cNvSpPr/>
          <p:nvPr/>
        </p:nvSpPr>
        <p:spPr>
          <a:xfrm>
            <a:off x="1843214" y="48645"/>
            <a:ext cx="10735916" cy="1579171"/>
          </a:xfrm>
          <a:prstGeom prst="rect">
            <a:avLst/>
          </a:prstGeom>
          <a:solidFill>
            <a:srgbClr val="DCDEE0">
              <a:alpha val="80172"/>
            </a:srgbClr>
          </a:solidFill>
          <a:ln w="12700">
            <a:miter lim="400000"/>
          </a:ln>
        </p:spPr>
        <p:txBody>
          <a:bodyPr lIns="0" tIns="0" rIns="0" bIns="0" anchor="ctr"/>
          <a:lstStyle/>
          <a:p>
            <a:pPr>
              <a:defRPr>
                <a:solidFill>
                  <a:srgbClr val="FFFFFF"/>
                </a:solidFill>
              </a:defRPr>
            </a:pPr>
          </a:p>
        </p:txBody>
      </p:sp>
      <p:sp>
        <p:nvSpPr>
          <p:cNvPr id="2292" name="Rectangle"/>
          <p:cNvSpPr/>
          <p:nvPr/>
        </p:nvSpPr>
        <p:spPr>
          <a:xfrm>
            <a:off x="2098229" y="2894689"/>
            <a:ext cx="10735916" cy="6706148"/>
          </a:xfrm>
          <a:prstGeom prst="rect">
            <a:avLst/>
          </a:prstGeom>
          <a:solidFill>
            <a:srgbClr val="DCDEE0">
              <a:alpha val="80172"/>
            </a:srgbClr>
          </a:solidFill>
          <a:ln w="12700">
            <a:miter lim="400000"/>
          </a:ln>
        </p:spPr>
        <p:txBody>
          <a:bodyPr lIns="0" tIns="0" rIns="0" bIns="0" anchor="ctr"/>
          <a:lstStyle/>
          <a:p>
            <a:pPr>
              <a:defRPr>
                <a:solidFill>
                  <a:srgbClr val="FFFFFF"/>
                </a:solidFill>
              </a:defRPr>
            </a:pPr>
          </a:p>
        </p:txBody>
      </p:sp>
      <p:sp>
        <p:nvSpPr>
          <p:cNvPr id="2293" name="This sentence has two instances of a concrete example illuminating an abstract concept.…"/>
          <p:cNvSpPr txBox="1"/>
          <p:nvPr/>
        </p:nvSpPr>
        <p:spPr>
          <a:xfrm>
            <a:off x="3399390" y="3546101"/>
            <a:ext cx="8133594" cy="3801291"/>
          </a:xfrm>
          <a:prstGeom prst="rect">
            <a:avLst/>
          </a:prstGeom>
          <a:solidFill>
            <a:srgbClr val="DCDEE0"/>
          </a:solidFill>
          <a:ln>
            <a:solidFill>
              <a:srgbClr val="000000"/>
            </a:solidFill>
            <a:miter lim="400000"/>
          </a:ln>
          <a:extLst>
            <a:ext uri="{C572A759-6A51-4108-AA02-DFA0A04FC94B}">
              <ma14:wrappingTextBoxFlag xmlns:ma14="http://schemas.microsoft.com/office/mac/drawingml/2011/main" val="1"/>
            </a:ext>
          </a:extLst>
        </p:spPr>
        <p:txBody>
          <a:bodyPr lIns="88900" tIns="88900" rIns="88900" bIns="88900">
            <a:normAutofit fontScale="100000" lnSpcReduction="0"/>
          </a:bodyPr>
          <a:lstStyle/>
          <a:p>
            <a:pPr>
              <a:defRPr b="1" spc="0" sz="3300">
                <a:solidFill>
                  <a:schemeClr val="accent5"/>
                </a:solidFill>
                <a:latin typeface="Helvetica Neue"/>
                <a:ea typeface="Helvetica Neue"/>
                <a:cs typeface="Helvetica Neue"/>
                <a:sym typeface="Helvetica Neue"/>
              </a:defRPr>
            </a:pPr>
            <a:r>
              <a:t>This sentence has two instances of a concrete example illuminating an abstract concept.   </a:t>
            </a:r>
          </a:p>
          <a:p>
            <a:pPr>
              <a:defRPr b="1" spc="0" sz="3300">
                <a:solidFill>
                  <a:schemeClr val="accent5"/>
                </a:solidFill>
                <a:latin typeface="Helvetica Neue"/>
                <a:ea typeface="Helvetica Neue"/>
                <a:cs typeface="Helvetica Neue"/>
                <a:sym typeface="Helvetica Neue"/>
              </a:defRPr>
            </a:pPr>
            <a:r>
              <a:t>Each is handled in a different way: one an interruptor, the other with the flow of the sentence.</a:t>
            </a:r>
          </a:p>
        </p:txBody>
      </p:sp>
      <p:sp>
        <p:nvSpPr>
          <p:cNvPr id="2294" name="Line"/>
          <p:cNvSpPr/>
          <p:nvPr/>
        </p:nvSpPr>
        <p:spPr>
          <a:xfrm>
            <a:off x="7902799" y="2079977"/>
            <a:ext cx="4041949" cy="1"/>
          </a:xfrm>
          <a:prstGeom prst="line">
            <a:avLst/>
          </a:prstGeom>
          <a:ln w="63500">
            <a:solidFill>
              <a:srgbClr val="5DD0E1"/>
            </a:solidFill>
            <a:miter lim="400000"/>
          </a:ln>
        </p:spPr>
        <p:txBody>
          <a:bodyPr lIns="50800" tIns="50800" rIns="50800" bIns="50800" anchor="ctr"/>
          <a:lstStyle/>
          <a:p>
            <a:pPr/>
          </a:p>
        </p:txBody>
      </p:sp>
      <p:sp>
        <p:nvSpPr>
          <p:cNvPr id="2295" name="Line"/>
          <p:cNvSpPr/>
          <p:nvPr/>
        </p:nvSpPr>
        <p:spPr>
          <a:xfrm>
            <a:off x="2824771" y="2432934"/>
            <a:ext cx="2409362" cy="1"/>
          </a:xfrm>
          <a:prstGeom prst="line">
            <a:avLst/>
          </a:prstGeom>
          <a:ln w="63500">
            <a:solidFill>
              <a:srgbClr val="5DD0E1"/>
            </a:solidFill>
            <a:miter lim="400000"/>
          </a:ln>
        </p:spPr>
        <p:txBody>
          <a:bodyPr lIns="50800" tIns="50800" rIns="50800" bIns="50800" anchor="ctr"/>
          <a:lstStyle/>
          <a:p>
            <a:pPr/>
          </a:p>
        </p:txBody>
      </p:sp>
      <p:sp>
        <p:nvSpPr>
          <p:cNvPr id="2296" name="1"/>
          <p:cNvSpPr txBox="1"/>
          <p:nvPr/>
        </p:nvSpPr>
        <p:spPr>
          <a:xfrm>
            <a:off x="7771545" y="1386403"/>
            <a:ext cx="196292" cy="396823"/>
          </a:xfrm>
          <a:prstGeom prst="rect">
            <a:avLst/>
          </a:prstGeom>
          <a:solidFill>
            <a:srgbClr val="53B9DC"/>
          </a:solidFill>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1</a:t>
            </a:r>
          </a:p>
        </p:txBody>
      </p:sp>
      <p:sp>
        <p:nvSpPr>
          <p:cNvPr id="2297" name="Line"/>
          <p:cNvSpPr/>
          <p:nvPr/>
        </p:nvSpPr>
        <p:spPr>
          <a:xfrm>
            <a:off x="6833419" y="2447139"/>
            <a:ext cx="5681607" cy="1"/>
          </a:xfrm>
          <a:prstGeom prst="line">
            <a:avLst/>
          </a:prstGeom>
          <a:ln w="63500">
            <a:solidFill>
              <a:srgbClr val="FF671F"/>
            </a:solidFill>
            <a:miter lim="400000"/>
          </a:ln>
        </p:spPr>
        <p:txBody>
          <a:bodyPr lIns="50800" tIns="50800" rIns="50800" bIns="50800" anchor="ctr"/>
          <a:lstStyle/>
          <a:p>
            <a:pPr/>
          </a:p>
        </p:txBody>
      </p:sp>
      <p:sp>
        <p:nvSpPr>
          <p:cNvPr id="2298" name="Line"/>
          <p:cNvSpPr/>
          <p:nvPr/>
        </p:nvSpPr>
        <p:spPr>
          <a:xfrm>
            <a:off x="2858546" y="2814301"/>
            <a:ext cx="2341812" cy="1"/>
          </a:xfrm>
          <a:prstGeom prst="line">
            <a:avLst/>
          </a:prstGeom>
          <a:ln w="63500">
            <a:solidFill>
              <a:srgbClr val="FF671F"/>
            </a:solidFill>
            <a:miter lim="400000"/>
          </a:ln>
        </p:spPr>
        <p:txBody>
          <a:bodyPr lIns="50800" tIns="50800" rIns="50800" bIns="50800" anchor="ctr"/>
          <a:lstStyle/>
          <a:p>
            <a:pPr/>
          </a:p>
        </p:txBody>
      </p:sp>
      <p:sp>
        <p:nvSpPr>
          <p:cNvPr id="2299" name="2"/>
          <p:cNvSpPr txBox="1"/>
          <p:nvPr/>
        </p:nvSpPr>
        <p:spPr>
          <a:xfrm>
            <a:off x="6748778" y="1816089"/>
            <a:ext cx="196292" cy="396823"/>
          </a:xfrm>
          <a:prstGeom prst="rect">
            <a:avLst/>
          </a:prstGeom>
          <a:solidFill>
            <a:srgbClr val="FF671F"/>
          </a:solidFill>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2</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301"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302" name="Rectangle"/>
          <p:cNvSpPr/>
          <p:nvPr/>
        </p:nvSpPr>
        <p:spPr>
          <a:xfrm>
            <a:off x="9169400" y="9457266"/>
            <a:ext cx="3759267" cy="543919"/>
          </a:xfrm>
          <a:prstGeom prst="rect">
            <a:avLst/>
          </a:prstGeom>
          <a:solidFill>
            <a:srgbClr val="DCDEE0"/>
          </a:solidFill>
          <a:ln w="12700">
            <a:miter lim="400000"/>
          </a:ln>
        </p:spPr>
        <p:txBody>
          <a:bodyPr lIns="0" tIns="0" rIns="0" bIns="0" anchor="ctr"/>
          <a:lstStyle/>
          <a:p>
            <a:pPr>
              <a:defRPr>
                <a:solidFill>
                  <a:srgbClr val="FFFFFF"/>
                </a:solidFill>
              </a:defRPr>
            </a:pPr>
          </a:p>
        </p:txBody>
      </p:sp>
      <p:sp>
        <p:nvSpPr>
          <p:cNvPr id="2303" name="In most, Hochschild places the most important or the newest information near the end."/>
          <p:cNvSpPr txBox="1"/>
          <p:nvPr/>
        </p:nvSpPr>
        <p:spPr>
          <a:xfrm>
            <a:off x="146144" y="2596378"/>
            <a:ext cx="1906034" cy="44115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In most, Hochschild places the most important or the newest information near the end.</a:t>
            </a:r>
          </a:p>
        </p:txBody>
      </p:sp>
      <p:sp>
        <p:nvSpPr>
          <p:cNvPr id="2304" name="Line"/>
          <p:cNvSpPr/>
          <p:nvPr/>
        </p:nvSpPr>
        <p:spPr>
          <a:xfrm flipV="1">
            <a:off x="6077367" y="2483676"/>
            <a:ext cx="3076952" cy="1"/>
          </a:xfrm>
          <a:prstGeom prst="line">
            <a:avLst/>
          </a:prstGeom>
          <a:ln w="12700">
            <a:solidFill>
              <a:schemeClr val="accent5"/>
            </a:solidFill>
            <a:miter lim="400000"/>
          </a:ln>
        </p:spPr>
        <p:txBody>
          <a:bodyPr lIns="50800" tIns="50800" rIns="50800" bIns="50800" anchor="ctr"/>
          <a:lstStyle/>
          <a:p>
            <a:pPr/>
          </a:p>
        </p:txBody>
      </p:sp>
      <p:sp>
        <p:nvSpPr>
          <p:cNvPr id="2305" name="Line"/>
          <p:cNvSpPr/>
          <p:nvPr/>
        </p:nvSpPr>
        <p:spPr>
          <a:xfrm flipV="1">
            <a:off x="10462731" y="3387546"/>
            <a:ext cx="2201641" cy="1"/>
          </a:xfrm>
          <a:prstGeom prst="line">
            <a:avLst/>
          </a:prstGeom>
          <a:ln w="12700">
            <a:solidFill>
              <a:schemeClr val="accent5"/>
            </a:solidFill>
            <a:miter lim="400000"/>
          </a:ln>
        </p:spPr>
        <p:txBody>
          <a:bodyPr lIns="50800" tIns="50800" rIns="50800" bIns="50800" anchor="ctr"/>
          <a:lstStyle/>
          <a:p>
            <a:pPr/>
          </a:p>
        </p:txBody>
      </p:sp>
      <p:sp>
        <p:nvSpPr>
          <p:cNvPr id="2306" name="Line"/>
          <p:cNvSpPr/>
          <p:nvPr/>
        </p:nvSpPr>
        <p:spPr>
          <a:xfrm>
            <a:off x="2805496" y="3716532"/>
            <a:ext cx="1240804" cy="1"/>
          </a:xfrm>
          <a:prstGeom prst="line">
            <a:avLst/>
          </a:prstGeom>
          <a:ln w="12700">
            <a:solidFill>
              <a:schemeClr val="accent5"/>
            </a:solidFill>
            <a:miter lim="400000"/>
          </a:ln>
        </p:spPr>
        <p:txBody>
          <a:bodyPr lIns="50800" tIns="50800" rIns="50800" bIns="50800" anchor="ctr"/>
          <a:lstStyle/>
          <a:p>
            <a:pPr/>
          </a:p>
        </p:txBody>
      </p:sp>
      <p:sp>
        <p:nvSpPr>
          <p:cNvPr id="2307" name="Line"/>
          <p:cNvSpPr/>
          <p:nvPr/>
        </p:nvSpPr>
        <p:spPr>
          <a:xfrm flipV="1">
            <a:off x="6645934" y="5024374"/>
            <a:ext cx="5037461" cy="1"/>
          </a:xfrm>
          <a:prstGeom prst="line">
            <a:avLst/>
          </a:prstGeom>
          <a:ln w="12700">
            <a:solidFill>
              <a:schemeClr val="accent5"/>
            </a:solidFill>
            <a:miter lim="400000"/>
          </a:ln>
        </p:spPr>
        <p:txBody>
          <a:bodyPr lIns="50800" tIns="50800" rIns="50800" bIns="50800" anchor="ctr"/>
          <a:lstStyle/>
          <a:p>
            <a:pPr/>
          </a:p>
        </p:txBody>
      </p:sp>
      <p:sp>
        <p:nvSpPr>
          <p:cNvPr id="2308" name="Line"/>
          <p:cNvSpPr/>
          <p:nvPr/>
        </p:nvSpPr>
        <p:spPr>
          <a:xfrm flipV="1">
            <a:off x="7254593" y="6813876"/>
            <a:ext cx="5037461" cy="1"/>
          </a:xfrm>
          <a:prstGeom prst="line">
            <a:avLst/>
          </a:prstGeom>
          <a:ln w="12700">
            <a:solidFill>
              <a:schemeClr val="accent5"/>
            </a:solidFill>
            <a:miter lim="400000"/>
          </a:ln>
        </p:spPr>
        <p:txBody>
          <a:bodyPr lIns="50800" tIns="50800" rIns="50800" bIns="50800" anchor="ctr"/>
          <a:lstStyle/>
          <a:p>
            <a:pPr/>
          </a:p>
        </p:txBody>
      </p:sp>
      <p:sp>
        <p:nvSpPr>
          <p:cNvPr id="2309" name="Line"/>
          <p:cNvSpPr/>
          <p:nvPr/>
        </p:nvSpPr>
        <p:spPr>
          <a:xfrm>
            <a:off x="8741360" y="7375923"/>
            <a:ext cx="2201641" cy="1"/>
          </a:xfrm>
          <a:prstGeom prst="line">
            <a:avLst/>
          </a:prstGeom>
          <a:ln w="12700">
            <a:solidFill>
              <a:schemeClr val="accent5"/>
            </a:solidFill>
            <a:miter lim="400000"/>
          </a:ln>
        </p:spPr>
        <p:txBody>
          <a:bodyPr lIns="50800" tIns="50800" rIns="50800" bIns="50800" anchor="ctr"/>
          <a:lstStyle/>
          <a:p>
            <a:pPr/>
          </a:p>
        </p:txBody>
      </p:sp>
      <p:sp>
        <p:nvSpPr>
          <p:cNvPr id="2310" name="Line"/>
          <p:cNvSpPr/>
          <p:nvPr/>
        </p:nvSpPr>
        <p:spPr>
          <a:xfrm>
            <a:off x="8961584" y="8248718"/>
            <a:ext cx="3076952" cy="1"/>
          </a:xfrm>
          <a:prstGeom prst="line">
            <a:avLst/>
          </a:prstGeom>
          <a:ln w="12700">
            <a:solidFill>
              <a:schemeClr val="accent5"/>
            </a:solidFill>
            <a:miter lim="400000"/>
          </a:ln>
        </p:spPr>
        <p:txBody>
          <a:bodyPr lIns="50800" tIns="50800" rIns="50800" bIns="50800" anchor="ctr"/>
          <a:lstStyle/>
          <a:p>
            <a:pPr/>
          </a:p>
        </p:txBody>
      </p:sp>
      <p:sp>
        <p:nvSpPr>
          <p:cNvPr id="2311" name="Line"/>
          <p:cNvSpPr/>
          <p:nvPr/>
        </p:nvSpPr>
        <p:spPr>
          <a:xfrm flipV="1">
            <a:off x="2873626" y="8639854"/>
            <a:ext cx="4452543" cy="1"/>
          </a:xfrm>
          <a:prstGeom prst="line">
            <a:avLst/>
          </a:prstGeom>
          <a:ln w="12700">
            <a:solidFill>
              <a:schemeClr val="accent5"/>
            </a:solidFill>
            <a:miter lim="400000"/>
          </a:ln>
        </p:spPr>
        <p:txBody>
          <a:bodyPr lIns="50800" tIns="50800" rIns="50800" bIns="50800" anchor="ctr"/>
          <a:lstStyle/>
          <a:p>
            <a:pPr/>
          </a:p>
        </p:txBody>
      </p:sp>
      <p:sp>
        <p:nvSpPr>
          <p:cNvPr id="2312" name="Line"/>
          <p:cNvSpPr/>
          <p:nvPr/>
        </p:nvSpPr>
        <p:spPr>
          <a:xfrm flipV="1">
            <a:off x="7547052" y="9518055"/>
            <a:ext cx="4452543" cy="1"/>
          </a:xfrm>
          <a:prstGeom prst="line">
            <a:avLst/>
          </a:prstGeom>
          <a:ln w="12700">
            <a:solidFill>
              <a:schemeClr val="accent5"/>
            </a:solidFill>
            <a:miter lim="400000"/>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314"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"artificial elation" 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handles food trays—but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counted like rolls of wallpaper.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315" name="Note how information flows from one sentence to the next."/>
          <p:cNvSpPr txBox="1"/>
          <p:nvPr/>
        </p:nvSpPr>
        <p:spPr>
          <a:xfrm>
            <a:off x="146144" y="2596378"/>
            <a:ext cx="1906034" cy="2627234"/>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a:solidFill>
                  <a:schemeClr val="accent5"/>
                </a:solidFill>
                <a:latin typeface="Helvetica Neue"/>
                <a:ea typeface="Helvetica Neue"/>
                <a:cs typeface="Helvetica Neue"/>
                <a:sym typeface="Helvetica Neue"/>
              </a:defRPr>
            </a:lvl1pPr>
          </a:lstStyle>
          <a:p>
            <a:pPr/>
            <a:r>
              <a:t>Note how information flows from one sentence to the next.</a:t>
            </a:r>
          </a:p>
        </p:txBody>
      </p:sp>
      <p:grpSp>
        <p:nvGrpSpPr>
          <p:cNvPr id="2319" name="Group"/>
          <p:cNvGrpSpPr/>
          <p:nvPr/>
        </p:nvGrpSpPr>
        <p:grpSpPr>
          <a:xfrm>
            <a:off x="4904081" y="105636"/>
            <a:ext cx="4222713" cy="1618075"/>
            <a:chOff x="0" y="0"/>
            <a:chExt cx="4222712" cy="1618074"/>
          </a:xfrm>
        </p:grpSpPr>
        <p:sp>
          <p:nvSpPr>
            <p:cNvPr id="2316" name="Oval"/>
            <p:cNvSpPr/>
            <p:nvPr/>
          </p:nvSpPr>
          <p:spPr>
            <a:xfrm>
              <a:off x="0" y="0"/>
              <a:ext cx="1575954" cy="649354"/>
            </a:xfrm>
            <a:prstGeom prst="ellipse">
              <a:avLst/>
            </a:prstGeom>
            <a:noFill/>
            <a:ln w="50800" cap="flat">
              <a:solidFill>
                <a:schemeClr val="accent2"/>
              </a:solidFill>
              <a:prstDash val="solid"/>
              <a:miter lim="400000"/>
            </a:ln>
            <a:effectLst/>
          </p:spPr>
          <p:txBody>
            <a:bodyPr wrap="square" lIns="0" tIns="0" rIns="0" bIns="0" numCol="1" anchor="ctr">
              <a:noAutofit/>
            </a:bodyPr>
            <a:lstStyle/>
            <a:p>
              <a:pPr>
                <a:defRPr>
                  <a:solidFill>
                    <a:srgbClr val="FFFFFF"/>
                  </a:solidFill>
                </a:defRPr>
              </a:pPr>
            </a:p>
          </p:txBody>
        </p:sp>
        <p:sp>
          <p:nvSpPr>
            <p:cNvPr id="2317" name="Oval"/>
            <p:cNvSpPr/>
            <p:nvPr/>
          </p:nvSpPr>
          <p:spPr>
            <a:xfrm>
              <a:off x="2395459" y="360060"/>
              <a:ext cx="1575954" cy="649355"/>
            </a:xfrm>
            <a:prstGeom prst="ellipse">
              <a:avLst/>
            </a:prstGeom>
            <a:noFill/>
            <a:ln w="50800" cap="flat">
              <a:solidFill>
                <a:schemeClr val="accent2"/>
              </a:solidFill>
              <a:prstDash val="solid"/>
              <a:miter lim="400000"/>
            </a:ln>
            <a:effectLst/>
          </p:spPr>
          <p:txBody>
            <a:bodyPr wrap="square" lIns="0" tIns="0" rIns="0" bIns="0" numCol="1" anchor="ctr">
              <a:noAutofit/>
            </a:bodyPr>
            <a:lstStyle/>
            <a:p>
              <a:pPr>
                <a:defRPr>
                  <a:solidFill>
                    <a:srgbClr val="FFFFFF"/>
                  </a:solidFill>
                </a:defRPr>
              </a:pPr>
            </a:p>
          </p:txBody>
        </p:sp>
        <p:sp>
          <p:nvSpPr>
            <p:cNvPr id="2318" name="Oval"/>
            <p:cNvSpPr/>
            <p:nvPr/>
          </p:nvSpPr>
          <p:spPr>
            <a:xfrm>
              <a:off x="2646758" y="968720"/>
              <a:ext cx="1575955" cy="649355"/>
            </a:xfrm>
            <a:prstGeom prst="ellipse">
              <a:avLst/>
            </a:prstGeom>
            <a:noFill/>
            <a:ln w="50800" cap="flat">
              <a:solidFill>
                <a:schemeClr val="accent2"/>
              </a:solidFill>
              <a:prstDash val="solid"/>
              <a:miter lim="400000"/>
            </a:ln>
            <a:effectLst/>
          </p:spPr>
          <p:txBody>
            <a:bodyPr wrap="square" lIns="0" tIns="0" rIns="0" bIns="0" numCol="1" anchor="ctr">
              <a:noAutofit/>
            </a:bodyPr>
            <a:lstStyle/>
            <a:p>
              <a:pPr>
                <a:defRPr>
                  <a:solidFill>
                    <a:srgbClr val="FFFFFF"/>
                  </a:solidFill>
                </a:defRPr>
              </a:pPr>
            </a:p>
          </p:txBody>
        </p:sp>
      </p:grpSp>
      <p:grpSp>
        <p:nvGrpSpPr>
          <p:cNvPr id="2325" name="Group"/>
          <p:cNvGrpSpPr/>
          <p:nvPr/>
        </p:nvGrpSpPr>
        <p:grpSpPr>
          <a:xfrm>
            <a:off x="2498486" y="2343021"/>
            <a:ext cx="7684851" cy="4231058"/>
            <a:chOff x="0" y="0"/>
            <a:chExt cx="7684850" cy="4231056"/>
          </a:xfrm>
        </p:grpSpPr>
        <p:sp>
          <p:nvSpPr>
            <p:cNvPr id="2320" name="Oval"/>
            <p:cNvSpPr/>
            <p:nvPr/>
          </p:nvSpPr>
          <p:spPr>
            <a:xfrm>
              <a:off x="1659800" y="0"/>
              <a:ext cx="1575954" cy="649354"/>
            </a:xfrm>
            <a:prstGeom prst="ellipse">
              <a:avLst/>
            </a:prstGeom>
            <a:noFill/>
            <a:ln w="50800" cap="flat">
              <a:solidFill>
                <a:schemeClr val="accent5"/>
              </a:solidFill>
              <a:prstDash val="solid"/>
              <a:miter lim="400000"/>
            </a:ln>
            <a:effectLst/>
          </p:spPr>
          <p:txBody>
            <a:bodyPr wrap="square" lIns="0" tIns="0" rIns="0" bIns="0" numCol="1" anchor="ctr">
              <a:noAutofit/>
            </a:bodyPr>
            <a:lstStyle/>
            <a:p>
              <a:pPr>
                <a:defRPr>
                  <a:solidFill>
                    <a:srgbClr val="FFFFFF"/>
                  </a:solidFill>
                </a:defRPr>
              </a:pPr>
            </a:p>
          </p:txBody>
        </p:sp>
        <p:sp>
          <p:nvSpPr>
            <p:cNvPr id="2321" name="Oval"/>
            <p:cNvSpPr/>
            <p:nvPr/>
          </p:nvSpPr>
          <p:spPr>
            <a:xfrm>
              <a:off x="0" y="1416603"/>
              <a:ext cx="1575954" cy="649355"/>
            </a:xfrm>
            <a:prstGeom prst="ellipse">
              <a:avLst/>
            </a:prstGeom>
            <a:noFill/>
            <a:ln w="50800" cap="flat">
              <a:solidFill>
                <a:schemeClr val="accent5"/>
              </a:solidFill>
              <a:prstDash val="solid"/>
              <a:miter lim="400000"/>
            </a:ln>
            <a:effectLst/>
          </p:spPr>
          <p:txBody>
            <a:bodyPr wrap="square" lIns="0" tIns="0" rIns="0" bIns="0" numCol="1" anchor="ctr">
              <a:noAutofit/>
            </a:bodyPr>
            <a:lstStyle/>
            <a:p>
              <a:pPr>
                <a:defRPr>
                  <a:solidFill>
                    <a:srgbClr val="FFFFFF"/>
                  </a:solidFill>
                </a:defRPr>
              </a:pPr>
            </a:p>
          </p:txBody>
        </p:sp>
        <p:sp>
          <p:nvSpPr>
            <p:cNvPr id="2322" name="Oval"/>
            <p:cNvSpPr/>
            <p:nvPr/>
          </p:nvSpPr>
          <p:spPr>
            <a:xfrm>
              <a:off x="5673850" y="487060"/>
              <a:ext cx="1575954" cy="649355"/>
            </a:xfrm>
            <a:prstGeom prst="ellipse">
              <a:avLst/>
            </a:prstGeom>
            <a:noFill/>
            <a:ln w="50800" cap="flat">
              <a:solidFill>
                <a:schemeClr val="accent5"/>
              </a:solidFill>
              <a:prstDash val="solid"/>
              <a:miter lim="400000"/>
            </a:ln>
            <a:effectLst/>
          </p:spPr>
          <p:txBody>
            <a:bodyPr wrap="square" lIns="0" tIns="0" rIns="0" bIns="0" numCol="1" anchor="ctr">
              <a:noAutofit/>
            </a:bodyPr>
            <a:lstStyle/>
            <a:p>
              <a:pPr>
                <a:defRPr>
                  <a:solidFill>
                    <a:srgbClr val="FFFFFF"/>
                  </a:solidFill>
                </a:defRPr>
              </a:pPr>
            </a:p>
          </p:txBody>
        </p:sp>
        <p:sp>
          <p:nvSpPr>
            <p:cNvPr id="2323" name="Oval"/>
            <p:cNvSpPr/>
            <p:nvPr/>
          </p:nvSpPr>
          <p:spPr>
            <a:xfrm>
              <a:off x="6108896" y="2662296"/>
              <a:ext cx="1575955" cy="649355"/>
            </a:xfrm>
            <a:prstGeom prst="ellipse">
              <a:avLst/>
            </a:prstGeom>
            <a:noFill/>
            <a:ln w="50800" cap="flat">
              <a:solidFill>
                <a:schemeClr val="accent5"/>
              </a:solidFill>
              <a:prstDash val="solid"/>
              <a:miter lim="400000"/>
            </a:ln>
            <a:effectLst/>
          </p:spPr>
          <p:txBody>
            <a:bodyPr wrap="square" lIns="0" tIns="0" rIns="0" bIns="0" numCol="1" anchor="ctr">
              <a:noAutofit/>
            </a:bodyPr>
            <a:lstStyle/>
            <a:p>
              <a:pPr>
                <a:defRPr>
                  <a:solidFill>
                    <a:srgbClr val="FFFFFF"/>
                  </a:solidFill>
                </a:defRPr>
              </a:pPr>
            </a:p>
          </p:txBody>
        </p:sp>
        <p:sp>
          <p:nvSpPr>
            <p:cNvPr id="2324" name="Oval"/>
            <p:cNvSpPr/>
            <p:nvPr/>
          </p:nvSpPr>
          <p:spPr>
            <a:xfrm>
              <a:off x="3594539" y="3581703"/>
              <a:ext cx="1575954" cy="649354"/>
            </a:xfrm>
            <a:prstGeom prst="ellipse">
              <a:avLst/>
            </a:prstGeom>
            <a:noFill/>
            <a:ln w="50800" cap="flat">
              <a:solidFill>
                <a:schemeClr val="accent5"/>
              </a:solidFill>
              <a:prstDash val="solid"/>
              <a:miter lim="400000"/>
            </a:ln>
            <a:effectLst/>
          </p:spPr>
          <p:txBody>
            <a:bodyPr wrap="square" lIns="0" tIns="0" rIns="0" bIns="0" numCol="1" anchor="ctr">
              <a:noAutofit/>
            </a:bodyPr>
            <a:lstStyle/>
            <a:p>
              <a:pPr>
                <a:defRPr>
                  <a:solidFill>
                    <a:srgbClr val="FFFFFF"/>
                  </a:solidFill>
                </a:defRPr>
              </a:pPr>
            </a:p>
          </p:txBody>
        </p:sp>
      </p:grpSp>
      <p:grpSp>
        <p:nvGrpSpPr>
          <p:cNvPr id="2328" name="Group"/>
          <p:cNvGrpSpPr/>
          <p:nvPr/>
        </p:nvGrpSpPr>
        <p:grpSpPr>
          <a:xfrm>
            <a:off x="6898269" y="6297621"/>
            <a:ext cx="5571765" cy="1206001"/>
            <a:chOff x="0" y="0"/>
            <a:chExt cx="5571764" cy="1205999"/>
          </a:xfrm>
        </p:grpSpPr>
        <p:sp>
          <p:nvSpPr>
            <p:cNvPr id="2326" name="Oval"/>
            <p:cNvSpPr/>
            <p:nvPr/>
          </p:nvSpPr>
          <p:spPr>
            <a:xfrm>
              <a:off x="0" y="556645"/>
              <a:ext cx="1575954" cy="649355"/>
            </a:xfrm>
            <a:prstGeom prst="ellipse">
              <a:avLst/>
            </a:prstGeom>
            <a:noFill/>
            <a:ln w="50800" cap="flat">
              <a:solidFill>
                <a:schemeClr val="accent6">
                  <a:satOff val="24555"/>
                  <a:lumOff val="22232"/>
                </a:schemeClr>
              </a:solidFill>
              <a:prstDash val="solid"/>
              <a:miter lim="400000"/>
            </a:ln>
            <a:effectLst/>
          </p:spPr>
          <p:txBody>
            <a:bodyPr wrap="square" lIns="0" tIns="0" rIns="0" bIns="0" numCol="1" anchor="ctr">
              <a:noAutofit/>
            </a:bodyPr>
            <a:lstStyle/>
            <a:p>
              <a:pPr>
                <a:defRPr>
                  <a:solidFill>
                    <a:srgbClr val="FFFFFF"/>
                  </a:solidFill>
                </a:defRPr>
              </a:pPr>
            </a:p>
          </p:txBody>
        </p:sp>
        <p:sp>
          <p:nvSpPr>
            <p:cNvPr id="2327" name="Oval"/>
            <p:cNvSpPr/>
            <p:nvPr/>
          </p:nvSpPr>
          <p:spPr>
            <a:xfrm>
              <a:off x="3995811" y="0"/>
              <a:ext cx="1575954" cy="649354"/>
            </a:xfrm>
            <a:prstGeom prst="ellipse">
              <a:avLst/>
            </a:prstGeom>
            <a:noFill/>
            <a:ln w="50800" cap="flat">
              <a:solidFill>
                <a:schemeClr val="accent6">
                  <a:satOff val="24555"/>
                  <a:lumOff val="22232"/>
                </a:schemeClr>
              </a:solidFill>
              <a:prstDash val="solid"/>
              <a:miter lim="400000"/>
            </a:ln>
            <a:effectLst/>
          </p:spPr>
          <p:txBody>
            <a:bodyPr wrap="square" lIns="0" tIns="0" rIns="0" bIns="0" numCol="1" anchor="ctr">
              <a:noAutofit/>
            </a:bodyPr>
            <a:lstStyle/>
            <a:p>
              <a:pPr>
                <a:defRPr>
                  <a:solidFill>
                    <a:srgbClr val="FFFFFF"/>
                  </a:solidFill>
                </a:defRPr>
              </a:pPr>
            </a:p>
          </p:txBody>
        </p:sp>
      </p:grpSp>
      <p:grpSp>
        <p:nvGrpSpPr>
          <p:cNvPr id="2331" name="Group"/>
          <p:cNvGrpSpPr/>
          <p:nvPr/>
        </p:nvGrpSpPr>
        <p:grpSpPr>
          <a:xfrm>
            <a:off x="5611366" y="7403477"/>
            <a:ext cx="5039623" cy="1874109"/>
            <a:chOff x="0" y="0"/>
            <a:chExt cx="5039621" cy="1874107"/>
          </a:xfrm>
        </p:grpSpPr>
        <p:sp>
          <p:nvSpPr>
            <p:cNvPr id="2329" name="Oval"/>
            <p:cNvSpPr/>
            <p:nvPr/>
          </p:nvSpPr>
          <p:spPr>
            <a:xfrm>
              <a:off x="0" y="1224753"/>
              <a:ext cx="3972779" cy="649355"/>
            </a:xfrm>
            <a:prstGeom prst="ellipse">
              <a:avLst/>
            </a:prstGeom>
            <a:noFill/>
            <a:ln w="50800" cap="flat">
              <a:solidFill>
                <a:schemeClr val="accent3">
                  <a:hueOff val="-333990"/>
                  <a:satOff val="3917"/>
                  <a:lumOff val="-6666"/>
                </a:schemeClr>
              </a:solidFill>
              <a:prstDash val="solid"/>
              <a:miter lim="400000"/>
            </a:ln>
            <a:effectLst/>
          </p:spPr>
          <p:txBody>
            <a:bodyPr wrap="square" lIns="0" tIns="0" rIns="0" bIns="0" numCol="1" anchor="ctr">
              <a:noAutofit/>
            </a:bodyPr>
            <a:lstStyle/>
            <a:p>
              <a:pPr>
                <a:defRPr>
                  <a:solidFill>
                    <a:srgbClr val="FFFFFF"/>
                  </a:solidFill>
                </a:defRPr>
              </a:pPr>
            </a:p>
          </p:txBody>
        </p:sp>
        <p:sp>
          <p:nvSpPr>
            <p:cNvPr id="2330" name="Oval"/>
            <p:cNvSpPr/>
            <p:nvPr/>
          </p:nvSpPr>
          <p:spPr>
            <a:xfrm>
              <a:off x="1066843" y="0"/>
              <a:ext cx="3972779" cy="649354"/>
            </a:xfrm>
            <a:prstGeom prst="ellipse">
              <a:avLst/>
            </a:prstGeom>
            <a:noFill/>
            <a:ln w="50800" cap="flat">
              <a:solidFill>
                <a:schemeClr val="accent3">
                  <a:hueOff val="-333990"/>
                  <a:satOff val="3917"/>
                  <a:lumOff val="-6666"/>
                </a:schemeClr>
              </a:solidFill>
              <a:prstDash val="solid"/>
              <a:miter lim="400000"/>
            </a:ln>
            <a:effectLst/>
          </p:spPr>
          <p:txBody>
            <a:bodyPr wrap="square" lIns="0" tIns="0" rIns="0" bIns="0" numCol="1" anchor="ctr">
              <a:noAutofit/>
            </a:bodyPr>
            <a:lstStyle/>
            <a:p>
              <a:pPr>
                <a:defRPr>
                  <a:solidFill>
                    <a:srgbClr val="FFFFFF"/>
                  </a:solidFill>
                </a:defRPr>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19"/>
                                        </p:tgtEl>
                                        <p:attrNameLst>
                                          <p:attrName>style.visibility</p:attrName>
                                        </p:attrNameLst>
                                      </p:cBhvr>
                                      <p:to>
                                        <p:strVal val="visible"/>
                                      </p:to>
                                    </p:set>
                                    <p:animEffect filter="dissolve" transition="in">
                                      <p:cBhvr>
                                        <p:cTn id="7" dur="1000"/>
                                        <p:tgtEl>
                                          <p:spTgt spid="2319"/>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2325"/>
                                        </p:tgtEl>
                                        <p:attrNameLst>
                                          <p:attrName>style.visibility</p:attrName>
                                        </p:attrNameLst>
                                      </p:cBhvr>
                                      <p:to>
                                        <p:strVal val="visible"/>
                                      </p:to>
                                    </p:set>
                                    <p:animEffect filter="dissolve" transition="in">
                                      <p:cBhvr>
                                        <p:cTn id="12" dur="1000"/>
                                        <p:tgtEl>
                                          <p:spTgt spid="2325"/>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ID="9" grpId="3" fill="hold">
                                  <p:stCondLst>
                                    <p:cond delay="0"/>
                                  </p:stCondLst>
                                  <p:iterate type="el" backwards="0">
                                    <p:tmAbs val="0"/>
                                  </p:iterate>
                                  <p:childTnLst>
                                    <p:set>
                                      <p:cBhvr>
                                        <p:cTn id="16" fill="hold"/>
                                        <p:tgtEl>
                                          <p:spTgt spid="2328"/>
                                        </p:tgtEl>
                                        <p:attrNameLst>
                                          <p:attrName>style.visibility</p:attrName>
                                        </p:attrNameLst>
                                      </p:cBhvr>
                                      <p:to>
                                        <p:strVal val="visible"/>
                                      </p:to>
                                    </p:set>
                                    <p:animEffect filter="dissolve" transition="in">
                                      <p:cBhvr>
                                        <p:cTn id="17" dur="1000"/>
                                        <p:tgtEl>
                                          <p:spTgt spid="2328"/>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ID="9" grpId="4" fill="hold">
                                  <p:stCondLst>
                                    <p:cond delay="0"/>
                                  </p:stCondLst>
                                  <p:iterate type="el" backwards="0">
                                    <p:tmAbs val="0"/>
                                  </p:iterate>
                                  <p:childTnLst>
                                    <p:set>
                                      <p:cBhvr>
                                        <p:cTn id="21" fill="hold"/>
                                        <p:tgtEl>
                                          <p:spTgt spid="2331"/>
                                        </p:tgtEl>
                                        <p:attrNameLst>
                                          <p:attrName>style.visibility</p:attrName>
                                        </p:attrNameLst>
                                      </p:cBhvr>
                                      <p:to>
                                        <p:strVal val="visible"/>
                                      </p:to>
                                    </p:set>
                                    <p:animEffect filter="dissolve" transition="in">
                                      <p:cBhvr>
                                        <p:cTn id="22" dur="1000"/>
                                        <p:tgtEl>
                                          <p:spTgt spid="23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25" grpId="2"/>
      <p:bldP build="whole" bldLvl="1" animBg="1" rev="0" advAuto="0" spid="2331" grpId="4"/>
      <p:bldP build="whole" bldLvl="1" animBg="1" rev="0" advAuto="0" spid="2319" grpId="1"/>
      <p:bldP build="whole" bldLvl="1" animBg="1" rev="0" advAuto="0" spid="2328" grpId="3"/>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CDEE0"/>
        </a:solidFill>
      </p:bgPr>
    </p:bg>
    <p:spTree>
      <p:nvGrpSpPr>
        <p:cNvPr id="1" name=""/>
        <p:cNvGrpSpPr/>
        <p:nvPr/>
      </p:nvGrpSpPr>
      <p:grpSpPr>
        <a:xfrm>
          <a:off x="0" y="0"/>
          <a:ext cx="0" cy="0"/>
          <a:chOff x="0" y="0"/>
          <a:chExt cx="0" cy="0"/>
        </a:xfrm>
      </p:grpSpPr>
      <p:sp>
        <p:nvSpPr>
          <p:cNvPr id="2333" name="When she came off the job, what relation had the flight attendant to the &quot;artificial elation&quot; she had induced on the job?…"/>
          <p:cNvSpPr txBox="1"/>
          <p:nvPr/>
        </p:nvSpPr>
        <p:spPr>
          <a:xfrm>
            <a:off x="2162987" y="247650"/>
            <a:ext cx="10606401" cy="92583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When she came off the job, what relation had the flight attendant to the </a:t>
            </a:r>
            <a:r>
              <a:t>"artificial elation" </a:t>
            </a:r>
            <a:r>
              <a:t>she had induced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In what sense was it her </a:t>
            </a:r>
            <a:r>
              <a:rPr i="1"/>
              <a:t>own</a:t>
            </a:r>
            <a:r>
              <a:t> elation on the job?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company lays claim not simply to her physical motions—how she </a:t>
            </a:r>
            <a:r>
              <a:t>handles food trays</a:t>
            </a:r>
            <a:r>
              <a:t>—but to her emotional actions and the way they show in the ease of a smile.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workers I talked to often spoke of their smiles as being </a:t>
            </a:r>
            <a:r>
              <a:rPr i="1"/>
              <a:t>on</a:t>
            </a:r>
            <a:r>
              <a:t> them but not </a:t>
            </a:r>
            <a:r>
              <a:rPr i="1"/>
              <a:t>of</a:t>
            </a:r>
            <a:r>
              <a:t> them.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They were seen as an extension of the make-up, the uniform, the recorded music, the soothing pastel colors of the airplane decor, and the daytime drinks, which taken together orchestrate the mood of the passengers.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The final commodity is not a certain number of smiles to be </a:t>
            </a:r>
            <a:r>
              <a:t>counted like rolls of wallpaper</a:t>
            </a:r>
            <a:r>
              <a:t>.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For the flight attendant, the smiles are a </a:t>
            </a:r>
            <a:r>
              <a:rPr i="1"/>
              <a:t>part of her work</a:t>
            </a:r>
            <a:r>
              <a:t>, a part that requires her to coordinate self and feeling so that the work seems to be effortless.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To show that the enjoyment takes effort is to do the job poorly.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Similarly, part of the job is to disguise fatigue and irritation, for otherwise the labor would show in an unseemly way, and the product—passenger contentment—would be damaged. </a:t>
            </a:r>
          </a:p>
          <a:p>
            <a:pPr marL="685800" indent="-685800" algn="l" defTabSz="457200">
              <a:lnSpc>
                <a:spcPct val="100000"/>
              </a:lnSpc>
              <a:spcBef>
                <a:spcPts val="1100"/>
              </a:spcBef>
              <a:buSzPct val="100000"/>
              <a:buAutoNum type="arabicPeriod" startAt="1"/>
              <a:defRPr spc="0" sz="2550">
                <a:solidFill>
                  <a:srgbClr val="000000"/>
                </a:solidFill>
                <a:latin typeface="Times"/>
                <a:ea typeface="Times"/>
                <a:cs typeface="Times"/>
                <a:sym typeface="Times"/>
              </a:defRPr>
            </a:pPr>
            <a:r>
              <a:t>Because it is easier to disguise fatigue and irritation if they can be banished altogether, at least for brief periods, this feat calls for emotional labor.</a:t>
            </a:r>
          </a:p>
        </p:txBody>
      </p:sp>
      <p:sp>
        <p:nvSpPr>
          <p:cNvPr id="2334" name="Hochschild also refers to information from earlier paragraphs— known first, new last."/>
          <p:cNvSpPr txBox="1"/>
          <p:nvPr/>
        </p:nvSpPr>
        <p:spPr>
          <a:xfrm>
            <a:off x="72345" y="6137554"/>
            <a:ext cx="2114910" cy="351939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defRPr b="1">
                <a:solidFill>
                  <a:schemeClr val="accent5"/>
                </a:solidFill>
                <a:latin typeface="Helvetica Neue"/>
                <a:ea typeface="Helvetica Neue"/>
                <a:cs typeface="Helvetica Neue"/>
                <a:sym typeface="Helvetica Neue"/>
              </a:defRPr>
            </a:pPr>
            <a:r>
              <a:t>Hochschild also refers to information from </a:t>
            </a:r>
            <a:r>
              <a:rPr u="sng"/>
              <a:t>earlier</a:t>
            </a:r>
            <a:r>
              <a:t> </a:t>
            </a:r>
            <a:r>
              <a:rPr u="sng"/>
              <a:t>paragraphs</a:t>
            </a:r>
            <a:r>
              <a:t>— known first, new last.</a:t>
            </a:r>
          </a:p>
        </p:txBody>
      </p:sp>
      <p:sp>
        <p:nvSpPr>
          <p:cNvPr id="2335" name="p. 4"/>
          <p:cNvSpPr txBox="1"/>
          <p:nvPr/>
        </p:nvSpPr>
        <p:spPr>
          <a:xfrm>
            <a:off x="1012663" y="547384"/>
            <a:ext cx="569419" cy="3968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p. 4</a:t>
            </a:r>
          </a:p>
        </p:txBody>
      </p:sp>
      <p:sp>
        <p:nvSpPr>
          <p:cNvPr id="2336" name="p. 6"/>
          <p:cNvSpPr txBox="1"/>
          <p:nvPr/>
        </p:nvSpPr>
        <p:spPr>
          <a:xfrm>
            <a:off x="1012663" y="2026137"/>
            <a:ext cx="569419"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p. 6</a:t>
            </a:r>
          </a:p>
        </p:txBody>
      </p:sp>
      <p:sp>
        <p:nvSpPr>
          <p:cNvPr id="2337" name="p. 5"/>
          <p:cNvSpPr txBox="1"/>
          <p:nvPr/>
        </p:nvSpPr>
        <p:spPr>
          <a:xfrm>
            <a:off x="1012663" y="5413289"/>
            <a:ext cx="569419"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p. 5</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39" name="Article"/>
          <p:cNvSpPr txBox="1"/>
          <p:nvPr>
            <p:ph type="body" idx="18"/>
          </p:nvPr>
        </p:nvSpPr>
        <p:spPr>
          <a:xfrm>
            <a:off x="312389" y="1146749"/>
            <a:ext cx="2713877"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Article</a:t>
            </a:r>
          </a:p>
        </p:txBody>
      </p:sp>
      <p:sp>
        <p:nvSpPr>
          <p:cNvPr id="2340" name="Noun"/>
          <p:cNvSpPr txBox="1"/>
          <p:nvPr>
            <p:ph type="body" idx="19"/>
          </p:nvPr>
        </p:nvSpPr>
        <p:spPr>
          <a:xfrm>
            <a:off x="3670904" y="1146749"/>
            <a:ext cx="2535768"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Noun</a:t>
            </a:r>
          </a:p>
        </p:txBody>
      </p:sp>
      <p:sp>
        <p:nvSpPr>
          <p:cNvPr id="2341" name="Pronoun"/>
          <p:cNvSpPr txBox="1"/>
          <p:nvPr>
            <p:ph type="body" idx="20"/>
          </p:nvPr>
        </p:nvSpPr>
        <p:spPr>
          <a:xfrm>
            <a:off x="6556643" y="1146749"/>
            <a:ext cx="3139979"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Pronoun</a:t>
            </a:r>
          </a:p>
        </p:txBody>
      </p:sp>
      <p:sp>
        <p:nvSpPr>
          <p:cNvPr id="2342" name="Verb"/>
          <p:cNvSpPr txBox="1"/>
          <p:nvPr>
            <p:ph type="body" idx="21"/>
          </p:nvPr>
        </p:nvSpPr>
        <p:spPr>
          <a:xfrm>
            <a:off x="10156643" y="1146749"/>
            <a:ext cx="2535768"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Verb</a:t>
            </a:r>
          </a:p>
        </p:txBody>
      </p:sp>
      <p:sp>
        <p:nvSpPr>
          <p:cNvPr id="2343" name="Adjective"/>
          <p:cNvSpPr txBox="1"/>
          <p:nvPr>
            <p:ph type="body" idx="22"/>
          </p:nvPr>
        </p:nvSpPr>
        <p:spPr>
          <a:xfrm>
            <a:off x="-139461" y="4479107"/>
            <a:ext cx="3527807" cy="795385"/>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Adjective</a:t>
            </a:r>
          </a:p>
        </p:txBody>
      </p:sp>
      <p:sp>
        <p:nvSpPr>
          <p:cNvPr id="2344" name="Adverb"/>
          <p:cNvSpPr txBox="1"/>
          <p:nvPr>
            <p:ph type="body" idx="24"/>
          </p:nvPr>
        </p:nvSpPr>
        <p:spPr>
          <a:xfrm>
            <a:off x="356558" y="7647671"/>
            <a:ext cx="2535768"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Adverb</a:t>
            </a:r>
          </a:p>
        </p:txBody>
      </p:sp>
      <p:sp>
        <p:nvSpPr>
          <p:cNvPr id="2345" name="Preposition"/>
          <p:cNvSpPr txBox="1"/>
          <p:nvPr>
            <p:ph type="body" idx="26"/>
          </p:nvPr>
        </p:nvSpPr>
        <p:spPr>
          <a:xfrm>
            <a:off x="3354174" y="7647671"/>
            <a:ext cx="3040652"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Preposition</a:t>
            </a:r>
          </a:p>
        </p:txBody>
      </p:sp>
      <p:sp>
        <p:nvSpPr>
          <p:cNvPr id="2346" name="Conjunction"/>
          <p:cNvSpPr txBox="1"/>
          <p:nvPr>
            <p:ph type="body" idx="28"/>
          </p:nvPr>
        </p:nvSpPr>
        <p:spPr>
          <a:xfrm>
            <a:off x="6595095" y="7647671"/>
            <a:ext cx="3063075" cy="950736"/>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Conjunction</a:t>
            </a:r>
          </a:p>
        </p:txBody>
      </p:sp>
      <p:sp>
        <p:nvSpPr>
          <p:cNvPr id="2347" name="Interjection"/>
          <p:cNvSpPr txBox="1"/>
          <p:nvPr>
            <p:ph type="body" idx="30"/>
          </p:nvPr>
        </p:nvSpPr>
        <p:spPr>
          <a:xfrm>
            <a:off x="9856365" y="7656115"/>
            <a:ext cx="3136325" cy="950735"/>
          </a:xfrm>
          <a:prstGeom prst="rect">
            <a:avLst/>
          </a:prstGeom>
        </p:spPr>
        <p:txBody>
          <a:bodyPr/>
          <a:lstStyle>
            <a:lvl1pPr>
              <a:lnSpc>
                <a:spcPts val="14500"/>
              </a:lnSpc>
              <a:defRPr spc="-230" sz="4600">
                <a:effectLst>
                  <a:outerShdw sx="100000" sy="100000" kx="0" ky="0" algn="b" rotWithShape="0" blurRad="63500" dist="38100" dir="18900000">
                    <a:srgbClr val="000000"/>
                  </a:outerShdw>
                </a:effectLst>
              </a:defRPr>
            </a:lvl1pPr>
          </a:lstStyle>
          <a:p>
            <a:pPr/>
            <a:r>
              <a:t>Interjection</a:t>
            </a:r>
          </a:p>
        </p:txBody>
      </p:sp>
      <p:sp>
        <p:nvSpPr>
          <p:cNvPr id="2348" name="Parts of speech"/>
          <p:cNvSpPr txBox="1"/>
          <p:nvPr>
            <p:ph type="body" idx="31"/>
          </p:nvPr>
        </p:nvSpPr>
        <p:spPr>
          <a:xfrm>
            <a:off x="3840097" y="3508505"/>
            <a:ext cx="8573071" cy="2736590"/>
          </a:xfrm>
          <a:prstGeom prst="rect">
            <a:avLst/>
          </a:prstGeom>
          <a:extLst>
            <a:ext uri="{C572A759-6A51-4108-AA02-DFA0A04FC94B}">
              <ma14:wrappingTextBoxFlag xmlns:ma14="http://schemas.microsoft.com/office/mac/drawingml/2011/main" val="1"/>
            </a:ext>
          </a:extLst>
        </p:spPr>
        <p:txBody>
          <a:bodyPr/>
          <a:lstStyle>
            <a:lvl1pPr marL="0" indent="0" algn="ctr">
              <a:lnSpc>
                <a:spcPct val="80000"/>
              </a:lnSpc>
              <a:spcBef>
                <a:spcPts val="0"/>
              </a:spcBef>
              <a:buSzTx/>
              <a:buNone/>
              <a:defRPr cap="all" spc="499" sz="10000">
                <a:solidFill>
                  <a:srgbClr val="5DD0E1"/>
                </a:solidFill>
                <a:latin typeface="+mn-lt"/>
                <a:ea typeface="+mn-ea"/>
                <a:cs typeface="+mn-cs"/>
                <a:sym typeface="Helvetica Neue Thin"/>
              </a:defRPr>
            </a:lvl1pPr>
          </a:lstStyle>
          <a:p>
            <a:pPr/>
            <a:r>
              <a:t>Parts of speech</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0" name="a, an, the…"/>
          <p:cNvSpPr txBox="1"/>
          <p:nvPr>
            <p:ph type="body" idx="1"/>
          </p:nvPr>
        </p:nvSpPr>
        <p:spPr>
          <a:prstGeom prst="rect">
            <a:avLst/>
          </a:prstGeom>
        </p:spPr>
        <p:txBody>
          <a:bodyPr/>
          <a:lstStyle/>
          <a:p>
            <a:pPr>
              <a:defRPr i="1"/>
            </a:pPr>
            <a:r>
              <a:t>a, an, the</a:t>
            </a:r>
          </a:p>
          <a:p>
            <a:pPr>
              <a:defRPr i="1"/>
            </a:pPr>
            <a:r>
              <a:t>A </a:t>
            </a:r>
            <a:r>
              <a:rPr i="0"/>
              <a:t>and </a:t>
            </a:r>
            <a:r>
              <a:t>an </a:t>
            </a:r>
            <a:r>
              <a:rPr i="0"/>
              <a:t>indicate generic, non-specific</a:t>
            </a:r>
            <a:endParaRPr i="0"/>
          </a:p>
          <a:p>
            <a:pPr>
              <a:defRPr i="1"/>
            </a:pPr>
            <a:r>
              <a:t>The</a:t>
            </a:r>
            <a:r>
              <a:rPr i="0"/>
              <a:t> is specific, suggests uniqueness</a:t>
            </a:r>
          </a:p>
        </p:txBody>
      </p:sp>
      <p:sp>
        <p:nvSpPr>
          <p:cNvPr id="2351" name="Articles"/>
          <p:cNvSpPr/>
          <p:nvPr>
            <p:ph type="title"/>
          </p:nvPr>
        </p:nvSpPr>
        <p:spPr>
          <a:prstGeom prst="rect">
            <a:avLst/>
          </a:prstGeom>
        </p:spPr>
        <p:txBody>
          <a:bodyPr/>
          <a:lstStyle>
            <a:lvl1pPr>
              <a:defRPr>
                <a:effectLst>
                  <a:outerShdw sx="100000" sy="100000" kx="0" ky="0" algn="b" rotWithShape="0" blurRad="50800" dist="38100" dir="18900000">
                    <a:srgbClr val="000000"/>
                  </a:outerShdw>
                </a:effectLst>
              </a:defRPr>
            </a:lvl1pPr>
          </a:lstStyle>
          <a:p>
            <a:pPr/>
            <a:r>
              <a:t>Articles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50">
                                            <p:bg/>
                                          </p:spTgt>
                                        </p:tgtEl>
                                        <p:attrNameLst>
                                          <p:attrName>style.visibility</p:attrName>
                                        </p:attrNameLst>
                                      </p:cBhvr>
                                      <p:to>
                                        <p:strVal val="visible"/>
                                      </p:to>
                                    </p:set>
                                    <p:animEffect filter="dissolve" transition="in">
                                      <p:cBhvr>
                                        <p:cTn id="7" dur="1000"/>
                                        <p:tgtEl>
                                          <p:spTgt spid="2350">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50">
                                            <p:txEl>
                                              <p:pRg st="0" end="0"/>
                                            </p:txEl>
                                          </p:spTgt>
                                        </p:tgtEl>
                                        <p:attrNameLst>
                                          <p:attrName>style.visibility</p:attrName>
                                        </p:attrNameLst>
                                      </p:cBhvr>
                                      <p:to>
                                        <p:strVal val="visible"/>
                                      </p:to>
                                    </p:set>
                                    <p:animEffect filter="dissolve" transition="in">
                                      <p:cBhvr>
                                        <p:cTn id="10" dur="1000"/>
                                        <p:tgtEl>
                                          <p:spTgt spid="235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50">
                                            <p:txEl>
                                              <p:pRg st="1" end="1"/>
                                            </p:txEl>
                                          </p:spTgt>
                                        </p:tgtEl>
                                        <p:attrNameLst>
                                          <p:attrName>style.visibility</p:attrName>
                                        </p:attrNameLst>
                                      </p:cBhvr>
                                      <p:to>
                                        <p:strVal val="visible"/>
                                      </p:to>
                                    </p:set>
                                    <p:animEffect filter="dissolve" transition="in">
                                      <p:cBhvr>
                                        <p:cTn id="15" dur="1000"/>
                                        <p:tgtEl>
                                          <p:spTgt spid="235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50">
                                            <p:txEl>
                                              <p:pRg st="2" end="2"/>
                                            </p:txEl>
                                          </p:spTgt>
                                        </p:tgtEl>
                                        <p:attrNameLst>
                                          <p:attrName>style.visibility</p:attrName>
                                        </p:attrNameLst>
                                      </p:cBhvr>
                                      <p:to>
                                        <p:strVal val="visible"/>
                                      </p:to>
                                    </p:set>
                                    <p:animEffect filter="dissolve" transition="in">
                                      <p:cBhvr>
                                        <p:cTn id="20" dur="1000"/>
                                        <p:tgtEl>
                                          <p:spTgt spid="2350">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50"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3" name="Persons, places, things, ideas, and states—these are what qualitative researchers are striving to understand…"/>
          <p:cNvSpPr txBox="1"/>
          <p:nvPr>
            <p:ph type="body" idx="1"/>
          </p:nvPr>
        </p:nvSpPr>
        <p:spPr>
          <a:xfrm>
            <a:off x="2036233" y="2079386"/>
            <a:ext cx="10160001" cy="6788745"/>
          </a:xfrm>
          <a:prstGeom prst="rect">
            <a:avLst/>
          </a:prstGeom>
        </p:spPr>
        <p:txBody>
          <a:bodyPr/>
          <a:lstStyle/>
          <a:p>
            <a:pPr/>
            <a:r>
              <a:t>Persons, places, things, ideas, and states—these are what qualitative researchers are striving to understand</a:t>
            </a:r>
          </a:p>
          <a:p>
            <a:pPr/>
            <a:r>
              <a:t>Make your nouns as specific as possible to your research</a:t>
            </a:r>
          </a:p>
          <a:p>
            <a:pPr/>
            <a:r>
              <a:t>Focus on the nouns your participants use</a:t>
            </a:r>
          </a:p>
          <a:p>
            <a:pPr/>
            <a:r>
              <a:t>Be wary of using abstractions for people</a:t>
            </a:r>
          </a:p>
          <a:p>
            <a:pPr/>
            <a:r>
              <a:t>Explain abstract nouns, particularly specialized terms or jargon</a:t>
            </a:r>
          </a:p>
          <a:p>
            <a:pPr/>
            <a:r>
              <a:t>Watch out for </a:t>
            </a:r>
            <a:r>
              <a:rPr b="1"/>
              <a:t>nominalizations</a:t>
            </a:r>
            <a:r>
              <a:t>—words, often verbs, turned into nouns</a:t>
            </a:r>
          </a:p>
          <a:p>
            <a:pPr/>
            <a:r>
              <a:t>Use key nouns consistently</a:t>
            </a:r>
          </a:p>
        </p:txBody>
      </p:sp>
      <p:sp>
        <p:nvSpPr>
          <p:cNvPr id="2354" name="Nouns"/>
          <p:cNvSpPr/>
          <p:nvPr>
            <p:ph type="title"/>
          </p:nvPr>
        </p:nvSpPr>
        <p:spPr>
          <a:xfrm>
            <a:off x="2036233" y="248202"/>
            <a:ext cx="10160001" cy="1274300"/>
          </a:xfrm>
          <a:prstGeom prst="rect">
            <a:avLst/>
          </a:prstGeom>
        </p:spPr>
        <p:txBody>
          <a:bodyPr/>
          <a:lstStyle/>
          <a:p>
            <a:pPr/>
            <a:r>
              <a:t>Nouns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53">
                                            <p:bg/>
                                          </p:spTgt>
                                        </p:tgtEl>
                                        <p:attrNameLst>
                                          <p:attrName>style.visibility</p:attrName>
                                        </p:attrNameLst>
                                      </p:cBhvr>
                                      <p:to>
                                        <p:strVal val="visible"/>
                                      </p:to>
                                    </p:set>
                                    <p:animEffect filter="dissolve" transition="in">
                                      <p:cBhvr>
                                        <p:cTn id="7" dur="1000"/>
                                        <p:tgtEl>
                                          <p:spTgt spid="2353">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53">
                                            <p:txEl>
                                              <p:pRg st="0" end="0"/>
                                            </p:txEl>
                                          </p:spTgt>
                                        </p:tgtEl>
                                        <p:attrNameLst>
                                          <p:attrName>style.visibility</p:attrName>
                                        </p:attrNameLst>
                                      </p:cBhvr>
                                      <p:to>
                                        <p:strVal val="visible"/>
                                      </p:to>
                                    </p:set>
                                    <p:animEffect filter="dissolve" transition="in">
                                      <p:cBhvr>
                                        <p:cTn id="10" dur="1000"/>
                                        <p:tgtEl>
                                          <p:spTgt spid="235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53">
                                            <p:txEl>
                                              <p:pRg st="1" end="1"/>
                                            </p:txEl>
                                          </p:spTgt>
                                        </p:tgtEl>
                                        <p:attrNameLst>
                                          <p:attrName>style.visibility</p:attrName>
                                        </p:attrNameLst>
                                      </p:cBhvr>
                                      <p:to>
                                        <p:strVal val="visible"/>
                                      </p:to>
                                    </p:set>
                                    <p:animEffect filter="dissolve" transition="in">
                                      <p:cBhvr>
                                        <p:cTn id="15" dur="1000"/>
                                        <p:tgtEl>
                                          <p:spTgt spid="235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53">
                                            <p:txEl>
                                              <p:pRg st="2" end="2"/>
                                            </p:txEl>
                                          </p:spTgt>
                                        </p:tgtEl>
                                        <p:attrNameLst>
                                          <p:attrName>style.visibility</p:attrName>
                                        </p:attrNameLst>
                                      </p:cBhvr>
                                      <p:to>
                                        <p:strVal val="visible"/>
                                      </p:to>
                                    </p:set>
                                    <p:animEffect filter="dissolve" transition="in">
                                      <p:cBhvr>
                                        <p:cTn id="20" dur="1000"/>
                                        <p:tgtEl>
                                          <p:spTgt spid="235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353">
                                            <p:txEl>
                                              <p:pRg st="3" end="3"/>
                                            </p:txEl>
                                          </p:spTgt>
                                        </p:tgtEl>
                                        <p:attrNameLst>
                                          <p:attrName>style.visibility</p:attrName>
                                        </p:attrNameLst>
                                      </p:cBhvr>
                                      <p:to>
                                        <p:strVal val="visible"/>
                                      </p:to>
                                    </p:set>
                                    <p:animEffect filter="dissolve" transition="in">
                                      <p:cBhvr>
                                        <p:cTn id="25" dur="1000"/>
                                        <p:tgtEl>
                                          <p:spTgt spid="235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ID="9" grpId="1" fill="hold">
                                  <p:stCondLst>
                                    <p:cond delay="0"/>
                                  </p:stCondLst>
                                  <p:iterate type="el" backwards="0">
                                    <p:tmAbs val="0"/>
                                  </p:iterate>
                                  <p:childTnLst>
                                    <p:set>
                                      <p:cBhvr>
                                        <p:cTn id="29" fill="hold"/>
                                        <p:tgtEl>
                                          <p:spTgt spid="2353">
                                            <p:txEl>
                                              <p:pRg st="4" end="4"/>
                                            </p:txEl>
                                          </p:spTgt>
                                        </p:tgtEl>
                                        <p:attrNameLst>
                                          <p:attrName>style.visibility</p:attrName>
                                        </p:attrNameLst>
                                      </p:cBhvr>
                                      <p:to>
                                        <p:strVal val="visible"/>
                                      </p:to>
                                    </p:set>
                                    <p:animEffect filter="dissolve" transition="in">
                                      <p:cBhvr>
                                        <p:cTn id="30" dur="1000"/>
                                        <p:tgtEl>
                                          <p:spTgt spid="235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ID="9" grpId="1" fill="hold">
                                  <p:stCondLst>
                                    <p:cond delay="0"/>
                                  </p:stCondLst>
                                  <p:iterate type="el" backwards="0">
                                    <p:tmAbs val="0"/>
                                  </p:iterate>
                                  <p:childTnLst>
                                    <p:set>
                                      <p:cBhvr>
                                        <p:cTn id="34" fill="hold"/>
                                        <p:tgtEl>
                                          <p:spTgt spid="2353">
                                            <p:txEl>
                                              <p:pRg st="5" end="5"/>
                                            </p:txEl>
                                          </p:spTgt>
                                        </p:tgtEl>
                                        <p:attrNameLst>
                                          <p:attrName>style.visibility</p:attrName>
                                        </p:attrNameLst>
                                      </p:cBhvr>
                                      <p:to>
                                        <p:strVal val="visible"/>
                                      </p:to>
                                    </p:set>
                                    <p:animEffect filter="dissolve" transition="in">
                                      <p:cBhvr>
                                        <p:cTn id="35" dur="1000"/>
                                        <p:tgtEl>
                                          <p:spTgt spid="235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Class="entr" nodeType="clickEffect" presetID="9" grpId="1" fill="hold">
                                  <p:stCondLst>
                                    <p:cond delay="0"/>
                                  </p:stCondLst>
                                  <p:iterate type="el" backwards="0">
                                    <p:tmAbs val="0"/>
                                  </p:iterate>
                                  <p:childTnLst>
                                    <p:set>
                                      <p:cBhvr>
                                        <p:cTn id="39" fill="hold"/>
                                        <p:tgtEl>
                                          <p:spTgt spid="2353">
                                            <p:txEl>
                                              <p:pRg st="6" end="6"/>
                                            </p:txEl>
                                          </p:spTgt>
                                        </p:tgtEl>
                                        <p:attrNameLst>
                                          <p:attrName>style.visibility</p:attrName>
                                        </p:attrNameLst>
                                      </p:cBhvr>
                                      <p:to>
                                        <p:strVal val="visible"/>
                                      </p:to>
                                    </p:set>
                                    <p:animEffect filter="dissolve" transition="in">
                                      <p:cBhvr>
                                        <p:cTn id="40" dur="1000"/>
                                        <p:tgtEl>
                                          <p:spTgt spid="2353">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53"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5" name="Rhetorical Grammar"/>
          <p:cNvSpPr txBox="1"/>
          <p:nvPr/>
        </p:nvSpPr>
        <p:spPr>
          <a:xfrm>
            <a:off x="1278383" y="5688998"/>
            <a:ext cx="10448033" cy="69314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5600">
                <a:latin typeface="WebLetterer BB"/>
                <a:ea typeface="WebLetterer BB"/>
                <a:cs typeface="WebLetterer BB"/>
                <a:sym typeface="WebLetterer BB"/>
              </a:defRPr>
            </a:lvl1pPr>
          </a:lstStyle>
          <a:p>
            <a:pPr/>
            <a:r>
              <a:t>Rhetorical Grammar</a:t>
            </a:r>
          </a:p>
        </p:txBody>
      </p:sp>
      <p:sp>
        <p:nvSpPr>
          <p:cNvPr id="2136" name="“School Grammar”"/>
          <p:cNvSpPr txBox="1"/>
          <p:nvPr/>
        </p:nvSpPr>
        <p:spPr>
          <a:xfrm>
            <a:off x="1595106" y="2666046"/>
            <a:ext cx="9589592" cy="69314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5600">
                <a:latin typeface="WebLetterer BB"/>
                <a:ea typeface="WebLetterer BB"/>
                <a:cs typeface="WebLetterer BB"/>
                <a:sym typeface="WebLetterer BB"/>
              </a:defRPr>
            </a:lvl1pPr>
          </a:lstStyle>
          <a:p>
            <a:pPr/>
            <a:r>
              <a:t>“School Grammar”</a:t>
            </a:r>
          </a:p>
        </p:txBody>
      </p:sp>
      <p:sp>
        <p:nvSpPr>
          <p:cNvPr id="2137" name="Approved"/>
          <p:cNvSpPr/>
          <p:nvPr/>
        </p:nvSpPr>
        <p:spPr>
          <a:xfrm>
            <a:off x="11604811" y="5400569"/>
            <a:ext cx="1270001" cy="127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4836" y="0"/>
                  <a:pt x="0" y="4834"/>
                  <a:pt x="0" y="10799"/>
                </a:cubicBezTo>
                <a:cubicBezTo>
                  <a:pt x="0" y="16764"/>
                  <a:pt x="4836" y="21600"/>
                  <a:pt x="10801" y="21600"/>
                </a:cubicBezTo>
                <a:cubicBezTo>
                  <a:pt x="16766" y="21600"/>
                  <a:pt x="21600" y="16764"/>
                  <a:pt x="21600" y="10799"/>
                </a:cubicBezTo>
                <a:cubicBezTo>
                  <a:pt x="21600" y="4834"/>
                  <a:pt x="16766" y="0"/>
                  <a:pt x="10801" y="0"/>
                </a:cubicBezTo>
                <a:close/>
                <a:moveTo>
                  <a:pt x="16337" y="5557"/>
                </a:moveTo>
                <a:cubicBezTo>
                  <a:pt x="16555" y="5556"/>
                  <a:pt x="16774" y="5639"/>
                  <a:pt x="16939" y="5803"/>
                </a:cubicBezTo>
                <a:lnTo>
                  <a:pt x="17480" y="6344"/>
                </a:lnTo>
                <a:cubicBezTo>
                  <a:pt x="17810" y="6674"/>
                  <a:pt x="17809" y="7209"/>
                  <a:pt x="17485" y="7539"/>
                </a:cubicBezTo>
                <a:lnTo>
                  <a:pt x="7826" y="17269"/>
                </a:lnTo>
                <a:cubicBezTo>
                  <a:pt x="7497" y="17604"/>
                  <a:pt x="6955" y="17604"/>
                  <a:pt x="6625" y="17269"/>
                </a:cubicBezTo>
                <a:lnTo>
                  <a:pt x="3230" y="13872"/>
                </a:lnTo>
                <a:cubicBezTo>
                  <a:pt x="2900" y="13542"/>
                  <a:pt x="2900" y="13007"/>
                  <a:pt x="3230" y="12677"/>
                </a:cubicBezTo>
                <a:lnTo>
                  <a:pt x="3770" y="12136"/>
                </a:lnTo>
                <a:cubicBezTo>
                  <a:pt x="4100" y="11806"/>
                  <a:pt x="4635" y="11806"/>
                  <a:pt x="4965" y="12136"/>
                </a:cubicBezTo>
                <a:lnTo>
                  <a:pt x="7166" y="14336"/>
                </a:lnTo>
                <a:cubicBezTo>
                  <a:pt x="7198" y="14369"/>
                  <a:pt x="7253" y="14369"/>
                  <a:pt x="7286" y="14336"/>
                </a:cubicBezTo>
                <a:lnTo>
                  <a:pt x="15737" y="5809"/>
                </a:lnTo>
                <a:cubicBezTo>
                  <a:pt x="15902" y="5641"/>
                  <a:pt x="16120" y="5557"/>
                  <a:pt x="16337" y="5557"/>
                </a:cubicBezTo>
                <a:close/>
              </a:path>
            </a:pathLst>
          </a:custGeom>
          <a:solidFill>
            <a:schemeClr val="accent2"/>
          </a:solidFill>
          <a:ln w="12700">
            <a:miter lim="400000"/>
          </a:ln>
        </p:spPr>
        <p:txBody>
          <a:bodyPr lIns="0" tIns="0" rIns="0" bIns="0" anchor="ctr"/>
          <a:lstStyle/>
          <a:p>
            <a:pPr>
              <a:defRPr>
                <a:solidFill>
                  <a:srgbClr val="FFFFFF"/>
                </a:solidFill>
              </a:defRPr>
            </a:pPr>
          </a:p>
        </p:txBody>
      </p:sp>
      <p:sp>
        <p:nvSpPr>
          <p:cNvPr id="2138" name="Dingbat X"/>
          <p:cNvSpPr/>
          <p:nvPr/>
        </p:nvSpPr>
        <p:spPr>
          <a:xfrm>
            <a:off x="10791710" y="2219315"/>
            <a:ext cx="1156230" cy="1366281"/>
          </a:xfrm>
          <a:custGeom>
            <a:avLst/>
            <a:gdLst/>
            <a:ahLst/>
            <a:cxnLst>
              <a:cxn ang="0">
                <a:pos x="wd2" y="hd2"/>
              </a:cxn>
              <a:cxn ang="5400000">
                <a:pos x="wd2" y="hd2"/>
              </a:cxn>
              <a:cxn ang="10800000">
                <a:pos x="wd2" y="hd2"/>
              </a:cxn>
              <a:cxn ang="16200000">
                <a:pos x="wd2" y="hd2"/>
              </a:cxn>
            </a:cxnLst>
            <a:rect l="0" t="0" r="r" b="b"/>
            <a:pathLst>
              <a:path w="21484" h="21548" fill="norm" stroke="1" extrusionOk="0">
                <a:moveTo>
                  <a:pt x="18655" y="0"/>
                </a:moveTo>
                <a:cubicBezTo>
                  <a:pt x="18494" y="5"/>
                  <a:pt x="18333" y="109"/>
                  <a:pt x="18066" y="314"/>
                </a:cubicBezTo>
                <a:cubicBezTo>
                  <a:pt x="15478" y="2289"/>
                  <a:pt x="13027" y="4381"/>
                  <a:pt x="10727" y="6600"/>
                </a:cubicBezTo>
                <a:cubicBezTo>
                  <a:pt x="10587" y="6735"/>
                  <a:pt x="10434" y="6862"/>
                  <a:pt x="10258" y="7020"/>
                </a:cubicBezTo>
                <a:cubicBezTo>
                  <a:pt x="10102" y="6832"/>
                  <a:pt x="9974" y="6685"/>
                  <a:pt x="9856" y="6533"/>
                </a:cubicBezTo>
                <a:cubicBezTo>
                  <a:pt x="8908" y="5315"/>
                  <a:pt x="7971" y="4091"/>
                  <a:pt x="7009" y="2882"/>
                </a:cubicBezTo>
                <a:cubicBezTo>
                  <a:pt x="6625" y="2399"/>
                  <a:pt x="6178" y="1951"/>
                  <a:pt x="5769" y="1483"/>
                </a:cubicBezTo>
                <a:cubicBezTo>
                  <a:pt x="5573" y="1260"/>
                  <a:pt x="5327" y="1254"/>
                  <a:pt x="5044" y="1314"/>
                </a:cubicBezTo>
                <a:cubicBezTo>
                  <a:pt x="4759" y="1375"/>
                  <a:pt x="4593" y="1540"/>
                  <a:pt x="4590" y="1770"/>
                </a:cubicBezTo>
                <a:cubicBezTo>
                  <a:pt x="4583" y="2129"/>
                  <a:pt x="4349" y="2291"/>
                  <a:pt x="3989" y="2389"/>
                </a:cubicBezTo>
                <a:cubicBezTo>
                  <a:pt x="3741" y="2232"/>
                  <a:pt x="3498" y="2079"/>
                  <a:pt x="3221" y="1904"/>
                </a:cubicBezTo>
                <a:cubicBezTo>
                  <a:pt x="2922" y="2176"/>
                  <a:pt x="2660" y="2427"/>
                  <a:pt x="2382" y="2665"/>
                </a:cubicBezTo>
                <a:cubicBezTo>
                  <a:pt x="2135" y="2876"/>
                  <a:pt x="2125" y="3090"/>
                  <a:pt x="2231" y="3371"/>
                </a:cubicBezTo>
                <a:cubicBezTo>
                  <a:pt x="3179" y="5877"/>
                  <a:pt x="4394" y="8283"/>
                  <a:pt x="5880" y="10593"/>
                </a:cubicBezTo>
                <a:cubicBezTo>
                  <a:pt x="5956" y="10712"/>
                  <a:pt x="6024" y="10835"/>
                  <a:pt x="6094" y="10951"/>
                </a:cubicBezTo>
                <a:cubicBezTo>
                  <a:pt x="4046" y="12991"/>
                  <a:pt x="2019" y="15012"/>
                  <a:pt x="0" y="17024"/>
                </a:cubicBezTo>
                <a:cubicBezTo>
                  <a:pt x="166" y="17359"/>
                  <a:pt x="297" y="17644"/>
                  <a:pt x="450" y="17921"/>
                </a:cubicBezTo>
                <a:cubicBezTo>
                  <a:pt x="559" y="18117"/>
                  <a:pt x="570" y="18299"/>
                  <a:pt x="443" y="18491"/>
                </a:cubicBezTo>
                <a:cubicBezTo>
                  <a:pt x="355" y="18625"/>
                  <a:pt x="277" y="18763"/>
                  <a:pt x="214" y="18906"/>
                </a:cubicBezTo>
                <a:cubicBezTo>
                  <a:pt x="179" y="18986"/>
                  <a:pt x="139" y="19096"/>
                  <a:pt x="175" y="19164"/>
                </a:cubicBezTo>
                <a:cubicBezTo>
                  <a:pt x="462" y="19717"/>
                  <a:pt x="876" y="20186"/>
                  <a:pt x="1406" y="20550"/>
                </a:cubicBezTo>
                <a:cubicBezTo>
                  <a:pt x="1668" y="20457"/>
                  <a:pt x="1862" y="20370"/>
                  <a:pt x="2068" y="20319"/>
                </a:cubicBezTo>
                <a:cubicBezTo>
                  <a:pt x="2305" y="20259"/>
                  <a:pt x="2506" y="20384"/>
                  <a:pt x="2432" y="20567"/>
                </a:cubicBezTo>
                <a:cubicBezTo>
                  <a:pt x="2271" y="20967"/>
                  <a:pt x="2606" y="21165"/>
                  <a:pt x="2838" y="21403"/>
                </a:cubicBezTo>
                <a:cubicBezTo>
                  <a:pt x="3027" y="21596"/>
                  <a:pt x="3335" y="21593"/>
                  <a:pt x="3548" y="21414"/>
                </a:cubicBezTo>
                <a:cubicBezTo>
                  <a:pt x="3624" y="21350"/>
                  <a:pt x="3679" y="21268"/>
                  <a:pt x="3745" y="21195"/>
                </a:cubicBezTo>
                <a:cubicBezTo>
                  <a:pt x="5406" y="19353"/>
                  <a:pt x="7068" y="17510"/>
                  <a:pt x="8732" y="15669"/>
                </a:cubicBezTo>
                <a:cubicBezTo>
                  <a:pt x="8850" y="15538"/>
                  <a:pt x="8982" y="15417"/>
                  <a:pt x="9151" y="15248"/>
                </a:cubicBezTo>
                <a:cubicBezTo>
                  <a:pt x="9312" y="15457"/>
                  <a:pt x="9442" y="15618"/>
                  <a:pt x="9566" y="15782"/>
                </a:cubicBezTo>
                <a:cubicBezTo>
                  <a:pt x="10552" y="17091"/>
                  <a:pt x="11622" y="18348"/>
                  <a:pt x="12799" y="19538"/>
                </a:cubicBezTo>
                <a:cubicBezTo>
                  <a:pt x="13137" y="19880"/>
                  <a:pt x="13363" y="19913"/>
                  <a:pt x="13764" y="19639"/>
                </a:cubicBezTo>
                <a:cubicBezTo>
                  <a:pt x="14071" y="19429"/>
                  <a:pt x="14340" y="19181"/>
                  <a:pt x="14638" y="18942"/>
                </a:cubicBezTo>
                <a:cubicBezTo>
                  <a:pt x="14977" y="19118"/>
                  <a:pt x="15325" y="19299"/>
                  <a:pt x="15670" y="19479"/>
                </a:cubicBezTo>
                <a:cubicBezTo>
                  <a:pt x="15874" y="19336"/>
                  <a:pt x="16024" y="19228"/>
                  <a:pt x="16179" y="19123"/>
                </a:cubicBezTo>
                <a:cubicBezTo>
                  <a:pt x="16407" y="18969"/>
                  <a:pt x="16586" y="18817"/>
                  <a:pt x="16625" y="18532"/>
                </a:cubicBezTo>
                <a:cubicBezTo>
                  <a:pt x="16663" y="18245"/>
                  <a:pt x="16848" y="17980"/>
                  <a:pt x="17238" y="17893"/>
                </a:cubicBezTo>
                <a:cubicBezTo>
                  <a:pt x="17537" y="17826"/>
                  <a:pt x="17736" y="17646"/>
                  <a:pt x="17893" y="17435"/>
                </a:cubicBezTo>
                <a:cubicBezTo>
                  <a:pt x="18144" y="17098"/>
                  <a:pt x="18337" y="16737"/>
                  <a:pt x="18424" y="16377"/>
                </a:cubicBezTo>
                <a:cubicBezTo>
                  <a:pt x="16705" y="14528"/>
                  <a:pt x="15014" y="12708"/>
                  <a:pt x="13308" y="10873"/>
                </a:cubicBezTo>
                <a:cubicBezTo>
                  <a:pt x="13494" y="10665"/>
                  <a:pt x="13612" y="10530"/>
                  <a:pt x="13734" y="10397"/>
                </a:cubicBezTo>
                <a:cubicBezTo>
                  <a:pt x="15805" y="8137"/>
                  <a:pt x="18039" y="6000"/>
                  <a:pt x="20413" y="3968"/>
                </a:cubicBezTo>
                <a:cubicBezTo>
                  <a:pt x="20703" y="3719"/>
                  <a:pt x="20983" y="3471"/>
                  <a:pt x="21190" y="3153"/>
                </a:cubicBezTo>
                <a:cubicBezTo>
                  <a:pt x="21585" y="2544"/>
                  <a:pt x="21600" y="2565"/>
                  <a:pt x="21129" y="2026"/>
                </a:cubicBezTo>
                <a:cubicBezTo>
                  <a:pt x="20955" y="1827"/>
                  <a:pt x="20762" y="1776"/>
                  <a:pt x="20487" y="1772"/>
                </a:cubicBezTo>
                <a:cubicBezTo>
                  <a:pt x="19961" y="1764"/>
                  <a:pt x="19720" y="1486"/>
                  <a:pt x="19806" y="1064"/>
                </a:cubicBezTo>
                <a:cubicBezTo>
                  <a:pt x="19825" y="971"/>
                  <a:pt x="19804" y="847"/>
                  <a:pt x="19743" y="773"/>
                </a:cubicBezTo>
                <a:cubicBezTo>
                  <a:pt x="19597" y="599"/>
                  <a:pt x="19434" y="429"/>
                  <a:pt x="19245" y="289"/>
                </a:cubicBezTo>
                <a:cubicBezTo>
                  <a:pt x="18978" y="92"/>
                  <a:pt x="18816" y="-4"/>
                  <a:pt x="18655" y="0"/>
                </a:cubicBezTo>
                <a:close/>
              </a:path>
            </a:pathLst>
          </a:custGeom>
          <a:solidFill>
            <a:schemeClr val="accent5"/>
          </a:solidFill>
          <a:ln w="12700">
            <a:miter lim="400000"/>
          </a:ln>
        </p:spPr>
        <p:txBody>
          <a:bodyPr lIns="0" tIns="0" rIns="0" bIns="0" anchor="ctr"/>
          <a:lstStyle/>
          <a:p>
            <a:pPr>
              <a:defRPr>
                <a:solidFill>
                  <a:srgbClr val="FFFFFF"/>
                </a:solidFil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138"/>
                                        </p:tgtEl>
                                        <p:attrNameLst>
                                          <p:attrName>style.visibility</p:attrName>
                                        </p:attrNameLst>
                                      </p:cBhvr>
                                      <p:to>
                                        <p:strVal val="visible"/>
                                      </p:to>
                                    </p:set>
                                    <p:animEffect filter="dissolve" transition="in">
                                      <p:cBhvr>
                                        <p:cTn id="7" dur="1000"/>
                                        <p:tgtEl>
                                          <p:spTgt spid="2138"/>
                                        </p:tgtEl>
                                      </p:cBhvr>
                                    </p:animEffect>
                                  </p:childTnLst>
                                </p:cTn>
                              </p:par>
                            </p:childTnLst>
                          </p:cTn>
                        </p:par>
                        <p:par>
                          <p:cTn id="8" fill="hold">
                            <p:stCondLst>
                              <p:cond delay="1000"/>
                            </p:stCondLst>
                            <p:childTnLst>
                              <p:par>
                                <p:cTn id="9" presetClass="entr" nodeType="afterEffect" presetID="9" grpId="2" fill="hold">
                                  <p:stCondLst>
                                    <p:cond delay="0"/>
                                  </p:stCondLst>
                                  <p:iterate type="el" backwards="0">
                                    <p:tmAbs val="0"/>
                                  </p:iterate>
                                  <p:childTnLst>
                                    <p:set>
                                      <p:cBhvr>
                                        <p:cTn id="10" fill="hold"/>
                                        <p:tgtEl>
                                          <p:spTgt spid="2137"/>
                                        </p:tgtEl>
                                        <p:attrNameLst>
                                          <p:attrName>style.visibility</p:attrName>
                                        </p:attrNameLst>
                                      </p:cBhvr>
                                      <p:to>
                                        <p:strVal val="visible"/>
                                      </p:to>
                                    </p:set>
                                    <p:animEffect filter="dissolve" transition="in">
                                      <p:cBhvr>
                                        <p:cTn id="11" dur="1000"/>
                                        <p:tgtEl>
                                          <p:spTgt spid="2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38" grpId="1"/>
      <p:bldP build="whole" bldLvl="1" animBg="1" rev="0" advAuto="0" spid="2137" grpId="2"/>
    </p:bld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6" name="Substitutes for a noun.…"/>
          <p:cNvSpPr txBox="1"/>
          <p:nvPr>
            <p:ph type="body" idx="1"/>
          </p:nvPr>
        </p:nvSpPr>
        <p:spPr>
          <a:prstGeom prst="rect">
            <a:avLst/>
          </a:prstGeom>
        </p:spPr>
        <p:txBody>
          <a:bodyPr/>
          <a:lstStyle/>
          <a:p>
            <a:pPr/>
            <a:r>
              <a:t>Substitutes for a noun.</a:t>
            </a:r>
          </a:p>
          <a:p>
            <a:pPr/>
            <a:r>
              <a:t>Watch for multiple noun phrases when there’s only one pronoun</a:t>
            </a:r>
          </a:p>
          <a:p>
            <a:pPr/>
            <a:r>
              <a:rPr i="1"/>
              <a:t>I</a:t>
            </a:r>
            <a:r>
              <a:t> is an important pronoun in qualitative research.</a:t>
            </a:r>
          </a:p>
          <a:p>
            <a:pPr/>
            <a:r>
              <a:t>Consider social justice and inclusion:</a:t>
            </a:r>
          </a:p>
          <a:p>
            <a:pPr lvl="2"/>
            <a:r>
              <a:t>us </a:t>
            </a:r>
            <a:r>
              <a:rPr i="1"/>
              <a:t>vs</a:t>
            </a:r>
            <a:r>
              <a:t> them language</a:t>
            </a:r>
          </a:p>
          <a:p>
            <a:pPr lvl="2"/>
            <a:r>
              <a:t>gender</a:t>
            </a:r>
          </a:p>
        </p:txBody>
      </p:sp>
      <p:sp>
        <p:nvSpPr>
          <p:cNvPr id="2357" name="Pronouns"/>
          <p:cNvSpPr/>
          <p:nvPr>
            <p:ph type="title"/>
          </p:nvPr>
        </p:nvSpPr>
        <p:spPr>
          <a:prstGeom prst="rect">
            <a:avLst/>
          </a:prstGeom>
        </p:spPr>
        <p:txBody>
          <a:bodyPr/>
          <a:lstStyle/>
          <a:p>
            <a:pPr/>
            <a:r>
              <a:t>Pronouns</a:t>
            </a:r>
          </a:p>
        </p:txBody>
      </p:sp>
      <p:sp>
        <p:nvSpPr>
          <p:cNvPr id="2358" name="I"/>
          <p:cNvSpPr txBox="1"/>
          <p:nvPr/>
        </p:nvSpPr>
        <p:spPr>
          <a:xfrm rot="1440000">
            <a:off x="11008002" y="3720273"/>
            <a:ext cx="958184" cy="201095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2500">
                <a:latin typeface="Chalkduster"/>
                <a:ea typeface="Chalkduster"/>
                <a:cs typeface="Chalkduster"/>
                <a:sym typeface="Chalkduster"/>
              </a:defRPr>
            </a:lvl1pPr>
          </a:lstStyle>
          <a:p>
            <a:pPr/>
            <a:r>
              <a:t>I</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56">
                                            <p:bg/>
                                          </p:spTgt>
                                        </p:tgtEl>
                                        <p:attrNameLst>
                                          <p:attrName>style.visibility</p:attrName>
                                        </p:attrNameLst>
                                      </p:cBhvr>
                                      <p:to>
                                        <p:strVal val="visible"/>
                                      </p:to>
                                    </p:set>
                                    <p:animEffect filter="dissolve" transition="in">
                                      <p:cBhvr>
                                        <p:cTn id="7" dur="1000"/>
                                        <p:tgtEl>
                                          <p:spTgt spid="2356">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56">
                                            <p:txEl>
                                              <p:pRg st="0" end="0"/>
                                            </p:txEl>
                                          </p:spTgt>
                                        </p:tgtEl>
                                        <p:attrNameLst>
                                          <p:attrName>style.visibility</p:attrName>
                                        </p:attrNameLst>
                                      </p:cBhvr>
                                      <p:to>
                                        <p:strVal val="visible"/>
                                      </p:to>
                                    </p:set>
                                    <p:animEffect filter="dissolve" transition="in">
                                      <p:cBhvr>
                                        <p:cTn id="10" dur="1000"/>
                                        <p:tgtEl>
                                          <p:spTgt spid="235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56">
                                            <p:txEl>
                                              <p:pRg st="1" end="1"/>
                                            </p:txEl>
                                          </p:spTgt>
                                        </p:tgtEl>
                                        <p:attrNameLst>
                                          <p:attrName>style.visibility</p:attrName>
                                        </p:attrNameLst>
                                      </p:cBhvr>
                                      <p:to>
                                        <p:strVal val="visible"/>
                                      </p:to>
                                    </p:set>
                                    <p:animEffect filter="dissolve" transition="in">
                                      <p:cBhvr>
                                        <p:cTn id="15" dur="1000"/>
                                        <p:tgtEl>
                                          <p:spTgt spid="235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56">
                                            <p:txEl>
                                              <p:pRg st="2" end="2"/>
                                            </p:txEl>
                                          </p:spTgt>
                                        </p:tgtEl>
                                        <p:attrNameLst>
                                          <p:attrName>style.visibility</p:attrName>
                                        </p:attrNameLst>
                                      </p:cBhvr>
                                      <p:to>
                                        <p:strVal val="visible"/>
                                      </p:to>
                                    </p:set>
                                    <p:animEffect filter="dissolve" transition="in">
                                      <p:cBhvr>
                                        <p:cTn id="20" dur="1000"/>
                                        <p:tgtEl>
                                          <p:spTgt spid="235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356">
                                            <p:txEl>
                                              <p:pRg st="3" end="3"/>
                                            </p:txEl>
                                          </p:spTgt>
                                        </p:tgtEl>
                                        <p:attrNameLst>
                                          <p:attrName>style.visibility</p:attrName>
                                        </p:attrNameLst>
                                      </p:cBhvr>
                                      <p:to>
                                        <p:strVal val="visible"/>
                                      </p:to>
                                    </p:set>
                                    <p:animEffect filter="dissolve" transition="in">
                                      <p:cBhvr>
                                        <p:cTn id="25" dur="1000"/>
                                        <p:tgtEl>
                                          <p:spTgt spid="235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ID="9" grpId="1" fill="hold">
                                  <p:stCondLst>
                                    <p:cond delay="0"/>
                                  </p:stCondLst>
                                  <p:iterate type="el" backwards="0">
                                    <p:tmAbs val="0"/>
                                  </p:iterate>
                                  <p:childTnLst>
                                    <p:set>
                                      <p:cBhvr>
                                        <p:cTn id="29" fill="hold"/>
                                        <p:tgtEl>
                                          <p:spTgt spid="2356">
                                            <p:txEl>
                                              <p:pRg st="4" end="4"/>
                                            </p:txEl>
                                          </p:spTgt>
                                        </p:tgtEl>
                                        <p:attrNameLst>
                                          <p:attrName>style.visibility</p:attrName>
                                        </p:attrNameLst>
                                      </p:cBhvr>
                                      <p:to>
                                        <p:strVal val="visible"/>
                                      </p:to>
                                    </p:set>
                                    <p:animEffect filter="dissolve" transition="in">
                                      <p:cBhvr>
                                        <p:cTn id="30" dur="1000"/>
                                        <p:tgtEl>
                                          <p:spTgt spid="235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ID="9" grpId="1" fill="hold">
                                  <p:stCondLst>
                                    <p:cond delay="0"/>
                                  </p:stCondLst>
                                  <p:iterate type="el" backwards="0">
                                    <p:tmAbs val="0"/>
                                  </p:iterate>
                                  <p:childTnLst>
                                    <p:set>
                                      <p:cBhvr>
                                        <p:cTn id="34" fill="hold"/>
                                        <p:tgtEl>
                                          <p:spTgt spid="2356">
                                            <p:txEl>
                                              <p:pRg st="5" end="5"/>
                                            </p:txEl>
                                          </p:spTgt>
                                        </p:tgtEl>
                                        <p:attrNameLst>
                                          <p:attrName>style.visibility</p:attrName>
                                        </p:attrNameLst>
                                      </p:cBhvr>
                                      <p:to>
                                        <p:strVal val="visible"/>
                                      </p:to>
                                    </p:set>
                                    <p:animEffect filter="dissolve" transition="in">
                                      <p:cBhvr>
                                        <p:cTn id="35" dur="1000"/>
                                        <p:tgtEl>
                                          <p:spTgt spid="2356">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56" grpId="1"/>
    </p:bld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0" name="Action or states of being…"/>
          <p:cNvSpPr txBox="1"/>
          <p:nvPr>
            <p:ph type="body" idx="4294967295"/>
          </p:nvPr>
        </p:nvSpPr>
        <p:spPr>
          <a:xfrm>
            <a:off x="2036233" y="2669641"/>
            <a:ext cx="10160001" cy="5775524"/>
          </a:xfrm>
          <a:prstGeom prst="rect">
            <a:avLst/>
          </a:prstGeom>
        </p:spPr>
        <p:txBody>
          <a:bodyPr lIns="0" tIns="0" rIns="0" bIns="0" anchor="t">
            <a:noAutofit/>
          </a:bodyPr>
          <a:lstStyle/>
          <a:p>
            <a: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pPr>
            <a:r>
              <a:t>Action or states of being</a:t>
            </a:r>
          </a:p>
          <a:p>
            <a: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pPr>
            <a:r>
              <a:t>Attend to agreement and tense</a:t>
            </a:r>
          </a:p>
          <a:p>
            <a:pPr marL="381000" indent="-381000">
              <a:lnSpc>
                <a:spcPct val="110000"/>
              </a:lnSpc>
              <a:spcBef>
                <a:spcPts val="2600"/>
              </a:spcBef>
              <a:buClr>
                <a:srgbClr val="774D76"/>
              </a:buClr>
              <a:buSzPct val="100000"/>
              <a:defRPr b="1" spc="0" sz="2600">
                <a:solidFill>
                  <a:srgbClr val="53585F"/>
                </a:solidFill>
                <a:latin typeface="Avenir Next"/>
                <a:ea typeface="Avenir Next"/>
                <a:cs typeface="Avenir Next"/>
                <a:sym typeface="Avenir Next"/>
              </a:defRPr>
            </a:pPr>
            <a:r>
              <a:rPr i="1"/>
              <a:t>Verbs should consume the most focus in your writing and revising.</a:t>
            </a:r>
            <a:endParaRPr i="1"/>
          </a:p>
          <a:p>
            <a:pPr marL="381000" indent="-381000">
              <a:lnSpc>
                <a:spcPct val="110000"/>
              </a:lnSpc>
              <a:spcBef>
                <a:spcPts val="2600"/>
              </a:spcBef>
              <a:buClr>
                <a:srgbClr val="774D76"/>
              </a:buClr>
              <a:buSzPct val="100000"/>
              <a:defRPr spc="0" sz="2600">
                <a:solidFill>
                  <a:srgbClr val="53585F"/>
                </a:solidFill>
                <a:latin typeface="Avenir Next"/>
                <a:ea typeface="Avenir Next"/>
                <a:cs typeface="Avenir Next"/>
                <a:sym typeface="Avenir Next"/>
              </a:defRPr>
            </a:pPr>
            <a:r>
              <a:t>Verbs present opportunities to layer in meaning and metaphors in subtle ways.</a:t>
            </a:r>
          </a:p>
        </p:txBody>
      </p:sp>
      <p:sp>
        <p:nvSpPr>
          <p:cNvPr id="2361" name="Verbs"/>
          <p:cNvSpPr/>
          <p:nvPr>
            <p:ph type="title" idx="4294967295"/>
          </p:nvPr>
        </p:nvSpPr>
        <p:spPr>
          <a:xfrm>
            <a:off x="2036233" y="636620"/>
            <a:ext cx="10160001" cy="1274300"/>
          </a:xfrm>
          <a:prstGeom prst="rect">
            <a:avLst/>
          </a:prstGeom>
          <a:solidFill>
            <a:srgbClr val="FFFFFF"/>
          </a:solidFill>
        </p:spPr>
        <p:txBody>
          <a:bodyPr lIns="0" tIns="0" rIns="0" bIns="0"/>
          <a:lstStyle>
            <a:lvl1pPr>
              <a:lnSpc>
                <a:spcPct val="80000"/>
              </a:lnSpc>
              <a:defRPr b="1" cap="all" spc="349" sz="7000">
                <a:solidFill>
                  <a:srgbClr val="328BBE"/>
                </a:solidFill>
                <a:latin typeface="Avenir Next"/>
                <a:ea typeface="Avenir Next"/>
                <a:cs typeface="Avenir Next"/>
                <a:sym typeface="Avenir Next"/>
              </a:defRPr>
            </a:lvl1pPr>
          </a:lstStyle>
          <a:p>
            <a:pPr/>
            <a:r>
              <a:t>Verbs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60">
                                            <p:bg/>
                                          </p:spTgt>
                                        </p:tgtEl>
                                        <p:attrNameLst>
                                          <p:attrName>style.visibility</p:attrName>
                                        </p:attrNameLst>
                                      </p:cBhvr>
                                      <p:to>
                                        <p:strVal val="visible"/>
                                      </p:to>
                                    </p:set>
                                    <p:animEffect filter="dissolve" transition="in">
                                      <p:cBhvr>
                                        <p:cTn id="7" dur="1000"/>
                                        <p:tgtEl>
                                          <p:spTgt spid="2360">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60">
                                            <p:txEl>
                                              <p:pRg st="0" end="0"/>
                                            </p:txEl>
                                          </p:spTgt>
                                        </p:tgtEl>
                                        <p:attrNameLst>
                                          <p:attrName>style.visibility</p:attrName>
                                        </p:attrNameLst>
                                      </p:cBhvr>
                                      <p:to>
                                        <p:strVal val="visible"/>
                                      </p:to>
                                    </p:set>
                                    <p:animEffect filter="dissolve" transition="in">
                                      <p:cBhvr>
                                        <p:cTn id="10" dur="1000"/>
                                        <p:tgtEl>
                                          <p:spTgt spid="236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60">
                                            <p:txEl>
                                              <p:pRg st="1" end="1"/>
                                            </p:txEl>
                                          </p:spTgt>
                                        </p:tgtEl>
                                        <p:attrNameLst>
                                          <p:attrName>style.visibility</p:attrName>
                                        </p:attrNameLst>
                                      </p:cBhvr>
                                      <p:to>
                                        <p:strVal val="visible"/>
                                      </p:to>
                                    </p:set>
                                    <p:animEffect filter="dissolve" transition="in">
                                      <p:cBhvr>
                                        <p:cTn id="15" dur="1000"/>
                                        <p:tgtEl>
                                          <p:spTgt spid="236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60">
                                            <p:txEl>
                                              <p:pRg st="2" end="2"/>
                                            </p:txEl>
                                          </p:spTgt>
                                        </p:tgtEl>
                                        <p:attrNameLst>
                                          <p:attrName>style.visibility</p:attrName>
                                        </p:attrNameLst>
                                      </p:cBhvr>
                                      <p:to>
                                        <p:strVal val="visible"/>
                                      </p:to>
                                    </p:set>
                                    <p:animEffect filter="dissolve" transition="in">
                                      <p:cBhvr>
                                        <p:cTn id="20" dur="1000"/>
                                        <p:tgtEl>
                                          <p:spTgt spid="236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360">
                                            <p:txEl>
                                              <p:pRg st="3" end="3"/>
                                            </p:txEl>
                                          </p:spTgt>
                                        </p:tgtEl>
                                        <p:attrNameLst>
                                          <p:attrName>style.visibility</p:attrName>
                                        </p:attrNameLst>
                                      </p:cBhvr>
                                      <p:to>
                                        <p:strVal val="visible"/>
                                      </p:to>
                                    </p:set>
                                    <p:animEffect filter="dissolve" transition="in">
                                      <p:cBhvr>
                                        <p:cTn id="25" dur="1000"/>
                                        <p:tgtEl>
                                          <p:spTgt spid="2360">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60" grpId="1"/>
    </p:bld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3" name="Suggestion 1: Avoid overusing forms of to be (is, am, are, was, were, be, been, being) as your main verbs.…"/>
          <p:cNvSpPr txBox="1"/>
          <p:nvPr>
            <p:ph type="body" idx="4294967295"/>
          </p:nvPr>
        </p:nvSpPr>
        <p:spPr>
          <a:xfrm>
            <a:off x="2036233" y="2466898"/>
            <a:ext cx="10160001" cy="6402139"/>
          </a:xfrm>
          <a:prstGeom prst="rect">
            <a:avLst/>
          </a:prstGeom>
        </p:spPr>
        <p:txBody>
          <a:bodyPr lIns="0" tIns="0" rIns="0" bIns="0" anchor="t">
            <a:noAutofit/>
          </a:bodyPr>
          <a:lstStyle/>
          <a:p>
            <a:pPr marL="381000" indent="-381000">
              <a:lnSpc>
                <a:spcPct val="110000"/>
              </a:lnSpc>
              <a:spcBef>
                <a:spcPts val="2600"/>
              </a:spcBef>
              <a:buClr>
                <a:srgbClr val="774D76"/>
              </a:buClr>
              <a:buSzPct val="100000"/>
              <a:defRPr b="1" spc="0" sz="3600">
                <a:solidFill>
                  <a:srgbClr val="53585F"/>
                </a:solidFill>
                <a:latin typeface="Avenir Next"/>
                <a:ea typeface="Avenir Next"/>
                <a:cs typeface="Avenir Next"/>
                <a:sym typeface="Avenir Next"/>
              </a:defRPr>
            </a:pPr>
            <a:r>
              <a:t>Suggestion 1: Avoid overusing forms of to be (</a:t>
            </a:r>
            <a:r>
              <a:rPr i="1"/>
              <a:t>is, am, are, was, were, be, been, being</a:t>
            </a:r>
            <a:r>
              <a:t>) as your main verbs.</a:t>
            </a:r>
          </a:p>
          <a:p>
            <a:pPr marL="381000" indent="-381000">
              <a:lnSpc>
                <a:spcPct val="110000"/>
              </a:lnSpc>
              <a:spcBef>
                <a:spcPts val="2600"/>
              </a:spcBef>
              <a:buClr>
                <a:srgbClr val="774D76"/>
              </a:buClr>
              <a:buSzPct val="100000"/>
              <a:defRPr b="1" spc="0" sz="3600">
                <a:solidFill>
                  <a:srgbClr val="53585F"/>
                </a:solidFill>
                <a:latin typeface="Avenir Next"/>
                <a:ea typeface="Avenir Next"/>
                <a:cs typeface="Avenir Next"/>
                <a:sym typeface="Avenir Next"/>
              </a:defRPr>
            </a:pPr>
            <a:r>
              <a:t>Suggestion 2: Always prefer active voice to passive voice.</a:t>
            </a:r>
          </a:p>
          <a:p>
            <a:pPr marL="381000" indent="-381000">
              <a:lnSpc>
                <a:spcPct val="110000"/>
              </a:lnSpc>
              <a:spcBef>
                <a:spcPts val="2600"/>
              </a:spcBef>
              <a:buClr>
                <a:srgbClr val="774D76"/>
              </a:buClr>
              <a:buSzPct val="100000"/>
              <a:defRPr b="1" spc="0" sz="3600">
                <a:solidFill>
                  <a:srgbClr val="53585F"/>
                </a:solidFill>
                <a:latin typeface="Avenir Next"/>
                <a:ea typeface="Avenir Next"/>
                <a:cs typeface="Avenir Next"/>
                <a:sym typeface="Avenir Next"/>
              </a:defRPr>
            </a:pPr>
            <a:r>
              <a:t>Suggestion 3: Carefully consider a verb’s tense, and always prefer simple past tense over present and complex past tenses.</a:t>
            </a:r>
          </a:p>
        </p:txBody>
      </p:sp>
      <p:sp>
        <p:nvSpPr>
          <p:cNvPr id="2364" name="Verbs"/>
          <p:cNvSpPr/>
          <p:nvPr>
            <p:ph type="title" idx="4294967295"/>
          </p:nvPr>
        </p:nvSpPr>
        <p:spPr>
          <a:xfrm>
            <a:off x="2036233" y="636620"/>
            <a:ext cx="10160001" cy="1274300"/>
          </a:xfrm>
          <a:prstGeom prst="rect">
            <a:avLst/>
          </a:prstGeom>
          <a:solidFill>
            <a:srgbClr val="FFFFFF"/>
          </a:solidFill>
        </p:spPr>
        <p:txBody>
          <a:bodyPr lIns="0" tIns="0" rIns="0" bIns="0"/>
          <a:lstStyle>
            <a:lvl1pPr>
              <a:lnSpc>
                <a:spcPct val="80000"/>
              </a:lnSpc>
              <a:defRPr b="1" cap="all" spc="349" sz="7000">
                <a:solidFill>
                  <a:srgbClr val="328BBE"/>
                </a:solidFill>
                <a:latin typeface="Avenir Next"/>
                <a:ea typeface="Avenir Next"/>
                <a:cs typeface="Avenir Next"/>
                <a:sym typeface="Avenir Next"/>
              </a:defRPr>
            </a:lvl1pPr>
          </a:lstStyle>
          <a:p>
            <a:pPr/>
            <a:r>
              <a:t>Verbs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63">
                                            <p:bg/>
                                          </p:spTgt>
                                        </p:tgtEl>
                                        <p:attrNameLst>
                                          <p:attrName>style.visibility</p:attrName>
                                        </p:attrNameLst>
                                      </p:cBhvr>
                                      <p:to>
                                        <p:strVal val="visible"/>
                                      </p:to>
                                    </p:set>
                                    <p:animEffect filter="dissolve" transition="in">
                                      <p:cBhvr>
                                        <p:cTn id="7" dur="1000"/>
                                        <p:tgtEl>
                                          <p:spTgt spid="2363">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63">
                                            <p:txEl>
                                              <p:pRg st="0" end="0"/>
                                            </p:txEl>
                                          </p:spTgt>
                                        </p:tgtEl>
                                        <p:attrNameLst>
                                          <p:attrName>style.visibility</p:attrName>
                                        </p:attrNameLst>
                                      </p:cBhvr>
                                      <p:to>
                                        <p:strVal val="visible"/>
                                      </p:to>
                                    </p:set>
                                    <p:animEffect filter="dissolve" transition="in">
                                      <p:cBhvr>
                                        <p:cTn id="10" dur="1000"/>
                                        <p:tgtEl>
                                          <p:spTgt spid="236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63">
                                            <p:txEl>
                                              <p:pRg st="1" end="1"/>
                                            </p:txEl>
                                          </p:spTgt>
                                        </p:tgtEl>
                                        <p:attrNameLst>
                                          <p:attrName>style.visibility</p:attrName>
                                        </p:attrNameLst>
                                      </p:cBhvr>
                                      <p:to>
                                        <p:strVal val="visible"/>
                                      </p:to>
                                    </p:set>
                                    <p:animEffect filter="dissolve" transition="in">
                                      <p:cBhvr>
                                        <p:cTn id="15" dur="1000"/>
                                        <p:tgtEl>
                                          <p:spTgt spid="236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63">
                                            <p:txEl>
                                              <p:pRg st="2" end="2"/>
                                            </p:txEl>
                                          </p:spTgt>
                                        </p:tgtEl>
                                        <p:attrNameLst>
                                          <p:attrName>style.visibility</p:attrName>
                                        </p:attrNameLst>
                                      </p:cBhvr>
                                      <p:to>
                                        <p:strVal val="visible"/>
                                      </p:to>
                                    </p:set>
                                    <p:animEffect filter="dissolve" transition="in">
                                      <p:cBhvr>
                                        <p:cTn id="20" dur="1000"/>
                                        <p:tgtEl>
                                          <p:spTgt spid="2363">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63" grpId="1"/>
    </p:bld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6" name="Verbs"/>
          <p:cNvSpPr/>
          <p:nvPr>
            <p:ph type="title" idx="4294967295"/>
          </p:nvPr>
        </p:nvSpPr>
        <p:spPr>
          <a:xfrm>
            <a:off x="2036233" y="636620"/>
            <a:ext cx="10160001" cy="1274300"/>
          </a:xfrm>
          <a:prstGeom prst="rect">
            <a:avLst/>
          </a:prstGeom>
          <a:solidFill>
            <a:srgbClr val="FFFFFF"/>
          </a:solidFill>
        </p:spPr>
        <p:txBody>
          <a:bodyPr lIns="0" tIns="0" rIns="0" bIns="0"/>
          <a:lstStyle>
            <a:lvl1pPr>
              <a:lnSpc>
                <a:spcPct val="80000"/>
              </a:lnSpc>
              <a:defRPr b="1" cap="all" spc="349" sz="7000">
                <a:solidFill>
                  <a:srgbClr val="328BBE"/>
                </a:solidFill>
                <a:latin typeface="Avenir Next"/>
                <a:ea typeface="Avenir Next"/>
                <a:cs typeface="Avenir Next"/>
                <a:sym typeface="Avenir Next"/>
              </a:defRPr>
            </a:lvl1pPr>
          </a:lstStyle>
          <a:p>
            <a:pPr/>
            <a:r>
              <a:t>Verbs</a:t>
            </a:r>
          </a:p>
        </p:txBody>
      </p:sp>
      <p:pic>
        <p:nvPicPr>
          <p:cNvPr id="2367" name="Image" descr="Image"/>
          <p:cNvPicPr>
            <a:picLocks noChangeAspect="1"/>
          </p:cNvPicPr>
          <p:nvPr/>
        </p:nvPicPr>
        <p:blipFill>
          <a:blip r:embed="rId2">
            <a:extLst/>
          </a:blip>
          <a:stretch>
            <a:fillRect/>
          </a:stretch>
        </p:blipFill>
        <p:spPr>
          <a:xfrm>
            <a:off x="1363133" y="3521847"/>
            <a:ext cx="11506201" cy="3556001"/>
          </a:xfrm>
          <a:prstGeom prst="rect">
            <a:avLst/>
          </a:prstGeom>
          <a:ln w="12700">
            <a:miter lim="400000"/>
          </a:ln>
        </p:spPr>
      </p:pic>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9" name="Adjectives"/>
          <p:cNvSpPr/>
          <p:nvPr>
            <p:ph type="title" idx="4294967295"/>
          </p:nvPr>
        </p:nvSpPr>
        <p:spPr>
          <a:xfrm>
            <a:off x="2036233" y="636620"/>
            <a:ext cx="10160001" cy="1274300"/>
          </a:xfrm>
          <a:prstGeom prst="rect">
            <a:avLst/>
          </a:prstGeom>
          <a:solidFill>
            <a:srgbClr val="FFFFFF"/>
          </a:solidFill>
        </p:spPr>
        <p:txBody>
          <a:bodyPr lIns="0" tIns="0" rIns="0" bIns="0"/>
          <a:lstStyle>
            <a:lvl1pPr>
              <a:lnSpc>
                <a:spcPct val="80000"/>
              </a:lnSpc>
              <a:defRPr b="1" cap="all" spc="349" sz="7000">
                <a:solidFill>
                  <a:srgbClr val="C34130"/>
                </a:solidFill>
                <a:latin typeface="Avenir Next"/>
                <a:ea typeface="Avenir Next"/>
                <a:cs typeface="Avenir Next"/>
                <a:sym typeface="Avenir Next"/>
              </a:defRPr>
            </a:lvl1pPr>
          </a:lstStyle>
          <a:p>
            <a:pPr/>
            <a:r>
              <a:t>Adjectives</a:t>
            </a:r>
          </a:p>
        </p:txBody>
      </p:sp>
      <p:sp>
        <p:nvSpPr>
          <p:cNvPr id="2370" name="Adjectives modify or describe a noun.…"/>
          <p:cNvSpPr txBox="1"/>
          <p:nvPr/>
        </p:nvSpPr>
        <p:spPr>
          <a:xfrm>
            <a:off x="2036233" y="2615687"/>
            <a:ext cx="10160001" cy="5775524"/>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381000" indent="-381000" algn="l">
              <a:buClr>
                <a:srgbClr val="774D76"/>
              </a:buClr>
              <a:buSzPct val="100000"/>
              <a:buChar char="•"/>
              <a:defRPr>
                <a:latin typeface="Avenir Next"/>
                <a:ea typeface="Avenir Next"/>
                <a:cs typeface="Avenir Next"/>
                <a:sym typeface="Avenir Next"/>
              </a:defRPr>
            </a:pPr>
            <a:r>
              <a:t>Adjectives </a:t>
            </a:r>
            <a:r>
              <a:rPr i="1"/>
              <a:t>modify</a:t>
            </a:r>
            <a:r>
              <a:t> or </a:t>
            </a:r>
            <a:r>
              <a:rPr i="1"/>
              <a:t>describe</a:t>
            </a:r>
            <a:r>
              <a:t> a noun.</a:t>
            </a:r>
          </a:p>
          <a:p>
            <a:pPr marL="381000" indent="-381000" algn="l">
              <a:buClr>
                <a:srgbClr val="774D76"/>
              </a:buClr>
              <a:buSzPct val="100000"/>
              <a:buChar char="•"/>
              <a:defRPr>
                <a:latin typeface="Avenir Next"/>
                <a:ea typeface="Avenir Next"/>
                <a:cs typeface="Avenir Next"/>
                <a:sym typeface="Avenir Next"/>
              </a:defRPr>
            </a:pPr>
            <a:r>
              <a:t>In qualitative writing, you cannot rely on adjectives to replace evidence</a:t>
            </a:r>
          </a:p>
          <a:p>
            <a:pPr marL="381000" indent="-381000" algn="l">
              <a:buClr>
                <a:srgbClr val="774D76"/>
              </a:buClr>
              <a:buSzPct val="100000"/>
              <a:buChar char="•"/>
              <a:defRPr>
                <a:latin typeface="Avenir Next"/>
                <a:ea typeface="Avenir Next"/>
                <a:cs typeface="Avenir Next"/>
                <a:sym typeface="Avenir Next"/>
              </a:defRPr>
            </a:pPr>
            <a:r>
              <a:t>Choose vigorous, informative adjectives over clichéd ones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70">
                                            <p:bg/>
                                          </p:spTgt>
                                        </p:tgtEl>
                                        <p:attrNameLst>
                                          <p:attrName>style.visibility</p:attrName>
                                        </p:attrNameLst>
                                      </p:cBhvr>
                                      <p:to>
                                        <p:strVal val="visible"/>
                                      </p:to>
                                    </p:set>
                                    <p:animEffect filter="dissolve" transition="in">
                                      <p:cBhvr>
                                        <p:cTn id="7" dur="1000"/>
                                        <p:tgtEl>
                                          <p:spTgt spid="2370">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70">
                                            <p:txEl>
                                              <p:pRg st="0" end="0"/>
                                            </p:txEl>
                                          </p:spTgt>
                                        </p:tgtEl>
                                        <p:attrNameLst>
                                          <p:attrName>style.visibility</p:attrName>
                                        </p:attrNameLst>
                                      </p:cBhvr>
                                      <p:to>
                                        <p:strVal val="visible"/>
                                      </p:to>
                                    </p:set>
                                    <p:animEffect filter="dissolve" transition="in">
                                      <p:cBhvr>
                                        <p:cTn id="10" dur="1000"/>
                                        <p:tgtEl>
                                          <p:spTgt spid="237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70">
                                            <p:txEl>
                                              <p:pRg st="1" end="1"/>
                                            </p:txEl>
                                          </p:spTgt>
                                        </p:tgtEl>
                                        <p:attrNameLst>
                                          <p:attrName>style.visibility</p:attrName>
                                        </p:attrNameLst>
                                      </p:cBhvr>
                                      <p:to>
                                        <p:strVal val="visible"/>
                                      </p:to>
                                    </p:set>
                                    <p:animEffect filter="dissolve" transition="in">
                                      <p:cBhvr>
                                        <p:cTn id="15" dur="1000"/>
                                        <p:tgtEl>
                                          <p:spTgt spid="237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70">
                                            <p:txEl>
                                              <p:pRg st="2" end="2"/>
                                            </p:txEl>
                                          </p:spTgt>
                                        </p:tgtEl>
                                        <p:attrNameLst>
                                          <p:attrName>style.visibility</p:attrName>
                                        </p:attrNameLst>
                                      </p:cBhvr>
                                      <p:to>
                                        <p:strVal val="visible"/>
                                      </p:to>
                                    </p:set>
                                    <p:animEffect filter="dissolve" transition="in">
                                      <p:cBhvr>
                                        <p:cTn id="20" dur="1000"/>
                                        <p:tgtEl>
                                          <p:spTgt spid="2370">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70" grpId="1"/>
    </p:bld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72" name="Adverbs add information to verbs—how, where, when, how often and why…"/>
          <p:cNvSpPr txBox="1"/>
          <p:nvPr>
            <p:ph type="body" idx="1"/>
          </p:nvPr>
        </p:nvSpPr>
        <p:spPr>
          <a:prstGeom prst="rect">
            <a:avLst/>
          </a:prstGeom>
        </p:spPr>
        <p:txBody>
          <a:bodyPr/>
          <a:lstStyle/>
          <a:p>
            <a:pPr/>
            <a:r>
              <a:t>Adverbs add information to verbs—how, where, when, how often and why</a:t>
            </a:r>
          </a:p>
          <a:p>
            <a:pPr/>
            <a:r>
              <a:t>You don’t need many adverbs if your sentences are otherwise rich with information</a:t>
            </a:r>
          </a:p>
          <a:p>
            <a:pPr/>
            <a:r>
              <a:t>Adverbs can supply tone</a:t>
            </a:r>
          </a:p>
          <a:p>
            <a:pPr/>
            <a:r>
              <a:t>Avoid extreme adverbs like </a:t>
            </a:r>
            <a:r>
              <a:rPr i="1"/>
              <a:t>never </a:t>
            </a:r>
            <a:r>
              <a:t>and</a:t>
            </a:r>
            <a:r>
              <a:rPr i="1"/>
              <a:t> always</a:t>
            </a:r>
          </a:p>
        </p:txBody>
      </p:sp>
      <p:sp>
        <p:nvSpPr>
          <p:cNvPr id="2373" name="Adverbs"/>
          <p:cNvSpPr/>
          <p:nvPr>
            <p:ph type="title"/>
          </p:nvPr>
        </p:nvSpPr>
        <p:spPr>
          <a:prstGeom prst="rect">
            <a:avLst/>
          </a:prstGeom>
        </p:spPr>
        <p:txBody>
          <a:bodyPr/>
          <a:lstStyle/>
          <a:p>
            <a:pPr/>
            <a:r>
              <a:t>Adverbs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72">
                                            <p:bg/>
                                          </p:spTgt>
                                        </p:tgtEl>
                                        <p:attrNameLst>
                                          <p:attrName>style.visibility</p:attrName>
                                        </p:attrNameLst>
                                      </p:cBhvr>
                                      <p:to>
                                        <p:strVal val="visible"/>
                                      </p:to>
                                    </p:set>
                                    <p:animEffect filter="dissolve" transition="in">
                                      <p:cBhvr>
                                        <p:cTn id="7" dur="1000"/>
                                        <p:tgtEl>
                                          <p:spTgt spid="2372">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72">
                                            <p:txEl>
                                              <p:pRg st="0" end="0"/>
                                            </p:txEl>
                                          </p:spTgt>
                                        </p:tgtEl>
                                        <p:attrNameLst>
                                          <p:attrName>style.visibility</p:attrName>
                                        </p:attrNameLst>
                                      </p:cBhvr>
                                      <p:to>
                                        <p:strVal val="visible"/>
                                      </p:to>
                                    </p:set>
                                    <p:animEffect filter="dissolve" transition="in">
                                      <p:cBhvr>
                                        <p:cTn id="10" dur="1000"/>
                                        <p:tgtEl>
                                          <p:spTgt spid="237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72">
                                            <p:txEl>
                                              <p:pRg st="1" end="1"/>
                                            </p:txEl>
                                          </p:spTgt>
                                        </p:tgtEl>
                                        <p:attrNameLst>
                                          <p:attrName>style.visibility</p:attrName>
                                        </p:attrNameLst>
                                      </p:cBhvr>
                                      <p:to>
                                        <p:strVal val="visible"/>
                                      </p:to>
                                    </p:set>
                                    <p:animEffect filter="dissolve" transition="in">
                                      <p:cBhvr>
                                        <p:cTn id="15" dur="1000"/>
                                        <p:tgtEl>
                                          <p:spTgt spid="237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72">
                                            <p:txEl>
                                              <p:pRg st="2" end="2"/>
                                            </p:txEl>
                                          </p:spTgt>
                                        </p:tgtEl>
                                        <p:attrNameLst>
                                          <p:attrName>style.visibility</p:attrName>
                                        </p:attrNameLst>
                                      </p:cBhvr>
                                      <p:to>
                                        <p:strVal val="visible"/>
                                      </p:to>
                                    </p:set>
                                    <p:animEffect filter="dissolve" transition="in">
                                      <p:cBhvr>
                                        <p:cTn id="20" dur="1000"/>
                                        <p:tgtEl>
                                          <p:spTgt spid="237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372">
                                            <p:txEl>
                                              <p:pRg st="3" end="3"/>
                                            </p:txEl>
                                          </p:spTgt>
                                        </p:tgtEl>
                                        <p:attrNameLst>
                                          <p:attrName>style.visibility</p:attrName>
                                        </p:attrNameLst>
                                      </p:cBhvr>
                                      <p:to>
                                        <p:strVal val="visible"/>
                                      </p:to>
                                    </p:set>
                                    <p:animEffect filter="dissolve" transition="in">
                                      <p:cBhvr>
                                        <p:cTn id="25" dur="1000"/>
                                        <p:tgtEl>
                                          <p:spTgt spid="2372">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72" grpId="1"/>
    </p:bldLst>
  </p:timing>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75" name="Prepositions show spatial and temporal relationships, ownership, or semantic relations…"/>
          <p:cNvSpPr txBox="1"/>
          <p:nvPr>
            <p:ph type="body" idx="1"/>
          </p:nvPr>
        </p:nvSpPr>
        <p:spPr>
          <a:prstGeom prst="rect">
            <a:avLst/>
          </a:prstGeom>
        </p:spPr>
        <p:txBody>
          <a:bodyPr/>
          <a:lstStyle/>
          <a:p>
            <a:pPr/>
            <a:r>
              <a:t>Prepositions show spatial and temporal relationships, ownership, or semantic relations</a:t>
            </a:r>
          </a:p>
          <a:p>
            <a:pPr/>
            <a:r>
              <a:t>Beware too many prepositions—they increase complexity</a:t>
            </a:r>
          </a:p>
          <a:p>
            <a:pPr>
              <a:defRPr b="1"/>
            </a:pPr>
            <a:r>
              <a:t>Cut as many prepositions as you can without making awkward sentences.</a:t>
            </a:r>
          </a:p>
          <a:p>
            <a:pPr/>
            <a:r>
              <a:t>Watch out for lots of prepositions mixed with lots of abstract nouns</a:t>
            </a:r>
          </a:p>
        </p:txBody>
      </p:sp>
      <p:sp>
        <p:nvSpPr>
          <p:cNvPr id="2376" name="Prepositions"/>
          <p:cNvSpPr/>
          <p:nvPr>
            <p:ph type="title"/>
          </p:nvPr>
        </p:nvSpPr>
        <p:spPr>
          <a:prstGeom prst="rect">
            <a:avLst/>
          </a:prstGeom>
        </p:spPr>
        <p:txBody>
          <a:bodyPr/>
          <a:lstStyle/>
          <a:p>
            <a:pPr/>
            <a:r>
              <a:t>Prepositions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75">
                                            <p:bg/>
                                          </p:spTgt>
                                        </p:tgtEl>
                                        <p:attrNameLst>
                                          <p:attrName>style.visibility</p:attrName>
                                        </p:attrNameLst>
                                      </p:cBhvr>
                                      <p:to>
                                        <p:strVal val="visible"/>
                                      </p:to>
                                    </p:set>
                                    <p:animEffect filter="dissolve" transition="in">
                                      <p:cBhvr>
                                        <p:cTn id="7" dur="1000"/>
                                        <p:tgtEl>
                                          <p:spTgt spid="2375">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75">
                                            <p:txEl>
                                              <p:pRg st="0" end="0"/>
                                            </p:txEl>
                                          </p:spTgt>
                                        </p:tgtEl>
                                        <p:attrNameLst>
                                          <p:attrName>style.visibility</p:attrName>
                                        </p:attrNameLst>
                                      </p:cBhvr>
                                      <p:to>
                                        <p:strVal val="visible"/>
                                      </p:to>
                                    </p:set>
                                    <p:animEffect filter="dissolve" transition="in">
                                      <p:cBhvr>
                                        <p:cTn id="10" dur="1000"/>
                                        <p:tgtEl>
                                          <p:spTgt spid="237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75">
                                            <p:txEl>
                                              <p:pRg st="1" end="1"/>
                                            </p:txEl>
                                          </p:spTgt>
                                        </p:tgtEl>
                                        <p:attrNameLst>
                                          <p:attrName>style.visibility</p:attrName>
                                        </p:attrNameLst>
                                      </p:cBhvr>
                                      <p:to>
                                        <p:strVal val="visible"/>
                                      </p:to>
                                    </p:set>
                                    <p:animEffect filter="dissolve" transition="in">
                                      <p:cBhvr>
                                        <p:cTn id="15" dur="1000"/>
                                        <p:tgtEl>
                                          <p:spTgt spid="237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375">
                                            <p:txEl>
                                              <p:pRg st="2" end="2"/>
                                            </p:txEl>
                                          </p:spTgt>
                                        </p:tgtEl>
                                        <p:attrNameLst>
                                          <p:attrName>style.visibility</p:attrName>
                                        </p:attrNameLst>
                                      </p:cBhvr>
                                      <p:to>
                                        <p:strVal val="visible"/>
                                      </p:to>
                                    </p:set>
                                    <p:animEffect filter="dissolve" transition="in">
                                      <p:cBhvr>
                                        <p:cTn id="20" dur="1000"/>
                                        <p:tgtEl>
                                          <p:spTgt spid="237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375">
                                            <p:txEl>
                                              <p:pRg st="3" end="3"/>
                                            </p:txEl>
                                          </p:spTgt>
                                        </p:tgtEl>
                                        <p:attrNameLst>
                                          <p:attrName>style.visibility</p:attrName>
                                        </p:attrNameLst>
                                      </p:cBhvr>
                                      <p:to>
                                        <p:strVal val="visible"/>
                                      </p:to>
                                    </p:set>
                                    <p:animEffect filter="dissolve" transition="in">
                                      <p:cBhvr>
                                        <p:cTn id="25" dur="1000"/>
                                        <p:tgtEl>
                                          <p:spTgt spid="2375">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75" grpId="1"/>
    </p:bldLst>
  </p:timing>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78" name="Move the object of the preposition to the subject position"/>
          <p:cNvSpPr txBox="1"/>
          <p:nvPr>
            <p:ph type="body" sz="half" idx="1"/>
          </p:nvPr>
        </p:nvSpPr>
        <p:spPr>
          <a:xfrm>
            <a:off x="2036233" y="2669641"/>
            <a:ext cx="10160001" cy="3852346"/>
          </a:xfrm>
          <a:prstGeom prst="rect">
            <a:avLst/>
          </a:prstGeom>
        </p:spPr>
        <p:txBody>
          <a:bodyPr/>
          <a:lstStyle>
            <a:lvl1pPr marL="458611" indent="-458611">
              <a:buClrTx/>
              <a:buAutoNum type="arabicPeriod" startAt="1"/>
              <a:defRPr b="1" spc="0" sz="3500"/>
            </a:lvl1pPr>
          </a:lstStyle>
          <a:p>
            <a:pPr/>
            <a:r>
              <a:t>Move the object of the preposition to the subject position</a:t>
            </a:r>
          </a:p>
        </p:txBody>
      </p:sp>
      <p:sp>
        <p:nvSpPr>
          <p:cNvPr id="2379" name="Common Preposition fixes"/>
          <p:cNvSpPr/>
          <p:nvPr>
            <p:ph type="title"/>
          </p:nvPr>
        </p:nvSpPr>
        <p:spPr>
          <a:xfrm>
            <a:off x="1817043" y="233219"/>
            <a:ext cx="10598380" cy="2100749"/>
          </a:xfrm>
          <a:prstGeom prst="rect">
            <a:avLst/>
          </a:prstGeom>
        </p:spPr>
        <p:txBody>
          <a:bodyPr/>
          <a:lstStyle/>
          <a:p>
            <a:pPr defTabSz="554990">
              <a:defRPr spc="332" sz="6650"/>
            </a:pPr>
            <a:r>
              <a:t>Common Preposition </a:t>
            </a:r>
            <a:r>
              <a:rPr spc="351" sz="7029">
                <a:solidFill>
                  <a:schemeClr val="accent5"/>
                </a:solidFill>
                <a:latin typeface="American Typewriter"/>
                <a:ea typeface="American Typewriter"/>
                <a:cs typeface="American Typewriter"/>
                <a:sym typeface="American Typewriter"/>
              </a:rPr>
              <a:t>fixes</a:t>
            </a:r>
          </a:p>
        </p:txBody>
      </p:sp>
      <p:sp>
        <p:nvSpPr>
          <p:cNvPr id="2380" name="Arrow"/>
          <p:cNvSpPr/>
          <p:nvPr/>
        </p:nvSpPr>
        <p:spPr>
          <a:xfrm rot="5400000">
            <a:off x="6125929" y="6310033"/>
            <a:ext cx="1270001" cy="1270001"/>
          </a:xfrm>
          <a:prstGeom prst="rightArrow">
            <a:avLst>
              <a:gd name="adj1" fmla="val 32000"/>
              <a:gd name="adj2" fmla="val 64000"/>
            </a:avLst>
          </a:prstGeom>
          <a:solidFill>
            <a:srgbClr val="5DD0E2"/>
          </a:solidFill>
          <a:ln w="12700">
            <a:miter lim="400000"/>
          </a:ln>
        </p:spPr>
        <p:txBody>
          <a:bodyPr lIns="0" tIns="0" rIns="0" bIns="0" anchor="ctr"/>
          <a:lstStyle/>
          <a:p>
            <a:pPr>
              <a:defRPr>
                <a:solidFill>
                  <a:srgbClr val="FFFFFF"/>
                </a:solidFill>
              </a:defRPr>
            </a:pPr>
          </a:p>
        </p:txBody>
      </p:sp>
      <p:sp>
        <p:nvSpPr>
          <p:cNvPr id="2381" name="Every aspect of the growth and development of a single cell into a fully formed human is initiated by a genetic blueprint."/>
          <p:cNvSpPr txBox="1"/>
          <p:nvPr/>
        </p:nvSpPr>
        <p:spPr>
          <a:xfrm>
            <a:off x="2022307" y="4129244"/>
            <a:ext cx="10598380" cy="209427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spc="0" sz="4300"/>
            </a:lvl1pPr>
          </a:lstStyle>
          <a:p>
            <a:pPr/>
            <a:r>
              <a:t>Every aspect of the growth and development of a single cell into a fully formed human is initiated by a genetic blueprint. </a:t>
            </a:r>
          </a:p>
        </p:txBody>
      </p:sp>
      <p:sp>
        <p:nvSpPr>
          <p:cNvPr id="2382" name="A genetic blueprint initiates every aspect of a single cell’s growth and development into a fully formed human."/>
          <p:cNvSpPr txBox="1"/>
          <p:nvPr/>
        </p:nvSpPr>
        <p:spPr>
          <a:xfrm>
            <a:off x="1817043" y="7429102"/>
            <a:ext cx="10598380" cy="209427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spc="0" sz="4300"/>
            </a:lvl1pPr>
          </a:lstStyle>
          <a:p>
            <a:pPr/>
            <a:r>
              <a:t>A genetic blueprint initiates every aspect of a single cell’s growth and development into a fully formed human. </a:t>
            </a:r>
          </a:p>
        </p:txBody>
      </p:sp>
      <p:sp>
        <p:nvSpPr>
          <p:cNvPr id="2383" name="Wertheim, K. Embryology and morphology of friction ridge skin. In A. McRoberts (Ed.), The fingerprint sourcebook (pp. 3-1–3-26). Washington, D. C.: National Institute of Justice."/>
          <p:cNvSpPr txBox="1"/>
          <p:nvPr/>
        </p:nvSpPr>
        <p:spPr>
          <a:xfrm>
            <a:off x="8002847" y="6366477"/>
            <a:ext cx="4840164" cy="5334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457200" indent="-457200" algn="l" defTabSz="457200">
              <a:lnSpc>
                <a:spcPct val="100000"/>
              </a:lnSpc>
              <a:spcBef>
                <a:spcPts val="0"/>
              </a:spcBef>
              <a:defRPr spc="0" sz="1200">
                <a:solidFill>
                  <a:srgbClr val="000000"/>
                </a:solidFill>
                <a:latin typeface="Helvetica"/>
                <a:ea typeface="Helvetica"/>
                <a:cs typeface="Helvetica"/>
                <a:sym typeface="Helvetica"/>
              </a:defRPr>
            </a:pPr>
            <a:r>
              <a:t>Wertheim, K. Embryology and morphology of friction ridge skin. In A. McRoberts (Ed.), </a:t>
            </a:r>
            <a:r>
              <a:rPr i="1"/>
              <a:t>The fingerprint sourcebook</a:t>
            </a:r>
            <a:r>
              <a:t> (pp. 3-1–3-26). Washington, D. C.: National Institute of Justice.</a:t>
            </a:r>
          </a:p>
        </p:txBody>
      </p:sp>
      <p:pic>
        <p:nvPicPr>
          <p:cNvPr id="2384" name="Line" descr="Line"/>
          <p:cNvPicPr>
            <a:picLocks noChangeAspect="0"/>
          </p:cNvPicPr>
          <p:nvPr/>
        </p:nvPicPr>
        <p:blipFill>
          <a:blip r:embed="rId2">
            <a:extLst/>
          </a:blip>
          <a:stretch>
            <a:fillRect/>
          </a:stretch>
        </p:blipFill>
        <p:spPr>
          <a:xfrm>
            <a:off x="4607162" y="6201700"/>
            <a:ext cx="4307535" cy="76201"/>
          </a:xfrm>
          <a:prstGeom prst="rect">
            <a:avLst/>
          </a:prstGeom>
        </p:spPr>
      </p:pic>
      <p:pic>
        <p:nvPicPr>
          <p:cNvPr id="2386" name="Line" descr="Line"/>
          <p:cNvPicPr>
            <a:picLocks noChangeAspect="0"/>
          </p:cNvPicPr>
          <p:nvPr/>
        </p:nvPicPr>
        <p:blipFill>
          <a:blip r:embed="rId2">
            <a:extLst/>
          </a:blip>
          <a:stretch>
            <a:fillRect/>
          </a:stretch>
        </p:blipFill>
        <p:spPr>
          <a:xfrm>
            <a:off x="1866838" y="8018792"/>
            <a:ext cx="4307535" cy="76201"/>
          </a:xfrm>
          <a:prstGeom prst="rect">
            <a:avLst/>
          </a:prstGeom>
        </p:spPr>
      </p:pic>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9" name="2. Combine a preposition’s object with other objects and nouns"/>
          <p:cNvSpPr txBox="1"/>
          <p:nvPr/>
        </p:nvSpPr>
        <p:spPr>
          <a:xfrm>
            <a:off x="2032273" y="2823684"/>
            <a:ext cx="10464243" cy="128016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b="1" spc="0" sz="3500">
                <a:latin typeface="Avenir Next"/>
                <a:ea typeface="Avenir Next"/>
                <a:cs typeface="Avenir Next"/>
                <a:sym typeface="Avenir Next"/>
              </a:defRPr>
            </a:lvl1pPr>
          </a:lstStyle>
          <a:p>
            <a:pPr/>
            <a:r>
              <a:t>2. Combine a preposition’s object with other objects and nouns</a:t>
            </a:r>
          </a:p>
        </p:txBody>
      </p:sp>
      <p:sp>
        <p:nvSpPr>
          <p:cNvPr id="2390" name="Common Preposition fixes"/>
          <p:cNvSpPr/>
          <p:nvPr>
            <p:ph type="title"/>
          </p:nvPr>
        </p:nvSpPr>
        <p:spPr>
          <a:xfrm>
            <a:off x="1817043" y="233219"/>
            <a:ext cx="10598380" cy="2100749"/>
          </a:xfrm>
          <a:prstGeom prst="rect">
            <a:avLst/>
          </a:prstGeom>
        </p:spPr>
        <p:txBody>
          <a:bodyPr/>
          <a:lstStyle/>
          <a:p>
            <a:pPr defTabSz="554990">
              <a:defRPr spc="332" sz="6650"/>
            </a:pPr>
            <a:r>
              <a:t>Common Preposition </a:t>
            </a:r>
            <a:r>
              <a:rPr spc="351" sz="7029">
                <a:solidFill>
                  <a:schemeClr val="accent5"/>
                </a:solidFill>
                <a:latin typeface="American Typewriter"/>
                <a:ea typeface="American Typewriter"/>
                <a:cs typeface="American Typewriter"/>
                <a:sym typeface="American Typewriter"/>
              </a:rPr>
              <a:t>fixes</a:t>
            </a:r>
          </a:p>
        </p:txBody>
      </p:sp>
      <p:sp>
        <p:nvSpPr>
          <p:cNvPr id="2391" name="Arrow"/>
          <p:cNvSpPr/>
          <p:nvPr/>
        </p:nvSpPr>
        <p:spPr>
          <a:xfrm rot="5400000">
            <a:off x="6125929" y="6310033"/>
            <a:ext cx="1270001" cy="1270001"/>
          </a:xfrm>
          <a:prstGeom prst="rightArrow">
            <a:avLst>
              <a:gd name="adj1" fmla="val 32000"/>
              <a:gd name="adj2" fmla="val 64000"/>
            </a:avLst>
          </a:prstGeom>
          <a:solidFill>
            <a:srgbClr val="5DD0E2"/>
          </a:solidFill>
          <a:ln w="12700">
            <a:miter lim="400000"/>
          </a:ln>
        </p:spPr>
        <p:txBody>
          <a:bodyPr lIns="0" tIns="0" rIns="0" bIns="0" anchor="ctr"/>
          <a:lstStyle/>
          <a:p>
            <a:pPr>
              <a:defRPr>
                <a:solidFill>
                  <a:srgbClr val="FFFFFF"/>
                </a:solidFill>
              </a:defRPr>
            </a:pPr>
          </a:p>
        </p:txBody>
      </p:sp>
      <p:sp>
        <p:nvSpPr>
          <p:cNvPr id="2392" name="We were frustrated by not getting feedback on the results."/>
          <p:cNvSpPr txBox="1"/>
          <p:nvPr/>
        </p:nvSpPr>
        <p:spPr>
          <a:xfrm>
            <a:off x="1965204" y="4522230"/>
            <a:ext cx="10598380" cy="136941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spc="0" sz="4300"/>
            </a:lvl1pPr>
          </a:lstStyle>
          <a:p>
            <a:pPr/>
            <a:r>
              <a:t>We were frustrated by not getting feedback on the results.</a:t>
            </a:r>
          </a:p>
        </p:txBody>
      </p:sp>
      <p:sp>
        <p:nvSpPr>
          <p:cNvPr id="2393" name="The lack of feedback frustrated us."/>
          <p:cNvSpPr txBox="1"/>
          <p:nvPr/>
        </p:nvSpPr>
        <p:spPr>
          <a:xfrm>
            <a:off x="1965204" y="7998419"/>
            <a:ext cx="10598380" cy="64456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spc="0" sz="4300"/>
            </a:lvl1pPr>
          </a:lstStyle>
          <a:p>
            <a:pPr/>
            <a:r>
              <a:t>The lack of feedback frustrated us.</a:t>
            </a:r>
          </a:p>
        </p:txBody>
      </p:sp>
      <p:pic>
        <p:nvPicPr>
          <p:cNvPr id="2394" name="Line" descr="Line"/>
          <p:cNvPicPr>
            <a:picLocks noChangeAspect="0"/>
          </p:cNvPicPr>
          <p:nvPr/>
        </p:nvPicPr>
        <p:blipFill>
          <a:blip r:embed="rId2">
            <a:extLst/>
          </a:blip>
          <a:stretch>
            <a:fillRect/>
          </a:stretch>
        </p:blipFill>
        <p:spPr>
          <a:xfrm>
            <a:off x="6534379" y="5128093"/>
            <a:ext cx="5671952" cy="76201"/>
          </a:xfrm>
          <a:prstGeom prst="rect">
            <a:avLst/>
          </a:prstGeom>
        </p:spPr>
      </p:pic>
      <p:pic>
        <p:nvPicPr>
          <p:cNvPr id="2396" name="Line" descr="Line"/>
          <p:cNvPicPr>
            <a:picLocks noChangeAspect="0"/>
          </p:cNvPicPr>
          <p:nvPr/>
        </p:nvPicPr>
        <p:blipFill>
          <a:blip r:embed="rId3">
            <a:extLst/>
          </a:blip>
          <a:stretch>
            <a:fillRect/>
          </a:stretch>
        </p:blipFill>
        <p:spPr>
          <a:xfrm>
            <a:off x="1937346" y="5815446"/>
            <a:ext cx="3265791" cy="76201"/>
          </a:xfrm>
          <a:prstGeom prst="rect">
            <a:avLst/>
          </a:prstGeom>
        </p:spPr>
      </p:pic>
      <p:pic>
        <p:nvPicPr>
          <p:cNvPr id="2398" name="Line" descr="Line"/>
          <p:cNvPicPr>
            <a:picLocks noChangeAspect="0"/>
          </p:cNvPicPr>
          <p:nvPr/>
        </p:nvPicPr>
        <p:blipFill>
          <a:blip r:embed="rId4">
            <a:extLst/>
          </a:blip>
          <a:stretch>
            <a:fillRect/>
          </a:stretch>
        </p:blipFill>
        <p:spPr>
          <a:xfrm>
            <a:off x="2910442" y="8685772"/>
            <a:ext cx="4066301" cy="76201"/>
          </a:xfrm>
          <a:prstGeom prst="rect">
            <a:avLst/>
          </a:prstGeom>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01" name="3. Transmute objects of prepositions into adjectives"/>
          <p:cNvSpPr txBox="1"/>
          <p:nvPr/>
        </p:nvSpPr>
        <p:spPr>
          <a:xfrm>
            <a:off x="1998478" y="2778974"/>
            <a:ext cx="10745336" cy="128016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b="1" spc="0" sz="3500">
                <a:latin typeface="Avenir Next"/>
                <a:ea typeface="Avenir Next"/>
                <a:cs typeface="Avenir Next"/>
                <a:sym typeface="Avenir Next"/>
              </a:defRPr>
            </a:lvl1pPr>
          </a:lstStyle>
          <a:p>
            <a:pPr/>
            <a:r>
              <a:t>3. Transmute objects of prepositions into adjectives </a:t>
            </a:r>
          </a:p>
        </p:txBody>
      </p:sp>
      <p:sp>
        <p:nvSpPr>
          <p:cNvPr id="2402" name="Common Preposition fixes"/>
          <p:cNvSpPr/>
          <p:nvPr>
            <p:ph type="title"/>
          </p:nvPr>
        </p:nvSpPr>
        <p:spPr>
          <a:xfrm>
            <a:off x="1817043" y="233219"/>
            <a:ext cx="10598380" cy="2100749"/>
          </a:xfrm>
          <a:prstGeom prst="rect">
            <a:avLst/>
          </a:prstGeom>
        </p:spPr>
        <p:txBody>
          <a:bodyPr/>
          <a:lstStyle/>
          <a:p>
            <a:pPr defTabSz="554990">
              <a:defRPr spc="332" sz="6650"/>
            </a:pPr>
            <a:r>
              <a:t>Common Preposition </a:t>
            </a:r>
            <a:r>
              <a:rPr spc="351" sz="7029">
                <a:solidFill>
                  <a:schemeClr val="accent5"/>
                </a:solidFill>
                <a:latin typeface="American Typewriter"/>
                <a:ea typeface="American Typewriter"/>
                <a:cs typeface="American Typewriter"/>
                <a:sym typeface="American Typewriter"/>
              </a:rPr>
              <a:t>fixes</a:t>
            </a:r>
          </a:p>
        </p:txBody>
      </p:sp>
      <p:sp>
        <p:nvSpPr>
          <p:cNvPr id="2403" name="Arrow"/>
          <p:cNvSpPr/>
          <p:nvPr/>
        </p:nvSpPr>
        <p:spPr>
          <a:xfrm rot="5400000">
            <a:off x="6481233" y="5557948"/>
            <a:ext cx="1270001" cy="1270001"/>
          </a:xfrm>
          <a:prstGeom prst="rightArrow">
            <a:avLst>
              <a:gd name="adj1" fmla="val 32000"/>
              <a:gd name="adj2" fmla="val 64000"/>
            </a:avLst>
          </a:prstGeom>
          <a:solidFill>
            <a:srgbClr val="5DD0E2"/>
          </a:solidFill>
          <a:ln w="12700">
            <a:miter lim="400000"/>
          </a:ln>
        </p:spPr>
        <p:txBody>
          <a:bodyPr lIns="0" tIns="0" rIns="0" bIns="0" anchor="ctr"/>
          <a:lstStyle/>
          <a:p>
            <a:pPr>
              <a:defRPr>
                <a:solidFill>
                  <a:srgbClr val="FFFFFF"/>
                </a:solidFill>
              </a:defRPr>
            </a:pPr>
          </a:p>
        </p:txBody>
      </p:sp>
      <p:sp>
        <p:nvSpPr>
          <p:cNvPr id="2404" name="very small facets of the biology"/>
          <p:cNvSpPr txBox="1"/>
          <p:nvPr/>
        </p:nvSpPr>
        <p:spPr>
          <a:xfrm>
            <a:off x="3414690" y="4554520"/>
            <a:ext cx="7403087" cy="64456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spc="0" sz="4300"/>
            </a:lvl1pPr>
          </a:lstStyle>
          <a:p>
            <a:pPr/>
            <a:r>
              <a:t>very small facets of the biology</a:t>
            </a:r>
          </a:p>
        </p:txBody>
      </p:sp>
      <p:sp>
        <p:nvSpPr>
          <p:cNvPr id="2405" name="very small biological facets"/>
          <p:cNvSpPr txBox="1"/>
          <p:nvPr/>
        </p:nvSpPr>
        <p:spPr>
          <a:xfrm>
            <a:off x="1985435" y="7058910"/>
            <a:ext cx="10261597" cy="64456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spc="0" sz="4300"/>
            </a:lvl1pPr>
          </a:lstStyle>
          <a:p>
            <a:pPr/>
            <a:r>
              <a:t>very small biological facets</a:t>
            </a:r>
          </a:p>
        </p:txBody>
      </p:sp>
      <p:pic>
        <p:nvPicPr>
          <p:cNvPr id="2406" name="Line" descr="Line"/>
          <p:cNvPicPr>
            <a:picLocks noChangeAspect="0"/>
          </p:cNvPicPr>
          <p:nvPr/>
        </p:nvPicPr>
        <p:blipFill>
          <a:blip r:embed="rId2">
            <a:extLst/>
          </a:blip>
          <a:stretch>
            <a:fillRect/>
          </a:stretch>
        </p:blipFill>
        <p:spPr>
          <a:xfrm>
            <a:off x="7472129" y="5153366"/>
            <a:ext cx="3218033" cy="76201"/>
          </a:xfrm>
          <a:prstGeom prst="rect">
            <a:avLst/>
          </a:prstGeom>
        </p:spPr>
      </p:pic>
      <p:pic>
        <p:nvPicPr>
          <p:cNvPr id="2408" name="Line" descr="Line"/>
          <p:cNvPicPr>
            <a:picLocks noChangeAspect="0"/>
          </p:cNvPicPr>
          <p:nvPr/>
        </p:nvPicPr>
        <p:blipFill>
          <a:blip r:embed="rId3">
            <a:extLst/>
          </a:blip>
          <a:stretch>
            <a:fillRect/>
          </a:stretch>
        </p:blipFill>
        <p:spPr>
          <a:xfrm>
            <a:off x="6400494" y="7748144"/>
            <a:ext cx="2365734" cy="76201"/>
          </a:xfrm>
          <a:prstGeom prst="rect">
            <a:avLst/>
          </a:prstGeom>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0" name="The quick brown dog jumped over the lazy fox."/>
          <p:cNvSpPr txBox="1"/>
          <p:nvPr/>
        </p:nvSpPr>
        <p:spPr>
          <a:xfrm>
            <a:off x="619117" y="4564015"/>
            <a:ext cx="11541570" cy="68192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4500"/>
            </a:lvl1pPr>
          </a:lstStyle>
          <a:p>
            <a:pPr/>
            <a:r>
              <a:t>The quick brown dog jumped over the lazy fox.</a:t>
            </a:r>
          </a:p>
        </p:txBody>
      </p:sp>
      <p:sp>
        <p:nvSpPr>
          <p:cNvPr id="2147" name="Connection Line"/>
          <p:cNvSpPr/>
          <p:nvPr/>
        </p:nvSpPr>
        <p:spPr>
          <a:xfrm>
            <a:off x="1660275" y="5299987"/>
            <a:ext cx="1419003" cy="290838"/>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70"/>
                </a:moveTo>
                <a:cubicBezTo>
                  <a:pt x="14507" y="21600"/>
                  <a:pt x="7307" y="21577"/>
                  <a:pt x="0" y="0"/>
                </a:cubicBezTo>
              </a:path>
            </a:pathLst>
          </a:custGeom>
          <a:ln w="88900">
            <a:solidFill>
              <a:srgbClr val="FF2600"/>
            </a:solidFill>
            <a:miter lim="400000"/>
          </a:ln>
        </p:spPr>
        <p:txBody>
          <a:bodyPr/>
          <a:lstStyle/>
          <a:p>
            <a:pPr/>
          </a:p>
        </p:txBody>
      </p:sp>
      <p:sp>
        <p:nvSpPr>
          <p:cNvPr id="2148" name="Connection Line"/>
          <p:cNvSpPr/>
          <p:nvPr/>
        </p:nvSpPr>
        <p:spPr>
          <a:xfrm>
            <a:off x="647293" y="5429822"/>
            <a:ext cx="5210312" cy="1000274"/>
          </a:xfrm>
          <a:custGeom>
            <a:avLst/>
            <a:gdLst/>
            <a:ahLst/>
            <a:cxnLst>
              <a:cxn ang="0">
                <a:pos x="wd2" y="hd2"/>
              </a:cxn>
              <a:cxn ang="5400000">
                <a:pos x="wd2" y="hd2"/>
              </a:cxn>
              <a:cxn ang="10800000">
                <a:pos x="wd2" y="hd2"/>
              </a:cxn>
              <a:cxn ang="16200000">
                <a:pos x="wd2" y="hd2"/>
              </a:cxn>
            </a:cxnLst>
            <a:rect l="0" t="0" r="r" b="b"/>
            <a:pathLst>
              <a:path w="21600" h="16201" fill="norm" stroke="1" extrusionOk="0">
                <a:moveTo>
                  <a:pt x="21600" y="470"/>
                </a:moveTo>
                <a:cubicBezTo>
                  <a:pt x="14049" y="21600"/>
                  <a:pt x="6849" y="21443"/>
                  <a:pt x="0" y="0"/>
                </a:cubicBezTo>
              </a:path>
            </a:pathLst>
          </a:custGeom>
          <a:ln w="88900">
            <a:solidFill>
              <a:schemeClr val="accent1"/>
            </a:solidFill>
            <a:miter lim="400000"/>
          </a:ln>
        </p:spPr>
        <p:txBody>
          <a:bodyPr/>
          <a:lstStyle/>
          <a:p>
            <a:pPr/>
          </a:p>
        </p:txBody>
      </p:sp>
      <p:sp>
        <p:nvSpPr>
          <p:cNvPr id="2149" name="Connection Line"/>
          <p:cNvSpPr/>
          <p:nvPr/>
        </p:nvSpPr>
        <p:spPr>
          <a:xfrm>
            <a:off x="677275" y="5779529"/>
            <a:ext cx="11428243" cy="2207816"/>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0"/>
                </a:moveTo>
                <a:cubicBezTo>
                  <a:pt x="13686" y="21556"/>
                  <a:pt x="6486" y="21600"/>
                  <a:pt x="0" y="132"/>
                </a:cubicBezTo>
              </a:path>
            </a:pathLst>
          </a:custGeom>
          <a:ln w="88900">
            <a:solidFill>
              <a:schemeClr val="accent2">
                <a:hueOff val="-2473792"/>
                <a:satOff val="-50209"/>
                <a:lumOff val="23543"/>
              </a:schemeClr>
            </a:solidFill>
            <a:miter lim="400000"/>
          </a:ln>
        </p:spPr>
        <p:txBody>
          <a:bodyPr/>
          <a:lstStyle/>
          <a:p>
            <a:pPr/>
          </a:p>
        </p:txBody>
      </p:sp>
      <p:sp>
        <p:nvSpPr>
          <p:cNvPr id="2144" name="Word"/>
          <p:cNvSpPr txBox="1"/>
          <p:nvPr/>
        </p:nvSpPr>
        <p:spPr>
          <a:xfrm>
            <a:off x="1981286" y="5575417"/>
            <a:ext cx="777445"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Word</a:t>
            </a:r>
          </a:p>
        </p:txBody>
      </p:sp>
      <p:sp>
        <p:nvSpPr>
          <p:cNvPr id="2145" name="Phrase"/>
          <p:cNvSpPr txBox="1"/>
          <p:nvPr/>
        </p:nvSpPr>
        <p:spPr>
          <a:xfrm>
            <a:off x="2749677" y="6465412"/>
            <a:ext cx="1003631"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Phrase</a:t>
            </a:r>
          </a:p>
        </p:txBody>
      </p:sp>
      <p:sp>
        <p:nvSpPr>
          <p:cNvPr id="2146" name="Sentence…"/>
          <p:cNvSpPr txBox="1"/>
          <p:nvPr/>
        </p:nvSpPr>
        <p:spPr>
          <a:xfrm>
            <a:off x="4919323" y="8055812"/>
            <a:ext cx="2722983" cy="84290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spcBef>
                <a:spcPts val="0"/>
              </a:spcBef>
            </a:pPr>
            <a:r>
              <a:t>Sentence</a:t>
            </a:r>
          </a:p>
          <a:p>
            <a:pPr/>
            <a:r>
              <a:t>(also a clause here)</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1" name="4. Make the objects possessors rather than the possessed"/>
          <p:cNvSpPr txBox="1"/>
          <p:nvPr/>
        </p:nvSpPr>
        <p:spPr>
          <a:xfrm>
            <a:off x="2032219" y="2804163"/>
            <a:ext cx="10168028" cy="128016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l">
              <a:defRPr b="1" spc="0" sz="3500">
                <a:latin typeface="Avenir Next"/>
                <a:ea typeface="Avenir Next"/>
                <a:cs typeface="Avenir Next"/>
                <a:sym typeface="Avenir Next"/>
              </a:defRPr>
            </a:lvl1pPr>
          </a:lstStyle>
          <a:p>
            <a:pPr/>
            <a:r>
              <a:t>4. Make the objects possessors rather than the possessed</a:t>
            </a:r>
          </a:p>
        </p:txBody>
      </p:sp>
      <p:sp>
        <p:nvSpPr>
          <p:cNvPr id="2412" name="Common Preposition fixes"/>
          <p:cNvSpPr/>
          <p:nvPr>
            <p:ph type="title"/>
          </p:nvPr>
        </p:nvSpPr>
        <p:spPr>
          <a:xfrm>
            <a:off x="1817043" y="233219"/>
            <a:ext cx="10598380" cy="2100749"/>
          </a:xfrm>
          <a:prstGeom prst="rect">
            <a:avLst/>
          </a:prstGeom>
        </p:spPr>
        <p:txBody>
          <a:bodyPr/>
          <a:lstStyle/>
          <a:p>
            <a:pPr defTabSz="554990">
              <a:defRPr spc="332" sz="6650"/>
            </a:pPr>
            <a:r>
              <a:t>Common Preposition </a:t>
            </a:r>
            <a:r>
              <a:rPr spc="351" sz="7029">
                <a:solidFill>
                  <a:schemeClr val="accent5"/>
                </a:solidFill>
                <a:latin typeface="American Typewriter"/>
                <a:ea typeface="American Typewriter"/>
                <a:cs typeface="American Typewriter"/>
                <a:sym typeface="American Typewriter"/>
              </a:rPr>
              <a:t>fixes</a:t>
            </a:r>
          </a:p>
        </p:txBody>
      </p:sp>
      <p:sp>
        <p:nvSpPr>
          <p:cNvPr id="2413" name="Arrow"/>
          <p:cNvSpPr/>
          <p:nvPr/>
        </p:nvSpPr>
        <p:spPr>
          <a:xfrm rot="5400000">
            <a:off x="6481233" y="6119669"/>
            <a:ext cx="1270001" cy="1270001"/>
          </a:xfrm>
          <a:prstGeom prst="rightArrow">
            <a:avLst>
              <a:gd name="adj1" fmla="val 32000"/>
              <a:gd name="adj2" fmla="val 64000"/>
            </a:avLst>
          </a:prstGeom>
          <a:solidFill>
            <a:srgbClr val="5DD0E2"/>
          </a:solidFill>
          <a:ln w="12700">
            <a:miter lim="400000"/>
          </a:ln>
        </p:spPr>
        <p:txBody>
          <a:bodyPr lIns="0" tIns="0" rIns="0" bIns="0" anchor="ctr"/>
          <a:lstStyle/>
          <a:p>
            <a:pPr>
              <a:defRPr>
                <a:solidFill>
                  <a:srgbClr val="FFFFFF"/>
                </a:solidFill>
              </a:defRPr>
            </a:pPr>
          </a:p>
        </p:txBody>
      </p:sp>
      <p:sp>
        <p:nvSpPr>
          <p:cNvPr id="2414" name="the front of the package"/>
          <p:cNvSpPr txBox="1"/>
          <p:nvPr/>
        </p:nvSpPr>
        <p:spPr>
          <a:xfrm>
            <a:off x="4302383" y="5116241"/>
            <a:ext cx="5627701" cy="64456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lgn="l">
              <a:defRPr spc="0" sz="4300"/>
            </a:lvl1pPr>
          </a:lstStyle>
          <a:p>
            <a:pPr/>
            <a:r>
              <a:t>the front of the package</a:t>
            </a:r>
          </a:p>
        </p:txBody>
      </p:sp>
      <p:sp>
        <p:nvSpPr>
          <p:cNvPr id="2415" name="the package’s front"/>
          <p:cNvSpPr txBox="1"/>
          <p:nvPr/>
        </p:nvSpPr>
        <p:spPr>
          <a:xfrm>
            <a:off x="4868961" y="7748538"/>
            <a:ext cx="4494544" cy="64456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lgn="l">
              <a:defRPr spc="0" sz="4300"/>
            </a:lvl1pPr>
          </a:lstStyle>
          <a:p>
            <a:pPr/>
            <a:r>
              <a:t>the package’s front</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7" name="Conjunctions"/>
          <p:cNvSpPr/>
          <p:nvPr>
            <p:ph type="title"/>
          </p:nvPr>
        </p:nvSpPr>
        <p:spPr>
          <a:xfrm>
            <a:off x="2036233" y="286372"/>
            <a:ext cx="10160001" cy="1645313"/>
          </a:xfrm>
          <a:prstGeom prst="rect">
            <a:avLst/>
          </a:prstGeom>
        </p:spPr>
        <p:txBody>
          <a:bodyPr/>
          <a:lstStyle>
            <a:lvl1pPr defTabSz="531622">
              <a:defRPr spc="454" sz="9100"/>
            </a:lvl1pPr>
          </a:lstStyle>
          <a:p>
            <a:pPr/>
            <a:r>
              <a:t>Conjunctions</a:t>
            </a:r>
          </a:p>
        </p:txBody>
      </p:sp>
      <p:sp>
        <p:nvSpPr>
          <p:cNvPr id="2418" name="Two kinds: SUBORDINATING and COORDINATING…"/>
          <p:cNvSpPr txBox="1"/>
          <p:nvPr>
            <p:ph type="body" sz="quarter" idx="1"/>
          </p:nvPr>
        </p:nvSpPr>
        <p:spPr>
          <a:xfrm>
            <a:off x="2036233" y="2669641"/>
            <a:ext cx="10160001" cy="1705832"/>
          </a:xfrm>
          <a:prstGeom prst="rect">
            <a:avLst/>
          </a:prstGeom>
        </p:spPr>
        <p:txBody>
          <a:bodyPr/>
          <a:lstStyle/>
          <a:p>
            <a:pPr marL="381000" indent="-381000" algn="l">
              <a:buClr>
                <a:srgbClr val="774D76"/>
              </a:buClr>
              <a:buSzPct val="100000"/>
              <a:buChar char="•"/>
              <a:defRPr>
                <a:latin typeface="Avenir Next"/>
                <a:ea typeface="Avenir Next"/>
                <a:cs typeface="Avenir Next"/>
                <a:sym typeface="Avenir Next"/>
              </a:defRPr>
            </a:pPr>
            <a:r>
              <a:t>Two kinds: SUBORDINATING and COORDINATING</a:t>
            </a:r>
          </a:p>
          <a:p>
            <a:pPr marL="381000" indent="-381000" algn="l">
              <a:buClr>
                <a:srgbClr val="774D76"/>
              </a:buClr>
              <a:buSzPct val="100000"/>
              <a:buChar char="•"/>
              <a:defRPr>
                <a:latin typeface="Avenir Next"/>
                <a:ea typeface="Avenir Next"/>
                <a:cs typeface="Avenir Next"/>
                <a:sym typeface="Avenir Next"/>
              </a:defRPr>
            </a:pPr>
            <a:r>
              <a:t>Coordinating are the “FANBOYS”:</a:t>
            </a:r>
          </a:p>
        </p:txBody>
      </p:sp>
      <p:grpSp>
        <p:nvGrpSpPr>
          <p:cNvPr id="2427" name="Group"/>
          <p:cNvGrpSpPr/>
          <p:nvPr/>
        </p:nvGrpSpPr>
        <p:grpSpPr>
          <a:xfrm>
            <a:off x="2695363" y="4419585"/>
            <a:ext cx="8841740" cy="2517529"/>
            <a:chOff x="0" y="0"/>
            <a:chExt cx="8841739" cy="2517527"/>
          </a:xfrm>
        </p:grpSpPr>
        <p:sp>
          <p:nvSpPr>
            <p:cNvPr id="2419" name="FANBOYS"/>
            <p:cNvSpPr txBox="1"/>
            <p:nvPr/>
          </p:nvSpPr>
          <p:spPr>
            <a:xfrm>
              <a:off x="0" y="0"/>
              <a:ext cx="8841740" cy="14998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lnSpc>
                  <a:spcPct val="80000"/>
                </a:lnSpc>
                <a:spcBef>
                  <a:spcPts val="0"/>
                </a:spcBef>
                <a:defRPr cap="all" spc="3899" sz="10000">
                  <a:solidFill>
                    <a:srgbClr val="5DD0E1"/>
                  </a:solidFill>
                  <a:latin typeface="+mn-lt"/>
                  <a:ea typeface="+mn-ea"/>
                  <a:cs typeface="+mn-cs"/>
                  <a:sym typeface="Helvetica Neue Thin"/>
                </a:defRPr>
              </a:lvl1pPr>
            </a:lstStyle>
            <a:p>
              <a:pPr/>
              <a:r>
                <a:t>FANBOYS</a:t>
              </a:r>
            </a:p>
          </p:txBody>
        </p:sp>
        <p:sp>
          <p:nvSpPr>
            <p:cNvPr id="2420" name="O…"/>
            <p:cNvSpPr txBox="1"/>
            <p:nvPr/>
          </p:nvSpPr>
          <p:spPr>
            <a:xfrm>
              <a:off x="3566" y="1320535"/>
              <a:ext cx="478588" cy="11969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p>
              <a:pPr>
                <a:spcBef>
                  <a:spcPts val="300"/>
                </a:spcBef>
                <a:defRPr spc="0" sz="3600"/>
              </a:pPr>
              <a:r>
                <a:t>O</a:t>
              </a:r>
            </a:p>
            <a:p>
              <a:pPr>
                <a:spcBef>
                  <a:spcPts val="300"/>
                </a:spcBef>
                <a:defRPr spc="0" sz="3600"/>
              </a:pPr>
              <a:r>
                <a:t>R</a:t>
              </a:r>
            </a:p>
          </p:txBody>
        </p:sp>
        <p:sp>
          <p:nvSpPr>
            <p:cNvPr id="2421" name="N…"/>
            <p:cNvSpPr txBox="1"/>
            <p:nvPr/>
          </p:nvSpPr>
          <p:spPr>
            <a:xfrm>
              <a:off x="1227085" y="1320535"/>
              <a:ext cx="461672" cy="11969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p>
              <a:pPr>
                <a:spcBef>
                  <a:spcPts val="300"/>
                </a:spcBef>
                <a:defRPr spc="0" sz="3600"/>
              </a:pPr>
              <a:r>
                <a:t>N</a:t>
              </a:r>
            </a:p>
            <a:p>
              <a:pPr>
                <a:spcBef>
                  <a:spcPts val="300"/>
                </a:spcBef>
                <a:defRPr spc="0" sz="3600"/>
              </a:pPr>
              <a:r>
                <a:t>D</a:t>
              </a:r>
            </a:p>
          </p:txBody>
        </p:sp>
        <p:sp>
          <p:nvSpPr>
            <p:cNvPr id="2422" name="O…"/>
            <p:cNvSpPr txBox="1"/>
            <p:nvPr/>
          </p:nvSpPr>
          <p:spPr>
            <a:xfrm>
              <a:off x="2528227" y="1320535"/>
              <a:ext cx="478588" cy="11969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p>
              <a:pPr>
                <a:spcBef>
                  <a:spcPts val="300"/>
                </a:spcBef>
                <a:defRPr spc="0" sz="3600"/>
              </a:pPr>
              <a:r>
                <a:t>O</a:t>
              </a:r>
            </a:p>
            <a:p>
              <a:pPr>
                <a:spcBef>
                  <a:spcPts val="300"/>
                </a:spcBef>
                <a:defRPr spc="0" sz="3600"/>
              </a:pPr>
              <a:r>
                <a:t>R</a:t>
              </a:r>
            </a:p>
          </p:txBody>
        </p:sp>
        <p:sp>
          <p:nvSpPr>
            <p:cNvPr id="2423" name="U…"/>
            <p:cNvSpPr txBox="1"/>
            <p:nvPr/>
          </p:nvSpPr>
          <p:spPr>
            <a:xfrm>
              <a:off x="3846285" y="1320535"/>
              <a:ext cx="452985" cy="11969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p>
              <a:pPr>
                <a:spcBef>
                  <a:spcPts val="300"/>
                </a:spcBef>
                <a:defRPr spc="0" sz="3600"/>
              </a:pPr>
              <a:r>
                <a:t>U</a:t>
              </a:r>
            </a:p>
            <a:p>
              <a:pPr>
                <a:spcBef>
                  <a:spcPts val="300"/>
                </a:spcBef>
                <a:defRPr spc="0" sz="3600"/>
              </a:pPr>
              <a:r>
                <a:t>T</a:t>
              </a:r>
            </a:p>
          </p:txBody>
        </p:sp>
        <p:sp>
          <p:nvSpPr>
            <p:cNvPr id="2424" name="R"/>
            <p:cNvSpPr txBox="1"/>
            <p:nvPr/>
          </p:nvSpPr>
          <p:spPr>
            <a:xfrm>
              <a:off x="5250575" y="1320531"/>
              <a:ext cx="317654" cy="5455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spcBef>
                  <a:spcPts val="300"/>
                </a:spcBef>
                <a:defRPr spc="0" sz="3600"/>
              </a:lvl1pPr>
            </a:lstStyle>
            <a:p>
              <a:pPr/>
              <a:r>
                <a:t>R</a:t>
              </a:r>
            </a:p>
          </p:txBody>
        </p:sp>
        <p:sp>
          <p:nvSpPr>
            <p:cNvPr id="2425" name="E…"/>
            <p:cNvSpPr txBox="1"/>
            <p:nvPr/>
          </p:nvSpPr>
          <p:spPr>
            <a:xfrm>
              <a:off x="6456798" y="1320535"/>
              <a:ext cx="410922" cy="11969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p>
              <a:pPr>
                <a:spcBef>
                  <a:spcPts val="300"/>
                </a:spcBef>
                <a:defRPr spc="0" sz="3600"/>
              </a:pPr>
              <a:r>
                <a:t>E</a:t>
              </a:r>
            </a:p>
            <a:p>
              <a:pPr>
                <a:spcBef>
                  <a:spcPts val="300"/>
                </a:spcBef>
                <a:defRPr spc="0" sz="3600"/>
              </a:pPr>
              <a:r>
                <a:t>T</a:t>
              </a:r>
            </a:p>
          </p:txBody>
        </p:sp>
        <p:sp>
          <p:nvSpPr>
            <p:cNvPr id="2426" name="O"/>
            <p:cNvSpPr txBox="1"/>
            <p:nvPr/>
          </p:nvSpPr>
          <p:spPr>
            <a:xfrm>
              <a:off x="7756289" y="1320531"/>
              <a:ext cx="351486" cy="5455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spcBef>
                  <a:spcPts val="300"/>
                </a:spcBef>
                <a:defRPr spc="0" sz="3600"/>
              </a:lvl1pPr>
            </a:lstStyle>
            <a:p>
              <a:pPr/>
              <a:r>
                <a:t>O</a:t>
              </a:r>
            </a:p>
          </p:txBody>
        </p:sp>
      </p:grpSp>
      <p:sp>
        <p:nvSpPr>
          <p:cNvPr id="2428" name="Subordinating conjunctions show that one idea is less important (even if only slightly) than another within the sentence"/>
          <p:cNvSpPr txBox="1"/>
          <p:nvPr/>
        </p:nvSpPr>
        <p:spPr>
          <a:xfrm>
            <a:off x="2069771" y="7640531"/>
            <a:ext cx="10092925" cy="96012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marL="381000" indent="-381000" algn="l">
              <a:buClr>
                <a:srgbClr val="774D76"/>
              </a:buClr>
              <a:buSzPct val="100000"/>
              <a:buChar char="•"/>
              <a:defRPr>
                <a:latin typeface="Avenir Next"/>
                <a:ea typeface="Avenir Next"/>
                <a:cs typeface="Avenir Next"/>
                <a:sym typeface="Avenir Next"/>
              </a:defRPr>
            </a:lvl1pPr>
          </a:lstStyle>
          <a:p>
            <a:pPr/>
            <a:r>
              <a:t>Subordinating conjunctions show that one idea is less important (even if only slightly) than another within the sentence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18">
                                            <p:bg/>
                                          </p:spTgt>
                                        </p:tgtEl>
                                        <p:attrNameLst>
                                          <p:attrName>style.visibility</p:attrName>
                                        </p:attrNameLst>
                                      </p:cBhvr>
                                      <p:to>
                                        <p:strVal val="visible"/>
                                      </p:to>
                                    </p:set>
                                    <p:animEffect filter="dissolve" transition="in">
                                      <p:cBhvr>
                                        <p:cTn id="7" dur="1000"/>
                                        <p:tgtEl>
                                          <p:spTgt spid="2418">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18">
                                            <p:txEl>
                                              <p:pRg st="0" end="0"/>
                                            </p:txEl>
                                          </p:spTgt>
                                        </p:tgtEl>
                                        <p:attrNameLst>
                                          <p:attrName>style.visibility</p:attrName>
                                        </p:attrNameLst>
                                      </p:cBhvr>
                                      <p:to>
                                        <p:strVal val="visible"/>
                                      </p:to>
                                    </p:set>
                                    <p:animEffect filter="dissolve" transition="in">
                                      <p:cBhvr>
                                        <p:cTn id="10" dur="1000"/>
                                        <p:tgtEl>
                                          <p:spTgt spid="241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18">
                                            <p:txEl>
                                              <p:pRg st="1" end="1"/>
                                            </p:txEl>
                                          </p:spTgt>
                                        </p:tgtEl>
                                        <p:attrNameLst>
                                          <p:attrName>style.visibility</p:attrName>
                                        </p:attrNameLst>
                                      </p:cBhvr>
                                      <p:to>
                                        <p:strVal val="visible"/>
                                      </p:to>
                                    </p:set>
                                    <p:animEffect filter="dissolve" transition="in">
                                      <p:cBhvr>
                                        <p:cTn id="15" dur="1000"/>
                                        <p:tgtEl>
                                          <p:spTgt spid="2418">
                                            <p:txEl>
                                              <p:pRg st="1" end="1"/>
                                            </p:txEl>
                                          </p:spTgt>
                                        </p:tgtEl>
                                      </p:cBhvr>
                                    </p:animEffect>
                                  </p:childTnLst>
                                </p:cTn>
                              </p:par>
                            </p:childTnLst>
                          </p:cTn>
                        </p:par>
                        <p:par>
                          <p:cTn id="16" fill="hold">
                            <p:stCondLst>
                              <p:cond delay="1000"/>
                            </p:stCondLst>
                            <p:childTnLst>
                              <p:par>
                                <p:cTn id="17" presetClass="entr" nodeType="afterEffect" presetID="9" grpId="2" fill="hold">
                                  <p:stCondLst>
                                    <p:cond delay="0"/>
                                  </p:stCondLst>
                                  <p:iterate type="el" backwards="0">
                                    <p:tmAbs val="0"/>
                                  </p:iterate>
                                  <p:childTnLst>
                                    <p:set>
                                      <p:cBhvr>
                                        <p:cTn id="18" fill="hold"/>
                                        <p:tgtEl>
                                          <p:spTgt spid="2427"/>
                                        </p:tgtEl>
                                        <p:attrNameLst>
                                          <p:attrName>style.visibility</p:attrName>
                                        </p:attrNameLst>
                                      </p:cBhvr>
                                      <p:to>
                                        <p:strVal val="visible"/>
                                      </p:to>
                                    </p:set>
                                    <p:animEffect filter="dissolve" transition="in">
                                      <p:cBhvr>
                                        <p:cTn id="19" dur="1000"/>
                                        <p:tgtEl>
                                          <p:spTgt spid="2427"/>
                                        </p:tgtEl>
                                      </p:cBhvr>
                                    </p:animEffect>
                                  </p:childTnLst>
                                </p:cTn>
                              </p:par>
                            </p:childTnLst>
                          </p:cTn>
                        </p:par>
                      </p:childTnLst>
                    </p:cTn>
                  </p:par>
                  <p:par>
                    <p:cTn id="20" fill="hold">
                      <p:stCondLst>
                        <p:cond delay="indefinite"/>
                      </p:stCondLst>
                      <p:childTnLst>
                        <p:par>
                          <p:cTn id="21" fill="hold">
                            <p:stCondLst>
                              <p:cond delay="0"/>
                            </p:stCondLst>
                            <p:childTnLst>
                              <p:par>
                                <p:cTn id="22" presetClass="entr" nodeType="clickEffect" presetID="9" grpId="3" fill="hold">
                                  <p:stCondLst>
                                    <p:cond delay="0"/>
                                  </p:stCondLst>
                                  <p:iterate type="el" backwards="0">
                                    <p:tmAbs val="0"/>
                                  </p:iterate>
                                  <p:childTnLst>
                                    <p:set>
                                      <p:cBhvr>
                                        <p:cTn id="23" fill="hold"/>
                                        <p:tgtEl>
                                          <p:spTgt spid="2428"/>
                                        </p:tgtEl>
                                        <p:attrNameLst>
                                          <p:attrName>style.visibility</p:attrName>
                                        </p:attrNameLst>
                                      </p:cBhvr>
                                      <p:to>
                                        <p:strVal val="visible"/>
                                      </p:to>
                                    </p:set>
                                    <p:animEffect filter="dissolve" transition="in">
                                      <p:cBhvr>
                                        <p:cTn id="24" dur="1000"/>
                                        <p:tgtEl>
                                          <p:spTgt spid="24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28" grpId="3"/>
      <p:bldP build="p" bldLvl="5" animBg="1" rev="0" advAuto="0" spid="2418" grpId="1"/>
      <p:bldP build="whole" bldLvl="1" animBg="1" rev="0" advAuto="0" spid="2427" grpId="2"/>
    </p:bldLst>
  </p:timing>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30" name="Conjunctions"/>
          <p:cNvSpPr/>
          <p:nvPr>
            <p:ph type="title"/>
          </p:nvPr>
        </p:nvSpPr>
        <p:spPr>
          <a:xfrm>
            <a:off x="2036233" y="286372"/>
            <a:ext cx="10160001" cy="1645313"/>
          </a:xfrm>
          <a:prstGeom prst="rect">
            <a:avLst/>
          </a:prstGeom>
        </p:spPr>
        <p:txBody>
          <a:bodyPr/>
          <a:lstStyle>
            <a:lvl1pPr defTabSz="531622">
              <a:defRPr spc="454" sz="9100"/>
            </a:lvl1pPr>
          </a:lstStyle>
          <a:p>
            <a:pPr/>
            <a:r>
              <a:t>Conjunctions</a:t>
            </a:r>
          </a:p>
        </p:txBody>
      </p:sp>
      <p:sp>
        <p:nvSpPr>
          <p:cNvPr id="2431" name="Conjunctions articulate key relationships between concepts…"/>
          <p:cNvSpPr txBox="1"/>
          <p:nvPr>
            <p:ph type="body" idx="1"/>
          </p:nvPr>
        </p:nvSpPr>
        <p:spPr>
          <a:xfrm>
            <a:off x="2036233" y="2669641"/>
            <a:ext cx="10160001" cy="5775524"/>
          </a:xfrm>
          <a:prstGeom prst="rect">
            <a:avLst/>
          </a:prstGeom>
        </p:spPr>
        <p:txBody>
          <a:bodyPr/>
          <a:lstStyle/>
          <a:p>
            <a:pPr marL="380999" indent="-380999" algn="l">
              <a:buClr>
                <a:srgbClr val="774D76"/>
              </a:buClr>
              <a:buSzPct val="100000"/>
              <a:buChar char="•"/>
              <a:defRPr b="1" spc="0" sz="4300">
                <a:latin typeface="Avenir Next"/>
                <a:ea typeface="Avenir Next"/>
                <a:cs typeface="Avenir Next"/>
                <a:sym typeface="Avenir Next"/>
              </a:defRPr>
            </a:pPr>
            <a:r>
              <a:t>Conjunctions articulate key relationships between concepts</a:t>
            </a:r>
          </a:p>
          <a:p>
            <a:pPr marL="381000" indent="-381000" algn="l">
              <a:buClr>
                <a:srgbClr val="774D76"/>
              </a:buClr>
              <a:buSzPct val="100000"/>
              <a:buChar char="•"/>
              <a:defRPr>
                <a:latin typeface="Avenir Next"/>
                <a:ea typeface="Avenir Next"/>
                <a:cs typeface="Avenir Next"/>
                <a:sym typeface="Avenir Next"/>
              </a:defRPr>
            </a:pPr>
            <a:r>
              <a:t>Think of them like SMALL THEORIES</a:t>
            </a:r>
          </a:p>
          <a:p>
            <a:pPr marL="381000" indent="-381000" algn="l">
              <a:buClr>
                <a:srgbClr val="774D76"/>
              </a:buClr>
              <a:buSzPct val="100000"/>
              <a:buChar char="•"/>
              <a:defRPr>
                <a:latin typeface="Avenir Next"/>
                <a:ea typeface="Avenir Next"/>
                <a:cs typeface="Avenir Next"/>
                <a:sym typeface="Avenir Next"/>
              </a:defRPr>
            </a:pPr>
            <a:r>
              <a:t>When revising, make sure the theories your conjunctions make are the correct ones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31">
                                            <p:bg/>
                                          </p:spTgt>
                                        </p:tgtEl>
                                        <p:attrNameLst>
                                          <p:attrName>style.visibility</p:attrName>
                                        </p:attrNameLst>
                                      </p:cBhvr>
                                      <p:to>
                                        <p:strVal val="visible"/>
                                      </p:to>
                                    </p:set>
                                    <p:animEffect filter="dissolve" transition="in">
                                      <p:cBhvr>
                                        <p:cTn id="7" dur="1000"/>
                                        <p:tgtEl>
                                          <p:spTgt spid="2431">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31">
                                            <p:txEl>
                                              <p:pRg st="0" end="0"/>
                                            </p:txEl>
                                          </p:spTgt>
                                        </p:tgtEl>
                                        <p:attrNameLst>
                                          <p:attrName>style.visibility</p:attrName>
                                        </p:attrNameLst>
                                      </p:cBhvr>
                                      <p:to>
                                        <p:strVal val="visible"/>
                                      </p:to>
                                    </p:set>
                                    <p:animEffect filter="dissolve" transition="in">
                                      <p:cBhvr>
                                        <p:cTn id="10" dur="1000"/>
                                        <p:tgtEl>
                                          <p:spTgt spid="243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31">
                                            <p:txEl>
                                              <p:pRg st="1" end="1"/>
                                            </p:txEl>
                                          </p:spTgt>
                                        </p:tgtEl>
                                        <p:attrNameLst>
                                          <p:attrName>style.visibility</p:attrName>
                                        </p:attrNameLst>
                                      </p:cBhvr>
                                      <p:to>
                                        <p:strVal val="visible"/>
                                      </p:to>
                                    </p:set>
                                    <p:animEffect filter="dissolve" transition="in">
                                      <p:cBhvr>
                                        <p:cTn id="15" dur="1000"/>
                                        <p:tgtEl>
                                          <p:spTgt spid="243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431">
                                            <p:txEl>
                                              <p:pRg st="2" end="2"/>
                                            </p:txEl>
                                          </p:spTgt>
                                        </p:tgtEl>
                                        <p:attrNameLst>
                                          <p:attrName>style.visibility</p:attrName>
                                        </p:attrNameLst>
                                      </p:cBhvr>
                                      <p:to>
                                        <p:strVal val="visible"/>
                                      </p:to>
                                    </p:set>
                                    <p:animEffect filter="dissolve" transition="in">
                                      <p:cBhvr>
                                        <p:cTn id="20" dur="1000"/>
                                        <p:tgtEl>
                                          <p:spTgt spid="2431">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31" grpId="1"/>
    </p:bldLst>
  </p:timing>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33" name="Expression of strong emotion…"/>
          <p:cNvSpPr txBox="1"/>
          <p:nvPr>
            <p:ph type="body" idx="1"/>
          </p:nvPr>
        </p:nvSpPr>
        <p:spPr>
          <a:prstGeom prst="rect">
            <a:avLst/>
          </a:prstGeom>
        </p:spPr>
        <p:txBody>
          <a:bodyPr/>
          <a:lstStyle/>
          <a:p>
            <a:pPr/>
            <a:r>
              <a:t>Expression of strong emotion</a:t>
            </a:r>
          </a:p>
          <a:p>
            <a:pPr/>
            <a:r>
              <a:t>Usually followed by an exclamation</a:t>
            </a:r>
          </a:p>
          <a:p>
            <a:pPr/>
            <a:r>
              <a:t>Can be a “full sentence” by themselves</a:t>
            </a:r>
          </a:p>
          <a:p>
            <a:pPr/>
            <a:r>
              <a:t>Many seem made up (Dang!)</a:t>
            </a:r>
          </a:p>
          <a:p>
            <a:pPr/>
            <a:r>
              <a:t>Look for them in your </a:t>
            </a:r>
            <a:r>
              <a:rPr i="1"/>
              <a:t>participant’s</a:t>
            </a:r>
            <a:r>
              <a:t> talk and writing </a:t>
            </a:r>
          </a:p>
        </p:txBody>
      </p:sp>
      <p:sp>
        <p:nvSpPr>
          <p:cNvPr id="2434" name="Interjections"/>
          <p:cNvSpPr/>
          <p:nvPr>
            <p:ph type="title"/>
          </p:nvPr>
        </p:nvSpPr>
        <p:spPr>
          <a:prstGeom prst="rect">
            <a:avLst/>
          </a:prstGeom>
        </p:spPr>
        <p:txBody>
          <a:bodyPr/>
          <a:lstStyle/>
          <a:p>
            <a:pPr/>
            <a:r>
              <a:t>Interjections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33">
                                            <p:bg/>
                                          </p:spTgt>
                                        </p:tgtEl>
                                        <p:attrNameLst>
                                          <p:attrName>style.visibility</p:attrName>
                                        </p:attrNameLst>
                                      </p:cBhvr>
                                      <p:to>
                                        <p:strVal val="visible"/>
                                      </p:to>
                                    </p:set>
                                    <p:animEffect filter="dissolve" transition="in">
                                      <p:cBhvr>
                                        <p:cTn id="7" dur="1000"/>
                                        <p:tgtEl>
                                          <p:spTgt spid="2433">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33">
                                            <p:txEl>
                                              <p:pRg st="0" end="0"/>
                                            </p:txEl>
                                          </p:spTgt>
                                        </p:tgtEl>
                                        <p:attrNameLst>
                                          <p:attrName>style.visibility</p:attrName>
                                        </p:attrNameLst>
                                      </p:cBhvr>
                                      <p:to>
                                        <p:strVal val="visible"/>
                                      </p:to>
                                    </p:set>
                                    <p:animEffect filter="dissolve" transition="in">
                                      <p:cBhvr>
                                        <p:cTn id="10" dur="1000"/>
                                        <p:tgtEl>
                                          <p:spTgt spid="243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33">
                                            <p:txEl>
                                              <p:pRg st="1" end="1"/>
                                            </p:txEl>
                                          </p:spTgt>
                                        </p:tgtEl>
                                        <p:attrNameLst>
                                          <p:attrName>style.visibility</p:attrName>
                                        </p:attrNameLst>
                                      </p:cBhvr>
                                      <p:to>
                                        <p:strVal val="visible"/>
                                      </p:to>
                                    </p:set>
                                    <p:animEffect filter="dissolve" transition="in">
                                      <p:cBhvr>
                                        <p:cTn id="15" dur="1000"/>
                                        <p:tgtEl>
                                          <p:spTgt spid="243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433">
                                            <p:txEl>
                                              <p:pRg st="2" end="2"/>
                                            </p:txEl>
                                          </p:spTgt>
                                        </p:tgtEl>
                                        <p:attrNameLst>
                                          <p:attrName>style.visibility</p:attrName>
                                        </p:attrNameLst>
                                      </p:cBhvr>
                                      <p:to>
                                        <p:strVal val="visible"/>
                                      </p:to>
                                    </p:set>
                                    <p:animEffect filter="dissolve" transition="in">
                                      <p:cBhvr>
                                        <p:cTn id="20" dur="1000"/>
                                        <p:tgtEl>
                                          <p:spTgt spid="243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2433">
                                            <p:txEl>
                                              <p:pRg st="3" end="3"/>
                                            </p:txEl>
                                          </p:spTgt>
                                        </p:tgtEl>
                                        <p:attrNameLst>
                                          <p:attrName>style.visibility</p:attrName>
                                        </p:attrNameLst>
                                      </p:cBhvr>
                                      <p:to>
                                        <p:strVal val="visible"/>
                                      </p:to>
                                    </p:set>
                                    <p:animEffect filter="dissolve" transition="in">
                                      <p:cBhvr>
                                        <p:cTn id="25" dur="1000"/>
                                        <p:tgtEl>
                                          <p:spTgt spid="243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ID="9" grpId="1" fill="hold">
                                  <p:stCondLst>
                                    <p:cond delay="0"/>
                                  </p:stCondLst>
                                  <p:iterate type="el" backwards="0">
                                    <p:tmAbs val="0"/>
                                  </p:iterate>
                                  <p:childTnLst>
                                    <p:set>
                                      <p:cBhvr>
                                        <p:cTn id="29" fill="hold"/>
                                        <p:tgtEl>
                                          <p:spTgt spid="2433">
                                            <p:txEl>
                                              <p:pRg st="4" end="4"/>
                                            </p:txEl>
                                          </p:spTgt>
                                        </p:tgtEl>
                                        <p:attrNameLst>
                                          <p:attrName>style.visibility</p:attrName>
                                        </p:attrNameLst>
                                      </p:cBhvr>
                                      <p:to>
                                        <p:strVal val="visible"/>
                                      </p:to>
                                    </p:set>
                                    <p:animEffect filter="dissolve" transition="in">
                                      <p:cBhvr>
                                        <p:cTn id="30" dur="1000"/>
                                        <p:tgtEl>
                                          <p:spTgt spid="2433">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33" grpId="1"/>
    </p:bldLst>
  </p:timing>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442" name="Group"/>
          <p:cNvGrpSpPr/>
          <p:nvPr/>
        </p:nvGrpSpPr>
        <p:grpSpPr>
          <a:xfrm>
            <a:off x="1611164" y="-29083"/>
            <a:ext cx="9782472" cy="3544773"/>
            <a:chOff x="0" y="-20017"/>
            <a:chExt cx="9782470" cy="3544772"/>
          </a:xfrm>
        </p:grpSpPr>
        <p:sp>
          <p:nvSpPr>
            <p:cNvPr id="2436" name=","/>
            <p:cNvSpPr txBox="1"/>
            <p:nvPr/>
          </p:nvSpPr>
          <p:spPr>
            <a:xfrm>
              <a:off x="0" y="0"/>
              <a:ext cx="806451" cy="35227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defRPr spc="0" sz="25000">
                  <a:latin typeface="Times New Roman"/>
                  <a:ea typeface="Times New Roman"/>
                  <a:cs typeface="Times New Roman"/>
                  <a:sym typeface="Times New Roman"/>
                </a:defRPr>
              </a:lvl1pPr>
            </a:lstStyle>
            <a:p>
              <a:pPr/>
              <a:r>
                <a:t>,</a:t>
              </a:r>
            </a:p>
          </p:txBody>
        </p:sp>
        <p:sp>
          <p:nvSpPr>
            <p:cNvPr id="2437" name="“"/>
            <p:cNvSpPr txBox="1"/>
            <p:nvPr/>
          </p:nvSpPr>
          <p:spPr>
            <a:xfrm>
              <a:off x="1934250" y="0"/>
              <a:ext cx="1421917" cy="35227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defRPr spc="0" sz="25000">
                  <a:latin typeface="Times New Roman"/>
                  <a:ea typeface="Times New Roman"/>
                  <a:cs typeface="Times New Roman"/>
                  <a:sym typeface="Times New Roman"/>
                </a:defRPr>
              </a:lvl1pPr>
            </a:lstStyle>
            <a:p>
              <a:pPr/>
              <a:r>
                <a:t>“</a:t>
              </a:r>
            </a:p>
          </p:txBody>
        </p:sp>
        <p:sp>
          <p:nvSpPr>
            <p:cNvPr id="2438" name=";"/>
            <p:cNvSpPr txBox="1"/>
            <p:nvPr/>
          </p:nvSpPr>
          <p:spPr>
            <a:xfrm>
              <a:off x="4483967" y="0"/>
              <a:ext cx="894817" cy="35227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normAutofit fontScale="100000" lnSpcReduction="0"/>
            </a:bodyPr>
            <a:lstStyle>
              <a:lvl1pPr>
                <a:defRPr spc="0" sz="25000">
                  <a:latin typeface="Times New Roman"/>
                  <a:ea typeface="Times New Roman"/>
                  <a:cs typeface="Times New Roman"/>
                  <a:sym typeface="Times New Roman"/>
                </a:defRPr>
              </a:lvl1pPr>
            </a:lstStyle>
            <a:p>
              <a:pPr/>
              <a:r>
                <a:t>;</a:t>
              </a:r>
            </a:p>
          </p:txBody>
        </p:sp>
        <p:grpSp>
          <p:nvGrpSpPr>
            <p:cNvPr id="2441" name="Group"/>
            <p:cNvGrpSpPr/>
            <p:nvPr/>
          </p:nvGrpSpPr>
          <p:grpSpPr>
            <a:xfrm>
              <a:off x="6506585" y="-20018"/>
              <a:ext cx="3275886" cy="3544773"/>
              <a:chOff x="0" y="0"/>
              <a:chExt cx="3275885" cy="3544772"/>
            </a:xfrm>
          </p:grpSpPr>
          <p:sp>
            <p:nvSpPr>
              <p:cNvPr id="2439" name="Rectangle"/>
              <p:cNvSpPr/>
              <p:nvPr/>
            </p:nvSpPr>
            <p:spPr>
              <a:xfrm>
                <a:off x="0" y="0"/>
                <a:ext cx="3275886" cy="3544773"/>
              </a:xfrm>
              <a:prstGeom prst="rect">
                <a:avLst/>
              </a:prstGeom>
              <a:solidFill>
                <a:srgbClr val="F18F2E"/>
              </a:solidFill>
              <a:ln w="12700" cap="flat">
                <a:noFill/>
                <a:miter lim="400000"/>
              </a:ln>
              <a:effectLst/>
            </p:spPr>
            <p:txBody>
              <a:bodyPr wrap="square" lIns="0" tIns="0" rIns="0" bIns="0" numCol="1" anchor="ctr">
                <a:noAutofit/>
              </a:bodyPr>
              <a:lstStyle/>
              <a:p>
                <a:pPr>
                  <a:defRPr>
                    <a:solidFill>
                      <a:srgbClr val="FFFFFF"/>
                    </a:solidFill>
                  </a:defRPr>
                </a:pPr>
              </a:p>
            </p:txBody>
          </p:sp>
          <p:sp>
            <p:nvSpPr>
              <p:cNvPr id="2440" name="— &amp; ( )"/>
              <p:cNvSpPr txBox="1"/>
              <p:nvPr/>
            </p:nvSpPr>
            <p:spPr>
              <a:xfrm>
                <a:off x="9157" y="114205"/>
                <a:ext cx="3257572" cy="33163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rmAutofit fontScale="100000" lnSpcReduction="0"/>
              </a:bodyPr>
              <a:lstStyle>
                <a:lvl1pPr>
                  <a:defRPr spc="0" sz="10900">
                    <a:latin typeface="Times New Roman"/>
                    <a:ea typeface="Times New Roman"/>
                    <a:cs typeface="Times New Roman"/>
                    <a:sym typeface="Times New Roman"/>
                  </a:defRPr>
                </a:lvl1pPr>
              </a:lstStyle>
              <a:p>
                <a:pPr/>
                <a:r>
                  <a:t>— &amp; ( )</a:t>
                </a:r>
              </a:p>
            </p:txBody>
          </p:sp>
        </p:grpSp>
      </p:grpSp>
      <p:sp>
        <p:nvSpPr>
          <p:cNvPr id="2443" name="Punctuation"/>
          <p:cNvSpPr txBox="1"/>
          <p:nvPr/>
        </p:nvSpPr>
        <p:spPr>
          <a:xfrm>
            <a:off x="1311580" y="3073244"/>
            <a:ext cx="10382041" cy="229313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defRPr spc="0" sz="15300"/>
            </a:lvl1pPr>
          </a:lstStyle>
          <a:p>
            <a:pPr/>
            <a:r>
              <a:t>Punctuation</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5" name="Just 11 rules (see Figure 3.1)…"/>
          <p:cNvSpPr txBox="1"/>
          <p:nvPr>
            <p:ph type="body" idx="1"/>
          </p:nvPr>
        </p:nvSpPr>
        <p:spPr>
          <a:prstGeom prst="rect">
            <a:avLst/>
          </a:prstGeom>
        </p:spPr>
        <p:txBody>
          <a:bodyPr/>
          <a:lstStyle/>
          <a:p>
            <a:pPr/>
            <a:r>
              <a:t>Just 11 rules (see Figure 3.1)</a:t>
            </a:r>
          </a:p>
          <a:p>
            <a:pPr/>
            <a:r>
              <a:t>Don’t use too many.  Don’t use too few.</a:t>
            </a:r>
          </a:p>
          <a:p>
            <a:pPr/>
            <a:r>
              <a:t>Use to signal how you want the sentence read</a:t>
            </a:r>
          </a:p>
        </p:txBody>
      </p:sp>
      <p:sp>
        <p:nvSpPr>
          <p:cNvPr id="2446" name="Commas"/>
          <p:cNvSpPr/>
          <p:nvPr>
            <p:ph type="title"/>
          </p:nvPr>
        </p:nvSpPr>
        <p:spPr>
          <a:prstGeom prst="rect">
            <a:avLst/>
          </a:prstGeom>
        </p:spPr>
        <p:txBody>
          <a:bodyPr/>
          <a:lstStyle/>
          <a:p>
            <a:pPr/>
            <a:r>
              <a:t>Commas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45">
                                            <p:bg/>
                                          </p:spTgt>
                                        </p:tgtEl>
                                        <p:attrNameLst>
                                          <p:attrName>style.visibility</p:attrName>
                                        </p:attrNameLst>
                                      </p:cBhvr>
                                      <p:to>
                                        <p:strVal val="visible"/>
                                      </p:to>
                                    </p:set>
                                    <p:animEffect filter="dissolve" transition="in">
                                      <p:cBhvr>
                                        <p:cTn id="7" dur="1000"/>
                                        <p:tgtEl>
                                          <p:spTgt spid="2445">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45">
                                            <p:txEl>
                                              <p:pRg st="0" end="0"/>
                                            </p:txEl>
                                          </p:spTgt>
                                        </p:tgtEl>
                                        <p:attrNameLst>
                                          <p:attrName>style.visibility</p:attrName>
                                        </p:attrNameLst>
                                      </p:cBhvr>
                                      <p:to>
                                        <p:strVal val="visible"/>
                                      </p:to>
                                    </p:set>
                                    <p:animEffect filter="dissolve" transition="in">
                                      <p:cBhvr>
                                        <p:cTn id="10" dur="1000"/>
                                        <p:tgtEl>
                                          <p:spTgt spid="244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45">
                                            <p:txEl>
                                              <p:pRg st="1" end="1"/>
                                            </p:txEl>
                                          </p:spTgt>
                                        </p:tgtEl>
                                        <p:attrNameLst>
                                          <p:attrName>style.visibility</p:attrName>
                                        </p:attrNameLst>
                                      </p:cBhvr>
                                      <p:to>
                                        <p:strVal val="visible"/>
                                      </p:to>
                                    </p:set>
                                    <p:animEffect filter="dissolve" transition="in">
                                      <p:cBhvr>
                                        <p:cTn id="15" dur="1000"/>
                                        <p:tgtEl>
                                          <p:spTgt spid="244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445">
                                            <p:txEl>
                                              <p:pRg st="2" end="2"/>
                                            </p:txEl>
                                          </p:spTgt>
                                        </p:tgtEl>
                                        <p:attrNameLst>
                                          <p:attrName>style.visibility</p:attrName>
                                        </p:attrNameLst>
                                      </p:cBhvr>
                                      <p:to>
                                        <p:strVal val="visible"/>
                                      </p:to>
                                    </p:set>
                                    <p:animEffect filter="dissolve" transition="in">
                                      <p:cBhvr>
                                        <p:cTn id="20" dur="1000"/>
                                        <p:tgtEl>
                                          <p:spTgt spid="2445">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45" grpId="1"/>
    </p:bldLst>
  </p:timing>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8" name="Indicate someone’s exact words…"/>
          <p:cNvSpPr txBox="1"/>
          <p:nvPr>
            <p:ph type="body" idx="1"/>
          </p:nvPr>
        </p:nvSpPr>
        <p:spPr>
          <a:prstGeom prst="rect">
            <a:avLst/>
          </a:prstGeom>
        </p:spPr>
        <p:txBody>
          <a:bodyPr/>
          <a:lstStyle/>
          <a:p>
            <a:pPr/>
            <a:r>
              <a:t>Indicate someone’s </a:t>
            </a:r>
            <a:r>
              <a:rPr b="1"/>
              <a:t>exact</a:t>
            </a:r>
            <a:r>
              <a:t> words</a:t>
            </a:r>
          </a:p>
          <a:p>
            <a:pPr/>
            <a:r>
              <a:t>Use them for quotes, but not for paraphrases; feel free to mix them</a:t>
            </a:r>
          </a:p>
          <a:p>
            <a:pPr/>
            <a:r>
              <a:t>Be careful with </a:t>
            </a:r>
            <a:r>
              <a:rPr i="1"/>
              <a:t>scare quotes</a:t>
            </a:r>
            <a:r>
              <a:t>—quotation marks used for irony</a:t>
            </a:r>
          </a:p>
        </p:txBody>
      </p:sp>
      <p:sp>
        <p:nvSpPr>
          <p:cNvPr id="2449" name="“Quotation marks”"/>
          <p:cNvSpPr/>
          <p:nvPr>
            <p:ph type="title"/>
          </p:nvPr>
        </p:nvSpPr>
        <p:spPr>
          <a:prstGeom prst="rect">
            <a:avLst/>
          </a:prstGeom>
        </p:spPr>
        <p:txBody>
          <a:bodyPr/>
          <a:lstStyle>
            <a:lvl1pPr defTabSz="560831">
              <a:defRPr spc="335" sz="6719"/>
            </a:lvl1pPr>
          </a:lstStyle>
          <a:p>
            <a:pPr/>
            <a:r>
              <a:t>“Quotation marks”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48">
                                            <p:bg/>
                                          </p:spTgt>
                                        </p:tgtEl>
                                        <p:attrNameLst>
                                          <p:attrName>style.visibility</p:attrName>
                                        </p:attrNameLst>
                                      </p:cBhvr>
                                      <p:to>
                                        <p:strVal val="visible"/>
                                      </p:to>
                                    </p:set>
                                    <p:animEffect filter="dissolve" transition="in">
                                      <p:cBhvr>
                                        <p:cTn id="7" dur="1000"/>
                                        <p:tgtEl>
                                          <p:spTgt spid="2448">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48">
                                            <p:txEl>
                                              <p:pRg st="0" end="0"/>
                                            </p:txEl>
                                          </p:spTgt>
                                        </p:tgtEl>
                                        <p:attrNameLst>
                                          <p:attrName>style.visibility</p:attrName>
                                        </p:attrNameLst>
                                      </p:cBhvr>
                                      <p:to>
                                        <p:strVal val="visible"/>
                                      </p:to>
                                    </p:set>
                                    <p:animEffect filter="dissolve" transition="in">
                                      <p:cBhvr>
                                        <p:cTn id="10" dur="1000"/>
                                        <p:tgtEl>
                                          <p:spTgt spid="244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48">
                                            <p:txEl>
                                              <p:pRg st="1" end="1"/>
                                            </p:txEl>
                                          </p:spTgt>
                                        </p:tgtEl>
                                        <p:attrNameLst>
                                          <p:attrName>style.visibility</p:attrName>
                                        </p:attrNameLst>
                                      </p:cBhvr>
                                      <p:to>
                                        <p:strVal val="visible"/>
                                      </p:to>
                                    </p:set>
                                    <p:animEffect filter="dissolve" transition="in">
                                      <p:cBhvr>
                                        <p:cTn id="15" dur="1000"/>
                                        <p:tgtEl>
                                          <p:spTgt spid="244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448">
                                            <p:txEl>
                                              <p:pRg st="2" end="2"/>
                                            </p:txEl>
                                          </p:spTgt>
                                        </p:tgtEl>
                                        <p:attrNameLst>
                                          <p:attrName>style.visibility</p:attrName>
                                        </p:attrNameLst>
                                      </p:cBhvr>
                                      <p:to>
                                        <p:strVal val="visible"/>
                                      </p:to>
                                    </p:set>
                                    <p:animEffect filter="dissolve" transition="in">
                                      <p:cBhvr>
                                        <p:cTn id="20" dur="1000"/>
                                        <p:tgtEl>
                                          <p:spTgt spid="2448">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48" grpId="1"/>
    </p:bldLst>
  </p:timing>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1" name="It both looks and functions like a hybrid of a period and comma…"/>
          <p:cNvSpPr txBox="1"/>
          <p:nvPr>
            <p:ph type="body" sz="quarter" idx="1"/>
          </p:nvPr>
        </p:nvSpPr>
        <p:spPr>
          <a:xfrm>
            <a:off x="2036233" y="2669641"/>
            <a:ext cx="10160001" cy="2359561"/>
          </a:xfrm>
          <a:prstGeom prst="rect">
            <a:avLst/>
          </a:prstGeom>
        </p:spPr>
        <p:txBody>
          <a:bodyPr/>
          <a:lstStyle/>
          <a:p>
            <a:pPr/>
            <a:r>
              <a:t>It both </a:t>
            </a:r>
            <a:r>
              <a:rPr i="1"/>
              <a:t>looks and functions</a:t>
            </a:r>
            <a:r>
              <a:t> like a hybrid of a period and comma</a:t>
            </a:r>
          </a:p>
          <a:p>
            <a:pPr/>
            <a:r>
              <a:t>Two complete ideas should be on both sides</a:t>
            </a:r>
          </a:p>
          <a:p>
            <a:pPr/>
            <a:r>
              <a:t>The ideas on either side are </a:t>
            </a:r>
            <a:r>
              <a:rPr i="1"/>
              <a:t>closely</a:t>
            </a:r>
            <a:r>
              <a:t> related</a:t>
            </a:r>
          </a:p>
        </p:txBody>
      </p:sp>
      <p:sp>
        <p:nvSpPr>
          <p:cNvPr id="2452" name="Semicolons"/>
          <p:cNvSpPr/>
          <p:nvPr>
            <p:ph type="title"/>
          </p:nvPr>
        </p:nvSpPr>
        <p:spPr>
          <a:prstGeom prst="rect">
            <a:avLst/>
          </a:prstGeom>
        </p:spPr>
        <p:txBody>
          <a:bodyPr/>
          <a:lstStyle/>
          <a:p>
            <a:pPr/>
            <a:r>
              <a:t>Semicolons</a:t>
            </a:r>
          </a:p>
        </p:txBody>
      </p:sp>
      <p:sp>
        <p:nvSpPr>
          <p:cNvPr id="2453" name="Seth’s doctor said that he was too young for medication, but the staff at Pathways urged Latoya to give him medication; he needed “something to keep him still,” Williams-Brown said."/>
          <p:cNvSpPr txBox="1"/>
          <p:nvPr/>
        </p:nvSpPr>
        <p:spPr>
          <a:xfrm>
            <a:off x="2083901" y="5350467"/>
            <a:ext cx="10160001" cy="18796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l" defTabSz="457200">
              <a:lnSpc>
                <a:spcPct val="100000"/>
              </a:lnSpc>
              <a:spcBef>
                <a:spcPts val="0"/>
              </a:spcBef>
              <a:defRPr spc="0" sz="3100">
                <a:solidFill>
                  <a:srgbClr val="000000"/>
                </a:solidFill>
                <a:latin typeface="Helvetica"/>
                <a:ea typeface="Helvetica"/>
                <a:cs typeface="Helvetica"/>
                <a:sym typeface="Helvetica"/>
              </a:defRPr>
            </a:pPr>
            <a:r>
              <a:t>Seth’s doctor said that he was too young for medication, but the staff at Pathways urged Latoya to give him medication</a:t>
            </a:r>
            <a:r>
              <a:rPr>
                <a:solidFill>
                  <a:schemeClr val="accent5"/>
                </a:solidFill>
              </a:rPr>
              <a:t>;</a:t>
            </a:r>
            <a:r>
              <a:t> he needed “something to keep him still,” Williams-Brown said.</a:t>
            </a:r>
          </a:p>
        </p:txBody>
      </p:sp>
      <p:sp>
        <p:nvSpPr>
          <p:cNvPr id="2454" name="Aviv, R. (2018, Oct. 1). Georgia’s Separate and Unequal Special-Education System. The New Yorker. Retrieved from https://www.newyorker.com/magazine/2018/10/01/georgias-separate-and-unequal-special-education-system"/>
          <p:cNvSpPr txBox="1"/>
          <p:nvPr/>
        </p:nvSpPr>
        <p:spPr>
          <a:xfrm>
            <a:off x="1897286" y="8129947"/>
            <a:ext cx="10533231" cy="39518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defRPr spc="0" sz="1200"/>
            </a:pPr>
            <a:r>
              <a:t>Aviv, R. (2018, Oct. 1). Georgia’s Separate and Unequal Special-Education System. </a:t>
            </a:r>
            <a:r>
              <a:rPr i="1">
                <a:latin typeface="Helvetica Neue"/>
                <a:ea typeface="Helvetica Neue"/>
                <a:cs typeface="Helvetica Neue"/>
                <a:sym typeface="Helvetica Neue"/>
              </a:rPr>
              <a:t>The New Yorker</a:t>
            </a:r>
            <a:r>
              <a:t>. Retrieved from </a:t>
            </a:r>
            <a:r>
              <a:rPr u="sng">
                <a:hlinkClick r:id="rId2" invalidUrl="" action="" tgtFrame="" tooltip="" history="1" highlightClick="0" endSnd="0"/>
              </a:rPr>
              <a:t>https://www.newyorker.com/magazine/2018/10/01/georgias-separate-and-unequal-special-education-system</a:t>
            </a:r>
          </a:p>
        </p:txBody>
      </p:sp>
      <p:sp>
        <p:nvSpPr>
          <p:cNvPr id="2455" name="Line"/>
          <p:cNvSpPr/>
          <p:nvPr/>
        </p:nvSpPr>
        <p:spPr>
          <a:xfrm flipV="1">
            <a:off x="3057395" y="6813174"/>
            <a:ext cx="648447" cy="648447"/>
          </a:xfrm>
          <a:prstGeom prst="line">
            <a:avLst/>
          </a:prstGeom>
          <a:ln w="38100">
            <a:solidFill>
              <a:srgbClr val="E1100F"/>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51">
                                            <p:bg/>
                                          </p:spTgt>
                                        </p:tgtEl>
                                        <p:attrNameLst>
                                          <p:attrName>style.visibility</p:attrName>
                                        </p:attrNameLst>
                                      </p:cBhvr>
                                      <p:to>
                                        <p:strVal val="visible"/>
                                      </p:to>
                                    </p:set>
                                    <p:animEffect filter="dissolve" transition="in">
                                      <p:cBhvr>
                                        <p:cTn id="7" dur="1000"/>
                                        <p:tgtEl>
                                          <p:spTgt spid="2451">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51">
                                            <p:txEl>
                                              <p:pRg st="0" end="0"/>
                                            </p:txEl>
                                          </p:spTgt>
                                        </p:tgtEl>
                                        <p:attrNameLst>
                                          <p:attrName>style.visibility</p:attrName>
                                        </p:attrNameLst>
                                      </p:cBhvr>
                                      <p:to>
                                        <p:strVal val="visible"/>
                                      </p:to>
                                    </p:set>
                                    <p:animEffect filter="dissolve" transition="in">
                                      <p:cBhvr>
                                        <p:cTn id="10" dur="1000"/>
                                        <p:tgtEl>
                                          <p:spTgt spid="245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51">
                                            <p:txEl>
                                              <p:pRg st="1" end="1"/>
                                            </p:txEl>
                                          </p:spTgt>
                                        </p:tgtEl>
                                        <p:attrNameLst>
                                          <p:attrName>style.visibility</p:attrName>
                                        </p:attrNameLst>
                                      </p:cBhvr>
                                      <p:to>
                                        <p:strVal val="visible"/>
                                      </p:to>
                                    </p:set>
                                    <p:animEffect filter="dissolve" transition="in">
                                      <p:cBhvr>
                                        <p:cTn id="15" dur="1000"/>
                                        <p:tgtEl>
                                          <p:spTgt spid="245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2451">
                                            <p:txEl>
                                              <p:pRg st="2" end="2"/>
                                            </p:txEl>
                                          </p:spTgt>
                                        </p:tgtEl>
                                        <p:attrNameLst>
                                          <p:attrName>style.visibility</p:attrName>
                                        </p:attrNameLst>
                                      </p:cBhvr>
                                      <p:to>
                                        <p:strVal val="visible"/>
                                      </p:to>
                                    </p:set>
                                    <p:animEffect filter="dissolve" transition="in">
                                      <p:cBhvr>
                                        <p:cTn id="20" dur="1000"/>
                                        <p:tgtEl>
                                          <p:spTgt spid="2451">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51" grpId="1"/>
    </p:bldLst>
  </p:timing>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7" name="Both tend to signal an aside or interruption of the thought…"/>
          <p:cNvSpPr txBox="1"/>
          <p:nvPr>
            <p:ph type="body" sz="quarter" idx="1"/>
          </p:nvPr>
        </p:nvSpPr>
        <p:spPr>
          <a:xfrm>
            <a:off x="2036233" y="2669641"/>
            <a:ext cx="10160001" cy="2359561"/>
          </a:xfrm>
          <a:prstGeom prst="rect">
            <a:avLst/>
          </a:prstGeom>
        </p:spPr>
        <p:txBody>
          <a:bodyPr/>
          <a:lstStyle/>
          <a:p>
            <a:pPr/>
            <a:r>
              <a:t>Both tend to signal an aside or interruption of the thought</a:t>
            </a:r>
          </a:p>
          <a:p>
            <a:pPr/>
            <a:r>
              <a:t>Can be disruptive, but they are also useful for quick explanations</a:t>
            </a:r>
          </a:p>
        </p:txBody>
      </p:sp>
      <p:sp>
        <p:nvSpPr>
          <p:cNvPr id="2458" name="Dashes and parentheses"/>
          <p:cNvSpPr/>
          <p:nvPr>
            <p:ph type="title"/>
          </p:nvPr>
        </p:nvSpPr>
        <p:spPr>
          <a:prstGeom prst="rect">
            <a:avLst/>
          </a:prstGeom>
        </p:spPr>
        <p:txBody>
          <a:bodyPr/>
          <a:lstStyle>
            <a:lvl1pPr defTabSz="443991">
              <a:defRPr spc="266" sz="5320"/>
            </a:lvl1pPr>
          </a:lstStyle>
          <a:p>
            <a:pPr/>
            <a:r>
              <a:t>Dashes and parentheses</a:t>
            </a:r>
          </a:p>
        </p:txBody>
      </p:sp>
      <p:sp>
        <p:nvSpPr>
          <p:cNvPr id="2459" name="Aviv, R. (2018, Oct. 1). Georgia’s Separate and Unequal Special-Education System. The New Yorker. Retrieved from https://www.newyorker.com/magazine/2018/10/01/georgias-separate-and-unequal-special-education-system"/>
          <p:cNvSpPr txBox="1"/>
          <p:nvPr/>
        </p:nvSpPr>
        <p:spPr>
          <a:xfrm>
            <a:off x="1897286" y="8129947"/>
            <a:ext cx="10533231" cy="39518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defRPr spc="0" sz="1200"/>
            </a:pPr>
            <a:r>
              <a:t>Aviv, R. (2018, Oct. 1). Georgia’s Separate and Unequal Special-Education System. </a:t>
            </a:r>
            <a:r>
              <a:rPr i="1">
                <a:latin typeface="Helvetica Neue"/>
                <a:ea typeface="Helvetica Neue"/>
                <a:cs typeface="Helvetica Neue"/>
                <a:sym typeface="Helvetica Neue"/>
              </a:rPr>
              <a:t>The New Yorker</a:t>
            </a:r>
            <a:r>
              <a:t>. Retrieved from </a:t>
            </a:r>
            <a:r>
              <a:rPr u="sng">
                <a:hlinkClick r:id="rId2" invalidUrl="" action="" tgtFrame="" tooltip="" history="1" highlightClick="0" endSnd="0"/>
              </a:rPr>
              <a:t>https://www.newyorker.com/magazine/2018/10/01/georgias-separate-and-unequal-special-education-system</a:t>
            </a:r>
          </a:p>
        </p:txBody>
      </p:sp>
      <p:sp>
        <p:nvSpPr>
          <p:cNvPr id="2460" name="His teachers called Latoya nearly every day and told her to pick him up early, because he was disrupting the class. When Latoya resisted—she was busy looking for a new job—her friends warned her that the school might call child-protective services if she couldn’t pick up Seth promptly."/>
          <p:cNvSpPr txBox="1"/>
          <p:nvPr/>
        </p:nvSpPr>
        <p:spPr>
          <a:xfrm>
            <a:off x="2153746" y="4753567"/>
            <a:ext cx="9924974" cy="28956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l" defTabSz="457200">
              <a:lnSpc>
                <a:spcPct val="100000"/>
              </a:lnSpc>
              <a:spcBef>
                <a:spcPts val="0"/>
              </a:spcBef>
              <a:defRPr spc="0" sz="3200">
                <a:solidFill>
                  <a:srgbClr val="000000"/>
                </a:solidFill>
                <a:latin typeface="Helvetica"/>
                <a:ea typeface="Helvetica"/>
                <a:cs typeface="Helvetica"/>
                <a:sym typeface="Helvetica"/>
              </a:defRPr>
            </a:pPr>
            <a:r>
              <a:t>His teachers called Latoya nearly every day and told her to pick him up early, because he was disrupting the class. When Latoya resisted</a:t>
            </a:r>
            <a:r>
              <a:rPr>
                <a:solidFill>
                  <a:schemeClr val="accent5"/>
                </a:solidFill>
              </a:rPr>
              <a:t>—</a:t>
            </a:r>
            <a:r>
              <a:t>she was busy looking for a new job</a:t>
            </a:r>
            <a:r>
              <a:rPr>
                <a:solidFill>
                  <a:schemeClr val="accent5"/>
                </a:solidFill>
              </a:rPr>
              <a:t>—</a:t>
            </a:r>
            <a:r>
              <a:t>her friends warned her that the school might call child-protective services if she couldn’t pick up Seth promptly.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457">
                                            <p:bg/>
                                          </p:spTgt>
                                        </p:tgtEl>
                                        <p:attrNameLst>
                                          <p:attrName>style.visibility</p:attrName>
                                        </p:attrNameLst>
                                      </p:cBhvr>
                                      <p:to>
                                        <p:strVal val="visible"/>
                                      </p:to>
                                    </p:set>
                                    <p:animEffect filter="dissolve" transition="in">
                                      <p:cBhvr>
                                        <p:cTn id="7" dur="1000"/>
                                        <p:tgtEl>
                                          <p:spTgt spid="2457">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457">
                                            <p:txEl>
                                              <p:pRg st="0" end="0"/>
                                            </p:txEl>
                                          </p:spTgt>
                                        </p:tgtEl>
                                        <p:attrNameLst>
                                          <p:attrName>style.visibility</p:attrName>
                                        </p:attrNameLst>
                                      </p:cBhvr>
                                      <p:to>
                                        <p:strVal val="visible"/>
                                      </p:to>
                                    </p:set>
                                    <p:animEffect filter="dissolve" transition="in">
                                      <p:cBhvr>
                                        <p:cTn id="10" dur="1000"/>
                                        <p:tgtEl>
                                          <p:spTgt spid="245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457">
                                            <p:txEl>
                                              <p:pRg st="1" end="1"/>
                                            </p:txEl>
                                          </p:spTgt>
                                        </p:tgtEl>
                                        <p:attrNameLst>
                                          <p:attrName>style.visibility</p:attrName>
                                        </p:attrNameLst>
                                      </p:cBhvr>
                                      <p:to>
                                        <p:strVal val="visible"/>
                                      </p:to>
                                    </p:set>
                                    <p:animEffect filter="dissolve" transition="in">
                                      <p:cBhvr>
                                        <p:cTn id="15" dur="1000"/>
                                        <p:tgtEl>
                                          <p:spTgt spid="2457">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57" grpId="1"/>
    </p:bldLst>
  </p:timing>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62" name="Shape"/>
          <p:cNvSpPr/>
          <p:nvPr>
            <p:ph type="body" idx="13"/>
          </p:nvPr>
        </p:nvSpPr>
        <p:spPr>
          <a:xfrm>
            <a:off x="-1" y="-1"/>
            <a:ext cx="13004801" cy="1479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463" name="Write out an abstract noun (preferably one central to your study),…"/>
          <p:cNvSpPr txBox="1"/>
          <p:nvPr>
            <p:ph type="body" idx="1"/>
          </p:nvPr>
        </p:nvSpPr>
        <p:spPr>
          <a:xfrm>
            <a:off x="465930" y="1714818"/>
            <a:ext cx="12187012" cy="4566187"/>
          </a:xfrm>
          <a:prstGeom prst="rect">
            <a:avLst/>
          </a:prstGeom>
        </p:spPr>
        <p:txBody>
          <a:bodyPr/>
          <a:lstStyle/>
          <a:p>
            <a:pPr marL="322384" indent="-322384">
              <a:defRPr spc="0" sz="3400"/>
            </a:pPr>
            <a:r>
              <a:t>Write out an abstract noun (preferably one central to your study), </a:t>
            </a:r>
          </a:p>
          <a:p>
            <a:pPr marL="322384" indent="-322384">
              <a:defRPr spc="0" sz="3400"/>
            </a:pPr>
            <a:r>
              <a:t>Draw a shape around the abstract noun, and then draw several spokes.</a:t>
            </a:r>
          </a:p>
          <a:p>
            <a:pPr marL="322384" indent="-322384">
              <a:defRPr spc="0" sz="3400"/>
            </a:pPr>
            <a:r>
              <a:t>At the end of the spokes, write a concrete image to illustrate it.</a:t>
            </a:r>
          </a:p>
        </p:txBody>
      </p:sp>
      <p:sp>
        <p:nvSpPr>
          <p:cNvPr id="2464" name="Tackling abstract nouns Activity"/>
          <p:cNvSpPr/>
          <p:nvPr>
            <p:ph type="title"/>
          </p:nvPr>
        </p:nvSpPr>
        <p:spPr>
          <a:xfrm>
            <a:off x="408894" y="-217011"/>
            <a:ext cx="12187012" cy="1355279"/>
          </a:xfrm>
          <a:prstGeom prst="rect">
            <a:avLst/>
          </a:prstGeom>
        </p:spPr>
        <p:txBody>
          <a:bodyPr/>
          <a:lstStyle>
            <a:lvl1pPr defTabSz="379729">
              <a:defRPr spc="227" sz="4550"/>
            </a:lvl1pPr>
          </a:lstStyle>
          <a:p>
            <a:pPr/>
            <a:r>
              <a:t>Tackling abstract nouns Activity</a:t>
            </a:r>
          </a:p>
        </p:txBody>
      </p:sp>
      <p:sp>
        <p:nvSpPr>
          <p:cNvPr id="2465" name="Line"/>
          <p:cNvSpPr/>
          <p:nvPr/>
        </p:nvSpPr>
        <p:spPr>
          <a:xfrm flipV="1">
            <a:off x="6407960" y="6521052"/>
            <a:ext cx="1270001" cy="1270001"/>
          </a:xfrm>
          <a:prstGeom prst="line">
            <a:avLst/>
          </a:prstGeom>
          <a:ln w="12700">
            <a:solidFill>
              <a:srgbClr val="5DD0E1"/>
            </a:solidFill>
            <a:miter lim="400000"/>
          </a:ln>
        </p:spPr>
        <p:txBody>
          <a:bodyPr lIns="50800" tIns="50800" rIns="50800" bIns="50800" anchor="ctr"/>
          <a:lstStyle/>
          <a:p>
            <a:pPr/>
          </a:p>
        </p:txBody>
      </p:sp>
      <p:sp>
        <p:nvSpPr>
          <p:cNvPr id="2466" name="Line"/>
          <p:cNvSpPr/>
          <p:nvPr/>
        </p:nvSpPr>
        <p:spPr>
          <a:xfrm flipH="1" flipV="1">
            <a:off x="5406833" y="6521052"/>
            <a:ext cx="1270001" cy="1270001"/>
          </a:xfrm>
          <a:prstGeom prst="line">
            <a:avLst/>
          </a:prstGeom>
          <a:ln w="12700">
            <a:solidFill>
              <a:srgbClr val="5DD0E1"/>
            </a:solidFill>
            <a:miter lim="400000"/>
          </a:ln>
        </p:spPr>
        <p:txBody>
          <a:bodyPr lIns="50800" tIns="50800" rIns="50800" bIns="50800" anchor="ctr"/>
          <a:lstStyle/>
          <a:p>
            <a:pPr/>
          </a:p>
        </p:txBody>
      </p:sp>
      <p:sp>
        <p:nvSpPr>
          <p:cNvPr id="2467" name="Line"/>
          <p:cNvSpPr/>
          <p:nvPr/>
        </p:nvSpPr>
        <p:spPr>
          <a:xfrm flipH="1">
            <a:off x="5406833" y="7165110"/>
            <a:ext cx="1270001" cy="1270001"/>
          </a:xfrm>
          <a:prstGeom prst="line">
            <a:avLst/>
          </a:prstGeom>
          <a:ln w="12700">
            <a:solidFill>
              <a:srgbClr val="5DD0E1"/>
            </a:solidFill>
            <a:miter lim="400000"/>
          </a:ln>
        </p:spPr>
        <p:txBody>
          <a:bodyPr lIns="50800" tIns="50800" rIns="50800" bIns="50800" anchor="ctr"/>
          <a:lstStyle/>
          <a:p>
            <a:pPr/>
          </a:p>
        </p:txBody>
      </p:sp>
      <p:sp>
        <p:nvSpPr>
          <p:cNvPr id="2468" name="Line"/>
          <p:cNvSpPr/>
          <p:nvPr/>
        </p:nvSpPr>
        <p:spPr>
          <a:xfrm>
            <a:off x="6407960" y="7165110"/>
            <a:ext cx="1270001" cy="1270001"/>
          </a:xfrm>
          <a:prstGeom prst="line">
            <a:avLst/>
          </a:prstGeom>
          <a:ln w="12700">
            <a:solidFill>
              <a:srgbClr val="5DD0E1"/>
            </a:solidFill>
            <a:miter lim="400000"/>
          </a:ln>
        </p:spPr>
        <p:txBody>
          <a:bodyPr lIns="50800" tIns="50800" rIns="50800" bIns="50800" anchor="ctr"/>
          <a:lstStyle/>
          <a:p>
            <a:pPr/>
          </a:p>
        </p:txBody>
      </p:sp>
      <p:sp>
        <p:nvSpPr>
          <p:cNvPr id="2469" name="Line"/>
          <p:cNvSpPr/>
          <p:nvPr/>
        </p:nvSpPr>
        <p:spPr>
          <a:xfrm flipV="1">
            <a:off x="6502400" y="6280574"/>
            <a:ext cx="1" cy="2417563"/>
          </a:xfrm>
          <a:prstGeom prst="line">
            <a:avLst/>
          </a:prstGeom>
          <a:ln w="12700">
            <a:solidFill>
              <a:srgbClr val="5DD0E1"/>
            </a:solidFill>
            <a:miter lim="400000"/>
          </a:ln>
        </p:spPr>
        <p:txBody>
          <a:bodyPr lIns="50800" tIns="50800" rIns="50800" bIns="50800" anchor="ctr"/>
          <a:lstStyle/>
          <a:p>
            <a:pPr/>
          </a:p>
        </p:txBody>
      </p:sp>
      <p:sp>
        <p:nvSpPr>
          <p:cNvPr id="2470" name="example"/>
          <p:cNvSpPr txBox="1"/>
          <p:nvPr/>
        </p:nvSpPr>
        <p:spPr>
          <a:xfrm>
            <a:off x="7558013" y="6173730"/>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
        <p:nvSpPr>
          <p:cNvPr id="2471" name="Abstract noun"/>
          <p:cNvSpPr/>
          <p:nvPr/>
        </p:nvSpPr>
        <p:spPr>
          <a:xfrm>
            <a:off x="5838087" y="6857555"/>
            <a:ext cx="1328626" cy="1263600"/>
          </a:xfrm>
          <a:prstGeom prst="pentagon">
            <a:avLst/>
          </a:prstGeom>
          <a:solidFill>
            <a:srgbClr val="5DD0E2"/>
          </a:solidFill>
          <a:ln w="12700">
            <a:miter lim="400000"/>
          </a:ln>
          <a:extLst>
            <a:ext uri="{C572A759-6A51-4108-AA02-DFA0A04FC94B}">
              <ma14:wrappingTextBoxFlag xmlns:ma14="http://schemas.microsoft.com/office/mac/drawingml/2011/main" val="1"/>
            </a:ext>
          </a:extLst>
        </p:spPr>
        <p:txBody>
          <a:bodyPr lIns="0" tIns="0" rIns="0" bIns="0" anchor="ctr"/>
          <a:lstStyle>
            <a:lvl1pPr>
              <a:defRPr spc="0" sz="2300">
                <a:solidFill>
                  <a:srgbClr val="FFFFFF"/>
                </a:solidFill>
              </a:defRPr>
            </a:lvl1pPr>
          </a:lstStyle>
          <a:p>
            <a:pPr/>
            <a:r>
              <a:t>Abstract noun</a:t>
            </a:r>
          </a:p>
        </p:txBody>
      </p:sp>
      <p:sp>
        <p:nvSpPr>
          <p:cNvPr id="2472" name="example"/>
          <p:cNvSpPr txBox="1"/>
          <p:nvPr/>
        </p:nvSpPr>
        <p:spPr>
          <a:xfrm>
            <a:off x="7896537" y="8298455"/>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
        <p:nvSpPr>
          <p:cNvPr id="2473" name="example"/>
          <p:cNvSpPr txBox="1"/>
          <p:nvPr/>
        </p:nvSpPr>
        <p:spPr>
          <a:xfrm>
            <a:off x="6030341" y="8773905"/>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
        <p:nvSpPr>
          <p:cNvPr id="2474" name="example"/>
          <p:cNvSpPr txBox="1"/>
          <p:nvPr/>
        </p:nvSpPr>
        <p:spPr>
          <a:xfrm>
            <a:off x="4502668" y="8298455"/>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
        <p:nvSpPr>
          <p:cNvPr id="2475" name="example"/>
          <p:cNvSpPr txBox="1"/>
          <p:nvPr/>
        </p:nvSpPr>
        <p:spPr>
          <a:xfrm>
            <a:off x="4502668" y="6173730"/>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
        <p:nvSpPr>
          <p:cNvPr id="2476" name="example"/>
          <p:cNvSpPr txBox="1"/>
          <p:nvPr/>
        </p:nvSpPr>
        <p:spPr>
          <a:xfrm>
            <a:off x="6030340" y="5776908"/>
            <a:ext cx="842519" cy="2727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spc="0" sz="1800">
                <a:solidFill>
                  <a:schemeClr val="accent1">
                    <a:satOff val="-3355"/>
                    <a:lumOff val="26614"/>
                  </a:schemeClr>
                </a:solidFill>
              </a:defRPr>
            </a:lvl1pPr>
          </a:lstStyle>
          <a:p>
            <a:pPr/>
            <a:r>
              <a:t>example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1" name="The quick brown dog jumped over the lazy fox, or at least he tried to, but he didn’t make it."/>
          <p:cNvSpPr txBox="1"/>
          <p:nvPr/>
        </p:nvSpPr>
        <p:spPr>
          <a:xfrm>
            <a:off x="543936" y="3791143"/>
            <a:ext cx="11916928" cy="219873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ct val="220000"/>
              </a:lnSpc>
              <a:defRPr spc="0" sz="4500"/>
            </a:lvl1pPr>
          </a:lstStyle>
          <a:p>
            <a:pPr/>
            <a:r>
              <a:t>The quick brown dog jumped over the lazy fox, or at least he tried to, but he didn’t make it.</a:t>
            </a:r>
          </a:p>
        </p:txBody>
      </p:sp>
      <p:sp>
        <p:nvSpPr>
          <p:cNvPr id="2163" name="Connection Line"/>
          <p:cNvSpPr/>
          <p:nvPr/>
        </p:nvSpPr>
        <p:spPr>
          <a:xfrm>
            <a:off x="9487193" y="4492942"/>
            <a:ext cx="2528643" cy="397240"/>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10"/>
                </a:moveTo>
                <a:cubicBezTo>
                  <a:pt x="14110" y="21600"/>
                  <a:pt x="6910" y="21597"/>
                  <a:pt x="0" y="0"/>
                </a:cubicBezTo>
              </a:path>
            </a:pathLst>
          </a:custGeom>
          <a:ln w="88900">
            <a:solidFill>
              <a:schemeClr val="accent1"/>
            </a:solidFill>
            <a:miter lim="400000"/>
          </a:ln>
        </p:spPr>
        <p:txBody>
          <a:bodyPr/>
          <a:lstStyle/>
          <a:p>
            <a:pPr/>
          </a:p>
        </p:txBody>
      </p:sp>
      <p:sp>
        <p:nvSpPr>
          <p:cNvPr id="2164" name="Connection Line"/>
          <p:cNvSpPr/>
          <p:nvPr/>
        </p:nvSpPr>
        <p:spPr>
          <a:xfrm>
            <a:off x="789445" y="3204699"/>
            <a:ext cx="11428243" cy="708908"/>
          </a:xfrm>
          <a:custGeom>
            <a:avLst/>
            <a:gdLst/>
            <a:ahLst/>
            <a:cxnLst>
              <a:cxn ang="0">
                <a:pos x="wd2" y="hd2"/>
              </a:cxn>
              <a:cxn ang="5400000">
                <a:pos x="wd2" y="hd2"/>
              </a:cxn>
              <a:cxn ang="10800000">
                <a:pos x="wd2" y="hd2"/>
              </a:cxn>
              <a:cxn ang="16200000">
                <a:pos x="wd2" y="hd2"/>
              </a:cxn>
            </a:cxnLst>
            <a:rect l="0" t="0" r="r" b="b"/>
            <a:pathLst>
              <a:path w="21600" h="16201" fill="norm" stroke="1" extrusionOk="0">
                <a:moveTo>
                  <a:pt x="21600" y="16201"/>
                </a:moveTo>
                <a:cubicBezTo>
                  <a:pt x="13522" y="-5262"/>
                  <a:pt x="6322" y="-5399"/>
                  <a:pt x="0" y="15790"/>
                </a:cubicBezTo>
              </a:path>
            </a:pathLst>
          </a:custGeom>
          <a:ln w="88900">
            <a:solidFill>
              <a:schemeClr val="accent3"/>
            </a:solidFill>
            <a:miter lim="400000"/>
          </a:ln>
        </p:spPr>
        <p:txBody>
          <a:bodyPr/>
          <a:lstStyle/>
          <a:p>
            <a:pPr/>
          </a:p>
        </p:txBody>
      </p:sp>
      <p:sp>
        <p:nvSpPr>
          <p:cNvPr id="2154" name="Phrase"/>
          <p:cNvSpPr txBox="1"/>
          <p:nvPr/>
        </p:nvSpPr>
        <p:spPr>
          <a:xfrm>
            <a:off x="10249014" y="4882605"/>
            <a:ext cx="1003631"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Phrase</a:t>
            </a:r>
          </a:p>
        </p:txBody>
      </p:sp>
      <p:sp>
        <p:nvSpPr>
          <p:cNvPr id="2155" name="Sentence"/>
          <p:cNvSpPr txBox="1"/>
          <p:nvPr/>
        </p:nvSpPr>
        <p:spPr>
          <a:xfrm>
            <a:off x="5731083" y="7372467"/>
            <a:ext cx="1358596" cy="3968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spcBef>
                <a:spcPts val="0"/>
              </a:spcBef>
            </a:lvl1pPr>
          </a:lstStyle>
          <a:p>
            <a:pPr/>
            <a:r>
              <a:t>Sentence</a:t>
            </a:r>
          </a:p>
        </p:txBody>
      </p:sp>
      <p:sp>
        <p:nvSpPr>
          <p:cNvPr id="2156" name="Oval"/>
          <p:cNvSpPr/>
          <p:nvPr/>
        </p:nvSpPr>
        <p:spPr>
          <a:xfrm>
            <a:off x="251015" y="2022411"/>
            <a:ext cx="12502770" cy="5370447"/>
          </a:xfrm>
          <a:prstGeom prst="ellipse">
            <a:avLst/>
          </a:prstGeom>
          <a:ln w="76200">
            <a:solidFill>
              <a:schemeClr val="accent2">
                <a:hueOff val="-2473792"/>
                <a:satOff val="-50209"/>
                <a:lumOff val="23543"/>
              </a:schemeClr>
            </a:solidFill>
            <a:miter lim="400000"/>
          </a:ln>
        </p:spPr>
        <p:txBody>
          <a:bodyPr lIns="0" tIns="0" rIns="0" bIns="0" anchor="ctr"/>
          <a:lstStyle/>
          <a:p>
            <a:pPr>
              <a:defRPr>
                <a:solidFill>
                  <a:srgbClr val="FFFFFF"/>
                </a:solidFill>
              </a:defRPr>
            </a:pPr>
          </a:p>
        </p:txBody>
      </p:sp>
      <p:sp>
        <p:nvSpPr>
          <p:cNvPr id="2157" name="Clause 1"/>
          <p:cNvSpPr txBox="1"/>
          <p:nvPr/>
        </p:nvSpPr>
        <p:spPr>
          <a:xfrm>
            <a:off x="5558532" y="2642858"/>
            <a:ext cx="1260527"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Clause 1</a:t>
            </a:r>
          </a:p>
        </p:txBody>
      </p:sp>
      <p:sp>
        <p:nvSpPr>
          <p:cNvPr id="2165" name="Connection Line"/>
          <p:cNvSpPr/>
          <p:nvPr/>
        </p:nvSpPr>
        <p:spPr>
          <a:xfrm>
            <a:off x="1191517" y="5947572"/>
            <a:ext cx="5065468" cy="421412"/>
          </a:xfrm>
          <a:custGeom>
            <a:avLst/>
            <a:gdLst/>
            <a:ahLst/>
            <a:cxnLst>
              <a:cxn ang="0">
                <a:pos x="wd2" y="hd2"/>
              </a:cxn>
              <a:cxn ang="5400000">
                <a:pos x="wd2" y="hd2"/>
              </a:cxn>
              <a:cxn ang="10800000">
                <a:pos x="wd2" y="hd2"/>
              </a:cxn>
              <a:cxn ang="16200000">
                <a:pos x="wd2" y="hd2"/>
              </a:cxn>
            </a:cxnLst>
            <a:rect l="0" t="0" r="r" b="b"/>
            <a:pathLst>
              <a:path w="21600" h="16232" fill="norm" stroke="1" extrusionOk="0">
                <a:moveTo>
                  <a:pt x="21600" y="2750"/>
                </a:moveTo>
                <a:cubicBezTo>
                  <a:pt x="13429" y="21600"/>
                  <a:pt x="6229" y="20683"/>
                  <a:pt x="0" y="0"/>
                </a:cubicBezTo>
              </a:path>
            </a:pathLst>
          </a:custGeom>
          <a:ln w="88900">
            <a:solidFill>
              <a:schemeClr val="accent3"/>
            </a:solidFill>
            <a:miter lim="400000"/>
          </a:ln>
        </p:spPr>
        <p:txBody>
          <a:bodyPr/>
          <a:lstStyle/>
          <a:p>
            <a:pPr/>
          </a:p>
        </p:txBody>
      </p:sp>
      <p:sp>
        <p:nvSpPr>
          <p:cNvPr id="2166" name="Connection Line"/>
          <p:cNvSpPr/>
          <p:nvPr/>
        </p:nvSpPr>
        <p:spPr>
          <a:xfrm>
            <a:off x="6483761" y="5954867"/>
            <a:ext cx="5225390" cy="407056"/>
          </a:xfrm>
          <a:custGeom>
            <a:avLst/>
            <a:gdLst/>
            <a:ahLst/>
            <a:cxnLst>
              <a:cxn ang="0">
                <a:pos x="wd2" y="hd2"/>
              </a:cxn>
              <a:cxn ang="5400000">
                <a:pos x="wd2" y="hd2"/>
              </a:cxn>
              <a:cxn ang="10800000">
                <a:pos x="wd2" y="hd2"/>
              </a:cxn>
              <a:cxn ang="16200000">
                <a:pos x="wd2" y="hd2"/>
              </a:cxn>
            </a:cxnLst>
            <a:rect l="0" t="0" r="r" b="b"/>
            <a:pathLst>
              <a:path w="21600" h="16211" fill="norm" stroke="1" extrusionOk="0">
                <a:moveTo>
                  <a:pt x="21600" y="1664"/>
                </a:moveTo>
                <a:cubicBezTo>
                  <a:pt x="13442" y="21600"/>
                  <a:pt x="6242" y="21045"/>
                  <a:pt x="0" y="0"/>
                </a:cubicBezTo>
              </a:path>
            </a:pathLst>
          </a:custGeom>
          <a:ln w="88900">
            <a:solidFill>
              <a:schemeClr val="accent3"/>
            </a:solidFill>
            <a:miter lim="400000"/>
          </a:ln>
        </p:spPr>
        <p:txBody>
          <a:bodyPr/>
          <a:lstStyle/>
          <a:p>
            <a:pPr/>
          </a:p>
        </p:txBody>
      </p:sp>
      <p:sp>
        <p:nvSpPr>
          <p:cNvPr id="2160" name="Clause 2"/>
          <p:cNvSpPr txBox="1"/>
          <p:nvPr/>
        </p:nvSpPr>
        <p:spPr>
          <a:xfrm>
            <a:off x="3091819" y="6483332"/>
            <a:ext cx="1260527"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Clause 2</a:t>
            </a:r>
          </a:p>
        </p:txBody>
      </p:sp>
      <p:sp>
        <p:nvSpPr>
          <p:cNvPr id="2161" name="Clause 3"/>
          <p:cNvSpPr txBox="1"/>
          <p:nvPr/>
        </p:nvSpPr>
        <p:spPr>
          <a:xfrm>
            <a:off x="8464316" y="6483332"/>
            <a:ext cx="1260527" cy="3968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p>
            <a:pPr/>
            <a:r>
              <a:t>Clause 3</a:t>
            </a:r>
          </a:p>
        </p:txBody>
      </p:sp>
      <p:sp>
        <p:nvSpPr>
          <p:cNvPr id="2162" name="Has a subject and verb but isn’t a full sentence."/>
          <p:cNvSpPr/>
          <p:nvPr/>
        </p:nvSpPr>
        <p:spPr>
          <a:xfrm>
            <a:off x="6234113" y="411802"/>
            <a:ext cx="4458495" cy="2203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8" y="0"/>
                </a:moveTo>
                <a:cubicBezTo>
                  <a:pt x="1878" y="0"/>
                  <a:pt x="1740" y="279"/>
                  <a:pt x="1740" y="622"/>
                </a:cubicBezTo>
                <a:lnTo>
                  <a:pt x="1740" y="9223"/>
                </a:lnTo>
                <a:lnTo>
                  <a:pt x="0" y="21600"/>
                </a:lnTo>
                <a:lnTo>
                  <a:pt x="2619" y="12447"/>
                </a:lnTo>
                <a:lnTo>
                  <a:pt x="21292" y="12447"/>
                </a:lnTo>
                <a:cubicBezTo>
                  <a:pt x="21462" y="12447"/>
                  <a:pt x="21600" y="12169"/>
                  <a:pt x="21600" y="11825"/>
                </a:cubicBezTo>
                <a:lnTo>
                  <a:pt x="21600" y="622"/>
                </a:lnTo>
                <a:cubicBezTo>
                  <a:pt x="21600" y="279"/>
                  <a:pt x="21462" y="0"/>
                  <a:pt x="21292" y="0"/>
                </a:cubicBezTo>
                <a:lnTo>
                  <a:pt x="2048" y="0"/>
                </a:lnTo>
                <a:close/>
              </a:path>
            </a:pathLst>
          </a:custGeom>
          <a:solidFill>
            <a:srgbClr val="5DD0E2"/>
          </a:solidFill>
          <a:ln w="12700">
            <a:miter lim="400000"/>
          </a:ln>
          <a:extLst>
            <a:ext uri="{C572A759-6A51-4108-AA02-DFA0A04FC94B}">
              <ma14:wrappingTextBoxFlag xmlns:ma14="http://schemas.microsoft.com/office/mac/drawingml/2011/main" val="1"/>
            </a:ext>
          </a:extLst>
        </p:spPr>
        <p:txBody>
          <a:bodyPr lIns="0" tIns="0" rIns="0" bIns="0" anchor="ctr"/>
          <a:lstStyle>
            <a:lvl1pPr>
              <a:defRPr>
                <a:solidFill>
                  <a:srgbClr val="FFFFFF"/>
                </a:solidFill>
              </a:defRPr>
            </a:lvl1pPr>
          </a:lstStyle>
          <a:p>
            <a:pPr/>
            <a:r>
              <a:t>Has a subject and verb but isn’t a full sentence.</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8" name="Shape"/>
          <p:cNvSpPr/>
          <p:nvPr>
            <p:ph type="body" idx="13"/>
          </p:nvPr>
        </p:nvSpPr>
        <p:spPr>
          <a:xfrm>
            <a:off x="-1" y="-1"/>
            <a:ext cx="13004801" cy="1479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chemeClr val="accent5">
              <a:hueOff val="-444211"/>
              <a:satOff val="-14915"/>
              <a:lumOff val="22857"/>
            </a:schemeClr>
          </a:solidFill>
        </p:spPr>
        <p:txBody>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479" name="Revising with Grammar Activity"/>
          <p:cNvSpPr/>
          <p:nvPr>
            <p:ph type="title"/>
          </p:nvPr>
        </p:nvSpPr>
        <p:spPr>
          <a:xfrm>
            <a:off x="408894" y="-217011"/>
            <a:ext cx="12187012" cy="1355279"/>
          </a:xfrm>
          <a:prstGeom prst="rect">
            <a:avLst/>
          </a:prstGeom>
        </p:spPr>
        <p:txBody>
          <a:bodyPr/>
          <a:lstStyle>
            <a:lvl1pPr defTabSz="403097">
              <a:defRPr spc="241" sz="4830"/>
            </a:lvl1pPr>
          </a:lstStyle>
          <a:p>
            <a:pPr/>
            <a:r>
              <a:t>Revising with Grammar Activity</a:t>
            </a:r>
          </a:p>
        </p:txBody>
      </p:sp>
      <p:sp>
        <p:nvSpPr>
          <p:cNvPr id="2480" name="In a copy of your writing or a friend’s:…"/>
          <p:cNvSpPr txBox="1"/>
          <p:nvPr>
            <p:ph type="body" idx="1"/>
          </p:nvPr>
        </p:nvSpPr>
        <p:spPr>
          <a:xfrm>
            <a:off x="465930" y="1714818"/>
            <a:ext cx="12187012" cy="7474641"/>
          </a:xfrm>
          <a:prstGeom prst="rect">
            <a:avLst/>
          </a:prstGeom>
        </p:spPr>
        <p:txBody>
          <a:bodyPr/>
          <a:lstStyle/>
          <a:p>
            <a:pPr marL="322384" indent="-322384">
              <a:defRPr spc="0" sz="3400"/>
            </a:pPr>
            <a:r>
              <a:t>In a copy of your writing or a friend’s:</a:t>
            </a:r>
          </a:p>
          <a:p>
            <a:pPr marL="322384" indent="-322384">
              <a:defRPr spc="0" sz="3400"/>
            </a:pPr>
            <a:r>
              <a:t>draw a straight line under every </a:t>
            </a:r>
            <a:r>
              <a:rPr b="1"/>
              <a:t>verb phrase</a:t>
            </a:r>
            <a:r>
              <a:t>. Do they show action?  Does the subject do the action or have it done to it?</a:t>
            </a:r>
          </a:p>
          <a:p>
            <a:pPr marL="322384" indent="-322384">
              <a:defRPr spc="0" sz="3400"/>
            </a:pPr>
            <a:r>
              <a:t>draw a wavy line under </a:t>
            </a:r>
            <a:r>
              <a:rPr b="1"/>
              <a:t>prepositions</a:t>
            </a:r>
            <a:r>
              <a:t>. How can you remove some?</a:t>
            </a:r>
          </a:p>
          <a:p>
            <a:pPr marL="322384" indent="-322384">
              <a:defRPr spc="0" sz="3400"/>
            </a:pPr>
            <a:r>
              <a:t>circle any </a:t>
            </a:r>
            <a:r>
              <a:rPr b="1"/>
              <a:t>nominalizations</a:t>
            </a:r>
            <a:r>
              <a:t>.  Think of a more concrete word or an example.</a:t>
            </a:r>
          </a:p>
          <a:p>
            <a:pPr marL="322384" indent="-322384">
              <a:defRPr spc="0" sz="3400"/>
            </a:pPr>
            <a:r>
              <a:rPr strike="sngStrike"/>
              <a:t>Strike through </a:t>
            </a:r>
            <a:r>
              <a:t>“That is” or “There are” at the beginning of sentences.  Find a different way to phrase the sentence.</a:t>
            </a:r>
          </a:p>
        </p:txBody>
      </p:sp>
      <p:sp>
        <p:nvSpPr>
          <p:cNvPr id="2481" name="Shape"/>
          <p:cNvSpPr/>
          <p:nvPr/>
        </p:nvSpPr>
        <p:spPr>
          <a:xfrm>
            <a:off x="2245432" y="4793654"/>
            <a:ext cx="1713707" cy="166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3300"/>
                </a:lnTo>
                <a:cubicBezTo>
                  <a:pt x="292" y="13300"/>
                  <a:pt x="666" y="15023"/>
                  <a:pt x="1060" y="16806"/>
                </a:cubicBezTo>
                <a:cubicBezTo>
                  <a:pt x="1552" y="19034"/>
                  <a:pt x="2107" y="21600"/>
                  <a:pt x="2701" y="21600"/>
                </a:cubicBezTo>
                <a:cubicBezTo>
                  <a:pt x="3285" y="21600"/>
                  <a:pt x="3803" y="19185"/>
                  <a:pt x="4257" y="17012"/>
                </a:cubicBezTo>
                <a:cubicBezTo>
                  <a:pt x="4657" y="15118"/>
                  <a:pt x="5035" y="13300"/>
                  <a:pt x="5403" y="13300"/>
                </a:cubicBezTo>
                <a:cubicBezTo>
                  <a:pt x="5770" y="13300"/>
                  <a:pt x="6143" y="15118"/>
                  <a:pt x="6543" y="17012"/>
                </a:cubicBezTo>
                <a:cubicBezTo>
                  <a:pt x="6997" y="19185"/>
                  <a:pt x="7514" y="21600"/>
                  <a:pt x="8104" y="21600"/>
                </a:cubicBezTo>
                <a:cubicBezTo>
                  <a:pt x="8688" y="21600"/>
                  <a:pt x="9187" y="19236"/>
                  <a:pt x="9624" y="17063"/>
                </a:cubicBezTo>
                <a:cubicBezTo>
                  <a:pt x="10019" y="15113"/>
                  <a:pt x="10389" y="13300"/>
                  <a:pt x="10800" y="13300"/>
                </a:cubicBezTo>
                <a:cubicBezTo>
                  <a:pt x="11184" y="13300"/>
                  <a:pt x="11512" y="14911"/>
                  <a:pt x="11886" y="16806"/>
                </a:cubicBezTo>
                <a:cubicBezTo>
                  <a:pt x="12329" y="19034"/>
                  <a:pt x="12836" y="21600"/>
                  <a:pt x="13501" y="21600"/>
                </a:cubicBezTo>
                <a:cubicBezTo>
                  <a:pt x="14172" y="21600"/>
                  <a:pt x="14688" y="19038"/>
                  <a:pt x="15142" y="16754"/>
                </a:cubicBezTo>
                <a:cubicBezTo>
                  <a:pt x="15515" y="14916"/>
                  <a:pt x="15835" y="13300"/>
                  <a:pt x="16197" y="13300"/>
                </a:cubicBezTo>
                <a:cubicBezTo>
                  <a:pt x="16565" y="13300"/>
                  <a:pt x="16899" y="14959"/>
                  <a:pt x="17288" y="16909"/>
                </a:cubicBezTo>
                <a:cubicBezTo>
                  <a:pt x="17742" y="19137"/>
                  <a:pt x="18261" y="21600"/>
                  <a:pt x="18899" y="21600"/>
                </a:cubicBezTo>
                <a:cubicBezTo>
                  <a:pt x="19553" y="21600"/>
                  <a:pt x="20113" y="18991"/>
                  <a:pt x="20605" y="16651"/>
                </a:cubicBezTo>
                <a:cubicBezTo>
                  <a:pt x="20972" y="14924"/>
                  <a:pt x="21319" y="13300"/>
                  <a:pt x="21600" y="13300"/>
                </a:cubicBezTo>
                <a:lnTo>
                  <a:pt x="21600" y="0"/>
                </a:lnTo>
                <a:cubicBezTo>
                  <a:pt x="21038" y="0"/>
                  <a:pt x="20545" y="2308"/>
                  <a:pt x="20069" y="4537"/>
                </a:cubicBezTo>
                <a:cubicBezTo>
                  <a:pt x="19653" y="6431"/>
                  <a:pt x="19267" y="8300"/>
                  <a:pt x="18894" y="8300"/>
                </a:cubicBezTo>
                <a:cubicBezTo>
                  <a:pt x="18548" y="8300"/>
                  <a:pt x="18217" y="6684"/>
                  <a:pt x="17838" y="4846"/>
                </a:cubicBezTo>
                <a:cubicBezTo>
                  <a:pt x="17373" y="2562"/>
                  <a:pt x="16852" y="0"/>
                  <a:pt x="16197" y="0"/>
                </a:cubicBezTo>
                <a:cubicBezTo>
                  <a:pt x="15543" y="0"/>
                  <a:pt x="15036" y="2566"/>
                  <a:pt x="14582" y="4794"/>
                </a:cubicBezTo>
                <a:cubicBezTo>
                  <a:pt x="14203" y="6689"/>
                  <a:pt x="13874" y="8300"/>
                  <a:pt x="13501" y="8300"/>
                </a:cubicBezTo>
                <a:cubicBezTo>
                  <a:pt x="13134" y="8300"/>
                  <a:pt x="12818" y="6684"/>
                  <a:pt x="12451" y="4846"/>
                </a:cubicBezTo>
                <a:cubicBezTo>
                  <a:pt x="11997" y="2562"/>
                  <a:pt x="11481" y="0"/>
                  <a:pt x="10800" y="0"/>
                </a:cubicBezTo>
                <a:cubicBezTo>
                  <a:pt x="10103" y="0"/>
                  <a:pt x="9555" y="2660"/>
                  <a:pt x="9074" y="5000"/>
                </a:cubicBezTo>
                <a:cubicBezTo>
                  <a:pt x="8712" y="6783"/>
                  <a:pt x="8401" y="8300"/>
                  <a:pt x="8104" y="8300"/>
                </a:cubicBezTo>
                <a:cubicBezTo>
                  <a:pt x="7801" y="8300"/>
                  <a:pt x="7467" y="6736"/>
                  <a:pt x="7083" y="4897"/>
                </a:cubicBezTo>
                <a:cubicBezTo>
                  <a:pt x="6602" y="2613"/>
                  <a:pt x="6051" y="0"/>
                  <a:pt x="5403" y="0"/>
                </a:cubicBezTo>
                <a:cubicBezTo>
                  <a:pt x="4748" y="0"/>
                  <a:pt x="4203" y="2613"/>
                  <a:pt x="3717" y="4897"/>
                </a:cubicBezTo>
                <a:cubicBezTo>
                  <a:pt x="3349" y="6624"/>
                  <a:pt x="2999" y="8300"/>
                  <a:pt x="2701" y="8300"/>
                </a:cubicBezTo>
                <a:cubicBezTo>
                  <a:pt x="2382" y="8300"/>
                  <a:pt x="1997" y="6534"/>
                  <a:pt x="1586" y="4640"/>
                </a:cubicBezTo>
                <a:cubicBezTo>
                  <a:pt x="1083" y="2355"/>
                  <a:pt x="568" y="0"/>
                  <a:pt x="0" y="0"/>
                </a:cubicBezTo>
                <a:close/>
              </a:path>
            </a:pathLst>
          </a:custGeom>
          <a:solidFill>
            <a:schemeClr val="accent5"/>
          </a:solidFill>
          <a:ln w="12700">
            <a:miter lim="400000"/>
          </a:ln>
        </p:spPr>
        <p:txBody>
          <a:bodyPr lIns="0" tIns="0" rIns="0" bIns="0" anchor="ctr"/>
          <a:lstStyle/>
          <a:p>
            <a:pPr>
              <a:defRPr>
                <a:solidFill>
                  <a:srgbClr val="FFFFFF"/>
                </a:solidFill>
              </a:defRPr>
            </a:pPr>
          </a:p>
        </p:txBody>
      </p:sp>
      <p:pic>
        <p:nvPicPr>
          <p:cNvPr id="2482" name="Oval" descr="Oval"/>
          <p:cNvPicPr>
            <a:picLocks noChangeAspect="0"/>
          </p:cNvPicPr>
          <p:nvPr/>
        </p:nvPicPr>
        <p:blipFill>
          <a:blip r:embed="rId2">
            <a:extLst/>
          </a:blip>
          <a:stretch>
            <a:fillRect/>
          </a:stretch>
        </p:blipFill>
        <p:spPr>
          <a:xfrm>
            <a:off x="312910" y="5598888"/>
            <a:ext cx="1713707" cy="1106876"/>
          </a:xfrm>
          <a:prstGeom prst="rect">
            <a:avLst/>
          </a:prstGeom>
        </p:spPr>
      </p:pic>
      <p:sp>
        <p:nvSpPr>
          <p:cNvPr id="2484" name="Line"/>
          <p:cNvSpPr/>
          <p:nvPr/>
        </p:nvSpPr>
        <p:spPr>
          <a:xfrm>
            <a:off x="2220694" y="3273356"/>
            <a:ext cx="2164931" cy="1"/>
          </a:xfrm>
          <a:prstGeom prst="line">
            <a:avLst/>
          </a:prstGeom>
          <a:solidFill>
            <a:schemeClr val="accent5"/>
          </a:solidFill>
          <a:ln w="88900">
            <a:solidFill>
              <a:schemeClr val="accent5"/>
            </a:solidFill>
            <a:miter lim="400000"/>
          </a:ln>
        </p:spPr>
        <p:txBody>
          <a:bodyPr lIns="0" tIns="0" rIns="0" bIns="0" anchor="ctr"/>
          <a:lstStyle/>
          <a:p>
            <a:pPr>
              <a:defRPr>
                <a:solidFill>
                  <a:srgbClr val="FFFFFF"/>
                </a:solidFill>
              </a:defRPr>
            </a:pP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6" name="Shape"/>
          <p:cNvSpPr/>
          <p:nvPr>
            <p:ph type="body" idx="13"/>
          </p:nvPr>
        </p:nvSpPr>
        <p:spPr>
          <a:xfrm>
            <a:off x="-1" y="-1"/>
            <a:ext cx="13004801" cy="1479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chemeClr val="accent2"/>
          </a:solidFill>
        </p:spPr>
        <p:txBody>
          <a:bodyPr/>
          <a:lstStyle/>
          <a:p>
            <a:pPr marL="0" indent="0">
              <a:lnSpc>
                <a:spcPct val="110000"/>
              </a:lnSpc>
              <a:spcBef>
                <a:spcPts val="2600"/>
              </a:spcBef>
              <a:buSzTx/>
              <a:buNone/>
              <a:defRPr spc="0" sz="2600">
                <a:solidFill>
                  <a:srgbClr val="FFFFFF"/>
                </a:solidFill>
                <a:latin typeface="Helvetica Neue Light"/>
                <a:ea typeface="Helvetica Neue Light"/>
                <a:cs typeface="Helvetica Neue Light"/>
                <a:sym typeface="Helvetica Neue Light"/>
              </a:defRPr>
            </a:pPr>
          </a:p>
        </p:txBody>
      </p:sp>
      <p:sp>
        <p:nvSpPr>
          <p:cNvPr id="2487" name="Showing not telling Activity"/>
          <p:cNvSpPr/>
          <p:nvPr>
            <p:ph type="title"/>
          </p:nvPr>
        </p:nvSpPr>
        <p:spPr>
          <a:xfrm>
            <a:off x="408894" y="-217011"/>
            <a:ext cx="12187012" cy="1355279"/>
          </a:xfrm>
          <a:prstGeom prst="rect">
            <a:avLst/>
          </a:prstGeom>
        </p:spPr>
        <p:txBody>
          <a:bodyPr/>
          <a:lstStyle>
            <a:lvl1pPr defTabSz="443991">
              <a:defRPr spc="266" sz="5320"/>
            </a:lvl1pPr>
          </a:lstStyle>
          <a:p>
            <a:pPr/>
            <a:r>
              <a:t>Showing not telling Activity</a:t>
            </a:r>
          </a:p>
        </p:txBody>
      </p:sp>
      <p:sp>
        <p:nvSpPr>
          <p:cNvPr id="2488" name="In a findings passage—yours or a friend’s:…"/>
          <p:cNvSpPr txBox="1"/>
          <p:nvPr>
            <p:ph type="body" idx="1"/>
          </p:nvPr>
        </p:nvSpPr>
        <p:spPr>
          <a:xfrm>
            <a:off x="465930" y="1714818"/>
            <a:ext cx="12187012" cy="7474641"/>
          </a:xfrm>
          <a:prstGeom prst="rect">
            <a:avLst/>
          </a:prstGeom>
        </p:spPr>
        <p:txBody>
          <a:bodyPr/>
          <a:lstStyle/>
          <a:p>
            <a:pPr marL="322384" indent="-322384">
              <a:defRPr spc="0" sz="3400"/>
            </a:pPr>
            <a:r>
              <a:t>In a findings passage—yours or a friend’s:</a:t>
            </a:r>
          </a:p>
          <a:p>
            <a:pPr lvl="1">
              <a:defRPr spc="0" sz="3400"/>
            </a:pPr>
            <a:r>
              <a:t>underline the </a:t>
            </a:r>
            <a:r>
              <a:rPr b="1"/>
              <a:t>adjectives</a:t>
            </a:r>
            <a:r>
              <a:t>.</a:t>
            </a:r>
          </a:p>
          <a:p>
            <a:pPr lvl="1">
              <a:defRPr spc="0" sz="3400"/>
            </a:pPr>
            <a:r>
              <a:t>for each, write out at least one sentence of </a:t>
            </a:r>
            <a:r>
              <a:rPr b="1"/>
              <a:t>evidence</a:t>
            </a:r>
            <a:r>
              <a:t> that replaces it but still conveys the idea.</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8" name="Clauses come in TWO types"/>
          <p:cNvSpPr txBox="1"/>
          <p:nvPr/>
        </p:nvSpPr>
        <p:spPr>
          <a:xfrm>
            <a:off x="192087" y="496910"/>
            <a:ext cx="12620626" cy="26466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lnSpc>
                <a:spcPct val="80000"/>
              </a:lnSpc>
              <a:spcBef>
                <a:spcPts val="0"/>
              </a:spcBef>
              <a:defRPr b="1" cap="all" spc="474" sz="9500">
                <a:solidFill>
                  <a:srgbClr val="5DD0E1"/>
                </a:solidFill>
                <a:latin typeface="Helvetica Neue"/>
                <a:ea typeface="Helvetica Neue"/>
                <a:cs typeface="Helvetica Neue"/>
                <a:sym typeface="Helvetica Neue"/>
              </a:defRPr>
            </a:lvl1pPr>
          </a:lstStyle>
          <a:p>
            <a:pPr/>
            <a:r>
              <a:t>Clauses come in TWO types</a:t>
            </a:r>
          </a:p>
        </p:txBody>
      </p:sp>
      <p:sp>
        <p:nvSpPr>
          <p:cNvPr id="2169" name="When she arrived home from the cotillion,"/>
          <p:cNvSpPr txBox="1"/>
          <p:nvPr/>
        </p:nvSpPr>
        <p:spPr>
          <a:xfrm>
            <a:off x="269281" y="4237944"/>
            <a:ext cx="8966709" cy="53320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b="1" spc="0" sz="3500">
                <a:latin typeface="Helvetica Neue"/>
                <a:ea typeface="Helvetica Neue"/>
                <a:cs typeface="Helvetica Neue"/>
                <a:sym typeface="Helvetica Neue"/>
              </a:defRPr>
            </a:lvl1pPr>
          </a:lstStyle>
          <a:p>
            <a:pPr/>
            <a:r>
              <a:t>When she arrived home from the cotillion, </a:t>
            </a:r>
          </a:p>
        </p:txBody>
      </p:sp>
      <p:sp>
        <p:nvSpPr>
          <p:cNvPr id="2170" name="she went straight to bed."/>
          <p:cNvSpPr txBox="1"/>
          <p:nvPr/>
        </p:nvSpPr>
        <p:spPr>
          <a:xfrm>
            <a:off x="695718" y="5865562"/>
            <a:ext cx="5280915" cy="53320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ormAutofit fontScale="100000" lnSpcReduction="0"/>
          </a:bodyPr>
          <a:lstStyle>
            <a:lvl1pPr>
              <a:defRPr b="1" spc="0" sz="3500">
                <a:latin typeface="Helvetica Neue"/>
                <a:ea typeface="Helvetica Neue"/>
                <a:cs typeface="Helvetica Neue"/>
                <a:sym typeface="Helvetica Neue"/>
              </a:defRPr>
            </a:lvl1pPr>
          </a:lstStyle>
          <a:p>
            <a:pPr/>
            <a:r>
              <a:t>she went straight to bed.</a:t>
            </a:r>
          </a:p>
        </p:txBody>
      </p:sp>
      <p:sp>
        <p:nvSpPr>
          <p:cNvPr id="2171" name="DEPENDENT…"/>
          <p:cNvSpPr/>
          <p:nvPr/>
        </p:nvSpPr>
        <p:spPr>
          <a:xfrm>
            <a:off x="9227124" y="3869547"/>
            <a:ext cx="3527426" cy="26467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4" y="0"/>
                </a:moveTo>
                <a:cubicBezTo>
                  <a:pt x="1729" y="0"/>
                  <a:pt x="1555" y="232"/>
                  <a:pt x="1555" y="518"/>
                </a:cubicBezTo>
                <a:lnTo>
                  <a:pt x="1555" y="4146"/>
                </a:lnTo>
                <a:lnTo>
                  <a:pt x="0" y="5182"/>
                </a:lnTo>
                <a:lnTo>
                  <a:pt x="1555" y="6219"/>
                </a:lnTo>
                <a:lnTo>
                  <a:pt x="1555" y="21082"/>
                </a:lnTo>
                <a:cubicBezTo>
                  <a:pt x="1555" y="21368"/>
                  <a:pt x="1729" y="21600"/>
                  <a:pt x="1944" y="21600"/>
                </a:cubicBezTo>
                <a:lnTo>
                  <a:pt x="21211" y="21600"/>
                </a:lnTo>
                <a:cubicBezTo>
                  <a:pt x="21426" y="21600"/>
                  <a:pt x="21600" y="21368"/>
                  <a:pt x="21600" y="21082"/>
                </a:cubicBezTo>
                <a:lnTo>
                  <a:pt x="21600" y="518"/>
                </a:lnTo>
                <a:cubicBezTo>
                  <a:pt x="21600" y="232"/>
                  <a:pt x="21426" y="0"/>
                  <a:pt x="21211" y="0"/>
                </a:cubicBezTo>
                <a:lnTo>
                  <a:pt x="1944" y="0"/>
                </a:lnTo>
                <a:close/>
              </a:path>
            </a:pathLst>
          </a:custGeom>
          <a:solidFill>
            <a:schemeClr val="accent2">
              <a:hueOff val="-554920"/>
              <a:satOff val="-21482"/>
              <a:lumOff val="-6228"/>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spcBef>
                <a:spcPts val="700"/>
              </a:spcBef>
              <a:defRPr b="1" spc="0" sz="3200">
                <a:solidFill>
                  <a:srgbClr val="FFFFFF"/>
                </a:solidFill>
                <a:latin typeface="Helvetica Neue"/>
                <a:ea typeface="Helvetica Neue"/>
                <a:cs typeface="Helvetica Neue"/>
                <a:sym typeface="Helvetica Neue"/>
              </a:defRPr>
            </a:pPr>
            <a:r>
              <a:t>DEPENDENT</a:t>
            </a:r>
          </a:p>
          <a:p>
            <a:pPr>
              <a:defRPr>
                <a:solidFill>
                  <a:srgbClr val="FFFFFF"/>
                </a:solidFill>
              </a:defRPr>
            </a:pPr>
            <a:r>
              <a:t>This has a subject and verb, but it could </a:t>
            </a:r>
            <a:r>
              <a:rPr b="1" u="sng">
                <a:latin typeface="Helvetica Neue"/>
                <a:ea typeface="Helvetica Neue"/>
                <a:cs typeface="Helvetica Neue"/>
                <a:sym typeface="Helvetica Neue"/>
              </a:rPr>
              <a:t>not</a:t>
            </a:r>
            <a:r>
              <a:t> be a sentence on its own.</a:t>
            </a:r>
          </a:p>
        </p:txBody>
      </p:sp>
      <p:sp>
        <p:nvSpPr>
          <p:cNvPr id="2172" name="INDEPENDENT…"/>
          <p:cNvSpPr/>
          <p:nvPr/>
        </p:nvSpPr>
        <p:spPr>
          <a:xfrm>
            <a:off x="5360205" y="6488105"/>
            <a:ext cx="3273426" cy="28753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3" y="0"/>
                </a:moveTo>
                <a:lnTo>
                  <a:pt x="765" y="1717"/>
                </a:lnTo>
                <a:lnTo>
                  <a:pt x="419" y="1717"/>
                </a:lnTo>
                <a:cubicBezTo>
                  <a:pt x="188" y="1717"/>
                  <a:pt x="0" y="1931"/>
                  <a:pt x="0" y="2194"/>
                </a:cubicBezTo>
                <a:lnTo>
                  <a:pt x="0" y="21123"/>
                </a:lnTo>
                <a:cubicBezTo>
                  <a:pt x="0" y="21386"/>
                  <a:pt x="188" y="21600"/>
                  <a:pt x="419" y="21600"/>
                </a:cubicBezTo>
                <a:lnTo>
                  <a:pt x="21181" y="21600"/>
                </a:lnTo>
                <a:cubicBezTo>
                  <a:pt x="21412" y="21600"/>
                  <a:pt x="21600" y="21386"/>
                  <a:pt x="21600" y="21123"/>
                </a:cubicBezTo>
                <a:lnTo>
                  <a:pt x="21600" y="2194"/>
                </a:lnTo>
                <a:cubicBezTo>
                  <a:pt x="21600" y="1931"/>
                  <a:pt x="21412" y="1717"/>
                  <a:pt x="21181" y="1717"/>
                </a:cubicBezTo>
                <a:lnTo>
                  <a:pt x="2438" y="1717"/>
                </a:lnTo>
                <a:lnTo>
                  <a:pt x="1603" y="0"/>
                </a:lnTo>
                <a:close/>
              </a:path>
            </a:pathLst>
          </a:custGeom>
          <a:solidFill>
            <a:schemeClr val="accent1">
              <a:hueOff val="47394"/>
              <a:satOff val="-25753"/>
              <a:lumOff val="-7544"/>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spcBef>
                <a:spcPts val="700"/>
              </a:spcBef>
              <a:defRPr b="1" spc="0" sz="3200">
                <a:solidFill>
                  <a:srgbClr val="FFFFFF"/>
                </a:solidFill>
                <a:latin typeface="Helvetica Neue"/>
                <a:ea typeface="Helvetica Neue"/>
                <a:cs typeface="Helvetica Neue"/>
                <a:sym typeface="Helvetica Neue"/>
              </a:defRPr>
            </a:pPr>
            <a:r>
              <a:t>INDEPENDENT</a:t>
            </a:r>
          </a:p>
          <a:p>
            <a:pPr>
              <a:defRPr>
                <a:solidFill>
                  <a:srgbClr val="FFFFFF"/>
                </a:solidFill>
              </a:defRPr>
            </a:pPr>
            <a:r>
              <a:t>This has a subject and verb, AND it </a:t>
            </a:r>
            <a:r>
              <a:rPr b="1" u="sng">
                <a:latin typeface="Helvetica Neue"/>
                <a:ea typeface="Helvetica Neue"/>
                <a:cs typeface="Helvetica Neue"/>
                <a:sym typeface="Helvetica Neue"/>
              </a:rPr>
              <a:t>could</a:t>
            </a:r>
            <a:r>
              <a:t> be a sentence on its own.</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4" name="Wielding…"/>
          <p:cNvSpPr txBox="1"/>
          <p:nvPr>
            <p:ph type="body" idx="13"/>
          </p:nvPr>
        </p:nvSpPr>
        <p:spPr>
          <a:prstGeom prst="rect">
            <a:avLst/>
          </a:prstGeom>
        </p:spPr>
        <p:txBody>
          <a:bodyPr/>
          <a:lstStyle/>
          <a:p>
            <a:pPr marL="0" indent="0" defTabSz="479044">
              <a:lnSpc>
                <a:spcPct val="70000"/>
              </a:lnSpc>
              <a:spcBef>
                <a:spcPts val="0"/>
              </a:spcBef>
              <a:buSzTx/>
              <a:buNone/>
              <a:defRPr cap="all" sz="22960">
                <a:solidFill>
                  <a:srgbClr val="232323"/>
                </a:solidFill>
                <a:latin typeface="DIN Condensed"/>
                <a:ea typeface="DIN Condensed"/>
                <a:cs typeface="DIN Condensed"/>
                <a:sym typeface="DIN Condensed"/>
              </a:defRPr>
            </a:pPr>
            <a:r>
              <a:t>Wielding </a:t>
            </a:r>
          </a:p>
          <a:p>
            <a:pPr marL="0" indent="0" defTabSz="479044">
              <a:lnSpc>
                <a:spcPct val="70000"/>
              </a:lnSpc>
              <a:spcBef>
                <a:spcPts val="0"/>
              </a:spcBef>
              <a:buSzTx/>
              <a:buNone/>
              <a:defRPr cap="all" sz="22960">
                <a:solidFill>
                  <a:srgbClr val="FFFFFF"/>
                </a:solidFill>
                <a:latin typeface="DIN Condensed"/>
                <a:ea typeface="DIN Condensed"/>
                <a:cs typeface="DIN Condensed"/>
                <a:sym typeface="DIN Condensed"/>
              </a:defRPr>
            </a:pPr>
            <a:r>
              <a:t>Sentences</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5D13F"/>
        </a:solidFill>
      </p:bgPr>
    </p:bg>
    <p:spTree>
      <p:nvGrpSpPr>
        <p:cNvPr id="1" name=""/>
        <p:cNvGrpSpPr/>
        <p:nvPr/>
      </p:nvGrpSpPr>
      <p:grpSpPr>
        <a:xfrm>
          <a:off x="0" y="0"/>
          <a:ext cx="0" cy="0"/>
          <a:chOff x="0" y="0"/>
          <a:chExt cx="0" cy="0"/>
        </a:xfrm>
      </p:grpSpPr>
      <p:sp>
        <p:nvSpPr>
          <p:cNvPr id="2176" name="Two or more related independent clauses and at least one dependent clause."/>
          <p:cNvSpPr/>
          <p:nvPr>
            <p:ph type="body" idx="13"/>
          </p:nvPr>
        </p:nvSpPr>
        <p:spPr>
          <a:xfrm>
            <a:off x="5985292" y="7462701"/>
            <a:ext cx="6872581" cy="1681382"/>
          </a:xfrm>
          <a:prstGeom prst="rect">
            <a:avLst/>
          </a:prstGeom>
        </p:spPr>
        <p:txBody>
          <a:bodyPr/>
          <a:lstStyle/>
          <a:p>
            <a:pPr/>
            <a:r>
              <a:t>Two or more related independent clauses and at least one dependent clause.</a:t>
            </a:r>
          </a:p>
        </p:txBody>
      </p:sp>
      <p:sp>
        <p:nvSpPr>
          <p:cNvPr id="2177" name="One independent clause"/>
          <p:cNvSpPr/>
          <p:nvPr>
            <p:ph type="body" idx="14"/>
          </p:nvPr>
        </p:nvSpPr>
        <p:spPr>
          <a:xfrm>
            <a:off x="4448547" y="2791138"/>
            <a:ext cx="4525812" cy="577225"/>
          </a:xfrm>
          <a:prstGeom prst="rect">
            <a:avLst/>
          </a:prstGeom>
        </p:spPr>
        <p:txBody>
          <a:bodyPr/>
          <a:lstStyle/>
          <a:p>
            <a:pPr/>
            <a:r>
              <a:t>One independent clause</a:t>
            </a:r>
          </a:p>
        </p:txBody>
      </p:sp>
      <p:sp>
        <p:nvSpPr>
          <p:cNvPr id="2178" name="Two related independent clauses"/>
          <p:cNvSpPr/>
          <p:nvPr>
            <p:ph type="body" idx="16"/>
          </p:nvPr>
        </p:nvSpPr>
        <p:spPr>
          <a:xfrm>
            <a:off x="5673000" y="4436875"/>
            <a:ext cx="6119834" cy="572980"/>
          </a:xfrm>
          <a:prstGeom prst="rect">
            <a:avLst/>
          </a:prstGeom>
        </p:spPr>
        <p:txBody>
          <a:bodyPr/>
          <a:lstStyle/>
          <a:p>
            <a:pPr/>
            <a:r>
              <a:t>Two related independent clauses</a:t>
            </a:r>
          </a:p>
        </p:txBody>
      </p:sp>
      <p:sp>
        <p:nvSpPr>
          <p:cNvPr id="2179" name="An independent and dependent clause."/>
          <p:cNvSpPr/>
          <p:nvPr>
            <p:ph type="body" idx="17"/>
          </p:nvPr>
        </p:nvSpPr>
        <p:spPr>
          <a:xfrm>
            <a:off x="4894763" y="6080491"/>
            <a:ext cx="7676308" cy="572980"/>
          </a:xfrm>
          <a:prstGeom prst="rect">
            <a:avLst/>
          </a:prstGeom>
        </p:spPr>
        <p:txBody>
          <a:bodyPr/>
          <a:lstStyle/>
          <a:p>
            <a:pPr/>
            <a:r>
              <a:t>An independent and dependent clause.</a:t>
            </a:r>
          </a:p>
        </p:txBody>
      </p:sp>
      <p:sp>
        <p:nvSpPr>
          <p:cNvPr id="2180" name="Simple"/>
          <p:cNvSpPr/>
          <p:nvPr>
            <p:ph type="body" idx="18"/>
          </p:nvPr>
        </p:nvSpPr>
        <p:spPr>
          <a:xfrm>
            <a:off x="750357" y="2622550"/>
            <a:ext cx="2502731" cy="914400"/>
          </a:xfrm>
          <a:prstGeom prst="rect">
            <a:avLst/>
          </a:prstGeom>
        </p:spPr>
        <p:txBody>
          <a:bodyPr/>
          <a:lstStyle/>
          <a:p>
            <a:pPr/>
            <a:r>
              <a:t>Simple</a:t>
            </a:r>
          </a:p>
        </p:txBody>
      </p:sp>
      <p:sp>
        <p:nvSpPr>
          <p:cNvPr id="2181" name="Sentence types"/>
          <p:cNvSpPr txBox="1"/>
          <p:nvPr>
            <p:ph type="title"/>
          </p:nvPr>
        </p:nvSpPr>
        <p:spPr>
          <a:xfrm>
            <a:off x="381000" y="419100"/>
            <a:ext cx="10220516" cy="1681381"/>
          </a:xfrm>
          <a:prstGeom prst="rect">
            <a:avLst/>
          </a:prstGeom>
        </p:spPr>
        <p:txBody>
          <a:bodyPr/>
          <a:lstStyle/>
          <a:p>
            <a:pPr/>
            <a:r>
              <a:t>Sentence types</a:t>
            </a:r>
          </a:p>
        </p:txBody>
      </p:sp>
      <p:sp>
        <p:nvSpPr>
          <p:cNvPr id="2182" name="Compound"/>
          <p:cNvSpPr/>
          <p:nvPr/>
        </p:nvSpPr>
        <p:spPr>
          <a:xfrm>
            <a:off x="750357" y="4266165"/>
            <a:ext cx="5016107" cy="914401"/>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Compound</a:t>
            </a:r>
          </a:p>
        </p:txBody>
      </p:sp>
      <p:sp>
        <p:nvSpPr>
          <p:cNvPr id="2183" name="Complex"/>
          <p:cNvSpPr/>
          <p:nvPr/>
        </p:nvSpPr>
        <p:spPr>
          <a:xfrm>
            <a:off x="750357" y="5909780"/>
            <a:ext cx="5016107" cy="914401"/>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Complex</a:t>
            </a:r>
          </a:p>
        </p:txBody>
      </p:sp>
      <p:sp>
        <p:nvSpPr>
          <p:cNvPr id="2184" name="Compound-Complex"/>
          <p:cNvSpPr/>
          <p:nvPr/>
        </p:nvSpPr>
        <p:spPr>
          <a:xfrm>
            <a:off x="750357" y="7346250"/>
            <a:ext cx="5016107" cy="1914283"/>
          </a:xfrm>
          <a:prstGeom prst="rect">
            <a:avLst/>
          </a:prstGeom>
          <a:ln w="25400">
            <a:miter lim="400000"/>
          </a:ln>
          <a:extLst>
            <a:ext uri="{C572A759-6A51-4108-AA02-DFA0A04FC94B}">
              <ma14:wrappingTextBoxFlag xmlns:ma14="http://schemas.microsoft.com/office/mac/drawingml/2011/main" val="1"/>
            </a:ext>
          </a:extLst>
        </p:spPr>
        <p:txBody>
          <a:bodyPr lIns="0" tIns="0" rIns="0" bIns="0"/>
          <a:lstStyle>
            <a:lvl1pPr algn="l">
              <a:lnSpc>
                <a:spcPct val="100000"/>
              </a:lnSpc>
              <a:spcBef>
                <a:spcPts val="0"/>
              </a:spcBef>
              <a:defRPr cap="all" spc="0" sz="5800">
                <a:solidFill>
                  <a:srgbClr val="232323"/>
                </a:solidFill>
                <a:latin typeface="Avenir Next"/>
                <a:ea typeface="Avenir Next"/>
                <a:cs typeface="Avenir Next"/>
                <a:sym typeface="Avenir Next"/>
              </a:defRPr>
            </a:lvl1pPr>
          </a:lstStyle>
          <a:p>
            <a:pPr/>
            <a:r>
              <a:t>Compound-Complex</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5D13F"/>
        </a:solidFill>
      </p:bgPr>
    </p:bg>
    <p:spTree>
      <p:nvGrpSpPr>
        <p:cNvPr id="1" name=""/>
        <p:cNvGrpSpPr/>
        <p:nvPr/>
      </p:nvGrpSpPr>
      <p:grpSpPr>
        <a:xfrm>
          <a:off x="0" y="0"/>
          <a:ext cx="0" cy="0"/>
          <a:chOff x="0" y="0"/>
          <a:chExt cx="0" cy="0"/>
        </a:xfrm>
      </p:grpSpPr>
      <p:sp>
        <p:nvSpPr>
          <p:cNvPr id="2186" name="Use these types to:…"/>
          <p:cNvSpPr/>
          <p:nvPr>
            <p:ph type="body" idx="15"/>
          </p:nvPr>
        </p:nvSpPr>
        <p:spPr>
          <a:xfrm>
            <a:off x="490711" y="2513047"/>
            <a:ext cx="12023378" cy="6669068"/>
          </a:xfrm>
          <a:prstGeom prst="rect">
            <a:avLst/>
          </a:prstGeom>
        </p:spPr>
        <p:txBody>
          <a:bodyPr/>
          <a:lstStyle/>
          <a:p>
            <a:pPr>
              <a:lnSpc>
                <a:spcPct val="80000"/>
              </a:lnSpc>
              <a:spcBef>
                <a:spcPts val="5600"/>
              </a:spcBef>
              <a:defRPr cap="all" spc="435" sz="8700">
                <a:solidFill>
                  <a:srgbClr val="000000"/>
                </a:solidFill>
                <a:latin typeface="+mn-lt"/>
                <a:ea typeface="+mn-ea"/>
                <a:cs typeface="+mn-cs"/>
                <a:sym typeface="Helvetica Neue Thin"/>
              </a:defRPr>
            </a:pPr>
            <a:r>
              <a:t>Use these types to:</a:t>
            </a:r>
          </a:p>
          <a:p>
            <a:pPr marL="1274884" indent="-1274884">
              <a:lnSpc>
                <a:spcPct val="80000"/>
              </a:lnSpc>
              <a:spcBef>
                <a:spcPts val="5600"/>
              </a:spcBef>
              <a:buClr>
                <a:srgbClr val="000000"/>
              </a:buClr>
              <a:buSzPct val="100000"/>
              <a:buChar char="•"/>
              <a:defRPr cap="all" spc="379" sz="7600">
                <a:solidFill>
                  <a:srgbClr val="000000"/>
                </a:solidFill>
                <a:latin typeface="+mn-lt"/>
                <a:ea typeface="+mn-ea"/>
                <a:cs typeface="+mn-cs"/>
                <a:sym typeface="Helvetica Neue Thin"/>
              </a:defRPr>
            </a:pPr>
            <a:r>
              <a:t>vary and pace your writing.  </a:t>
            </a:r>
          </a:p>
          <a:p>
            <a:pPr marL="1274884" indent="-1274884">
              <a:lnSpc>
                <a:spcPct val="80000"/>
              </a:lnSpc>
              <a:spcBef>
                <a:spcPts val="5600"/>
              </a:spcBef>
              <a:buClr>
                <a:srgbClr val="000000"/>
              </a:buClr>
              <a:buSzPct val="100000"/>
              <a:buChar char="•"/>
              <a:defRPr cap="all" spc="379" sz="7600">
                <a:solidFill>
                  <a:srgbClr val="000000"/>
                </a:solidFill>
                <a:latin typeface="+mn-lt"/>
                <a:ea typeface="+mn-ea"/>
                <a:cs typeface="+mn-cs"/>
                <a:sym typeface="Helvetica Neue Thin"/>
              </a:defRPr>
            </a:pPr>
            <a:r>
              <a:t>aid Comprehension.</a:t>
            </a:r>
          </a:p>
        </p:txBody>
      </p:sp>
      <p:sp>
        <p:nvSpPr>
          <p:cNvPr id="2187" name="Sentence types"/>
          <p:cNvSpPr txBox="1"/>
          <p:nvPr>
            <p:ph type="title"/>
          </p:nvPr>
        </p:nvSpPr>
        <p:spPr>
          <a:xfrm>
            <a:off x="381000" y="419100"/>
            <a:ext cx="8937681" cy="1681381"/>
          </a:xfrm>
          <a:prstGeom prst="rect">
            <a:avLst/>
          </a:prstGeom>
        </p:spPr>
        <p:txBody>
          <a:bodyPr/>
          <a:lstStyle/>
          <a:p>
            <a:pPr/>
            <a:r>
              <a:t>Sentence types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normAutofit fontScale="100000" lnSpcReduction="0"/>
      </a:bodyPr>
      <a:lstStyle>
        <a:defPPr marL="0" marR="0" indent="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normAutofit fontScale="100000" lnSpcReduction="0"/>
      </a:bodyPr>
      <a:lstStyle>
        <a:defPPr marL="0" marR="0" indent="0" algn="ctr" defTabSz="584200" rtl="0" fontAlgn="auto" latinLnBrk="0" hangingPunct="0">
          <a:lnSpc>
            <a:spcPct val="110000"/>
          </a:lnSpc>
          <a:spcBef>
            <a:spcPts val="2600"/>
          </a:spcBef>
          <a:spcAft>
            <a:spcPts val="0"/>
          </a:spcAft>
          <a:buClrTx/>
          <a:buSzTx/>
          <a:buFontTx/>
          <a:buNone/>
          <a:tabLst/>
          <a:defRPr b="0" baseline="0" cap="none" i="0" spc="0" strike="noStrike" sz="2600" u="none" kumimoji="0" normalizeH="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