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CE31362-049A-4F22-A4B3-8F6E1E5C83B6}"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86"/>
  </p:normalViewPr>
  <p:slideViewPr>
    <p:cSldViewPr snapToGrid="0" snapToObjects="1">
      <p:cViewPr varScale="1">
        <p:scale>
          <a:sx n="72" d="100"/>
          <a:sy n="72" d="100"/>
        </p:scale>
        <p:origin x="14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bubble3D val="0"/>
            <c:extLst>
              <c:ext xmlns:c16="http://schemas.microsoft.com/office/drawing/2014/chart" uri="{C3380CC4-5D6E-409C-BE32-E72D297353CC}">
                <c16:uniqueId val="{00000001-9998-E341-BE1A-413471BA9BA5}"/>
              </c:ext>
            </c:extLst>
          </c:dPt>
          <c:dPt>
            <c:idx val="1"/>
            <c:bubble3D val="0"/>
            <c:spPr>
              <a:solidFill>
                <a:srgbClr val="FFFFFF">
                  <a:alpha val="60000"/>
                </a:srgbClr>
              </a:solidFill>
              <a:ln w="12700" cap="flat">
                <a:noFill/>
                <a:miter lim="400000"/>
              </a:ln>
              <a:effectLst/>
            </c:spPr>
            <c:extLst>
              <c:ext xmlns:c16="http://schemas.microsoft.com/office/drawing/2014/chart" uri="{C3380CC4-5D6E-409C-BE32-E72D297353CC}">
                <c16:uniqueId val="{00000003-9998-E341-BE1A-413471BA9BA5}"/>
              </c:ext>
            </c:extLst>
          </c:dPt>
          <c:dPt>
            <c:idx val="2"/>
            <c:bubble3D val="0"/>
            <c:spPr>
              <a:solidFill>
                <a:srgbClr val="FFFFFF">
                  <a:alpha val="40000"/>
                </a:srgbClr>
              </a:solidFill>
              <a:ln w="12700" cap="flat">
                <a:noFill/>
                <a:miter lim="400000"/>
              </a:ln>
              <a:effectLst/>
            </c:spPr>
            <c:extLst>
              <c:ext xmlns:c16="http://schemas.microsoft.com/office/drawing/2014/chart" uri="{C3380CC4-5D6E-409C-BE32-E72D297353CC}">
                <c16:uniqueId val="{00000005-9998-E341-BE1A-413471BA9BA5}"/>
              </c:ext>
            </c:extLst>
          </c:dPt>
          <c:dPt>
            <c:idx val="3"/>
            <c:bubble3D val="0"/>
            <c:spPr>
              <a:solidFill>
                <a:srgbClr val="FFFFFF">
                  <a:alpha val="20000"/>
                </a:srgbClr>
              </a:solidFill>
              <a:ln w="12700" cap="flat">
                <a:noFill/>
                <a:miter lim="400000"/>
              </a:ln>
              <a:effectLst/>
            </c:spPr>
            <c:extLst>
              <c:ext xmlns:c16="http://schemas.microsoft.com/office/drawing/2014/chart" uri="{C3380CC4-5D6E-409C-BE32-E72D297353CC}">
                <c16:uniqueId val="{00000007-9998-E341-BE1A-413471BA9BA5}"/>
              </c:ext>
            </c:extLst>
          </c:dPt>
          <c:cat>
            <c:strRef>
              <c:f>Sheet1!$B$1:$E$1</c:f>
              <c:strCache>
                <c:ptCount val="4"/>
                <c:pt idx="0">
                  <c:v>2007</c:v>
                </c:pt>
                <c:pt idx="1">
                  <c:v>2008</c:v>
                </c:pt>
                <c:pt idx="2">
                  <c:v>2009</c:v>
                </c:pt>
                <c:pt idx="3">
                  <c:v>2010</c:v>
                </c:pt>
              </c:strCache>
            </c:strRef>
          </c:cat>
          <c:val>
            <c:numRef>
              <c:f>Sheet1!$B$2:$E$2</c:f>
              <c:numCache>
                <c:formatCode>General</c:formatCode>
                <c:ptCount val="4"/>
                <c:pt idx="0">
                  <c:v>20</c:v>
                </c:pt>
                <c:pt idx="1">
                  <c:v>20</c:v>
                </c:pt>
                <c:pt idx="2">
                  <c:v>20</c:v>
                </c:pt>
                <c:pt idx="3">
                  <c:v>20</c:v>
                </c:pt>
              </c:numCache>
            </c:numRef>
          </c:val>
          <c:extLst>
            <c:ext xmlns:c16="http://schemas.microsoft.com/office/drawing/2014/chart" uri="{C3380CC4-5D6E-409C-BE32-E72D297353CC}">
              <c16:uniqueId val="{00000008-9998-E341-BE1A-413471BA9BA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03" name="Shape 2103"/>
          <p:cNvSpPr>
            <a:spLocks noGrp="1" noRot="1" noChangeAspect="1"/>
          </p:cNvSpPr>
          <p:nvPr>
            <p:ph type="sldImg"/>
          </p:nvPr>
        </p:nvSpPr>
        <p:spPr>
          <a:xfrm>
            <a:off x="1143000" y="685800"/>
            <a:ext cx="4572000" cy="3429000"/>
          </a:xfrm>
          <a:prstGeom prst="rect">
            <a:avLst/>
          </a:prstGeom>
        </p:spPr>
        <p:txBody>
          <a:bodyPr/>
          <a:lstStyle/>
          <a:p>
            <a:endParaRPr/>
          </a:p>
        </p:txBody>
      </p:sp>
      <p:sp>
        <p:nvSpPr>
          <p:cNvPr id="2104" name="Shape 210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53B9DC"/>
        </a:solid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b="1" cap="all" spc="220">
                <a:solidFill>
                  <a:srgbClr val="FFFFFF"/>
                </a:solidFill>
                <a:effectLst>
                  <a:outerShdw blurRad="63500" dist="50800" dir="7080000" rotWithShape="0">
                    <a:srgbClr val="A6AAA9"/>
                  </a:outerShdw>
                </a:effectLst>
                <a:latin typeface="Avenir Next"/>
                <a:ea typeface="Avenir Next"/>
                <a:cs typeface="Avenir Next"/>
                <a:sym typeface="Avenir Next"/>
              </a:defRPr>
            </a:lvl1pPr>
          </a:lstStyle>
          <a:p>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 name="Shape"/>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29" name="Photo_placeholder3.jpg" descr="Photo_placeholder3.jpg"/>
            <p:cNvPicPr>
              <a:picLocks noChangeAspect="1"/>
            </p:cNvPicPr>
            <p:nvPr/>
          </p:nvPicPr>
          <p:blipFill>
            <a:blip r:embed="rId2">
              <a:extLst/>
            </a:blip>
            <a:srcRect l="76" r="74"/>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lvl1pPr>
              <a:defRPr sz="4200" b="1" i="1" spc="0">
                <a:latin typeface="Helvetica Neue"/>
                <a:ea typeface="Helvetica Neue"/>
                <a:cs typeface="Helvetica Neue"/>
                <a:sym typeface="Helvetica Neue"/>
              </a:defRPr>
            </a:lvl1pPr>
          </a:lstStyle>
          <a:p>
            <a:r>
              <a:t>How to Write Qualitative Research</a:t>
            </a:r>
          </a:p>
        </p:txBody>
      </p:sp>
      <p:pic>
        <p:nvPicPr>
          <p:cNvPr id="32" name="routledgelogodarkaqua.png" descr="routledgelogodarkaqua.png"/>
          <p:cNvPicPr>
            <a:picLocks noChangeAspect="1"/>
          </p:cNvPicPr>
          <p:nvPr/>
        </p:nvPicPr>
        <p:blipFill>
          <a:blip r:embed="rId3">
            <a:extLst/>
          </a:blip>
          <a:stretch>
            <a:fillRect/>
          </a:stretch>
        </p:blipFill>
        <p:spPr>
          <a:xfrm>
            <a:off x="11858094" y="8394700"/>
            <a:ext cx="823320" cy="1130300"/>
          </a:xfrm>
          <a:prstGeom prst="rect">
            <a:avLst/>
          </a:prstGeom>
          <a:ln w="12700">
            <a:miter lim="400000"/>
          </a:ln>
        </p:spPr>
      </p:pic>
      <p:sp>
        <p:nvSpPr>
          <p:cNvPr id="33" name="Slide Number"/>
          <p:cNvSpPr txBox="1">
            <a:spLocks noGrp="1"/>
          </p:cNvSpPr>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black">
    <p:bg>
      <p:bgPr>
        <a:solidFill>
          <a:srgbClr val="000000"/>
        </a:solidFill>
        <a:effectLst/>
      </p:bgPr>
    </p:bg>
    <p:spTree>
      <p:nvGrpSpPr>
        <p:cNvPr id="1" name=""/>
        <p:cNvGrpSpPr/>
        <p:nvPr/>
      </p:nvGrpSpPr>
      <p:grpSpPr>
        <a:xfrm>
          <a:off x="0" y="0"/>
          <a:ext cx="0" cy="0"/>
          <a:chOff x="0" y="0"/>
          <a:chExt cx="0" cy="0"/>
        </a:xfrm>
      </p:grpSpPr>
      <p:sp>
        <p:nvSpPr>
          <p:cNvPr id="124"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26">
    <p:spTree>
      <p:nvGrpSpPr>
        <p:cNvPr id="1" name=""/>
        <p:cNvGrpSpPr/>
        <p:nvPr/>
      </p:nvGrpSpPr>
      <p:grpSpPr>
        <a:xfrm>
          <a:off x="0" y="0"/>
          <a:ext cx="0" cy="0"/>
          <a:chOff x="0" y="0"/>
          <a:chExt cx="0" cy="0"/>
        </a:xfrm>
      </p:grpSpPr>
      <p:sp>
        <p:nvSpPr>
          <p:cNvPr id="2001"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2002"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03"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04"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0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27">
    <p:spTree>
      <p:nvGrpSpPr>
        <p:cNvPr id="1" name=""/>
        <p:cNvGrpSpPr/>
        <p:nvPr/>
      </p:nvGrpSpPr>
      <p:grpSpPr>
        <a:xfrm>
          <a:off x="0" y="0"/>
          <a:ext cx="0" cy="0"/>
          <a:chOff x="0" y="0"/>
          <a:chExt cx="0" cy="0"/>
        </a:xfrm>
      </p:grpSpPr>
      <p:sp>
        <p:nvSpPr>
          <p:cNvPr id="2012"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2013" name="Photo-Placeholder.jpg"/>
          <p:cNvSpPr>
            <a:spLocks noGrp="1"/>
          </p:cNvSpPr>
          <p:nvPr>
            <p:ph type="pic" sz="half" idx="14"/>
          </p:nvPr>
        </p:nvSpPr>
        <p:spPr>
          <a:xfrm>
            <a:off x="6502400" y="-250"/>
            <a:ext cx="6502401" cy="4877050"/>
          </a:xfrm>
          <a:prstGeom prst="rect">
            <a:avLst/>
          </a:prstGeom>
        </p:spPr>
        <p:txBody>
          <a:bodyPr lIns="91439" tIns="45719" rIns="91439" bIns="45719" anchor="t">
            <a:noAutofit/>
          </a:bodyPr>
          <a:lstStyle/>
          <a:p>
            <a:endParaRPr/>
          </a:p>
        </p:txBody>
      </p:sp>
      <p:sp>
        <p:nvSpPr>
          <p:cNvPr id="2014" name="Image"/>
          <p:cNvSpPr>
            <a:spLocks noGrp="1"/>
          </p:cNvSpPr>
          <p:nvPr>
            <p:ph type="pic" sz="half" idx="15"/>
          </p:nvPr>
        </p:nvSpPr>
        <p:spPr>
          <a:xfrm>
            <a:off x="6245621" y="4620021"/>
            <a:ext cx="6759179" cy="5133579"/>
          </a:xfrm>
          <a:prstGeom prst="rect">
            <a:avLst/>
          </a:prstGeom>
        </p:spPr>
        <p:txBody>
          <a:bodyPr lIns="91439" tIns="45719" rIns="91439" bIns="45719" anchor="t">
            <a:noAutofit/>
          </a:bodyPr>
          <a:lstStyle/>
          <a:p>
            <a:endParaRPr/>
          </a:p>
        </p:txBody>
      </p:sp>
      <p:sp>
        <p:nvSpPr>
          <p:cNvPr id="2015" name="Body Level One…"/>
          <p:cNvSpPr txBox="1">
            <a:spLocks noGrp="1"/>
          </p:cNvSpPr>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1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28">
    <p:spTree>
      <p:nvGrpSpPr>
        <p:cNvPr id="1" name=""/>
        <p:cNvGrpSpPr/>
        <p:nvPr/>
      </p:nvGrpSpPr>
      <p:grpSpPr>
        <a:xfrm>
          <a:off x="0" y="0"/>
          <a:ext cx="0" cy="0"/>
          <a:chOff x="0" y="0"/>
          <a:chExt cx="0" cy="0"/>
        </a:xfrm>
      </p:grpSpPr>
      <p:sp>
        <p:nvSpPr>
          <p:cNvPr id="2023" name="Photo-Placeholder.jpg"/>
          <p:cNvSpPr>
            <a:spLocks noGrp="1"/>
          </p:cNvSpPr>
          <p:nvPr>
            <p:ph type="pic" sz="half" idx="13"/>
          </p:nvPr>
        </p:nvSpPr>
        <p:spPr>
          <a:xfrm>
            <a:off x="6502400" y="4876403"/>
            <a:ext cx="6502401" cy="4877049"/>
          </a:xfrm>
          <a:prstGeom prst="rect">
            <a:avLst/>
          </a:prstGeom>
        </p:spPr>
        <p:txBody>
          <a:bodyPr lIns="91439" tIns="45719" rIns="91439" bIns="45719" anchor="t">
            <a:noAutofit/>
          </a:bodyPr>
          <a:lstStyle/>
          <a:p>
            <a:endParaRPr/>
          </a:p>
        </p:txBody>
      </p:sp>
      <p:sp>
        <p:nvSpPr>
          <p:cNvPr id="2024"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25"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26"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27" name="Photo-Placeholder.jpg"/>
          <p:cNvSpPr>
            <a:spLocks noGrp="1"/>
          </p:cNvSpPr>
          <p:nvPr>
            <p:ph type="pic" sz="half" idx="16"/>
          </p:nvPr>
        </p:nvSpPr>
        <p:spPr>
          <a:xfrm>
            <a:off x="6502400" y="-249"/>
            <a:ext cx="6502401" cy="4877049"/>
          </a:xfrm>
          <a:prstGeom prst="rect">
            <a:avLst/>
          </a:prstGeom>
        </p:spPr>
        <p:txBody>
          <a:bodyPr lIns="91439" tIns="45719" rIns="91439" bIns="45719" anchor="t">
            <a:noAutofit/>
          </a:bodyPr>
          <a:lstStyle/>
          <a:p>
            <a:endParaRPr/>
          </a:p>
        </p:txBody>
      </p:sp>
      <p:sp>
        <p:nvSpPr>
          <p:cNvPr id="202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29">
    <p:spTree>
      <p:nvGrpSpPr>
        <p:cNvPr id="1" name=""/>
        <p:cNvGrpSpPr/>
        <p:nvPr/>
      </p:nvGrpSpPr>
      <p:grpSpPr>
        <a:xfrm>
          <a:off x="0" y="0"/>
          <a:ext cx="0" cy="0"/>
          <a:chOff x="0" y="0"/>
          <a:chExt cx="0" cy="0"/>
        </a:xfrm>
      </p:grpSpPr>
      <p:sp>
        <p:nvSpPr>
          <p:cNvPr id="2035"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2036"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37"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38"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3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30">
    <p:spTree>
      <p:nvGrpSpPr>
        <p:cNvPr id="1" name=""/>
        <p:cNvGrpSpPr/>
        <p:nvPr/>
      </p:nvGrpSpPr>
      <p:grpSpPr>
        <a:xfrm>
          <a:off x="0" y="0"/>
          <a:ext cx="0" cy="0"/>
          <a:chOff x="0" y="0"/>
          <a:chExt cx="0" cy="0"/>
        </a:xfrm>
      </p:grpSpPr>
      <p:sp>
        <p:nvSpPr>
          <p:cNvPr id="2046" name="Photo-Placeholder.jpg"/>
          <p:cNvSpPr>
            <a:spLocks noGrp="1"/>
          </p:cNvSpPr>
          <p:nvPr>
            <p:ph type="pic" sz="half" idx="13"/>
          </p:nvPr>
        </p:nvSpPr>
        <p:spPr>
          <a:xfrm>
            <a:off x="0" y="2536428"/>
            <a:ext cx="6502400" cy="7217305"/>
          </a:xfrm>
          <a:prstGeom prst="rect">
            <a:avLst/>
          </a:prstGeom>
        </p:spPr>
        <p:txBody>
          <a:bodyPr lIns="91439" tIns="45719" rIns="91439" bIns="45719" anchor="t">
            <a:noAutofit/>
          </a:bodyPr>
          <a:lstStyle/>
          <a:p>
            <a:endParaRPr/>
          </a:p>
        </p:txBody>
      </p:sp>
      <p:sp>
        <p:nvSpPr>
          <p:cNvPr id="2047"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48"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49"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5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73D2AA"/>
        </a:solidFill>
        <a:effectLst/>
      </p:bgPr>
    </p:bg>
    <p:spTree>
      <p:nvGrpSpPr>
        <p:cNvPr id="1" name=""/>
        <p:cNvGrpSpPr/>
        <p:nvPr/>
      </p:nvGrpSpPr>
      <p:grpSpPr>
        <a:xfrm>
          <a:off x="0" y="0"/>
          <a:ext cx="0" cy="0"/>
          <a:chOff x="0" y="0"/>
          <a:chExt cx="0" cy="0"/>
        </a:xfrm>
      </p:grpSpPr>
      <p:sp>
        <p:nvSpPr>
          <p:cNvPr id="2057"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8"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9" name="Body Level One…"/>
          <p:cNvSpPr txBox="1">
            <a:spLocks noGrp="1"/>
          </p:cNvSpPr>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sz="3600" b="1">
                <a:solidFill>
                  <a:srgbClr val="232323"/>
                </a:solidFill>
                <a:latin typeface="Avenir Next"/>
                <a:ea typeface="Avenir Next"/>
                <a:cs typeface="Avenir Next"/>
                <a:sym typeface="Avenir Next"/>
              </a:defRPr>
            </a:lvl1pPr>
            <a:lvl2pPr marL="0" indent="228600">
              <a:lnSpc>
                <a:spcPct val="110000"/>
              </a:lnSpc>
              <a:spcBef>
                <a:spcPts val="2000"/>
              </a:spcBef>
              <a:buSzTx/>
              <a:buNone/>
              <a:defRPr sz="3600" b="1">
                <a:solidFill>
                  <a:srgbClr val="232323"/>
                </a:solidFill>
                <a:latin typeface="Avenir Next"/>
                <a:ea typeface="Avenir Next"/>
                <a:cs typeface="Avenir Next"/>
                <a:sym typeface="Avenir Next"/>
              </a:defRPr>
            </a:lvl2pPr>
            <a:lvl3pPr marL="0" indent="457200">
              <a:lnSpc>
                <a:spcPct val="110000"/>
              </a:lnSpc>
              <a:spcBef>
                <a:spcPts val="2000"/>
              </a:spcBef>
              <a:buSzTx/>
              <a:buNone/>
              <a:defRPr sz="3600" b="1">
                <a:solidFill>
                  <a:srgbClr val="232323"/>
                </a:solidFill>
                <a:latin typeface="Avenir Next"/>
                <a:ea typeface="Avenir Next"/>
                <a:cs typeface="Avenir Next"/>
                <a:sym typeface="Avenir Next"/>
              </a:defRPr>
            </a:lvl3pPr>
            <a:lvl4pPr marL="0" indent="685800">
              <a:lnSpc>
                <a:spcPct val="110000"/>
              </a:lnSpc>
              <a:spcBef>
                <a:spcPts val="2000"/>
              </a:spcBef>
              <a:buSzTx/>
              <a:buNone/>
              <a:defRPr sz="3600" b="1">
                <a:solidFill>
                  <a:srgbClr val="232323"/>
                </a:solidFill>
                <a:latin typeface="Avenir Next"/>
                <a:ea typeface="Avenir Next"/>
                <a:cs typeface="Avenir Next"/>
                <a:sym typeface="Avenir Next"/>
              </a:defRPr>
            </a:lvl4pPr>
            <a:lvl5pPr marL="0" indent="914400">
              <a:lnSpc>
                <a:spcPct val="110000"/>
              </a:lnSpc>
              <a:spcBef>
                <a:spcPts val="2000"/>
              </a:spcBef>
              <a:buSzTx/>
              <a:buNone/>
              <a:defRPr sz="3600" b="1">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6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061"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Quote copy">
    <p:spTree>
      <p:nvGrpSpPr>
        <p:cNvPr id="1" name=""/>
        <p:cNvGrpSpPr/>
        <p:nvPr/>
      </p:nvGrpSpPr>
      <p:grpSpPr>
        <a:xfrm>
          <a:off x="0" y="0"/>
          <a:ext cx="0" cy="0"/>
          <a:chOff x="0" y="0"/>
          <a:chExt cx="0" cy="0"/>
        </a:xfrm>
      </p:grpSpPr>
      <p:sp>
        <p:nvSpPr>
          <p:cNvPr id="2068" name="Rectangle"/>
          <p:cNvSpPr>
            <a:spLocks noGrp="1"/>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2069"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z="2200" spc="0">
                <a:solidFill>
                  <a:srgbClr val="FFFFFF"/>
                </a:solidFill>
                <a:latin typeface="Helvetica Light"/>
                <a:ea typeface="Helvetica Light"/>
                <a:cs typeface="Helvetica Light"/>
                <a:sym typeface="Helvetica Light"/>
              </a:defRPr>
            </a:pPr>
            <a:endParaRPr/>
          </a:p>
        </p:txBody>
      </p:sp>
      <p:sp>
        <p:nvSpPr>
          <p:cNvPr id="2070" name="Mackbook-Air11.png"/>
          <p:cNvSpPr>
            <a:spLocks noGrp="1"/>
          </p:cNvSpPr>
          <p:nvPr>
            <p:ph type="pic" sz="half" idx="14"/>
          </p:nvPr>
        </p:nvSpPr>
        <p:spPr>
          <a:xfrm>
            <a:off x="-20043" y="1919902"/>
            <a:ext cx="6175615" cy="6293102"/>
          </a:xfrm>
          <a:prstGeom prst="rect">
            <a:avLst/>
          </a:prstGeom>
        </p:spPr>
        <p:txBody>
          <a:bodyPr lIns="91439" tIns="45719" rIns="91439" bIns="45719" anchor="t">
            <a:noAutofit/>
          </a:bodyPr>
          <a:lstStyle/>
          <a:p>
            <a:endParaRPr/>
          </a:p>
        </p:txBody>
      </p:sp>
      <p:sp>
        <p:nvSpPr>
          <p:cNvPr id="2071" name="Image"/>
          <p:cNvSpPr>
            <a:spLocks noGrp="1"/>
          </p:cNvSpPr>
          <p:nvPr>
            <p:ph type="pic" sz="quarter" idx="15"/>
          </p:nvPr>
        </p:nvSpPr>
        <p:spPr>
          <a:xfrm>
            <a:off x="-1"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2072" name="Name…"/>
          <p:cNvSpPr txBox="1">
            <a:spLocks noGrp="1"/>
          </p:cNvSpPr>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Surname</a:t>
            </a:r>
          </a:p>
        </p:txBody>
      </p:sp>
      <p:sp>
        <p:nvSpPr>
          <p:cNvPr id="2073" name="“"/>
          <p:cNvSpPr txBox="1">
            <a:spLocks noGrp="1"/>
          </p:cNvSpPr>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4" name="“"/>
          <p:cNvSpPr txBox="1">
            <a:spLocks noGrp="1"/>
          </p:cNvSpPr>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5"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
        <p:nvSpPr>
          <p:cNvPr id="2076" name="Body Level One…"/>
          <p:cNvSpPr txBox="1">
            <a:spLocks noGrp="1"/>
          </p:cNvSpPr>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7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084"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85"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86"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32">
    <p:spTree>
      <p:nvGrpSpPr>
        <p:cNvPr id="1" name=""/>
        <p:cNvGrpSpPr/>
        <p:nvPr/>
      </p:nvGrpSpPr>
      <p:grpSpPr>
        <a:xfrm>
          <a:off x="0" y="0"/>
          <a:ext cx="0" cy="0"/>
          <a:chOff x="0" y="0"/>
          <a:chExt cx="0" cy="0"/>
        </a:xfrm>
      </p:grpSpPr>
      <p:sp>
        <p:nvSpPr>
          <p:cNvPr id="2094"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95"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96"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9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copy">
    <p:spTree>
      <p:nvGrpSpPr>
        <p:cNvPr id="1" name=""/>
        <p:cNvGrpSpPr/>
        <p:nvPr/>
      </p:nvGrpSpPr>
      <p:grpSpPr>
        <a:xfrm>
          <a:off x="0" y="0"/>
          <a:ext cx="0" cy="0"/>
          <a:chOff x="0" y="0"/>
          <a:chExt cx="0" cy="0"/>
        </a:xfrm>
      </p:grpSpPr>
      <p:sp>
        <p:nvSpPr>
          <p:cNvPr id="131" name="Mackbook-Air11.png"/>
          <p:cNvSpPr>
            <a:spLocks noGrp="1"/>
          </p:cNvSpPr>
          <p:nvPr>
            <p:ph type="pic" sz="half" idx="13"/>
          </p:nvPr>
        </p:nvSpPr>
        <p:spPr>
          <a:xfrm>
            <a:off x="-13270" y="1919902"/>
            <a:ext cx="6175615" cy="6293102"/>
          </a:xfrm>
          <a:prstGeom prst="rect">
            <a:avLst/>
          </a:prstGeom>
        </p:spPr>
        <p:txBody>
          <a:bodyPr lIns="91439" tIns="45719" rIns="91439" bIns="45719" anchor="t">
            <a:noAutofit/>
          </a:bodyPr>
          <a:lstStyle/>
          <a:p>
            <a:endParaRPr/>
          </a:p>
        </p:txBody>
      </p:sp>
      <p:sp>
        <p:nvSpPr>
          <p:cNvPr id="132" name="Image"/>
          <p:cNvSpPr>
            <a:spLocks noGrp="1"/>
          </p:cNvSpPr>
          <p:nvPr>
            <p:ph type="pic" sz="quarter" idx="14"/>
          </p:nvPr>
        </p:nvSpPr>
        <p:spPr>
          <a:xfrm>
            <a:off x="13546"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33" name="Title Text"/>
          <p:cNvSpPr txBox="1">
            <a:spLocks noGrp="1"/>
          </p:cNvSpPr>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34" name="Body Level One…"/>
          <p:cNvSpPr txBox="1">
            <a:spLocks noGrp="1"/>
          </p:cNvSpPr>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5" name="Slide Number"/>
          <p:cNvSpPr txBox="1">
            <a:spLocks noGrp="1"/>
          </p:cNvSpPr>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cbook Mockup">
    <p:spTree>
      <p:nvGrpSpPr>
        <p:cNvPr id="1" name=""/>
        <p:cNvGrpSpPr/>
        <p:nvPr/>
      </p:nvGrpSpPr>
      <p:grpSpPr>
        <a:xfrm>
          <a:off x="0" y="0"/>
          <a:ext cx="0" cy="0"/>
          <a:chOff x="0" y="0"/>
          <a:chExt cx="0" cy="0"/>
        </a:xfrm>
      </p:grpSpPr>
      <p:sp>
        <p:nvSpPr>
          <p:cNvPr id="142" name="Image"/>
          <p:cNvSpPr>
            <a:spLocks noGrp="1"/>
          </p:cNvSpPr>
          <p:nvPr>
            <p:ph type="pic" sz="half" idx="13"/>
          </p:nvPr>
        </p:nvSpPr>
        <p:spPr>
          <a:xfrm>
            <a:off x="5906422" y="3084482"/>
            <a:ext cx="6835797" cy="3974581"/>
          </a:xfrm>
          <a:prstGeom prst="rect">
            <a:avLst/>
          </a:prstGeom>
        </p:spPr>
        <p:txBody>
          <a:bodyPr lIns="91439" tIns="45719" rIns="91439" bIns="45719" anchor="t">
            <a:noAutofit/>
          </a:bodyPr>
          <a:lstStyle/>
          <a:p>
            <a:endParaRPr/>
          </a:p>
        </p:txBody>
      </p:sp>
      <p:sp>
        <p:nvSpPr>
          <p:cNvPr id="143" name="Image"/>
          <p:cNvSpPr>
            <a:spLocks noGrp="1"/>
          </p:cNvSpPr>
          <p:nvPr>
            <p:ph type="pic" sz="quarter" idx="14"/>
          </p:nvPr>
        </p:nvSpPr>
        <p:spPr>
          <a:xfrm>
            <a:off x="6855276" y="3366067"/>
            <a:ext cx="4967858" cy="3083547"/>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44" name="#2"/>
          <p:cNvSpPr>
            <a:spLocks noGrp="1"/>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blurRad="25400" dist="12700" dir="5400000" rotWithShape="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r>
              <a:t>#2</a:t>
            </a:r>
          </a:p>
        </p:txBody>
      </p:sp>
      <p:sp>
        <p:nvSpPr>
          <p:cNvPr id="145" name="Slide Number"/>
          <p:cNvSpPr txBox="1">
            <a:spLocks noGrp="1"/>
          </p:cNvSpPr>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46" name="Title Text"/>
          <p:cNvSpPr txBox="1">
            <a:spLocks noGrp="1"/>
          </p:cNvSpPr>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47" name="Body Level One…"/>
          <p:cNvSpPr txBox="1">
            <a:spLocks noGrp="1"/>
          </p:cNvSpPr>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uter Screen Title">
    <p:bg>
      <p:bgPr>
        <a:solidFill>
          <a:srgbClr val="2C8AC0"/>
        </a:solidFill>
        <a:effectLst/>
      </p:bgPr>
    </p:bg>
    <p:spTree>
      <p:nvGrpSpPr>
        <p:cNvPr id="1" name=""/>
        <p:cNvGrpSpPr/>
        <p:nvPr/>
      </p:nvGrpSpPr>
      <p:grpSpPr>
        <a:xfrm>
          <a:off x="0" y="0"/>
          <a:ext cx="0" cy="0"/>
          <a:chOff x="0" y="0"/>
          <a:chExt cx="0" cy="0"/>
        </a:xfrm>
      </p:grpSpPr>
      <p:grpSp>
        <p:nvGrpSpPr>
          <p:cNvPr id="170" name="Group"/>
          <p:cNvGrpSpPr/>
          <p:nvPr/>
        </p:nvGrpSpPr>
        <p:grpSpPr>
          <a:xfrm>
            <a:off x="254000" y="241300"/>
            <a:ext cx="12496800" cy="9271000"/>
            <a:chOff x="0" y="0"/>
            <a:chExt cx="12496800" cy="9271000"/>
          </a:xfrm>
        </p:grpSpPr>
        <p:sp>
          <p:nvSpPr>
            <p:cNvPr id="154"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5"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6"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60" name="Group"/>
            <p:cNvGrpSpPr/>
            <p:nvPr/>
          </p:nvGrpSpPr>
          <p:grpSpPr>
            <a:xfrm>
              <a:off x="282045" y="232300"/>
              <a:ext cx="515561" cy="132300"/>
              <a:chOff x="0" y="0"/>
              <a:chExt cx="515560" cy="132299"/>
            </a:xfrm>
          </p:grpSpPr>
          <p:sp>
            <p:nvSpPr>
              <p:cNvPr id="157"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8"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9"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64" name="Group"/>
            <p:cNvGrpSpPr/>
            <p:nvPr/>
          </p:nvGrpSpPr>
          <p:grpSpPr>
            <a:xfrm>
              <a:off x="12269117" y="159916"/>
              <a:ext cx="58064" cy="226268"/>
              <a:chOff x="0" y="0"/>
              <a:chExt cx="58062" cy="226266"/>
            </a:xfrm>
          </p:grpSpPr>
          <p:sp>
            <p:nvSpPr>
              <p:cNvPr id="161"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2"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3"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65"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6"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7"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8"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9"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71" name="Title Text"/>
          <p:cNvSpPr txBox="1">
            <a:spLocks noGrp="1"/>
          </p:cNvSpPr>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172"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173"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174"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175"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176"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uter Screen list">
    <p:bg>
      <p:bgPr>
        <a:solidFill>
          <a:srgbClr val="2C8AC0"/>
        </a:solidFill>
        <a:effectLst/>
      </p:bgPr>
    </p:bg>
    <p:spTree>
      <p:nvGrpSpPr>
        <p:cNvPr id="1" name=""/>
        <p:cNvGrpSpPr/>
        <p:nvPr/>
      </p:nvGrpSpPr>
      <p:grpSpPr>
        <a:xfrm>
          <a:off x="0" y="0"/>
          <a:ext cx="0" cy="0"/>
          <a:chOff x="0" y="0"/>
          <a:chExt cx="0" cy="0"/>
        </a:xfrm>
      </p:grpSpPr>
      <p:grpSp>
        <p:nvGrpSpPr>
          <p:cNvPr id="199" name="Group"/>
          <p:cNvGrpSpPr/>
          <p:nvPr/>
        </p:nvGrpSpPr>
        <p:grpSpPr>
          <a:xfrm>
            <a:off x="254000" y="241300"/>
            <a:ext cx="12496800" cy="9271000"/>
            <a:chOff x="0" y="0"/>
            <a:chExt cx="12496800" cy="9271000"/>
          </a:xfrm>
        </p:grpSpPr>
        <p:sp>
          <p:nvSpPr>
            <p:cNvPr id="18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89" name="Group"/>
            <p:cNvGrpSpPr/>
            <p:nvPr/>
          </p:nvGrpSpPr>
          <p:grpSpPr>
            <a:xfrm>
              <a:off x="282045" y="232300"/>
              <a:ext cx="515561" cy="132300"/>
              <a:chOff x="0" y="0"/>
              <a:chExt cx="515560" cy="132299"/>
            </a:xfrm>
          </p:grpSpPr>
          <p:sp>
            <p:nvSpPr>
              <p:cNvPr id="18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93" name="Group"/>
            <p:cNvGrpSpPr/>
            <p:nvPr/>
          </p:nvGrpSpPr>
          <p:grpSpPr>
            <a:xfrm>
              <a:off x="12269117" y="159916"/>
              <a:ext cx="58064" cy="226268"/>
              <a:chOff x="0" y="0"/>
              <a:chExt cx="58062" cy="226266"/>
            </a:xfrm>
          </p:grpSpPr>
          <p:sp>
            <p:nvSpPr>
              <p:cNvPr id="19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00" name="Title Text"/>
          <p:cNvSpPr txBox="1">
            <a:spLocks noGrp="1"/>
          </p:cNvSpPr>
          <p:nvPr>
            <p:ph type="title"/>
          </p:nvPr>
        </p:nvSpPr>
        <p:spPr>
          <a:xfrm>
            <a:off x="1270000" y="1590004"/>
            <a:ext cx="10160000" cy="1397001"/>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201"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0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03"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04"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0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206" name="You can summarize…"/>
          <p:cNvSpPr txBox="1">
            <a:spLocks noGrp="1"/>
          </p:cNvSpPr>
          <p:nvPr>
            <p:ph type="body" idx="15"/>
          </p:nvPr>
        </p:nvSpPr>
        <p:spPr>
          <a:xfrm>
            <a:off x="1422400" y="3314631"/>
            <a:ext cx="10160000" cy="5775524"/>
          </a:xfrm>
          <a:prstGeom prst="rect">
            <a:avLst/>
          </a:prstGeom>
        </p:spPr>
        <p:txBody>
          <a:bodyPr lIns="0" tIns="0" rIns="0" bIns="0" anchor="t">
            <a:noAutofit/>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z="3600" spc="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uter Screen Blank">
    <p:bg>
      <p:bgPr>
        <a:solidFill>
          <a:srgbClr val="774D76"/>
        </a:solidFill>
        <a:effectLst/>
      </p:bgPr>
    </p:bg>
    <p:spTree>
      <p:nvGrpSpPr>
        <p:cNvPr id="1" name=""/>
        <p:cNvGrpSpPr/>
        <p:nvPr/>
      </p:nvGrpSpPr>
      <p:grpSpPr>
        <a:xfrm>
          <a:off x="0" y="0"/>
          <a:ext cx="0" cy="0"/>
          <a:chOff x="0" y="0"/>
          <a:chExt cx="0" cy="0"/>
        </a:xfrm>
      </p:grpSpPr>
      <p:grpSp>
        <p:nvGrpSpPr>
          <p:cNvPr id="229" name="Group"/>
          <p:cNvGrpSpPr/>
          <p:nvPr/>
        </p:nvGrpSpPr>
        <p:grpSpPr>
          <a:xfrm>
            <a:off x="254000" y="241300"/>
            <a:ext cx="12496800" cy="9271000"/>
            <a:chOff x="0" y="0"/>
            <a:chExt cx="12496800" cy="9271000"/>
          </a:xfrm>
        </p:grpSpPr>
        <p:sp>
          <p:nvSpPr>
            <p:cNvPr id="21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219" name="Group"/>
            <p:cNvGrpSpPr/>
            <p:nvPr/>
          </p:nvGrpSpPr>
          <p:grpSpPr>
            <a:xfrm>
              <a:off x="282045" y="232300"/>
              <a:ext cx="515561" cy="132300"/>
              <a:chOff x="0" y="0"/>
              <a:chExt cx="515560" cy="132299"/>
            </a:xfrm>
          </p:grpSpPr>
          <p:sp>
            <p:nvSpPr>
              <p:cNvPr id="21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223" name="Group"/>
            <p:cNvGrpSpPr/>
            <p:nvPr/>
          </p:nvGrpSpPr>
          <p:grpSpPr>
            <a:xfrm>
              <a:off x="12269117" y="159916"/>
              <a:ext cx="58064" cy="226268"/>
              <a:chOff x="0" y="0"/>
              <a:chExt cx="58062" cy="226266"/>
            </a:xfrm>
          </p:grpSpPr>
          <p:sp>
            <p:nvSpPr>
              <p:cNvPr id="22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30"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31"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32"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33"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34"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241"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244" name="Group"/>
          <p:cNvGrpSpPr/>
          <p:nvPr/>
        </p:nvGrpSpPr>
        <p:grpSpPr>
          <a:xfrm>
            <a:off x="5347424" y="3365499"/>
            <a:ext cx="6985766" cy="4056454"/>
            <a:chOff x="0" y="0"/>
            <a:chExt cx="6985765" cy="4056452"/>
          </a:xfrm>
        </p:grpSpPr>
        <p:sp>
          <p:nvSpPr>
            <p:cNvPr id="242"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3"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47" name="Group"/>
          <p:cNvGrpSpPr/>
          <p:nvPr/>
        </p:nvGrpSpPr>
        <p:grpSpPr>
          <a:xfrm>
            <a:off x="8335574" y="3416300"/>
            <a:ext cx="1008653" cy="3768743"/>
            <a:chOff x="0" y="50800"/>
            <a:chExt cx="1008651" cy="3768742"/>
          </a:xfrm>
        </p:grpSpPr>
        <p:sp>
          <p:nvSpPr>
            <p:cNvPr id="245"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6"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48" name="Photo_placeholder1.jpg"/>
          <p:cNvSpPr>
            <a:spLocks noGrp="1"/>
          </p:cNvSpPr>
          <p:nvPr>
            <p:ph type="pic" sz="quarter" idx="13"/>
          </p:nvPr>
        </p:nvSpPr>
        <p:spPr>
          <a:xfrm>
            <a:off x="6250577" y="3555027"/>
            <a:ext cx="5181220" cy="3293007"/>
          </a:xfrm>
          <a:prstGeom prst="rect">
            <a:avLst/>
          </a:prstGeom>
        </p:spPr>
        <p:txBody>
          <a:bodyPr lIns="91439" tIns="45719" rIns="91439" bIns="45719" anchor="t">
            <a:noAutofit/>
          </a:bodyPr>
          <a:lstStyle/>
          <a:p>
            <a:endParaRPr/>
          </a:p>
        </p:txBody>
      </p:sp>
      <p:sp>
        <p:nvSpPr>
          <p:cNvPr id="249" name="Title Text"/>
          <p:cNvSpPr txBox="1">
            <a:spLocks noGrp="1"/>
          </p:cNvSpPr>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800" b="1" cap="all" spc="156">
                <a:solidFill>
                  <a:srgbClr val="FFFFFF"/>
                </a:solidFill>
                <a:latin typeface="Avenir Next"/>
                <a:ea typeface="Avenir Next"/>
                <a:cs typeface="Avenir Next"/>
                <a:sym typeface="Avenir Next"/>
              </a:defRPr>
            </a:lvl1pPr>
          </a:lstStyle>
          <a:p>
            <a:r>
              <a:t>Title Text</a:t>
            </a:r>
          </a:p>
        </p:txBody>
      </p:sp>
      <p:grpSp>
        <p:nvGrpSpPr>
          <p:cNvPr id="252" name="Group"/>
          <p:cNvGrpSpPr/>
          <p:nvPr/>
        </p:nvGrpSpPr>
        <p:grpSpPr>
          <a:xfrm>
            <a:off x="3668252" y="7071784"/>
            <a:ext cx="1113229" cy="413669"/>
            <a:chOff x="0" y="0"/>
            <a:chExt cx="1113228" cy="413668"/>
          </a:xfrm>
        </p:grpSpPr>
        <p:sp>
          <p:nvSpPr>
            <p:cNvPr id="250"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53" name="Commodo Porta"/>
          <p:cNvSpPr txBox="1">
            <a:spLocks noGrp="1"/>
          </p:cNvSpPr>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Commodo Porta</a:t>
            </a:r>
          </a:p>
        </p:txBody>
      </p:sp>
      <p:sp>
        <p:nvSpPr>
          <p:cNvPr id="254"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z="1782" spc="35">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255" name="Body Level One…"/>
          <p:cNvSpPr txBox="1">
            <a:spLocks noGrp="1"/>
          </p:cNvSpPr>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57" name="Slide Number"/>
          <p:cNvSpPr txBox="1">
            <a:spLocks noGrp="1"/>
          </p:cNvSpPr>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Section Slide">
    <p:bg>
      <p:bgPr>
        <a:solidFill>
          <a:srgbClr val="FBBF56"/>
        </a:solidFill>
        <a:effectLst/>
      </p:bgPr>
    </p:bg>
    <p:spTree>
      <p:nvGrpSpPr>
        <p:cNvPr id="1" name=""/>
        <p:cNvGrpSpPr/>
        <p:nvPr/>
      </p:nvGrpSpPr>
      <p:grpSpPr>
        <a:xfrm>
          <a:off x="0" y="0"/>
          <a:ext cx="0" cy="0"/>
          <a:chOff x="0" y="0"/>
          <a:chExt cx="0" cy="0"/>
        </a:xfrm>
      </p:grpSpPr>
      <p:sp>
        <p:nvSpPr>
          <p:cNvPr id="264"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65"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66"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67"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Slide copy">
    <p:bg>
      <p:bgPr>
        <a:solidFill>
          <a:srgbClr val="2C8AC0"/>
        </a:solidFill>
        <a:effectLst/>
      </p:bgPr>
    </p:bg>
    <p:spTree>
      <p:nvGrpSpPr>
        <p:cNvPr id="1" name=""/>
        <p:cNvGrpSpPr/>
        <p:nvPr/>
      </p:nvGrpSpPr>
      <p:grpSpPr>
        <a:xfrm>
          <a:off x="0" y="0"/>
          <a:ext cx="0" cy="0"/>
          <a:chOff x="0" y="0"/>
          <a:chExt cx="0" cy="0"/>
        </a:xfrm>
      </p:grpSpPr>
      <p:sp>
        <p:nvSpPr>
          <p:cNvPr id="274"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75"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76"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ection Slide copy 1">
    <p:bg>
      <p:bgPr>
        <a:solidFill>
          <a:srgbClr val="73D2AA"/>
        </a:solidFill>
        <a:effectLst/>
      </p:bgPr>
    </p:bg>
    <p:spTree>
      <p:nvGrpSpPr>
        <p:cNvPr id="1" name=""/>
        <p:cNvGrpSpPr/>
        <p:nvPr/>
      </p:nvGrpSpPr>
      <p:grpSpPr>
        <a:xfrm>
          <a:off x="0" y="0"/>
          <a:ext cx="0" cy="0"/>
          <a:chOff x="0" y="0"/>
          <a:chExt cx="0" cy="0"/>
        </a:xfrm>
      </p:grpSpPr>
      <p:sp>
        <p:nvSpPr>
          <p:cNvPr id="284"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85"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86"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87"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3">
    <p:spTree>
      <p:nvGrpSpPr>
        <p:cNvPr id="1" name=""/>
        <p:cNvGrpSpPr/>
        <p:nvPr/>
      </p:nvGrpSpPr>
      <p:grpSpPr>
        <a:xfrm>
          <a:off x="0" y="0"/>
          <a:ext cx="0" cy="0"/>
          <a:chOff x="0" y="0"/>
          <a:chExt cx="0" cy="0"/>
        </a:xfrm>
      </p:grpSpPr>
      <p:sp>
        <p:nvSpPr>
          <p:cNvPr id="40"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41"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07D22"/>
                </a:solidFill>
                <a:latin typeface="Avenir Next"/>
                <a:ea typeface="Avenir Next"/>
                <a:cs typeface="Avenir Next"/>
                <a:sym typeface="Avenir Next"/>
              </a:defRPr>
            </a:lvl1pPr>
          </a:lstStyle>
          <a:p>
            <a:r>
              <a:t>Title Text</a:t>
            </a:r>
          </a:p>
        </p:txBody>
      </p:sp>
      <p:sp>
        <p:nvSpPr>
          <p:cNvPr id="4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4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Slide copy 2">
    <p:bg>
      <p:bgPr>
        <a:solidFill>
          <a:srgbClr val="E2656E"/>
        </a:solidFill>
        <a:effectLst/>
      </p:bgPr>
    </p:bg>
    <p:spTree>
      <p:nvGrpSpPr>
        <p:cNvPr id="1" name=""/>
        <p:cNvGrpSpPr/>
        <p:nvPr/>
      </p:nvGrpSpPr>
      <p:grpSpPr>
        <a:xfrm>
          <a:off x="0" y="0"/>
          <a:ext cx="0" cy="0"/>
          <a:chOff x="0" y="0"/>
          <a:chExt cx="0" cy="0"/>
        </a:xfrm>
      </p:grpSpPr>
      <p:sp>
        <p:nvSpPr>
          <p:cNvPr id="294"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95"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96"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97"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hank You">
    <p:bg>
      <p:bgPr>
        <a:solidFill>
          <a:srgbClr val="E4646C"/>
        </a:solidFill>
        <a:effectLst/>
      </p:bgPr>
    </p:bg>
    <p:spTree>
      <p:nvGrpSpPr>
        <p:cNvPr id="1" name=""/>
        <p:cNvGrpSpPr/>
        <p:nvPr/>
      </p:nvGrpSpPr>
      <p:grpSpPr>
        <a:xfrm>
          <a:off x="0" y="0"/>
          <a:ext cx="0" cy="0"/>
          <a:chOff x="0" y="0"/>
          <a:chExt cx="0" cy="0"/>
        </a:xfrm>
      </p:grpSpPr>
      <p:sp>
        <p:nvSpPr>
          <p:cNvPr id="304" name="thank…"/>
          <p:cNvSpPr txBox="1">
            <a:spLocks noGrp="1"/>
          </p:cNvSpPr>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sz="26040" cap="all">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sz="26040" cap="all">
                <a:solidFill>
                  <a:srgbClr val="FFFFFF"/>
                </a:solidFill>
                <a:latin typeface="DIN Condensed"/>
                <a:ea typeface="DIN Condensed"/>
                <a:cs typeface="DIN Condensed"/>
                <a:sym typeface="DIN Condensed"/>
              </a:defRPr>
            </a:pPr>
            <a:r>
              <a:t>you.</a:t>
            </a:r>
          </a:p>
        </p:txBody>
      </p:sp>
      <p:sp>
        <p:nvSpPr>
          <p:cNvPr id="305"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hank You copy">
    <p:bg>
      <p:bgPr>
        <a:solidFill>
          <a:srgbClr val="FFC851"/>
        </a:solidFill>
        <a:effectLst/>
      </p:bgPr>
    </p:bg>
    <p:spTree>
      <p:nvGrpSpPr>
        <p:cNvPr id="1" name=""/>
        <p:cNvGrpSpPr/>
        <p:nvPr/>
      </p:nvGrpSpPr>
      <p:grpSpPr>
        <a:xfrm>
          <a:off x="0" y="0"/>
          <a:ext cx="0" cy="0"/>
          <a:chOff x="0" y="0"/>
          <a:chExt cx="0" cy="0"/>
        </a:xfrm>
      </p:grpSpPr>
      <p:sp>
        <p:nvSpPr>
          <p:cNvPr id="312" name="THANK"/>
          <p:cNvSpPr>
            <a:spLocks noGrp="1"/>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232323"/>
                </a:solidFill>
                <a:latin typeface="DIN Condensed"/>
                <a:ea typeface="DIN Condensed"/>
                <a:cs typeface="DIN Condensed"/>
                <a:sym typeface="DIN Condensed"/>
              </a:defRPr>
            </a:lvl1pPr>
          </a:lstStyle>
          <a:p>
            <a:r>
              <a:t>THANK</a:t>
            </a:r>
          </a:p>
        </p:txBody>
      </p:sp>
      <p:sp>
        <p:nvSpPr>
          <p:cNvPr id="313" name="YOU."/>
          <p:cNvSpPr>
            <a:spLocks noGrp="1"/>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FFFFFF"/>
                </a:solidFill>
                <a:latin typeface="DIN Condensed"/>
                <a:ea typeface="DIN Condensed"/>
                <a:cs typeface="DIN Condensed"/>
                <a:sym typeface="DIN Condensed"/>
              </a:defRPr>
            </a:lvl1pPr>
          </a:lstStyle>
          <a:p>
            <a:r>
              <a:t>YOU.</a:t>
            </a:r>
          </a:p>
        </p:txBody>
      </p:sp>
      <p:sp>
        <p:nvSpPr>
          <p:cNvPr id="314"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9 copy">
    <p:spTree>
      <p:nvGrpSpPr>
        <p:cNvPr id="1" name=""/>
        <p:cNvGrpSpPr/>
        <p:nvPr/>
      </p:nvGrpSpPr>
      <p:grpSpPr>
        <a:xfrm>
          <a:off x="0" y="0"/>
          <a:ext cx="0" cy="0"/>
          <a:chOff x="0" y="0"/>
          <a:chExt cx="0" cy="0"/>
        </a:xfrm>
      </p:grpSpPr>
      <p:sp>
        <p:nvSpPr>
          <p:cNvPr id="321" name="Title Text"/>
          <p:cNvSpPr txBox="1">
            <a:spLocks noGrp="1"/>
          </p:cNvSpPr>
          <p:nvPr>
            <p:ph type="title"/>
          </p:nvPr>
        </p:nvSpPr>
        <p:spPr>
          <a:xfrm>
            <a:off x="1016000" y="887692"/>
            <a:ext cx="10972800" cy="1143001"/>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322"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
        <p:nvSpPr>
          <p:cNvPr id="323" name="Circle"/>
          <p:cNvSpPr>
            <a:spLocks noGrp="1"/>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4" name="Nulla vitae elit libero, a pharetra augue. Aenean lacinia bibendum nulla sed consectetur."/>
          <p:cNvSpPr txBox="1">
            <a:spLocks noGrp="1"/>
          </p:cNvSpPr>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Nulla vitae elit libero, a pharetra augue. Aenean lacinia bibendum nulla sed consectetur.</a:t>
            </a:r>
          </a:p>
        </p:txBody>
      </p:sp>
      <p:sp>
        <p:nvSpPr>
          <p:cNvPr id="325" name="Circle"/>
          <p:cNvSpPr>
            <a:spLocks noGrp="1"/>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6" name="Circle"/>
          <p:cNvSpPr>
            <a:spLocks noGrp="1"/>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7" name="Circle"/>
          <p:cNvSpPr>
            <a:spLocks noGrp="1"/>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8" name="Circle"/>
          <p:cNvSpPr>
            <a:spLocks noGrp="1"/>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9" name="Subtitle Text Goes Here"/>
          <p:cNvSpPr txBox="1">
            <a:spLocks noGrp="1"/>
          </p:cNvSpPr>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0" name="Aenean eu leo quam. Pellentesque ornare sem lacinia quam venenatis vestibulum."/>
          <p:cNvSpPr txBox="1">
            <a:spLocks noGrp="1"/>
          </p:cNvSpPr>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331" name="Subtitle Text Goes Here"/>
          <p:cNvSpPr txBox="1">
            <a:spLocks noGrp="1"/>
          </p:cNvSpPr>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2" name="Donec id elit non mi porta gravida at eget metus. Nullam id dolor vehicula ut id elit."/>
          <p:cNvSpPr txBox="1">
            <a:spLocks noGrp="1"/>
          </p:cNvSpPr>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Donec id elit non mi porta gravida at eget metus. Nullam id dolor vehicula ut id elit.</a:t>
            </a:r>
          </a:p>
        </p:txBody>
      </p:sp>
      <p:sp>
        <p:nvSpPr>
          <p:cNvPr id="333" name="Subtitle Text Goes Here"/>
          <p:cNvSpPr txBox="1">
            <a:spLocks noGrp="1"/>
          </p:cNvSpPr>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4" name="Nullam quis risus eget urna mollis ornare vel eu id nibh ultricies leo."/>
          <p:cNvSpPr txBox="1">
            <a:spLocks noGrp="1"/>
          </p:cNvSpPr>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Nullam quis risus eget urna mollis ornare vel eu id nibh ultricies leo.</a:t>
            </a:r>
          </a:p>
        </p:txBody>
      </p:sp>
      <p:sp>
        <p:nvSpPr>
          <p:cNvPr id="335" name="Subtitle Text Goes Here"/>
          <p:cNvSpPr txBox="1">
            <a:spLocks noGrp="1"/>
          </p:cNvSpPr>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6" name="Duis mollis, est non commodo luctus, nisi erat porttitor ligula, eget lacinia odio sem."/>
          <p:cNvSpPr txBox="1">
            <a:spLocks noGrp="1"/>
          </p:cNvSpPr>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Duis mollis, est non commodo luctus, nisi erat porttitor ligula, eget lacinia odio sem.</a:t>
            </a:r>
          </a:p>
        </p:txBody>
      </p:sp>
      <p:sp>
        <p:nvSpPr>
          <p:cNvPr id="337" name="Shape"/>
          <p:cNvSpPr>
            <a:spLocks noGrp="1"/>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8" name="Shape"/>
          <p:cNvSpPr>
            <a:spLocks noGrp="1"/>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9" name="Shape"/>
          <p:cNvSpPr>
            <a:spLocks noGrp="1"/>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40" name="Shape"/>
          <p:cNvSpPr>
            <a:spLocks noGrp="1"/>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Pencil Top">
    <p:spTree>
      <p:nvGrpSpPr>
        <p:cNvPr id="1" name=""/>
        <p:cNvGrpSpPr/>
        <p:nvPr/>
      </p:nvGrpSpPr>
      <p:grpSpPr>
        <a:xfrm>
          <a:off x="0" y="0"/>
          <a:ext cx="0" cy="0"/>
          <a:chOff x="0" y="0"/>
          <a:chExt cx="0" cy="0"/>
        </a:xfrm>
      </p:grpSpPr>
      <p:sp>
        <p:nvSpPr>
          <p:cNvPr id="347"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8" name="Etiam porta sem malesuada magna mollis euismod. Nulla vitae elit libero augue."/>
          <p:cNvSpPr txBox="1">
            <a:spLocks noGrp="1"/>
          </p:cNvSpPr>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49" name="Ultricies Etiam"/>
          <p:cNvSpPr txBox="1">
            <a:spLocks noGrp="1"/>
          </p:cNvSpPr>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Etiam</a:t>
            </a:r>
          </a:p>
        </p:txBody>
      </p:sp>
      <p:sp>
        <p:nvSpPr>
          <p:cNvPr id="350"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1" name="Integer posuere erat a ante venenatis dapibus posuere velit aliquet."/>
          <p:cNvSpPr txBox="1">
            <a:spLocks noGrp="1"/>
          </p:cNvSpPr>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2" name="Dolor Adipiscing"/>
          <p:cNvSpPr txBox="1">
            <a:spLocks noGrp="1"/>
          </p:cNvSpPr>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Dolor Adipiscing</a:t>
            </a:r>
          </a:p>
        </p:txBody>
      </p:sp>
      <p:sp>
        <p:nvSpPr>
          <p:cNvPr id="353"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4" name="Integer posuere erat a ante venenatis dapibus posuere velit aliquet."/>
          <p:cNvSpPr txBox="1">
            <a:spLocks noGrp="1"/>
          </p:cNvSpPr>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5" name="Dapibus Ligula"/>
          <p:cNvSpPr txBox="1">
            <a:spLocks noGrp="1"/>
          </p:cNvSpPr>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Dapibus Ligula</a:t>
            </a:r>
          </a:p>
        </p:txBody>
      </p:sp>
      <p:sp>
        <p:nvSpPr>
          <p:cNvPr id="356"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7" name="Praesent commodo cursus magna, vel scelerisque nisl consectetur et."/>
          <p:cNvSpPr txBox="1">
            <a:spLocks noGrp="1"/>
          </p:cNvSpPr>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Praesent commodo cursus magna, vel scelerisque nisl consectetur et.</a:t>
            </a:r>
          </a:p>
        </p:txBody>
      </p:sp>
      <p:sp>
        <p:nvSpPr>
          <p:cNvPr id="358" name="Ridiculus Porta"/>
          <p:cNvSpPr txBox="1">
            <a:spLocks noGrp="1"/>
          </p:cNvSpPr>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Porta</a:t>
            </a:r>
          </a:p>
        </p:txBody>
      </p:sp>
      <p:sp>
        <p:nvSpPr>
          <p:cNvPr id="359"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0" name="Sed posuere consectetur est at lobortis. Curabitur blandit tempus porttitor."/>
          <p:cNvSpPr txBox="1">
            <a:spLocks noGrp="1"/>
          </p:cNvSpPr>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Curabitur blandit tempus porttitor.</a:t>
            </a:r>
          </a:p>
        </p:txBody>
      </p:sp>
      <p:sp>
        <p:nvSpPr>
          <p:cNvPr id="361" name="Fermentum Nibh Porta"/>
          <p:cNvSpPr txBox="1">
            <a:spLocks noGrp="1"/>
          </p:cNvSpPr>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Fermentum Nibh Porta</a:t>
            </a:r>
          </a:p>
        </p:txBody>
      </p:sp>
      <p:sp>
        <p:nvSpPr>
          <p:cNvPr id="362"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3" name="Vivamus sagittis lacus vel augue laoreet rutrum faucibus dolor auctor."/>
          <p:cNvSpPr txBox="1">
            <a:spLocks noGrp="1"/>
          </p:cNvSpPr>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Vivamus sagittis lacus vel augue laoreet rutrum faucibus dolor auctor. </a:t>
            </a:r>
          </a:p>
        </p:txBody>
      </p:sp>
      <p:sp>
        <p:nvSpPr>
          <p:cNvPr id="364" name="Elit Ullamcorper"/>
          <p:cNvSpPr txBox="1">
            <a:spLocks noGrp="1"/>
          </p:cNvSpPr>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Elit Ullamcorper</a:t>
            </a:r>
          </a:p>
        </p:txBody>
      </p:sp>
      <p:sp>
        <p:nvSpPr>
          <p:cNvPr id="365"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6"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7"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8"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9"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0"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1"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2"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3"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4"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5"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6"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7"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8"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9"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0"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1"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2"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3"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4"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5"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6"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7"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8"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9"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0"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1"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2"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3"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4"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5"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6"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7"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8"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0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Pencil Bottom">
    <p:spTree>
      <p:nvGrpSpPr>
        <p:cNvPr id="1" name=""/>
        <p:cNvGrpSpPr/>
        <p:nvPr/>
      </p:nvGrpSpPr>
      <p:grpSpPr>
        <a:xfrm>
          <a:off x="0" y="0"/>
          <a:ext cx="0" cy="0"/>
          <a:chOff x="0" y="0"/>
          <a:chExt cx="0" cy="0"/>
        </a:xfrm>
      </p:grpSpPr>
      <p:sp>
        <p:nvSpPr>
          <p:cNvPr id="407"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8" name="Etiam porta sem malesuada magna mollis euismod. Nulla vitae elit libero augue."/>
          <p:cNvSpPr txBox="1">
            <a:spLocks noGrp="1"/>
          </p:cNvSpPr>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409" name="Ultricies Parturient"/>
          <p:cNvSpPr txBox="1">
            <a:spLocks noGrp="1"/>
          </p:cNvSpPr>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Parturient</a:t>
            </a:r>
          </a:p>
        </p:txBody>
      </p:sp>
      <p:sp>
        <p:nvSpPr>
          <p:cNvPr id="410"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1" name="Sed posuere consectetur est at lobortis. Maecenas sed diam eget lorem."/>
          <p:cNvSpPr txBox="1">
            <a:spLocks noGrp="1"/>
          </p:cNvSpPr>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Maecenas sed diam eget lorem.</a:t>
            </a:r>
          </a:p>
        </p:txBody>
      </p:sp>
      <p:sp>
        <p:nvSpPr>
          <p:cNvPr id="412" name="Egestas Magna"/>
          <p:cNvSpPr txBox="1">
            <a:spLocks noGrp="1"/>
          </p:cNvSpPr>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Egestas Magna</a:t>
            </a:r>
          </a:p>
        </p:txBody>
      </p:sp>
      <p:sp>
        <p:nvSpPr>
          <p:cNvPr id="413"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4" name="Integer lorem ipsum posuere erat a ante venenatis dapibus posuere velit aliquet."/>
          <p:cNvSpPr txBox="1">
            <a:spLocks noGrp="1"/>
          </p:cNvSpPr>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lorem ipsum posuere erat a ante venenatis dapibus posuere velit aliquet.</a:t>
            </a:r>
          </a:p>
        </p:txBody>
      </p:sp>
      <p:sp>
        <p:nvSpPr>
          <p:cNvPr id="415" name="Lorem Vestibulum"/>
          <p:cNvSpPr txBox="1">
            <a:spLocks noGrp="1"/>
          </p:cNvSpPr>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Lorem Vestibulum</a:t>
            </a:r>
          </a:p>
        </p:txBody>
      </p:sp>
      <p:sp>
        <p:nvSpPr>
          <p:cNvPr id="416"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7" name="Etiam porta sem malesuada magna mollis euismod. Nulla vitae elit libero ipsum."/>
          <p:cNvSpPr txBox="1">
            <a:spLocks noGrp="1"/>
          </p:cNvSpPr>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ipsum.</a:t>
            </a:r>
          </a:p>
        </p:txBody>
      </p:sp>
      <p:sp>
        <p:nvSpPr>
          <p:cNvPr id="418" name="Ridiculus Tellus"/>
          <p:cNvSpPr txBox="1">
            <a:spLocks noGrp="1"/>
          </p:cNvSpPr>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Tellus</a:t>
            </a:r>
          </a:p>
        </p:txBody>
      </p:sp>
      <p:sp>
        <p:nvSpPr>
          <p:cNvPr id="419"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0" name="Nullam id dolor id nibh ultricies vehicula ut id elit. Donec sed odio dui."/>
          <p:cNvSpPr txBox="1">
            <a:spLocks noGrp="1"/>
          </p:cNvSpPr>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Nullam id dolor id nibh ultricies vehicula ut id elit. Donec sed odio dui.</a:t>
            </a:r>
          </a:p>
        </p:txBody>
      </p:sp>
      <p:sp>
        <p:nvSpPr>
          <p:cNvPr id="421" name="Ullamcorper Commodo"/>
          <p:cNvSpPr txBox="1">
            <a:spLocks noGrp="1"/>
          </p:cNvSpPr>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Ullamcorper Commodo</a:t>
            </a:r>
          </a:p>
        </p:txBody>
      </p:sp>
      <p:sp>
        <p:nvSpPr>
          <p:cNvPr id="422"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3"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4"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5"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6"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7"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8"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9"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0"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1"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2"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3"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4"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5"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6"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7"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8"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9"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0"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1"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2" name="Rectangle"/>
          <p:cNvSpPr/>
          <p:nvPr/>
        </p:nvSpPr>
        <p:spPr>
          <a:xfrm rot="10800000" flipH="1">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3" name="Shape"/>
          <p:cNvSpPr/>
          <p:nvPr/>
        </p:nvSpPr>
        <p:spPr>
          <a:xfrm rot="10800000" flipH="1">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4" name="Shape"/>
          <p:cNvSpPr/>
          <p:nvPr/>
        </p:nvSpPr>
        <p:spPr>
          <a:xfrm rot="10800000" flipH="1">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5" name="Triangle"/>
          <p:cNvSpPr/>
          <p:nvPr/>
        </p:nvSpPr>
        <p:spPr>
          <a:xfrm rot="10800000" flipH="1">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6"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7" name="Triangle"/>
          <p:cNvSpPr/>
          <p:nvPr/>
        </p:nvSpPr>
        <p:spPr>
          <a:xfrm rot="10800000" flipH="1">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8" name="Triangle"/>
          <p:cNvSpPr/>
          <p:nvPr/>
        </p:nvSpPr>
        <p:spPr>
          <a:xfrm rot="10800000" flipH="1">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9"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FFFFFF"/>
                </a:solidFill>
              </a:defRPr>
            </a:pPr>
            <a:endParaRPr/>
          </a:p>
        </p:txBody>
      </p:sp>
      <p:sp>
        <p:nvSpPr>
          <p:cNvPr id="450"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00AED1"/>
                </a:solidFill>
              </a:defRPr>
            </a:pPr>
            <a:endParaRPr/>
          </a:p>
        </p:txBody>
      </p:sp>
      <p:sp>
        <p:nvSpPr>
          <p:cNvPr id="451"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2"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3"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4 copy">
    <p:spTree>
      <p:nvGrpSpPr>
        <p:cNvPr id="1" name=""/>
        <p:cNvGrpSpPr/>
        <p:nvPr/>
      </p:nvGrpSpPr>
      <p:grpSpPr>
        <a:xfrm>
          <a:off x="0" y="0"/>
          <a:ext cx="0" cy="0"/>
          <a:chOff x="0" y="0"/>
          <a:chExt cx="0" cy="0"/>
        </a:xfrm>
      </p:grpSpPr>
      <p:sp>
        <p:nvSpPr>
          <p:cNvPr id="462" name="Callout"/>
          <p:cNvSpPr>
            <a:spLocks noGrp="1"/>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3" name="Duis vel eum in hendrerit in lorem vulputate velit esse ipsum molestie."/>
          <p:cNvSpPr txBox="1">
            <a:spLocks noGrp="1"/>
          </p:cNvSpPr>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Duis vel eum in hendrerit in lorem vulputate velit esse ipsum molestie.</a:t>
            </a:r>
          </a:p>
        </p:txBody>
      </p:sp>
      <p:sp>
        <p:nvSpPr>
          <p:cNvPr id="464" name="Aenean eu leo quam. Pellentesque ornare sem lacinia quam venenatis vestibulum."/>
          <p:cNvSpPr txBox="1">
            <a:spLocks noGrp="1"/>
          </p:cNvSpPr>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465" name="Option #01"/>
          <p:cNvSpPr txBox="1">
            <a:spLocks noGrp="1"/>
          </p:cNvSpPr>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#01</a:t>
            </a:r>
          </a:p>
        </p:txBody>
      </p:sp>
      <p:sp>
        <p:nvSpPr>
          <p:cNvPr id="466" name="Shape"/>
          <p:cNvSpPr>
            <a:spLocks noGrp="1"/>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7" name="Callout"/>
          <p:cNvSpPr>
            <a:spLocks noGrp="1"/>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8" name="Aenean bibendum nulla consectetur. Nullam eget mollis ornare vel eu leo."/>
          <p:cNvSpPr txBox="1">
            <a:spLocks noGrp="1"/>
          </p:cNvSpPr>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Aenean bibendum nulla consectetur. Nullam eget mollis ornare vel eu leo.</a:t>
            </a:r>
          </a:p>
        </p:txBody>
      </p:sp>
      <p:sp>
        <p:nvSpPr>
          <p:cNvPr id="469" name="Vestibulum id porta felis euismod semper. Sed posuere consectetur est ligula at lobortis."/>
          <p:cNvSpPr txBox="1">
            <a:spLocks noGrp="1"/>
          </p:cNvSpPr>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Vestibulum id porta felis euismod semper. Sed posuere consectetur est ligula at lobortis.</a:t>
            </a:r>
          </a:p>
        </p:txBody>
      </p:sp>
      <p:sp>
        <p:nvSpPr>
          <p:cNvPr id="470" name="Option #02"/>
          <p:cNvSpPr txBox="1">
            <a:spLocks noGrp="1"/>
          </p:cNvSpPr>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#02</a:t>
            </a:r>
          </a:p>
        </p:txBody>
      </p:sp>
      <p:sp>
        <p:nvSpPr>
          <p:cNvPr id="471" name="Callout"/>
          <p:cNvSpPr>
            <a:spLocks noGrp="1"/>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72" name="Lorem eu leo quam. Pellentesque ornare sem lacinia quam venenatis."/>
          <p:cNvSpPr txBox="1">
            <a:spLocks noGrp="1"/>
          </p:cNvSpPr>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Lorem eu leo quam. Pellentesque ornare sem lacinia quam venenatis.</a:t>
            </a:r>
          </a:p>
        </p:txBody>
      </p:sp>
      <p:sp>
        <p:nvSpPr>
          <p:cNvPr id="473" name="Maecenas sed diam eget risus varius blandit sit amet non magna. Cras mattis consectetur purus."/>
          <p:cNvSpPr txBox="1">
            <a:spLocks noGrp="1"/>
          </p:cNvSpPr>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Maecenas sed diam eget risus varius blandit sit amet non magna. Cras mattis consectetur purus.</a:t>
            </a:r>
          </a:p>
        </p:txBody>
      </p:sp>
      <p:sp>
        <p:nvSpPr>
          <p:cNvPr id="474" name="Option #03"/>
          <p:cNvSpPr txBox="1">
            <a:spLocks noGrp="1"/>
          </p:cNvSpPr>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#03</a:t>
            </a:r>
          </a:p>
        </p:txBody>
      </p:sp>
      <p:sp>
        <p:nvSpPr>
          <p:cNvPr id="475"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76" name="Shape"/>
          <p:cNvSpPr>
            <a:spLocks noGrp="1"/>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7" name="Shape"/>
          <p:cNvSpPr>
            <a:spLocks noGrp="1"/>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8"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3 copy">
    <p:spTree>
      <p:nvGrpSpPr>
        <p:cNvPr id="1" name=""/>
        <p:cNvGrpSpPr/>
        <p:nvPr/>
      </p:nvGrpSpPr>
      <p:grpSpPr>
        <a:xfrm>
          <a:off x="0" y="0"/>
          <a:ext cx="0" cy="0"/>
          <a:chOff x="0" y="0"/>
          <a:chExt cx="0" cy="0"/>
        </a:xfrm>
      </p:grpSpPr>
      <p:sp>
        <p:nvSpPr>
          <p:cNvPr id="485"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86" name="Circle"/>
          <p:cNvSpPr>
            <a:spLocks noGrp="1"/>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7" name="Circle"/>
          <p:cNvSpPr>
            <a:spLocks noGrp="1"/>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8" name="Circle"/>
          <p:cNvSpPr>
            <a:spLocks noGrp="1"/>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9" name="Subtitle Text 01"/>
          <p:cNvSpPr txBox="1">
            <a:spLocks noGrp="1"/>
          </p:cNvSpPr>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01</a:t>
            </a:r>
          </a:p>
        </p:txBody>
      </p:sp>
      <p:sp>
        <p:nvSpPr>
          <p:cNvPr id="490" name="Etiam porta sem sit malesuada magna mollis eget lorem euismod. Nullam quis risus urna mollis ornare vel eu leo."/>
          <p:cNvSpPr txBox="1">
            <a:spLocks noGrp="1"/>
          </p:cNvSpPr>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Etiam porta sem sit malesuada magna mollis eget lorem euismod. Nullam quis risus urna mollis ornare vel eu leo.</a:t>
            </a:r>
          </a:p>
        </p:txBody>
      </p:sp>
      <p:sp>
        <p:nvSpPr>
          <p:cNvPr id="491" name="Subtitle Text 02"/>
          <p:cNvSpPr txBox="1">
            <a:spLocks noGrp="1"/>
          </p:cNvSpPr>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02</a:t>
            </a:r>
          </a:p>
        </p:txBody>
      </p:sp>
      <p:sp>
        <p:nvSpPr>
          <p:cNvPr id="492" name="Morbi leo risus, porta ac. Nullam quis risus mollis eu. Fusce dapibus, tellus ac cursus, tortor mauris condimentum nibh."/>
          <p:cNvSpPr txBox="1">
            <a:spLocks noGrp="1"/>
          </p:cNvSpPr>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Morbi leo risus, porta ac. Nullam quis risus mollis eu. Fusce dapibus, tellus ac cursus, tortor mauris condimentum nibh.</a:t>
            </a:r>
          </a:p>
        </p:txBody>
      </p:sp>
      <p:sp>
        <p:nvSpPr>
          <p:cNvPr id="493" name="Subtitle Text 03"/>
          <p:cNvSpPr txBox="1">
            <a:spLocks noGrp="1"/>
          </p:cNvSpPr>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03</a:t>
            </a:r>
          </a:p>
        </p:txBody>
      </p:sp>
      <p:sp>
        <p:nvSpPr>
          <p:cNvPr id="494" name="Pellentesque ornare sem. Donec ullamcorper nulla non. Integer posuere erat a ante venenatis dapibus posuere velit aliquet."/>
          <p:cNvSpPr txBox="1">
            <a:spLocks noGrp="1"/>
          </p:cNvSpPr>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Pellentesque ornare sem. Donec ullamcorper nulla non. Integer posuere erat a ante venenatis dapibus posuere velit aliquet.</a:t>
            </a:r>
          </a:p>
        </p:txBody>
      </p:sp>
      <p:sp>
        <p:nvSpPr>
          <p:cNvPr id="495" name="Shape"/>
          <p:cNvSpPr>
            <a:spLocks noGrp="1"/>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6" name="Shape"/>
          <p:cNvSpPr>
            <a:spLocks noGrp="1"/>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7" name="Shape"/>
          <p:cNvSpPr>
            <a:spLocks noGrp="1"/>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8"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meline with Highlights">
    <p:bg>
      <p:bgPr>
        <a:solidFill>
          <a:srgbClr val="41444B"/>
        </a:solidFill>
        <a:effectLst/>
      </p:bgPr>
    </p:bg>
    <p:spTree>
      <p:nvGrpSpPr>
        <p:cNvPr id="1" name=""/>
        <p:cNvGrpSpPr/>
        <p:nvPr/>
      </p:nvGrpSpPr>
      <p:grpSpPr>
        <a:xfrm>
          <a:off x="0" y="0"/>
          <a:ext cx="0" cy="0"/>
          <a:chOff x="0" y="0"/>
          <a:chExt cx="0" cy="0"/>
        </a:xfrm>
      </p:grpSpPr>
      <p:sp>
        <p:nvSpPr>
          <p:cNvPr id="538"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extrusionOk="0">
                <a:moveTo>
                  <a:pt x="0" y="21035"/>
                </a:moveTo>
                <a:cubicBezTo>
                  <a:pt x="3450" y="6435"/>
                  <a:pt x="10650" y="-565"/>
                  <a:pt x="21600" y="35"/>
                </a:cubicBezTo>
              </a:path>
            </a:pathLst>
          </a:custGeom>
          <a:ln w="25400">
            <a:solidFill>
              <a:srgbClr val="DCDEE0"/>
            </a:solidFill>
            <a:miter lim="400000"/>
          </a:ln>
        </p:spPr>
        <p:txBody>
          <a:bodyPr/>
          <a:lstStyle/>
          <a:p>
            <a:endParaRPr/>
          </a:p>
        </p:txBody>
      </p:sp>
      <p:sp>
        <p:nvSpPr>
          <p:cNvPr id="506"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7"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8"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9"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0"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1"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2"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3"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4"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5"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6"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7"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8"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9" name="Praesent"/>
          <p:cNvSpPr txBox="1">
            <a:spLocks noGrp="1"/>
          </p:cNvSpPr>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Praesent</a:t>
            </a:r>
          </a:p>
        </p:txBody>
      </p:sp>
      <p:sp>
        <p:nvSpPr>
          <p:cNvPr id="520" name="Ultricies"/>
          <p:cNvSpPr txBox="1">
            <a:spLocks noGrp="1"/>
          </p:cNvSpPr>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Ultricies</a:t>
            </a:r>
          </a:p>
        </p:txBody>
      </p:sp>
      <p:sp>
        <p:nvSpPr>
          <p:cNvPr id="521" name="Etiam Sem"/>
          <p:cNvSpPr txBox="1">
            <a:spLocks noGrp="1"/>
          </p:cNvSpPr>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Etiam Sem</a:t>
            </a:r>
          </a:p>
        </p:txBody>
      </p:sp>
      <p:sp>
        <p:nvSpPr>
          <p:cNvPr id="522" name="Ipsum"/>
          <p:cNvSpPr txBox="1">
            <a:spLocks noGrp="1"/>
          </p:cNvSpPr>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Ipsum</a:t>
            </a:r>
          </a:p>
        </p:txBody>
      </p:sp>
      <p:sp>
        <p:nvSpPr>
          <p:cNvPr id="523" name="Cras justo odio, dapibus ac facilisis in, egestas eget."/>
          <p:cNvSpPr txBox="1">
            <a:spLocks noGrp="1"/>
          </p:cNvSpPr>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Cras justo odio, dapibus ac facilisis in, egestas eget.</a:t>
            </a:r>
          </a:p>
        </p:txBody>
      </p:sp>
      <p:sp>
        <p:nvSpPr>
          <p:cNvPr id="524" name="01"/>
          <p:cNvSpPr txBox="1">
            <a:spLocks noGrp="1"/>
          </p:cNvSpPr>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9BBF59"/>
                </a:solidFill>
                <a:latin typeface="Avenir Next"/>
                <a:ea typeface="Avenir Next"/>
                <a:cs typeface="Avenir Next"/>
                <a:sym typeface="Avenir Next"/>
              </a:defRPr>
            </a:lvl1pPr>
          </a:lstStyle>
          <a:p>
            <a:r>
              <a:t>01</a:t>
            </a:r>
          </a:p>
        </p:txBody>
      </p:sp>
      <p:sp>
        <p:nvSpPr>
          <p:cNvPr id="525" name="Etiam porta sem malesuada magna mollis euismod."/>
          <p:cNvSpPr txBox="1">
            <a:spLocks noGrp="1"/>
          </p:cNvSpPr>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Etiam porta sem malesuada magna mollis euismod.</a:t>
            </a:r>
          </a:p>
        </p:txBody>
      </p:sp>
      <p:sp>
        <p:nvSpPr>
          <p:cNvPr id="526" name="02"/>
          <p:cNvSpPr txBox="1">
            <a:spLocks noGrp="1"/>
          </p:cNvSpPr>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209E96"/>
                </a:solidFill>
                <a:latin typeface="Avenir Next"/>
                <a:ea typeface="Avenir Next"/>
                <a:cs typeface="Avenir Next"/>
                <a:sym typeface="Avenir Next"/>
              </a:defRPr>
            </a:lvl1pPr>
          </a:lstStyle>
          <a:p>
            <a:r>
              <a:t>02</a:t>
            </a:r>
          </a:p>
        </p:txBody>
      </p:sp>
      <p:sp>
        <p:nvSpPr>
          <p:cNvPr id="527" name="Donec sed odio dui parturient."/>
          <p:cNvSpPr txBox="1">
            <a:spLocks noGrp="1"/>
          </p:cNvSpPr>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Donec sed odio dui parturient.</a:t>
            </a:r>
          </a:p>
        </p:txBody>
      </p:sp>
      <p:sp>
        <p:nvSpPr>
          <p:cNvPr id="528" name="03"/>
          <p:cNvSpPr txBox="1">
            <a:spLocks noGrp="1"/>
          </p:cNvSpPr>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ECAA0F"/>
                </a:solidFill>
                <a:latin typeface="Avenir Next"/>
                <a:ea typeface="Avenir Next"/>
                <a:cs typeface="Avenir Next"/>
                <a:sym typeface="Avenir Next"/>
              </a:defRPr>
            </a:lvl1pPr>
          </a:lstStyle>
          <a:p>
            <a:r>
              <a:t>03</a:t>
            </a:r>
          </a:p>
        </p:txBody>
      </p:sp>
      <p:sp>
        <p:nvSpPr>
          <p:cNvPr id="529" name="Cum sociis penatibus, nascetur ridiculus lorem."/>
          <p:cNvSpPr txBox="1">
            <a:spLocks noGrp="1"/>
          </p:cNvSpPr>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Cum sociis penatibus, nascetur ridiculus lorem.</a:t>
            </a:r>
          </a:p>
        </p:txBody>
      </p:sp>
      <p:sp>
        <p:nvSpPr>
          <p:cNvPr id="530" name="04"/>
          <p:cNvSpPr txBox="1">
            <a:spLocks noGrp="1"/>
          </p:cNvSpPr>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1A98C4"/>
                </a:solidFill>
                <a:latin typeface="Avenir Next"/>
                <a:ea typeface="Avenir Next"/>
                <a:cs typeface="Avenir Next"/>
                <a:sym typeface="Avenir Next"/>
              </a:defRPr>
            </a:lvl1pPr>
          </a:lstStyle>
          <a:p>
            <a:r>
              <a:t>04</a:t>
            </a:r>
          </a:p>
        </p:txBody>
      </p:sp>
      <p:sp>
        <p:nvSpPr>
          <p:cNvPr id="5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32" name="Slide Number"/>
          <p:cNvSpPr txBox="1">
            <a:spLocks noGrp="1"/>
          </p:cNvSpPr>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peech Bubbles">
    <p:spTree>
      <p:nvGrpSpPr>
        <p:cNvPr id="1" name=""/>
        <p:cNvGrpSpPr/>
        <p:nvPr/>
      </p:nvGrpSpPr>
      <p:grpSpPr>
        <a:xfrm>
          <a:off x="0" y="0"/>
          <a:ext cx="0" cy="0"/>
          <a:chOff x="0" y="0"/>
          <a:chExt cx="0" cy="0"/>
        </a:xfrm>
      </p:grpSpPr>
      <p:grpSp>
        <p:nvGrpSpPr>
          <p:cNvPr id="607" name="Group"/>
          <p:cNvGrpSpPr/>
          <p:nvPr/>
        </p:nvGrpSpPr>
        <p:grpSpPr>
          <a:xfrm>
            <a:off x="1482196" y="1300329"/>
            <a:ext cx="10040408" cy="4247461"/>
            <a:chOff x="0" y="0"/>
            <a:chExt cx="10040406" cy="4247460"/>
          </a:xfrm>
        </p:grpSpPr>
        <p:grpSp>
          <p:nvGrpSpPr>
            <p:cNvPr id="605" name="Group"/>
            <p:cNvGrpSpPr/>
            <p:nvPr/>
          </p:nvGrpSpPr>
          <p:grpSpPr>
            <a:xfrm>
              <a:off x="-1" y="1018830"/>
              <a:ext cx="4633695" cy="2209801"/>
              <a:chOff x="0" y="0"/>
              <a:chExt cx="4633693" cy="2209800"/>
            </a:xfrm>
          </p:grpSpPr>
          <p:grpSp>
            <p:nvGrpSpPr>
              <p:cNvPr id="552" name="Group"/>
              <p:cNvGrpSpPr/>
              <p:nvPr/>
            </p:nvGrpSpPr>
            <p:grpSpPr>
              <a:xfrm>
                <a:off x="-1" y="0"/>
                <a:ext cx="4633694" cy="381001"/>
                <a:chOff x="0" y="0"/>
                <a:chExt cx="4633692" cy="381000"/>
              </a:xfrm>
            </p:grpSpPr>
            <p:grpSp>
              <p:nvGrpSpPr>
                <p:cNvPr id="545" name="Group"/>
                <p:cNvGrpSpPr/>
                <p:nvPr/>
              </p:nvGrpSpPr>
              <p:grpSpPr>
                <a:xfrm>
                  <a:off x="0" y="0"/>
                  <a:ext cx="2284193" cy="381001"/>
                  <a:chOff x="0" y="0"/>
                  <a:chExt cx="2284192" cy="381000"/>
                </a:xfrm>
              </p:grpSpPr>
              <p:sp>
                <p:nvSpPr>
                  <p:cNvPr id="54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3"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4"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51" name="Group"/>
                <p:cNvGrpSpPr/>
                <p:nvPr/>
              </p:nvGrpSpPr>
              <p:grpSpPr>
                <a:xfrm>
                  <a:off x="2349500" y="0"/>
                  <a:ext cx="2284193" cy="381001"/>
                  <a:chOff x="0" y="0"/>
                  <a:chExt cx="2284192" cy="381000"/>
                </a:xfrm>
              </p:grpSpPr>
              <p:sp>
                <p:nvSpPr>
                  <p:cNvPr id="546"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7"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8"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9"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0"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65" name="Group"/>
              <p:cNvGrpSpPr/>
              <p:nvPr/>
            </p:nvGrpSpPr>
            <p:grpSpPr>
              <a:xfrm>
                <a:off x="-1" y="457200"/>
                <a:ext cx="4633694" cy="381001"/>
                <a:chOff x="0" y="0"/>
                <a:chExt cx="4633692" cy="381000"/>
              </a:xfrm>
            </p:grpSpPr>
            <p:grpSp>
              <p:nvGrpSpPr>
                <p:cNvPr id="560" name="Group"/>
                <p:cNvGrpSpPr/>
                <p:nvPr/>
              </p:nvGrpSpPr>
              <p:grpSpPr>
                <a:xfrm>
                  <a:off x="0" y="0"/>
                  <a:ext cx="3223993" cy="381001"/>
                  <a:chOff x="0" y="0"/>
                  <a:chExt cx="3223992" cy="381000"/>
                </a:xfrm>
              </p:grpSpPr>
              <p:sp>
                <p:nvSpPr>
                  <p:cNvPr id="553"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4"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5"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6"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7"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8"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9"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64" name="Group"/>
                <p:cNvGrpSpPr/>
                <p:nvPr/>
              </p:nvGrpSpPr>
              <p:grpSpPr>
                <a:xfrm>
                  <a:off x="3289300" y="0"/>
                  <a:ext cx="1344393" cy="381001"/>
                  <a:chOff x="0" y="0"/>
                  <a:chExt cx="1344392" cy="381000"/>
                </a:xfrm>
              </p:grpSpPr>
              <p:sp>
                <p:nvSpPr>
                  <p:cNvPr id="56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78" name="Group"/>
              <p:cNvGrpSpPr/>
              <p:nvPr/>
            </p:nvGrpSpPr>
            <p:grpSpPr>
              <a:xfrm>
                <a:off x="-1" y="914400"/>
                <a:ext cx="4633694" cy="381001"/>
                <a:chOff x="0" y="0"/>
                <a:chExt cx="4633692" cy="381000"/>
              </a:xfrm>
            </p:grpSpPr>
            <p:grpSp>
              <p:nvGrpSpPr>
                <p:cNvPr id="569" name="Group"/>
                <p:cNvGrpSpPr/>
                <p:nvPr/>
              </p:nvGrpSpPr>
              <p:grpSpPr>
                <a:xfrm>
                  <a:off x="0" y="0"/>
                  <a:ext cx="1344393" cy="381001"/>
                  <a:chOff x="0" y="0"/>
                  <a:chExt cx="1344392" cy="381000"/>
                </a:xfrm>
              </p:grpSpPr>
              <p:sp>
                <p:nvSpPr>
                  <p:cNvPr id="566"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7"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8"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77" name="Group"/>
                <p:cNvGrpSpPr/>
                <p:nvPr/>
              </p:nvGrpSpPr>
              <p:grpSpPr>
                <a:xfrm>
                  <a:off x="1409700" y="0"/>
                  <a:ext cx="3223993" cy="381001"/>
                  <a:chOff x="0" y="0"/>
                  <a:chExt cx="3223992" cy="381000"/>
                </a:xfrm>
              </p:grpSpPr>
              <p:sp>
                <p:nvSpPr>
                  <p:cNvPr id="57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3"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4"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5"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6"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91" name="Group"/>
              <p:cNvGrpSpPr/>
              <p:nvPr/>
            </p:nvGrpSpPr>
            <p:grpSpPr>
              <a:xfrm>
                <a:off x="-1" y="1371600"/>
                <a:ext cx="4633694" cy="381001"/>
                <a:chOff x="0" y="0"/>
                <a:chExt cx="4633692" cy="381000"/>
              </a:xfrm>
            </p:grpSpPr>
            <p:grpSp>
              <p:nvGrpSpPr>
                <p:cNvPr id="585" name="Group"/>
                <p:cNvGrpSpPr/>
                <p:nvPr/>
              </p:nvGrpSpPr>
              <p:grpSpPr>
                <a:xfrm>
                  <a:off x="0" y="0"/>
                  <a:ext cx="2754093" cy="381001"/>
                  <a:chOff x="0" y="0"/>
                  <a:chExt cx="2754092" cy="381000"/>
                </a:xfrm>
              </p:grpSpPr>
              <p:sp>
                <p:nvSpPr>
                  <p:cNvPr id="57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90" name="Group"/>
                <p:cNvGrpSpPr/>
                <p:nvPr/>
              </p:nvGrpSpPr>
              <p:grpSpPr>
                <a:xfrm>
                  <a:off x="2819400" y="0"/>
                  <a:ext cx="1814293" cy="381001"/>
                  <a:chOff x="0" y="0"/>
                  <a:chExt cx="1814292" cy="381000"/>
                </a:xfrm>
              </p:grpSpPr>
              <p:sp>
                <p:nvSpPr>
                  <p:cNvPr id="586"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7"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8"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9"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604" name="Group"/>
              <p:cNvGrpSpPr/>
              <p:nvPr/>
            </p:nvGrpSpPr>
            <p:grpSpPr>
              <a:xfrm>
                <a:off x="0" y="1828800"/>
                <a:ext cx="4633693" cy="381001"/>
                <a:chOff x="0" y="0"/>
                <a:chExt cx="4633692" cy="381000"/>
              </a:xfrm>
            </p:grpSpPr>
            <p:grpSp>
              <p:nvGrpSpPr>
                <p:cNvPr id="600" name="Group"/>
                <p:cNvGrpSpPr/>
                <p:nvPr/>
              </p:nvGrpSpPr>
              <p:grpSpPr>
                <a:xfrm>
                  <a:off x="0" y="0"/>
                  <a:ext cx="3693893" cy="381001"/>
                  <a:chOff x="0" y="0"/>
                  <a:chExt cx="3693892" cy="381000"/>
                </a:xfrm>
              </p:grpSpPr>
              <p:sp>
                <p:nvSpPr>
                  <p:cNvPr id="59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9"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03" name="Group"/>
                <p:cNvGrpSpPr/>
                <p:nvPr/>
              </p:nvGrpSpPr>
              <p:grpSpPr>
                <a:xfrm>
                  <a:off x="3759200" y="0"/>
                  <a:ext cx="874493" cy="381001"/>
                  <a:chOff x="0" y="0"/>
                  <a:chExt cx="874492" cy="381000"/>
                </a:xfrm>
              </p:grpSpPr>
              <p:sp>
                <p:nvSpPr>
                  <p:cNvPr id="60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sp>
          <p:nvSpPr>
            <p:cNvPr id="606"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08" name="Curabitur blandit tempus porttitor. Cras mattis consectetur purus sit amet fermentum. Duis mollis, est non commodo luctus, nisi erat porttitor ligula, eget lacinia odio sem nec elit."/>
          <p:cNvSpPr txBox="1">
            <a:spLocks noGrp="1"/>
          </p:cNvSpPr>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Curabitur blandit tempus porttitor. Cras mattis consectetur purus sit amet fermentum. Duis mollis, est non commodo luctus, nisi erat porttitor ligula, eget lacinia odio sem nec elit.</a:t>
            </a:r>
          </a:p>
        </p:txBody>
      </p:sp>
      <p:sp>
        <p:nvSpPr>
          <p:cNvPr id="609" name="Ullamcorper Egestas Fusce Nullam Ipsum Adipiscing"/>
          <p:cNvSpPr txBox="1">
            <a:spLocks noGrp="1"/>
          </p:cNvSpPr>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Ullamcorper Egestas Fusce Nullam Ipsum Adipiscing</a:t>
            </a:r>
          </a:p>
        </p:txBody>
      </p:sp>
      <p:sp>
        <p:nvSpPr>
          <p:cNvPr id="610" name="Maecenas sed diam eget risus varius blandit sit amet non magna. Fusce dapibus, tellus ac cursus commodo, tortor mauris condimentum nibh, ut fermentum massa justo sit amet risus."/>
          <p:cNvSpPr txBox="1">
            <a:spLocks noGrp="1"/>
          </p:cNvSpPr>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varius blandit sit amet non magna. Fusce dapibus, tellus ac cursus commodo, tortor mauris condimentum nibh, ut fermentum massa justo sit amet risus.</a:t>
            </a:r>
          </a:p>
        </p:txBody>
      </p:sp>
      <p:sp>
        <p:nvSpPr>
          <p:cNvPr id="611" name="Dolor Porta Nullam Venenatis Quam Condimentum Porta"/>
          <p:cNvSpPr txBox="1">
            <a:spLocks noGrp="1"/>
          </p:cNvSpPr>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Dolor Porta Nullam Venenatis Quam Condimentum Porta</a:t>
            </a:r>
          </a:p>
        </p:txBody>
      </p:sp>
      <p:sp>
        <p:nvSpPr>
          <p:cNvPr id="61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51"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52"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AFD2E1"/>
                </a:solidFill>
                <a:latin typeface="Helvetica Neue"/>
                <a:ea typeface="Helvetica Neue"/>
                <a:cs typeface="Helvetica Neue"/>
                <a:sym typeface="Helvetica Neue"/>
              </a:defRPr>
            </a:lvl1pPr>
          </a:lstStyle>
          <a:p>
            <a:r>
              <a:t>Title Text</a:t>
            </a:r>
          </a:p>
        </p:txBody>
      </p:sp>
      <p:sp>
        <p:nvSpPr>
          <p:cNvPr id="5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riting Ideas">
    <p:spTree>
      <p:nvGrpSpPr>
        <p:cNvPr id="1" name=""/>
        <p:cNvGrpSpPr/>
        <p:nvPr/>
      </p:nvGrpSpPr>
      <p:grpSpPr>
        <a:xfrm>
          <a:off x="0" y="0"/>
          <a:ext cx="0" cy="0"/>
          <a:chOff x="0" y="0"/>
          <a:chExt cx="0" cy="0"/>
        </a:xfrm>
      </p:grpSpPr>
      <p:sp>
        <p:nvSpPr>
          <p:cNvPr id="620"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1" name="Aenean eu leo quam. Pellentesque sem lacinia vestibulum."/>
          <p:cNvSpPr txBox="1">
            <a:spLocks noGrp="1"/>
          </p:cNvSpPr>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quam. Pellentesque sem lacinia vestibulum.</a:t>
            </a:r>
          </a:p>
        </p:txBody>
      </p:sp>
      <p:sp>
        <p:nvSpPr>
          <p:cNvPr id="622" name="Ullamcorper Porta"/>
          <p:cNvSpPr txBox="1">
            <a:spLocks noGrp="1"/>
          </p:cNvSpPr>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Ullamcorper Porta</a:t>
            </a:r>
          </a:p>
        </p:txBody>
      </p:sp>
      <p:sp>
        <p:nvSpPr>
          <p:cNvPr id="623"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4"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b="1" spc="0">
                <a:solidFill>
                  <a:srgbClr val="656D77"/>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25" name="Vestibulum id ligula porta felis euismod semper posuere erat."/>
          <p:cNvSpPr txBox="1">
            <a:spLocks noGrp="1"/>
          </p:cNvSpPr>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26" name="Malesuada Venenatis"/>
          <p:cNvSpPr txBox="1">
            <a:spLocks noGrp="1"/>
          </p:cNvSpPr>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Malesuada Venenatis</a:t>
            </a:r>
          </a:p>
        </p:txBody>
      </p:sp>
      <p:sp>
        <p:nvSpPr>
          <p:cNvPr id="627"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8"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9" name="Praesent commodo cursus magna, vel nisl consectetur et."/>
          <p:cNvSpPr txBox="1">
            <a:spLocks noGrp="1"/>
          </p:cNvSpPr>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nisl consectetur et.</a:t>
            </a:r>
          </a:p>
        </p:txBody>
      </p:sp>
      <p:sp>
        <p:nvSpPr>
          <p:cNvPr id="630" name="Egestas Commodo"/>
          <p:cNvSpPr txBox="1">
            <a:spLocks noGrp="1"/>
          </p:cNvSpPr>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Egestas Commodo</a:t>
            </a:r>
          </a:p>
        </p:txBody>
      </p:sp>
      <p:sp>
        <p:nvSpPr>
          <p:cNvPr id="631"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2"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3"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4"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5" name="Vestibulum id ligula porta felis euismod semper posuere erat."/>
          <p:cNvSpPr txBox="1">
            <a:spLocks noGrp="1"/>
          </p:cNvSpPr>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36" name="Dolor Egestas"/>
          <p:cNvSpPr txBox="1">
            <a:spLocks noGrp="1"/>
          </p:cNvSpPr>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Dolor Egestas</a:t>
            </a:r>
          </a:p>
        </p:txBody>
      </p:sp>
      <p:sp>
        <p:nvSpPr>
          <p:cNvPr id="637"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8"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9"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0"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1"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2"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3"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4"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5"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6"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7"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8"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9"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0"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1"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2"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3"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4"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Writing Ideas 2">
    <p:spTree>
      <p:nvGrpSpPr>
        <p:cNvPr id="1" name=""/>
        <p:cNvGrpSpPr/>
        <p:nvPr/>
      </p:nvGrpSpPr>
      <p:grpSpPr>
        <a:xfrm>
          <a:off x="0" y="0"/>
          <a:ext cx="0" cy="0"/>
          <a:chOff x="0" y="0"/>
          <a:chExt cx="0" cy="0"/>
        </a:xfrm>
      </p:grpSpPr>
      <p:grpSp>
        <p:nvGrpSpPr>
          <p:cNvPr id="666" name="Group"/>
          <p:cNvGrpSpPr/>
          <p:nvPr/>
        </p:nvGrpSpPr>
        <p:grpSpPr>
          <a:xfrm>
            <a:off x="5109570" y="1270000"/>
            <a:ext cx="819013" cy="1847326"/>
            <a:chOff x="0" y="0"/>
            <a:chExt cx="819011" cy="1847325"/>
          </a:xfrm>
        </p:grpSpPr>
        <p:sp>
          <p:nvSpPr>
            <p:cNvPr id="663"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4"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5"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1" name="Group"/>
          <p:cNvGrpSpPr/>
          <p:nvPr/>
        </p:nvGrpSpPr>
        <p:grpSpPr>
          <a:xfrm>
            <a:off x="6913452" y="2578305"/>
            <a:ext cx="1282461" cy="2514395"/>
            <a:chOff x="0" y="0"/>
            <a:chExt cx="1282460" cy="2514394"/>
          </a:xfrm>
        </p:grpSpPr>
        <p:sp>
          <p:nvSpPr>
            <p:cNvPr id="667"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8"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9"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0"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80" name="Group"/>
          <p:cNvGrpSpPr/>
          <p:nvPr/>
        </p:nvGrpSpPr>
        <p:grpSpPr>
          <a:xfrm>
            <a:off x="6133230" y="1312023"/>
            <a:ext cx="2073821" cy="3780677"/>
            <a:chOff x="81687" y="0"/>
            <a:chExt cx="2073820" cy="3780676"/>
          </a:xfrm>
        </p:grpSpPr>
        <p:grpSp>
          <p:nvGrpSpPr>
            <p:cNvPr id="674" name="Group"/>
            <p:cNvGrpSpPr/>
            <p:nvPr/>
          </p:nvGrpSpPr>
          <p:grpSpPr>
            <a:xfrm>
              <a:off x="122026" y="3480644"/>
              <a:ext cx="524665" cy="300033"/>
              <a:chOff x="0" y="0"/>
              <a:chExt cx="524664" cy="300032"/>
            </a:xfrm>
          </p:grpSpPr>
          <p:sp>
            <p:nvSpPr>
              <p:cNvPr id="672"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3"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75"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6"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7"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8"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9"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81"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82" name="Pellentesque Ridiculus Nullam Mollis"/>
          <p:cNvSpPr txBox="1">
            <a:spLocks noGrp="1"/>
          </p:cNvSpPr>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Pellentesque Ridiculus Nullam Mollis</a:t>
            </a:r>
          </a:p>
        </p:txBody>
      </p:sp>
      <p:sp>
        <p:nvSpPr>
          <p:cNvPr id="683"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a:spLocks noGrp="1"/>
          </p:cNvSpPr>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hecklist 1">
    <p:spTree>
      <p:nvGrpSpPr>
        <p:cNvPr id="1" name=""/>
        <p:cNvGrpSpPr/>
        <p:nvPr/>
      </p:nvGrpSpPr>
      <p:grpSpPr>
        <a:xfrm>
          <a:off x="0" y="0"/>
          <a:ext cx="0" cy="0"/>
          <a:chOff x="0" y="0"/>
          <a:chExt cx="0" cy="0"/>
        </a:xfrm>
      </p:grpSpPr>
      <p:grpSp>
        <p:nvGrpSpPr>
          <p:cNvPr id="707" name="Group"/>
          <p:cNvGrpSpPr/>
          <p:nvPr/>
        </p:nvGrpSpPr>
        <p:grpSpPr>
          <a:xfrm>
            <a:off x="1270000" y="1960133"/>
            <a:ext cx="3810000" cy="5265711"/>
            <a:chOff x="0" y="0"/>
            <a:chExt cx="3810000" cy="5265710"/>
          </a:xfrm>
        </p:grpSpPr>
        <p:sp>
          <p:nvSpPr>
            <p:cNvPr id="692"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3"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4"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5"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6"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7"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8"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9"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0"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1"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2"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3"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4"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5" name="Shape"/>
            <p:cNvSpPr/>
            <p:nvPr/>
          </p:nvSpPr>
          <p:spPr>
            <a:xfrm rot="16200000" flipH="1">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6" name="Shape"/>
            <p:cNvSpPr/>
            <p:nvPr/>
          </p:nvSpPr>
          <p:spPr>
            <a:xfrm rot="16200000" flipH="1">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08" name="Vivamus sagittis lacus vel augue. Lorem ipsum dolor sit amet, consectetur adipiscing elit."/>
          <p:cNvSpPr txBox="1">
            <a:spLocks noGrp="1"/>
          </p:cNvSpPr>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Lorem ipsum dolor sit amet, consectetur adipiscing elit.</a:t>
            </a:r>
          </a:p>
        </p:txBody>
      </p:sp>
      <p:sp>
        <p:nvSpPr>
          <p:cNvPr id="709" name="Tristique Commodo"/>
          <p:cNvSpPr txBox="1">
            <a:spLocks noGrp="1"/>
          </p:cNvSpPr>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Tristique Commodo</a:t>
            </a:r>
          </a:p>
        </p:txBody>
      </p:sp>
      <p:sp>
        <p:nvSpPr>
          <p:cNvPr id="710" name="Praesent commodo cursus magna, vel scelerisque nisl consectetur amet non magna et."/>
          <p:cNvSpPr txBox="1">
            <a:spLocks noGrp="1"/>
          </p:cNvSpPr>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scelerisque nisl consectetur amet non magna et.</a:t>
            </a:r>
          </a:p>
        </p:txBody>
      </p:sp>
      <p:sp>
        <p:nvSpPr>
          <p:cNvPr id="711" name="Commodo Quam"/>
          <p:cNvSpPr txBox="1">
            <a:spLocks noGrp="1"/>
          </p:cNvSpPr>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Quam</a:t>
            </a:r>
          </a:p>
        </p:txBody>
      </p:sp>
      <p:sp>
        <p:nvSpPr>
          <p:cNvPr id="712" name="Vivamus sagittis lacus vel augue laoreet rutrum faucibus dolor varius blandit sit  auctor."/>
          <p:cNvSpPr txBox="1">
            <a:spLocks noGrp="1"/>
          </p:cNvSpPr>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laoreet rutrum faucibus dolor varius blandit sit  auctor.</a:t>
            </a:r>
          </a:p>
        </p:txBody>
      </p:sp>
      <p:sp>
        <p:nvSpPr>
          <p:cNvPr id="713" name="Purus Fusce Cras"/>
          <p:cNvSpPr txBox="1">
            <a:spLocks noGrp="1"/>
          </p:cNvSpPr>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Purus Fusce Cras</a:t>
            </a:r>
          </a:p>
        </p:txBody>
      </p:sp>
      <p:sp>
        <p:nvSpPr>
          <p:cNvPr id="714" name="Cras justo odio, dapibus ac facilisis in, egestas eget quam. Curabitur blandit tempus porttitor."/>
          <p:cNvSpPr txBox="1">
            <a:spLocks noGrp="1"/>
          </p:cNvSpPr>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Cras justo odio, dapibus ac facilisis in, egestas eget quam. Curabitur blandit tempus porttitor. </a:t>
            </a:r>
          </a:p>
        </p:txBody>
      </p:sp>
      <p:sp>
        <p:nvSpPr>
          <p:cNvPr id="715" name="Commodo Dolor Tristique"/>
          <p:cNvSpPr txBox="1">
            <a:spLocks noGrp="1"/>
          </p:cNvSpPr>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Dolor Tristique</a:t>
            </a:r>
          </a:p>
        </p:txBody>
      </p:sp>
      <p:sp>
        <p:nvSpPr>
          <p:cNvPr id="716" name="Maecenas sed diam eget risus. Etiam porta sem malesuada magna mollis euismod."/>
          <p:cNvSpPr txBox="1">
            <a:spLocks noGrp="1"/>
          </p:cNvSpPr>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Etiam porta sem malesuada magna mollis euismod.</a:t>
            </a:r>
          </a:p>
        </p:txBody>
      </p:sp>
      <p:sp>
        <p:nvSpPr>
          <p:cNvPr id="717" name="Venenatis Ridiculus"/>
          <p:cNvSpPr txBox="1">
            <a:spLocks noGrp="1"/>
          </p:cNvSpPr>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Ridiculus</a:t>
            </a:r>
          </a:p>
        </p:txBody>
      </p:sp>
      <p:sp>
        <p:nvSpPr>
          <p:cNvPr id="718"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9" name="Shape"/>
          <p:cNvSpPr/>
          <p:nvPr/>
        </p:nvSpPr>
        <p:spPr>
          <a:xfrm rot="16200000" flipH="1">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722" name="Group"/>
          <p:cNvGrpSpPr/>
          <p:nvPr/>
        </p:nvGrpSpPr>
        <p:grpSpPr>
          <a:xfrm>
            <a:off x="6032654" y="3228870"/>
            <a:ext cx="939492" cy="810316"/>
            <a:chOff x="0" y="0"/>
            <a:chExt cx="939490" cy="810315"/>
          </a:xfrm>
        </p:grpSpPr>
        <p:sp>
          <p:nvSpPr>
            <p:cNvPr id="720"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1"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5" name="Group"/>
          <p:cNvGrpSpPr/>
          <p:nvPr/>
        </p:nvGrpSpPr>
        <p:grpSpPr>
          <a:xfrm>
            <a:off x="6032654" y="4471642"/>
            <a:ext cx="939492" cy="810316"/>
            <a:chOff x="0" y="0"/>
            <a:chExt cx="939490" cy="810315"/>
          </a:xfrm>
        </p:grpSpPr>
        <p:sp>
          <p:nvSpPr>
            <p:cNvPr id="723"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4"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8" name="Group"/>
          <p:cNvGrpSpPr/>
          <p:nvPr/>
        </p:nvGrpSpPr>
        <p:grpSpPr>
          <a:xfrm>
            <a:off x="6032654" y="5714414"/>
            <a:ext cx="939492" cy="810316"/>
            <a:chOff x="0" y="0"/>
            <a:chExt cx="939490" cy="810315"/>
          </a:xfrm>
        </p:grpSpPr>
        <p:sp>
          <p:nvSpPr>
            <p:cNvPr id="726"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7"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31" name="Group"/>
          <p:cNvGrpSpPr/>
          <p:nvPr/>
        </p:nvGrpSpPr>
        <p:grpSpPr>
          <a:xfrm>
            <a:off x="6032654" y="6957186"/>
            <a:ext cx="939492" cy="810316"/>
            <a:chOff x="0" y="0"/>
            <a:chExt cx="939490" cy="810315"/>
          </a:xfrm>
        </p:grpSpPr>
        <p:sp>
          <p:nvSpPr>
            <p:cNvPr id="72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30"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3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Checklist 1 copy">
    <p:spTree>
      <p:nvGrpSpPr>
        <p:cNvPr id="1" name=""/>
        <p:cNvGrpSpPr/>
        <p:nvPr/>
      </p:nvGrpSpPr>
      <p:grpSpPr>
        <a:xfrm>
          <a:off x="0" y="0"/>
          <a:ext cx="0" cy="0"/>
          <a:chOff x="0" y="0"/>
          <a:chExt cx="0" cy="0"/>
        </a:xfrm>
      </p:grpSpPr>
      <p:sp>
        <p:nvSpPr>
          <p:cNvPr id="740"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41"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2"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3" name="Etiam porta sem malesuada magna euismod."/>
          <p:cNvSpPr txBox="1">
            <a:spLocks noGrp="1"/>
          </p:cNvSpPr>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Etiam porta sem malesuada magna euismod. </a:t>
            </a:r>
          </a:p>
        </p:txBody>
      </p:sp>
      <p:sp>
        <p:nvSpPr>
          <p:cNvPr id="744" name="Sed posuere consectetur est at lobortis. Maecenas sed diam eget risus varius blandit sit amet non magna. Nulla vitae elit libero, a pharetra augue."/>
          <p:cNvSpPr txBox="1">
            <a:spLocks noGrp="1"/>
          </p:cNvSpPr>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Sed posuere consectetur est at lobortis. Maecenas sed diam eget risus varius blandit sit amet non magna. Nulla vitae elit libero, a pharetra augue.</a:t>
            </a:r>
          </a:p>
        </p:txBody>
      </p:sp>
      <p:sp>
        <p:nvSpPr>
          <p:cNvPr id="745"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6"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7" name="Nullam quis risus eget urna mollis eu leo."/>
          <p:cNvSpPr txBox="1">
            <a:spLocks noGrp="1"/>
          </p:cNvSpPr>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Nullam quis risus eget urna mollis eu leo.</a:t>
            </a:r>
          </a:p>
        </p:txBody>
      </p:sp>
      <p:sp>
        <p:nvSpPr>
          <p:cNvPr id="748" name="Aenean lacinia bibendum nulla sed consectetur. Vestibulum id ligula porta felis euismod semper."/>
          <p:cNvSpPr txBox="1">
            <a:spLocks noGrp="1"/>
          </p:cNvSpPr>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Aenean lacinia bibendum nulla sed consectetur. Vestibulum id ligula porta felis euismod semper.</a:t>
            </a:r>
          </a:p>
        </p:txBody>
      </p:sp>
      <p:sp>
        <p:nvSpPr>
          <p:cNvPr id="749"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50"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1" name="Aenean lacinia bibendum nulla consectetur."/>
          <p:cNvSpPr txBox="1">
            <a:spLocks noGrp="1"/>
          </p:cNvSpPr>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Aenean lacinia bibendum nulla consectetur. </a:t>
            </a:r>
          </a:p>
        </p:txBody>
      </p:sp>
      <p:sp>
        <p:nvSpPr>
          <p:cNvPr id="752" name="Curabitur blandit tempus porttitor. Etiam porta sem malesuada magna mollis euismod. Sed posuere consectetur est at lobortis."/>
          <p:cNvSpPr txBox="1">
            <a:spLocks noGrp="1"/>
          </p:cNvSpPr>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Curabitur blandit tempus porttitor. Etiam porta sem malesuada magna mollis euismod. Sed posuere consectetur est at lobortis.</a:t>
            </a:r>
          </a:p>
        </p:txBody>
      </p:sp>
      <p:sp>
        <p:nvSpPr>
          <p:cNvPr id="753"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54"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55"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6" name="Pellentesque ornare sem lacinia quam venenatis vestibulum."/>
          <p:cNvSpPr txBox="1">
            <a:spLocks noGrp="1"/>
          </p:cNvSpPr>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Pellentesque ornare sem lacinia quam venenatis vestibulum.</a:t>
            </a:r>
          </a:p>
        </p:txBody>
      </p:sp>
      <p:sp>
        <p:nvSpPr>
          <p:cNvPr id="757" name="Praesent commodo cursus magna, vel scelerisque nisl consectetur et. Aenean lacinia bibendum nulla sed consectetur."/>
          <p:cNvSpPr txBox="1">
            <a:spLocks noGrp="1"/>
          </p:cNvSpPr>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Praesent commodo cursus magna, vel scelerisque nisl consectetur et. Aenean lacinia bibendum nulla sed consectetur.</a:t>
            </a:r>
          </a:p>
        </p:txBody>
      </p:sp>
      <p:sp>
        <p:nvSpPr>
          <p:cNvPr id="758" name="Risus Fringilla Adipiscing"/>
          <p:cNvSpPr txBox="1">
            <a:spLocks noGrp="1"/>
          </p:cNvSpPr>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Risus Fringilla Adipiscing</a:t>
            </a:r>
          </a:p>
        </p:txBody>
      </p:sp>
      <p:sp>
        <p:nvSpPr>
          <p:cNvPr id="75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igns">
    <p:spTree>
      <p:nvGrpSpPr>
        <p:cNvPr id="1" name=""/>
        <p:cNvGrpSpPr/>
        <p:nvPr/>
      </p:nvGrpSpPr>
      <p:grpSpPr>
        <a:xfrm>
          <a:off x="0" y="0"/>
          <a:ext cx="0" cy="0"/>
          <a:chOff x="0" y="0"/>
          <a:chExt cx="0" cy="0"/>
        </a:xfrm>
      </p:grpSpPr>
      <p:grpSp>
        <p:nvGrpSpPr>
          <p:cNvPr id="771" name="Group"/>
          <p:cNvGrpSpPr/>
          <p:nvPr/>
        </p:nvGrpSpPr>
        <p:grpSpPr>
          <a:xfrm>
            <a:off x="6281256" y="4981500"/>
            <a:ext cx="1866057" cy="1866901"/>
            <a:chOff x="0" y="0"/>
            <a:chExt cx="1866056" cy="1866900"/>
          </a:xfrm>
        </p:grpSpPr>
        <p:sp>
          <p:nvSpPr>
            <p:cNvPr id="767"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8"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9"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0"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78" name="Group"/>
          <p:cNvGrpSpPr/>
          <p:nvPr/>
        </p:nvGrpSpPr>
        <p:grpSpPr>
          <a:xfrm>
            <a:off x="4725139" y="7418748"/>
            <a:ext cx="3652632" cy="1866901"/>
            <a:chOff x="0" y="0"/>
            <a:chExt cx="3652630" cy="1866900"/>
          </a:xfrm>
        </p:grpSpPr>
        <p:sp>
          <p:nvSpPr>
            <p:cNvPr id="772"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3"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4"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5"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6"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7"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87" name="Group"/>
          <p:cNvGrpSpPr/>
          <p:nvPr/>
        </p:nvGrpSpPr>
        <p:grpSpPr>
          <a:xfrm>
            <a:off x="1850742" y="2724725"/>
            <a:ext cx="1320984" cy="1866901"/>
            <a:chOff x="0" y="0"/>
            <a:chExt cx="1320983" cy="1866900"/>
          </a:xfrm>
        </p:grpSpPr>
        <p:sp>
          <p:nvSpPr>
            <p:cNvPr id="779"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0"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1"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2"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3"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4"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63">
                  <a:solidFill>
                    <a:srgbClr val="FDCE54"/>
                  </a:solidFill>
                  <a:latin typeface="Avenir Next Condensed"/>
                  <a:ea typeface="Avenir Next Condensed"/>
                  <a:cs typeface="Avenir Next Condensed"/>
                  <a:sym typeface="Avenir Next Condensed"/>
                </a:defRPr>
              </a:lvl1pPr>
            </a:lstStyle>
            <a:p>
              <a:r>
                <a:t>CAUTION</a:t>
              </a:r>
            </a:p>
          </p:txBody>
        </p:sp>
        <p:sp>
          <p:nvSpPr>
            <p:cNvPr id="785"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SLIPPERY</a:t>
              </a:r>
            </a:p>
          </p:txBody>
        </p:sp>
        <p:sp>
          <p:nvSpPr>
            <p:cNvPr id="786"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794" name="Group"/>
          <p:cNvGrpSpPr/>
          <p:nvPr/>
        </p:nvGrpSpPr>
        <p:grpSpPr>
          <a:xfrm>
            <a:off x="8890335" y="467951"/>
            <a:ext cx="2544930" cy="1866901"/>
            <a:chOff x="0" y="0"/>
            <a:chExt cx="2544928" cy="1866900"/>
          </a:xfrm>
        </p:grpSpPr>
        <p:grpSp>
          <p:nvGrpSpPr>
            <p:cNvPr id="791" name="Group"/>
            <p:cNvGrpSpPr/>
            <p:nvPr/>
          </p:nvGrpSpPr>
          <p:grpSpPr>
            <a:xfrm>
              <a:off x="-1" y="0"/>
              <a:ext cx="2544930" cy="1866901"/>
              <a:chOff x="0" y="0"/>
              <a:chExt cx="2544928" cy="1866900"/>
            </a:xfrm>
          </p:grpSpPr>
          <p:sp>
            <p:nvSpPr>
              <p:cNvPr id="788"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9" name="Shape"/>
              <p:cNvSpPr/>
              <p:nvPr/>
            </p:nvSpPr>
            <p:spPr>
              <a:xfrm rot="10800000" flipH="1">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0"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2"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32308">
                <a:lnSpc>
                  <a:spcPct val="90000"/>
                </a:lnSpc>
                <a:spcBef>
                  <a:spcPts val="0"/>
                </a:spcBef>
                <a:defRPr sz="458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793"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801" name="Group"/>
          <p:cNvGrpSpPr/>
          <p:nvPr/>
        </p:nvGrpSpPr>
        <p:grpSpPr>
          <a:xfrm>
            <a:off x="1577784" y="467951"/>
            <a:ext cx="1866901" cy="1866901"/>
            <a:chOff x="0" y="0"/>
            <a:chExt cx="1866900" cy="1866900"/>
          </a:xfrm>
        </p:grpSpPr>
        <p:grpSp>
          <p:nvGrpSpPr>
            <p:cNvPr id="799" name="Group"/>
            <p:cNvGrpSpPr/>
            <p:nvPr/>
          </p:nvGrpSpPr>
          <p:grpSpPr>
            <a:xfrm>
              <a:off x="-1" y="0"/>
              <a:ext cx="1866902" cy="1866901"/>
              <a:chOff x="0" y="0"/>
              <a:chExt cx="1866900" cy="1866900"/>
            </a:xfrm>
          </p:grpSpPr>
          <p:sp>
            <p:nvSpPr>
              <p:cNvPr id="795"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6"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7"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8"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0"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808" name="Group"/>
          <p:cNvGrpSpPr/>
          <p:nvPr/>
        </p:nvGrpSpPr>
        <p:grpSpPr>
          <a:xfrm>
            <a:off x="6216673" y="467951"/>
            <a:ext cx="2101241" cy="1866901"/>
            <a:chOff x="0" y="0"/>
            <a:chExt cx="2101240" cy="1866900"/>
          </a:xfrm>
        </p:grpSpPr>
        <p:grpSp>
          <p:nvGrpSpPr>
            <p:cNvPr id="806" name="Group"/>
            <p:cNvGrpSpPr/>
            <p:nvPr/>
          </p:nvGrpSpPr>
          <p:grpSpPr>
            <a:xfrm>
              <a:off x="-1" y="-1"/>
              <a:ext cx="2101242" cy="1866902"/>
              <a:chOff x="0" y="0"/>
              <a:chExt cx="2101240" cy="1866900"/>
            </a:xfrm>
          </p:grpSpPr>
          <p:sp>
            <p:nvSpPr>
              <p:cNvPr id="802"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3"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4"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5"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7"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62204">
                <a:spcBef>
                  <a:spcPts val="1500"/>
                </a:spcBef>
                <a:defRPr sz="1798"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815" name="Group"/>
          <p:cNvGrpSpPr/>
          <p:nvPr/>
        </p:nvGrpSpPr>
        <p:grpSpPr>
          <a:xfrm>
            <a:off x="8890335" y="2724725"/>
            <a:ext cx="2586546" cy="1866901"/>
            <a:chOff x="0" y="0"/>
            <a:chExt cx="2586544" cy="1866900"/>
          </a:xfrm>
        </p:grpSpPr>
        <p:grpSp>
          <p:nvGrpSpPr>
            <p:cNvPr id="813" name="Group"/>
            <p:cNvGrpSpPr/>
            <p:nvPr/>
          </p:nvGrpSpPr>
          <p:grpSpPr>
            <a:xfrm>
              <a:off x="-1" y="-1"/>
              <a:ext cx="2586546" cy="1866902"/>
              <a:chOff x="0" y="0"/>
              <a:chExt cx="2586544" cy="1866900"/>
            </a:xfrm>
          </p:grpSpPr>
          <p:sp>
            <p:nvSpPr>
              <p:cNvPr id="809"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0"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2"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14"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61518">
                <a:lnSpc>
                  <a:spcPct val="100000"/>
                </a:lnSpc>
                <a:spcBef>
                  <a:spcPts val="0"/>
                </a:spcBef>
                <a:defRPr sz="474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820" name="Group"/>
          <p:cNvGrpSpPr/>
          <p:nvPr/>
        </p:nvGrpSpPr>
        <p:grpSpPr>
          <a:xfrm>
            <a:off x="9349744" y="4981500"/>
            <a:ext cx="1866901" cy="1866901"/>
            <a:chOff x="0" y="0"/>
            <a:chExt cx="1866900" cy="1866900"/>
          </a:xfrm>
        </p:grpSpPr>
        <p:sp>
          <p:nvSpPr>
            <p:cNvPr id="816"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7"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8"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9"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25" name="Group"/>
          <p:cNvGrpSpPr/>
          <p:nvPr/>
        </p:nvGrpSpPr>
        <p:grpSpPr>
          <a:xfrm>
            <a:off x="4129790" y="2724725"/>
            <a:ext cx="1866902" cy="1866901"/>
            <a:chOff x="0" y="0"/>
            <a:chExt cx="1866900" cy="1866900"/>
          </a:xfrm>
        </p:grpSpPr>
        <p:sp>
          <p:nvSpPr>
            <p:cNvPr id="821"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2"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3"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4"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31" name="Group"/>
          <p:cNvGrpSpPr/>
          <p:nvPr/>
        </p:nvGrpSpPr>
        <p:grpSpPr>
          <a:xfrm>
            <a:off x="9349745" y="7418748"/>
            <a:ext cx="1866900" cy="1866901"/>
            <a:chOff x="0" y="0"/>
            <a:chExt cx="1866898" cy="1866900"/>
          </a:xfrm>
        </p:grpSpPr>
        <p:grpSp>
          <p:nvGrpSpPr>
            <p:cNvPr id="829" name="Group"/>
            <p:cNvGrpSpPr/>
            <p:nvPr/>
          </p:nvGrpSpPr>
          <p:grpSpPr>
            <a:xfrm>
              <a:off x="-1" y="-1"/>
              <a:ext cx="1866900" cy="1866902"/>
              <a:chOff x="0" y="0"/>
              <a:chExt cx="1866898" cy="1866900"/>
            </a:xfrm>
          </p:grpSpPr>
          <p:sp>
            <p:nvSpPr>
              <p:cNvPr id="826"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7"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8"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0"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44677">
                <a:lnSpc>
                  <a:spcPct val="100000"/>
                </a:lnSpc>
                <a:spcBef>
                  <a:spcPts val="0"/>
                </a:spcBef>
                <a:defRPr sz="424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838" name="Group"/>
          <p:cNvGrpSpPr/>
          <p:nvPr/>
        </p:nvGrpSpPr>
        <p:grpSpPr>
          <a:xfrm>
            <a:off x="6467260" y="2724725"/>
            <a:ext cx="1600067" cy="1866901"/>
            <a:chOff x="0" y="0"/>
            <a:chExt cx="1600066" cy="1866900"/>
          </a:xfrm>
        </p:grpSpPr>
        <p:grpSp>
          <p:nvGrpSpPr>
            <p:cNvPr id="834" name="Group"/>
            <p:cNvGrpSpPr/>
            <p:nvPr/>
          </p:nvGrpSpPr>
          <p:grpSpPr>
            <a:xfrm>
              <a:off x="0" y="-1"/>
              <a:ext cx="1600067" cy="1866252"/>
              <a:chOff x="0" y="0"/>
              <a:chExt cx="1600066" cy="1866250"/>
            </a:xfrm>
          </p:grpSpPr>
          <p:sp>
            <p:nvSpPr>
              <p:cNvPr id="832"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3"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5"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6"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56362">
                <a:spcBef>
                  <a:spcPts val="1500"/>
                </a:spcBef>
                <a:defRPr sz="7320" b="1" cap="all" spc="146">
                  <a:solidFill>
                    <a:srgbClr val="484848"/>
                  </a:solidFill>
                  <a:latin typeface="Helvetica Neue"/>
                  <a:ea typeface="Helvetica Neue"/>
                  <a:cs typeface="Helvetica Neue"/>
                  <a:sym typeface="Helvetica Neue"/>
                </a:defRPr>
              </a:lvl1pPr>
            </a:lstStyle>
            <a:p>
              <a:r>
                <a:t>25</a:t>
              </a:r>
            </a:p>
          </p:txBody>
        </p:sp>
        <p:sp>
          <p:nvSpPr>
            <p:cNvPr id="837"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limit</a:t>
              </a:r>
            </a:p>
          </p:txBody>
        </p:sp>
      </p:grpSp>
      <p:grpSp>
        <p:nvGrpSpPr>
          <p:cNvPr id="846" name="Group"/>
          <p:cNvGrpSpPr/>
          <p:nvPr/>
        </p:nvGrpSpPr>
        <p:grpSpPr>
          <a:xfrm>
            <a:off x="1527919" y="4981500"/>
            <a:ext cx="1966630" cy="1866901"/>
            <a:chOff x="0" y="0"/>
            <a:chExt cx="1966628" cy="1866900"/>
          </a:xfrm>
        </p:grpSpPr>
        <p:grpSp>
          <p:nvGrpSpPr>
            <p:cNvPr id="843" name="Group"/>
            <p:cNvGrpSpPr/>
            <p:nvPr/>
          </p:nvGrpSpPr>
          <p:grpSpPr>
            <a:xfrm>
              <a:off x="-1" y="-1"/>
              <a:ext cx="1966630" cy="1866902"/>
              <a:chOff x="0" y="0"/>
              <a:chExt cx="1966628" cy="1866900"/>
            </a:xfrm>
          </p:grpSpPr>
          <p:sp>
            <p:nvSpPr>
              <p:cNvPr id="839"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0"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1"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2"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44"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0520">
                <a:spcBef>
                  <a:spcPts val="1500"/>
                </a:spcBef>
                <a:defRPr sz="2400" b="1" cap="all" spc="0">
                  <a:solidFill>
                    <a:srgbClr val="FFFFFF"/>
                  </a:solidFill>
                  <a:latin typeface="Helvetica Neue"/>
                  <a:ea typeface="Helvetica Neue"/>
                  <a:cs typeface="Helvetica Neue"/>
                  <a:sym typeface="Helvetica Neue"/>
                </a:defRPr>
              </a:lvl1pPr>
            </a:lstStyle>
            <a:p>
              <a:r>
                <a:t>ROUTE</a:t>
              </a:r>
            </a:p>
          </p:txBody>
        </p:sp>
        <p:sp>
          <p:nvSpPr>
            <p:cNvPr id="845"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6362">
                <a:spcBef>
                  <a:spcPts val="1500"/>
                </a:spcBef>
                <a:defRPr sz="7442" b="1" spc="372">
                  <a:solidFill>
                    <a:srgbClr val="FFFFFF"/>
                  </a:solidFill>
                  <a:latin typeface="Helvetica Neue"/>
                  <a:ea typeface="Helvetica Neue"/>
                  <a:cs typeface="Helvetica Neue"/>
                  <a:sym typeface="Helvetica Neue"/>
                </a:defRPr>
              </a:lvl1pPr>
            </a:lstStyle>
            <a:p>
              <a:r>
                <a:t>66</a:t>
              </a:r>
            </a:p>
          </p:txBody>
        </p:sp>
      </p:grpSp>
      <p:grpSp>
        <p:nvGrpSpPr>
          <p:cNvPr id="852" name="Group"/>
          <p:cNvGrpSpPr/>
          <p:nvPr/>
        </p:nvGrpSpPr>
        <p:grpSpPr>
          <a:xfrm>
            <a:off x="1886264" y="7418748"/>
            <a:ext cx="1866901" cy="1866901"/>
            <a:chOff x="0" y="0"/>
            <a:chExt cx="1866900" cy="1866900"/>
          </a:xfrm>
        </p:grpSpPr>
        <p:sp>
          <p:nvSpPr>
            <p:cNvPr id="84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8"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9"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0"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1"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57" name="Group"/>
          <p:cNvGrpSpPr/>
          <p:nvPr/>
        </p:nvGrpSpPr>
        <p:grpSpPr>
          <a:xfrm>
            <a:off x="4202451" y="467951"/>
            <a:ext cx="1866900" cy="1866901"/>
            <a:chOff x="0" y="0"/>
            <a:chExt cx="1866899" cy="1866900"/>
          </a:xfrm>
        </p:grpSpPr>
        <p:sp>
          <p:nvSpPr>
            <p:cNvPr id="853"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5"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6"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a:bodyPr>
            <a:lstStyle/>
            <a:p>
              <a:pPr>
                <a:spcBef>
                  <a:spcPts val="2500"/>
                </a:spcBef>
                <a:defRPr sz="2400" spc="-72">
                  <a:solidFill>
                    <a:srgbClr val="FFFFFF"/>
                  </a:solidFill>
                  <a:latin typeface="Verdana"/>
                  <a:ea typeface="Verdana"/>
                  <a:cs typeface="Verdana"/>
                  <a:sym typeface="Verdana"/>
                </a:defRPr>
              </a:pPr>
              <a:endParaRPr/>
            </a:p>
          </p:txBody>
        </p:sp>
      </p:grpSp>
      <p:grpSp>
        <p:nvGrpSpPr>
          <p:cNvPr id="862" name="Group"/>
          <p:cNvGrpSpPr/>
          <p:nvPr/>
        </p:nvGrpSpPr>
        <p:grpSpPr>
          <a:xfrm>
            <a:off x="4129790" y="4981500"/>
            <a:ext cx="1866901" cy="1866901"/>
            <a:chOff x="0" y="0"/>
            <a:chExt cx="1866900" cy="1866900"/>
          </a:xfrm>
        </p:grpSpPr>
        <p:sp>
          <p:nvSpPr>
            <p:cNvPr id="85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9"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0"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1"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Directional sign">
    <p:spTree>
      <p:nvGrpSpPr>
        <p:cNvPr id="1" name=""/>
        <p:cNvGrpSpPr/>
        <p:nvPr/>
      </p:nvGrpSpPr>
      <p:grpSpPr>
        <a:xfrm>
          <a:off x="0" y="0"/>
          <a:ext cx="0" cy="0"/>
          <a:chOff x="0" y="0"/>
          <a:chExt cx="0" cy="0"/>
        </a:xfrm>
      </p:grpSpPr>
      <p:sp>
        <p:nvSpPr>
          <p:cNvPr id="871"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87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route 2">
    <p:spTree>
      <p:nvGrpSpPr>
        <p:cNvPr id="1" name=""/>
        <p:cNvGrpSpPr/>
        <p:nvPr/>
      </p:nvGrpSpPr>
      <p:grpSpPr>
        <a:xfrm>
          <a:off x="0" y="0"/>
          <a:ext cx="0" cy="0"/>
          <a:chOff x="0" y="0"/>
          <a:chExt cx="0" cy="0"/>
        </a:xfrm>
      </p:grpSpPr>
      <p:pic>
        <p:nvPicPr>
          <p:cNvPr id="880"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81"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82"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83"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84"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85"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86"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87"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88"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89"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90"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91"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92"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93"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94"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95"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96"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97"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98"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99"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900"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901"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902"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90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Text Columns">
    <p:spTree>
      <p:nvGrpSpPr>
        <p:cNvPr id="1" name=""/>
        <p:cNvGrpSpPr/>
        <p:nvPr/>
      </p:nvGrpSpPr>
      <p:grpSpPr>
        <a:xfrm>
          <a:off x="0" y="0"/>
          <a:ext cx="0" cy="0"/>
          <a:chOff x="0" y="0"/>
          <a:chExt cx="0" cy="0"/>
        </a:xfrm>
      </p:grpSpPr>
      <p:sp>
        <p:nvSpPr>
          <p:cNvPr id="911"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2"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3"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4"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a:spLocks noGrp="1"/>
          </p:cNvSpPr>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915" name="01"/>
          <p:cNvSpPr txBox="1">
            <a:spLocks noGrp="1"/>
          </p:cNvSpPr>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01</a:t>
            </a:r>
          </a:p>
        </p:txBody>
      </p:sp>
      <p:sp>
        <p:nvSpPr>
          <p:cNvPr id="916"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a:spLocks noGrp="1"/>
          </p:cNvSpPr>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917" name="03"/>
          <p:cNvSpPr txBox="1">
            <a:spLocks noGrp="1"/>
          </p:cNvSpPr>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03</a:t>
            </a:r>
          </a:p>
        </p:txBody>
      </p:sp>
      <p:sp>
        <p:nvSpPr>
          <p:cNvPr id="918"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a:spLocks noGrp="1"/>
          </p:cNvSpPr>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919" name="02"/>
          <p:cNvSpPr txBox="1">
            <a:spLocks noGrp="1"/>
          </p:cNvSpPr>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02</a:t>
            </a:r>
          </a:p>
        </p:txBody>
      </p:sp>
      <p:sp>
        <p:nvSpPr>
          <p:cNvPr id="920" name="Title Text"/>
          <p:cNvSpPr txBox="1">
            <a:spLocks noGrp="1"/>
          </p:cNvSpPr>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600" spc="696">
                <a:solidFill>
                  <a:srgbClr val="FFFFFF"/>
                </a:solidFill>
                <a:latin typeface="Avenir Next Heavy"/>
                <a:ea typeface="Avenir Next Heavy"/>
                <a:cs typeface="Avenir Next Heavy"/>
                <a:sym typeface="Avenir Next Heavy"/>
              </a:defRPr>
            </a:lvl1pPr>
          </a:lstStyle>
          <a:p>
            <a:r>
              <a:t>Title Text</a:t>
            </a:r>
          </a:p>
        </p:txBody>
      </p:sp>
      <p:sp>
        <p:nvSpPr>
          <p:cNvPr id="92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22" name="Slide Number"/>
          <p:cNvSpPr txBox="1">
            <a:spLocks noGrp="1"/>
          </p:cNvSpPr>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A6AAA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929"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30"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1"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2"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33"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4"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5"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z="4500" spc="0">
                <a:solidFill>
                  <a:srgbClr val="FFFFFF"/>
                </a:solidFill>
                <a:latin typeface="Avenir Next"/>
                <a:ea typeface="Avenir Next"/>
                <a:cs typeface="Avenir Next"/>
                <a:sym typeface="Avenir Next"/>
              </a:defRPr>
            </a:pPr>
            <a:endParaRPr/>
          </a:p>
        </p:txBody>
      </p:sp>
      <p:sp>
        <p:nvSpPr>
          <p:cNvPr id="936"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7"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b="1" cap="all" spc="96">
                <a:solidFill>
                  <a:srgbClr val="FFFFFF"/>
                </a:solidFill>
                <a:latin typeface="Avenir Next"/>
                <a:ea typeface="Avenir Next"/>
                <a:cs typeface="Avenir Next"/>
                <a:sym typeface="Avenir Next"/>
              </a:defRPr>
            </a:pPr>
            <a:endParaRPr/>
          </a:p>
        </p:txBody>
      </p:sp>
      <p:sp>
        <p:nvSpPr>
          <p:cNvPr id="938"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39" name="Title Text"/>
          <p:cNvSpPr txBox="1">
            <a:spLocks noGrp="1"/>
          </p:cNvSpPr>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b="1" cap="all" spc="140">
                <a:solidFill>
                  <a:srgbClr val="FFFFFF"/>
                </a:solidFill>
                <a:latin typeface="Avenir Next"/>
                <a:ea typeface="Avenir Next"/>
                <a:cs typeface="Avenir Next"/>
                <a:sym typeface="Avenir Next"/>
              </a:defRPr>
            </a:lvl1pPr>
          </a:lstStyle>
          <a:p>
            <a:r>
              <a:t>Title Text</a:t>
            </a:r>
          </a:p>
        </p:txBody>
      </p:sp>
      <p:sp>
        <p:nvSpPr>
          <p:cNvPr id="940" name="Fusce dapibus, tellus ac cursus commodo, tortor ut justo risus."/>
          <p:cNvSpPr txBox="1">
            <a:spLocks noGrp="1"/>
          </p:cNvSpPr>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Fusce dapibus, tellus ac cursus commodo, tortor ut justo risus.</a:t>
            </a:r>
          </a:p>
        </p:txBody>
      </p:sp>
      <p:sp>
        <p:nvSpPr>
          <p:cNvPr id="941" name="Curabitur blandit tempus porttitor. Maecenas sed diam sit magna."/>
          <p:cNvSpPr txBox="1">
            <a:spLocks noGrp="1"/>
          </p:cNvSpPr>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Curabitur blandit tempus porttitor. Maecenas sed diam sit magna.</a:t>
            </a:r>
          </a:p>
        </p:txBody>
      </p:sp>
      <p:sp>
        <p:nvSpPr>
          <p:cNvPr id="942" name="Vivamus sagittis lacus vel augue laoreet rutrum faucibus dolor."/>
          <p:cNvSpPr txBox="1">
            <a:spLocks noGrp="1"/>
          </p:cNvSpPr>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Vivamus sagittis lacus vel augue laoreet rutrum faucibus dolor.</a:t>
            </a:r>
          </a:p>
        </p:txBody>
      </p:sp>
      <p:sp>
        <p:nvSpPr>
          <p:cNvPr id="943" name="Praesent commodo cursus magna, vel scelerisque nisl consectetur et. Cum penatibus et magnis, ridiculus."/>
          <p:cNvSpPr txBox="1">
            <a:spLocks noGrp="1"/>
          </p:cNvSpPr>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1764" spc="35">
                <a:solidFill>
                  <a:srgbClr val="FFFFFF"/>
                </a:solidFill>
                <a:latin typeface="Avenir Next"/>
                <a:ea typeface="Avenir Next"/>
                <a:cs typeface="Avenir Next"/>
                <a:sym typeface="Avenir Next"/>
              </a:defRPr>
            </a:lvl1pPr>
          </a:lstStyle>
          <a:p>
            <a:r>
              <a:t>Praesent commodo cursus magna, vel scelerisque nisl consectetur et. Cum penatibus et magnis, ridiculus.</a:t>
            </a:r>
          </a:p>
        </p:txBody>
      </p:sp>
      <p:sp>
        <p:nvSpPr>
          <p:cNvPr id="944" name="01"/>
          <p:cNvSpPr txBox="1">
            <a:spLocks noGrp="1"/>
          </p:cNvSpPr>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01</a:t>
            </a:r>
          </a:p>
        </p:txBody>
      </p:sp>
      <p:sp>
        <p:nvSpPr>
          <p:cNvPr id="945" name="02"/>
          <p:cNvSpPr txBox="1">
            <a:spLocks noGrp="1"/>
          </p:cNvSpPr>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02</a:t>
            </a:r>
          </a:p>
        </p:txBody>
      </p:sp>
      <p:sp>
        <p:nvSpPr>
          <p:cNvPr id="946" name="03"/>
          <p:cNvSpPr txBox="1">
            <a:spLocks noGrp="1"/>
          </p:cNvSpPr>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03</a:t>
            </a:r>
          </a:p>
        </p:txBody>
      </p:sp>
      <p:sp>
        <p:nvSpPr>
          <p:cNvPr id="947" name="Body Level One…"/>
          <p:cNvSpPr txBox="1">
            <a:spLocks noGrp="1"/>
          </p:cNvSpPr>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4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49"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956"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61" name="Group"/>
          <p:cNvGrpSpPr/>
          <p:nvPr/>
        </p:nvGrpSpPr>
        <p:grpSpPr>
          <a:xfrm>
            <a:off x="1271317" y="2489199"/>
            <a:ext cx="1191916" cy="2540001"/>
            <a:chOff x="0" y="0"/>
            <a:chExt cx="1191914" cy="2540000"/>
          </a:xfrm>
        </p:grpSpPr>
        <p:sp>
          <p:nvSpPr>
            <p:cNvPr id="957"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60" name="Group"/>
            <p:cNvGrpSpPr/>
            <p:nvPr/>
          </p:nvGrpSpPr>
          <p:grpSpPr>
            <a:xfrm>
              <a:off x="410995" y="184354"/>
              <a:ext cx="349390" cy="2259168"/>
              <a:chOff x="0" y="0"/>
              <a:chExt cx="349389" cy="2259166"/>
            </a:xfrm>
          </p:grpSpPr>
          <p:sp>
            <p:nvSpPr>
              <p:cNvPr id="958"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9"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962"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63"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4"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5" name="Image"/>
          <p:cNvSpPr>
            <a:spLocks noGrp="1"/>
          </p:cNvSpPr>
          <p:nvPr>
            <p:ph type="pic" sz="quarter" idx="13"/>
          </p:nvPr>
        </p:nvSpPr>
        <p:spPr>
          <a:xfrm>
            <a:off x="5040382" y="2612102"/>
            <a:ext cx="2924001" cy="1656584"/>
          </a:xfrm>
          <a:prstGeom prst="rect">
            <a:avLst/>
          </a:prstGeom>
        </p:spPr>
        <p:txBody>
          <a:bodyPr lIns="91439" tIns="45719" rIns="91439" bIns="45719" anchor="t">
            <a:noAutofit/>
          </a:bodyPr>
          <a:lstStyle/>
          <a:p>
            <a:endParaRPr/>
          </a:p>
        </p:txBody>
      </p:sp>
      <p:grpSp>
        <p:nvGrpSpPr>
          <p:cNvPr id="970" name="Group"/>
          <p:cNvGrpSpPr/>
          <p:nvPr/>
        </p:nvGrpSpPr>
        <p:grpSpPr>
          <a:xfrm>
            <a:off x="4914166" y="4384487"/>
            <a:ext cx="3176433" cy="644713"/>
            <a:chOff x="0" y="0"/>
            <a:chExt cx="3176432" cy="644712"/>
          </a:xfrm>
        </p:grpSpPr>
        <p:sp>
          <p:nvSpPr>
            <p:cNvPr id="966"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69" name="Group"/>
            <p:cNvGrpSpPr/>
            <p:nvPr/>
          </p:nvGrpSpPr>
          <p:grpSpPr>
            <a:xfrm>
              <a:off x="0" y="-1"/>
              <a:ext cx="3176433" cy="283986"/>
              <a:chOff x="0" y="0"/>
              <a:chExt cx="3176432" cy="283984"/>
            </a:xfrm>
          </p:grpSpPr>
          <p:sp>
            <p:nvSpPr>
              <p:cNvPr id="967"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8" name="Shape"/>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sp>
        <p:nvSpPr>
          <p:cNvPr id="971" name="Ipsum Sollicitudin Elit Tristique"/>
          <p:cNvSpPr txBox="1">
            <a:spLocks noGrp="1"/>
          </p:cNvSpPr>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sz="2520" cap="all" spc="50">
                <a:solidFill>
                  <a:srgbClr val="FFFFFF"/>
                </a:solidFill>
                <a:latin typeface="Avenir Next"/>
                <a:ea typeface="Avenir Next"/>
                <a:cs typeface="Avenir Next"/>
                <a:sym typeface="Avenir Next"/>
              </a:defRPr>
            </a:lvl1pPr>
          </a:lstStyle>
          <a:p>
            <a:r>
              <a:t>Ipsum Sollicitudin Elit Tristique</a:t>
            </a:r>
          </a:p>
        </p:txBody>
      </p:sp>
      <p:grpSp>
        <p:nvGrpSpPr>
          <p:cNvPr id="974" name="Group"/>
          <p:cNvGrpSpPr/>
          <p:nvPr/>
        </p:nvGrpSpPr>
        <p:grpSpPr>
          <a:xfrm>
            <a:off x="3290050" y="3314700"/>
            <a:ext cx="889001" cy="889000"/>
            <a:chOff x="0" y="0"/>
            <a:chExt cx="889000" cy="889000"/>
          </a:xfrm>
        </p:grpSpPr>
        <p:sp>
          <p:nvSpPr>
            <p:cNvPr id="972"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3"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77" name="Group"/>
          <p:cNvGrpSpPr/>
          <p:nvPr/>
        </p:nvGrpSpPr>
        <p:grpSpPr>
          <a:xfrm>
            <a:off x="8825749" y="3314700"/>
            <a:ext cx="889001" cy="889000"/>
            <a:chOff x="0" y="0"/>
            <a:chExt cx="889000" cy="889000"/>
          </a:xfrm>
        </p:grpSpPr>
        <p:sp>
          <p:nvSpPr>
            <p:cNvPr id="975"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6"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78" name="Curabitur blandit tempus porttitor.…"/>
          <p:cNvSpPr txBox="1">
            <a:spLocks noGrp="1"/>
          </p:cNvSpPr>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79" name="Cum sociis natoque penatibus et magnis dis parturient montes, nascetur ridiculus mus. Cras mattis consectetur purus sit amet. Etiam porta malesuada magna mollis euismod."/>
          <p:cNvSpPr txBox="1">
            <a:spLocks noGrp="1"/>
          </p:cNvSpPr>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Cum sociis natoque penatibus et magnis dis parturient montes, nascetur ridiculus mus. Cras mattis consectetur purus sit amet. Etiam porta malesuada magna mollis euismod.</a:t>
            </a:r>
          </a:p>
        </p:txBody>
      </p:sp>
      <p:sp>
        <p:nvSpPr>
          <p:cNvPr id="980" name="Image"/>
          <p:cNvSpPr>
            <a:spLocks noGrp="1"/>
          </p:cNvSpPr>
          <p:nvPr>
            <p:ph type="pic" sz="quarter" idx="17"/>
          </p:nvPr>
        </p:nvSpPr>
        <p:spPr>
          <a:xfrm>
            <a:off x="1353515" y="2857912"/>
            <a:ext cx="1027475" cy="1802617"/>
          </a:xfrm>
          <a:prstGeom prst="rect">
            <a:avLst/>
          </a:prstGeom>
        </p:spPr>
        <p:txBody>
          <a:bodyPr lIns="91439" tIns="45719" rIns="91439" bIns="45719" anchor="t">
            <a:noAutofit/>
          </a:bodyPr>
          <a:lstStyle/>
          <a:p>
            <a:endParaRPr/>
          </a:p>
        </p:txBody>
      </p:sp>
      <p:sp>
        <p:nvSpPr>
          <p:cNvPr id="981" name="Lorem ipsum dolor sit amet, elit. Nulla vitae elit, pharetra augueras ac in:"/>
          <p:cNvSpPr txBox="1">
            <a:spLocks noGrp="1"/>
          </p:cNvSpPr>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Lorem ipsum dolor sit amet, elit. Nulla vitae elit, pharetra augueras ac in:</a:t>
            </a:r>
          </a:p>
        </p:txBody>
      </p:sp>
      <p:sp>
        <p:nvSpPr>
          <p:cNvPr id="982" name="Body Level One…"/>
          <p:cNvSpPr txBox="1">
            <a:spLocks noGrp="1"/>
          </p:cNvSpPr>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8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84" name="Slide Number"/>
          <p:cNvSpPr txBox="1">
            <a:spLocks noGrp="1"/>
          </p:cNvSpPr>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2">
    <p:spTree>
      <p:nvGrpSpPr>
        <p:cNvPr id="1" name=""/>
        <p:cNvGrpSpPr/>
        <p:nvPr/>
      </p:nvGrpSpPr>
      <p:grpSpPr>
        <a:xfrm>
          <a:off x="0" y="0"/>
          <a:ext cx="0" cy="0"/>
          <a:chOff x="0" y="0"/>
          <a:chExt cx="0" cy="0"/>
        </a:xfrm>
      </p:grpSpPr>
      <p:sp>
        <p:nvSpPr>
          <p:cNvPr id="62"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63"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2C8AC0"/>
                </a:solidFill>
                <a:latin typeface="Avenir Next"/>
                <a:ea typeface="Avenir Next"/>
                <a:cs typeface="Avenir Next"/>
                <a:sym typeface="Avenir Next"/>
              </a:defRPr>
            </a:lvl1pPr>
          </a:lstStyle>
          <a:p>
            <a:r>
              <a:t>Title Text</a:t>
            </a:r>
          </a:p>
        </p:txBody>
      </p:sp>
      <p:sp>
        <p:nvSpPr>
          <p:cNvPr id="6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Steps copy">
    <p:bg>
      <p:bgPr>
        <a:solidFill>
          <a:srgbClr val="774D76"/>
        </a:solidFill>
        <a:effectLst/>
      </p:bgPr>
    </p:bg>
    <p:spTree>
      <p:nvGrpSpPr>
        <p:cNvPr id="1" name=""/>
        <p:cNvGrpSpPr/>
        <p:nvPr/>
      </p:nvGrpSpPr>
      <p:grpSpPr>
        <a:xfrm>
          <a:off x="0" y="0"/>
          <a:ext cx="0" cy="0"/>
          <a:chOff x="0" y="0"/>
          <a:chExt cx="0" cy="0"/>
        </a:xfrm>
      </p:grpSpPr>
      <p:sp>
        <p:nvSpPr>
          <p:cNvPr id="991" name="2"/>
          <p:cNvSpPr>
            <a:spLocks noGrp="1"/>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2</a:t>
            </a:r>
          </a:p>
        </p:txBody>
      </p:sp>
      <p:sp>
        <p:nvSpPr>
          <p:cNvPr id="992" name="Duis mollis, est non commodo luctus, erat porttitor ligula, eget lacinia odio sem nec elit. Morbi, ac consectetur ac, vestibulum at eros."/>
          <p:cNvSpPr>
            <a:spLocks noGrp="1"/>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Duis mollis, est non commodo luctus, erat porttitor ligula, eget lacinia odio sem nec elit. Morbi, ac consectetur ac, vestibulum at eros.</a:t>
            </a:r>
          </a:p>
        </p:txBody>
      </p:sp>
      <p:sp>
        <p:nvSpPr>
          <p:cNvPr id="993" name="3"/>
          <p:cNvSpPr>
            <a:spLocks noGrp="1"/>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3</a:t>
            </a:r>
          </a:p>
        </p:txBody>
      </p:sp>
      <p:sp>
        <p:nvSpPr>
          <p:cNvPr id="994" name="Aenean bibendum nulla consectetur. Nullam quis risus urna mollis ornare vel eu leo. Aenean quam. Pellentesque sem venenatis sit."/>
          <p:cNvSpPr>
            <a:spLocks noGrp="1"/>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Aenean bibendum nulla consectetur. Nullam quis risus urna mollis ornare vel eu leo. Aenean quam. Pellentesque sem venenatis sit.</a:t>
            </a:r>
          </a:p>
        </p:txBody>
      </p:sp>
      <p:sp>
        <p:nvSpPr>
          <p:cNvPr id="995" name="1"/>
          <p:cNvSpPr>
            <a:spLocks noGrp="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1</a:t>
            </a:r>
          </a:p>
        </p:txBody>
      </p:sp>
      <p:sp>
        <p:nvSpPr>
          <p:cNvPr id="996" name="Nulla vitae elit libero, pharetra. Cum penatibus magnis parturient montes, nascetur. Sed consectetur est lobortis blandit."/>
          <p:cNvSpPr>
            <a:spLocks noGrp="1"/>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Nulla vitae elit libero, pharetra. Cum penatibus magnis parturient montes, nascetur. Sed consectetur est lobortis blandit.</a:t>
            </a:r>
          </a:p>
        </p:txBody>
      </p:sp>
      <p:sp>
        <p:nvSpPr>
          <p:cNvPr id="997"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8"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9" name="Title Text"/>
          <p:cNvSpPr txBox="1">
            <a:spLocks noGrp="1"/>
          </p:cNvSpPr>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400" b="1" cap="all" spc="148">
                <a:solidFill>
                  <a:srgbClr val="FFFFFF"/>
                </a:solidFill>
                <a:latin typeface="Avenir Next"/>
                <a:ea typeface="Avenir Next"/>
                <a:cs typeface="Avenir Next"/>
                <a:sym typeface="Avenir Next"/>
              </a:defRPr>
            </a:lvl1pPr>
          </a:lstStyle>
          <a:p>
            <a:r>
              <a:t>Title Text</a:t>
            </a:r>
          </a:p>
        </p:txBody>
      </p:sp>
      <p:sp>
        <p:nvSpPr>
          <p:cNvPr id="100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1001"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1008"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09"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grpSp>
        <p:nvGrpSpPr>
          <p:cNvPr id="1025" name="Group"/>
          <p:cNvGrpSpPr/>
          <p:nvPr/>
        </p:nvGrpSpPr>
        <p:grpSpPr>
          <a:xfrm>
            <a:off x="7692942" y="2749946"/>
            <a:ext cx="3879687" cy="3861043"/>
            <a:chOff x="0" y="0"/>
            <a:chExt cx="3879686" cy="3861041"/>
          </a:xfrm>
        </p:grpSpPr>
        <p:sp>
          <p:nvSpPr>
            <p:cNvPr id="1010"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grpSp>
          <p:nvGrpSpPr>
            <p:cNvPr id="1024" name="Group"/>
            <p:cNvGrpSpPr/>
            <p:nvPr/>
          </p:nvGrpSpPr>
          <p:grpSpPr>
            <a:xfrm>
              <a:off x="246741" y="439495"/>
              <a:ext cx="3178294" cy="3177938"/>
              <a:chOff x="0" y="0"/>
              <a:chExt cx="3178292" cy="3177936"/>
            </a:xfrm>
          </p:grpSpPr>
          <p:sp>
            <p:nvSpPr>
              <p:cNvPr id="1011"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2"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1023" name="Group"/>
              <p:cNvGrpSpPr/>
              <p:nvPr/>
            </p:nvGrpSpPr>
            <p:grpSpPr>
              <a:xfrm>
                <a:off x="1140377" y="426819"/>
                <a:ext cx="1378964" cy="2064845"/>
                <a:chOff x="0" y="0"/>
                <a:chExt cx="1378963" cy="2064844"/>
              </a:xfrm>
            </p:grpSpPr>
            <p:grpSp>
              <p:nvGrpSpPr>
                <p:cNvPr id="1017" name="Group"/>
                <p:cNvGrpSpPr/>
                <p:nvPr/>
              </p:nvGrpSpPr>
              <p:grpSpPr>
                <a:xfrm>
                  <a:off x="0" y="0"/>
                  <a:ext cx="541035" cy="308955"/>
                  <a:chOff x="0" y="0"/>
                  <a:chExt cx="541034" cy="308954"/>
                </a:xfrm>
              </p:grpSpPr>
              <p:sp>
                <p:nvSpPr>
                  <p:cNvPr id="1013"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4"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5"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6"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1022" name="Group"/>
                <p:cNvGrpSpPr/>
                <p:nvPr/>
              </p:nvGrpSpPr>
              <p:grpSpPr>
                <a:xfrm>
                  <a:off x="1013274" y="1189318"/>
                  <a:ext cx="365690" cy="875527"/>
                  <a:chOff x="0" y="0"/>
                  <a:chExt cx="365688" cy="875525"/>
                </a:xfrm>
              </p:grpSpPr>
              <p:sp>
                <p:nvSpPr>
                  <p:cNvPr id="1018"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9"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0"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1"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grpSp>
      </p:grpSp>
      <p:grpSp>
        <p:nvGrpSpPr>
          <p:cNvPr id="1030" name="Group"/>
          <p:cNvGrpSpPr/>
          <p:nvPr/>
        </p:nvGrpSpPr>
        <p:grpSpPr>
          <a:xfrm>
            <a:off x="565194" y="5198628"/>
            <a:ext cx="3891709" cy="4082282"/>
            <a:chOff x="0" y="0"/>
            <a:chExt cx="3891708" cy="4082280"/>
          </a:xfrm>
        </p:grpSpPr>
        <p:sp>
          <p:nvSpPr>
            <p:cNvPr id="1026" name="Shape"/>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7" name="Shape"/>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8" name="Shape"/>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9"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31" name="Shape"/>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32" name="Title Text"/>
          <p:cNvSpPr txBox="1">
            <a:spLocks noGrp="1"/>
          </p:cNvSpPr>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Title Text</a:t>
            </a:r>
          </a:p>
        </p:txBody>
      </p:sp>
      <p:sp>
        <p:nvSpPr>
          <p:cNvPr id="1033" name="Body Level One…"/>
          <p:cNvSpPr txBox="1">
            <a:spLocks noGrp="1"/>
          </p:cNvSpPr>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034"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a:spLocks noGrp="1"/>
          </p:cNvSpPr>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z="1638" spc="32">
                <a:solidFill>
                  <a:srgbClr val="FFFFFF"/>
                </a:solidFill>
                <a:latin typeface="Avenir Next"/>
                <a:ea typeface="Avenir Next"/>
                <a:cs typeface="Avenir Next"/>
                <a:sym typeface="Avenir Next"/>
              </a:defRPr>
            </a:lvl1pPr>
          </a:lstStyle>
          <a:p>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35" name="‘Tortor Nibh Risus Dolor Lorem Sit"/>
          <p:cNvSpPr txBox="1">
            <a:spLocks noGrp="1"/>
          </p:cNvSpPr>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3359" cap="all" spc="67">
                <a:solidFill>
                  <a:srgbClr val="F16981"/>
                </a:solidFill>
                <a:latin typeface="Avenir Next"/>
                <a:ea typeface="Avenir Next"/>
                <a:cs typeface="Avenir Next"/>
                <a:sym typeface="Avenir Next"/>
              </a:defRPr>
            </a:pPr>
            <a:r>
              <a:rPr sz="4800" spc="96"/>
              <a:t>‘</a:t>
            </a:r>
            <a:r>
              <a:t>Tortor Nibh Risus Dolor Lorem Sit</a:t>
            </a:r>
          </a:p>
        </p:txBody>
      </p:sp>
      <p:sp>
        <p:nvSpPr>
          <p:cNvPr id="10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37"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044"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pPr>
            <a:endParaRPr/>
          </a:p>
        </p:txBody>
      </p:sp>
      <p:sp>
        <p:nvSpPr>
          <p:cNvPr id="1045"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46"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047" name="Image"/>
          <p:cNvSpPr>
            <a:spLocks noGrp="1"/>
          </p:cNvSpPr>
          <p:nvPr>
            <p:ph type="pic" sz="quarter" idx="13"/>
          </p:nvPr>
        </p:nvSpPr>
        <p:spPr>
          <a:xfrm>
            <a:off x="1491900" y="2907808"/>
            <a:ext cx="5743250" cy="3347419"/>
          </a:xfrm>
          <a:prstGeom prst="rect">
            <a:avLst/>
          </a:prstGeom>
        </p:spPr>
        <p:txBody>
          <a:bodyPr lIns="91439" tIns="45719" rIns="91439" bIns="45719" anchor="t">
            <a:noAutofit/>
          </a:bodyPr>
          <a:lstStyle/>
          <a:p>
            <a:endParaRPr/>
          </a:p>
        </p:txBody>
      </p:sp>
      <p:sp>
        <p:nvSpPr>
          <p:cNvPr id="1048"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0" name="Shape"/>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51" name="Title Text"/>
          <p:cNvSpPr txBox="1">
            <a:spLocks noGrp="1"/>
          </p:cNvSpPr>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900" b="1" cap="all" spc="158">
                <a:solidFill>
                  <a:srgbClr val="FFFFFF"/>
                </a:solidFill>
                <a:latin typeface="Avenir Next"/>
                <a:ea typeface="Avenir Next"/>
                <a:cs typeface="Avenir Next"/>
                <a:sym typeface="Avenir Next"/>
              </a:defRPr>
            </a:lvl1pPr>
          </a:lstStyle>
          <a:p>
            <a:r>
              <a:t>Title Text</a:t>
            </a:r>
          </a:p>
        </p:txBody>
      </p:sp>
      <p:sp>
        <p:nvSpPr>
          <p:cNvPr id="1052" name="Body Level One…"/>
          <p:cNvSpPr txBox="1">
            <a:spLocks noGrp="1"/>
          </p:cNvSpPr>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grpSp>
        <p:nvGrpSpPr>
          <p:cNvPr id="1055" name="Group"/>
          <p:cNvGrpSpPr/>
          <p:nvPr/>
        </p:nvGrpSpPr>
        <p:grpSpPr>
          <a:xfrm>
            <a:off x="6502400" y="7344367"/>
            <a:ext cx="1113229" cy="413670"/>
            <a:chOff x="0" y="0"/>
            <a:chExt cx="1113228" cy="413668"/>
          </a:xfrm>
        </p:grpSpPr>
        <p:sp>
          <p:nvSpPr>
            <p:cNvPr id="1053"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4"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56" name="Ipsum Sollicitudin Elit Tristique"/>
          <p:cNvSpPr txBox="1">
            <a:spLocks noGrp="1"/>
          </p:cNvSpPr>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Ipsum Sollicitudin Elit Tristique</a:t>
            </a:r>
          </a:p>
        </p:txBody>
      </p:sp>
      <p:sp>
        <p:nvSpPr>
          <p:cNvPr id="1057"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105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59"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1070" name="Group"/>
          <p:cNvGrpSpPr/>
          <p:nvPr/>
        </p:nvGrpSpPr>
        <p:grpSpPr>
          <a:xfrm>
            <a:off x="1264429" y="876299"/>
            <a:ext cx="10475942" cy="8001002"/>
            <a:chOff x="0" y="0"/>
            <a:chExt cx="10475941" cy="8001000"/>
          </a:xfrm>
        </p:grpSpPr>
        <p:sp>
          <p:nvSpPr>
            <p:cNvPr id="1066"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67"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sp>
          <p:nvSpPr>
            <p:cNvPr id="1068"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069"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grpSp>
      <p:grpSp>
        <p:nvGrpSpPr>
          <p:cNvPr id="1074" name="Group"/>
          <p:cNvGrpSpPr/>
          <p:nvPr/>
        </p:nvGrpSpPr>
        <p:grpSpPr>
          <a:xfrm>
            <a:off x="313054" y="7675139"/>
            <a:ext cx="4196184" cy="1555175"/>
            <a:chOff x="0" y="0"/>
            <a:chExt cx="4196182" cy="1555174"/>
          </a:xfrm>
        </p:grpSpPr>
        <p:sp>
          <p:nvSpPr>
            <p:cNvPr id="1071"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2"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1073"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1075"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6" name="Image"/>
          <p:cNvSpPr>
            <a:spLocks noGrp="1"/>
          </p:cNvSpPr>
          <p:nvPr>
            <p:ph type="pic" sz="quarter" idx="13"/>
          </p:nvPr>
        </p:nvSpPr>
        <p:spPr>
          <a:xfrm rot="20940000">
            <a:off x="10663960" y="773312"/>
            <a:ext cx="1489325" cy="2696006"/>
          </a:xfrm>
          <a:prstGeom prst="rect">
            <a:avLst/>
          </a:prstGeom>
        </p:spPr>
        <p:txBody>
          <a:bodyPr lIns="91439" tIns="45719" rIns="91439" bIns="45719" anchor="t">
            <a:noAutofit/>
          </a:bodyPr>
          <a:lstStyle/>
          <a:p>
            <a:endParaRPr/>
          </a:p>
        </p:txBody>
      </p:sp>
      <p:sp>
        <p:nvSpPr>
          <p:cNvPr id="1077"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8"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9" name="Fusce dapibus, ac commodo"/>
          <p:cNvSpPr txBox="1">
            <a:spLocks noGrp="1"/>
          </p:cNvSpPr>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Times New Roman"/>
                <a:ea typeface="Times New Roman"/>
                <a:cs typeface="Times New Roman"/>
                <a:sym typeface="Times New Roman"/>
              </a:defRPr>
            </a:lvl1pPr>
          </a:lstStyle>
          <a:p>
            <a:r>
              <a:t>Fusce dapibus, ac commodo</a:t>
            </a:r>
          </a:p>
        </p:txBody>
      </p:sp>
      <p:sp>
        <p:nvSpPr>
          <p:cNvPr id="1080" name="Cum sociis natoque penatibus et magnis dis parturient montes, nascetur ridiculus mus."/>
          <p:cNvSpPr txBox="1">
            <a:spLocks noGrp="1"/>
          </p:cNvSpPr>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latin typeface="Times New Roman"/>
                <a:ea typeface="Times New Roman"/>
                <a:cs typeface="Times New Roman"/>
                <a:sym typeface="Times New Roman"/>
              </a:defRPr>
            </a:lvl1pPr>
          </a:lstStyle>
          <a:p>
            <a:r>
              <a:t>Cum sociis natoque penatibus et magnis dis parturient montes, nascetur ridiculus mus.</a:t>
            </a:r>
          </a:p>
        </p:txBody>
      </p:sp>
      <p:sp>
        <p:nvSpPr>
          <p:cNvPr id="1081" name="Fusce dapibus ac  Venenatis"/>
          <p:cNvSpPr>
            <a:spLocks noGrp="1"/>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4320" cap="all" spc="86">
                <a:solidFill>
                  <a:srgbClr val="2589C2"/>
                </a:solidFill>
                <a:latin typeface="Times New Roman"/>
                <a:ea typeface="Times New Roman"/>
                <a:cs typeface="Times New Roman"/>
                <a:sym typeface="Times New Roman"/>
              </a:defRPr>
            </a:lvl1pPr>
          </a:lstStyle>
          <a:p>
            <a:r>
              <a:t>Fusce dapibus ac  Venenatis</a:t>
            </a:r>
          </a:p>
        </p:txBody>
      </p:sp>
      <p:sp>
        <p:nvSpPr>
          <p:cNvPr id="1082" name="Cum sociis natoque penatibus et magnis dis parturient montes, nascetur ridiculus mus.…"/>
          <p:cNvSpPr txBox="1">
            <a:spLocks noGrp="1"/>
          </p:cNvSpPr>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83" name="Cum sociis natoque penatibus et magnis parturient montes."/>
          <p:cNvSpPr txBox="1">
            <a:spLocks noGrp="1"/>
          </p:cNvSpPr>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Helvetica Neue Light"/>
                <a:ea typeface="Helvetica Neue Light"/>
                <a:cs typeface="Helvetica Neue Light"/>
                <a:sym typeface="Helvetica Neue Light"/>
              </a:defRPr>
            </a:lvl1pPr>
          </a:lstStyle>
          <a:p>
            <a:r>
              <a:t>Cum sociis natoque penatibus et magnis parturient montes.</a:t>
            </a:r>
          </a:p>
        </p:txBody>
      </p:sp>
      <p:sp>
        <p:nvSpPr>
          <p:cNvPr id="1084" name="Body Level One…"/>
          <p:cNvSpPr txBox="1">
            <a:spLocks noGrp="1"/>
          </p:cNvSpPr>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0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86" name="Slide Number"/>
          <p:cNvSpPr txBox="1">
            <a:spLocks noGrp="1"/>
          </p:cNvSpPr>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 copy">
    <p:bg>
      <p:bgPr>
        <a:solidFill>
          <a:srgbClr val="74CEF1"/>
        </a:solidFill>
        <a:effectLst/>
      </p:bgPr>
    </p:bg>
    <p:spTree>
      <p:nvGrpSpPr>
        <p:cNvPr id="1" name=""/>
        <p:cNvGrpSpPr/>
        <p:nvPr/>
      </p:nvGrpSpPr>
      <p:grpSpPr>
        <a:xfrm>
          <a:off x="0" y="0"/>
          <a:ext cx="0" cy="0"/>
          <a:chOff x="0" y="0"/>
          <a:chExt cx="0" cy="0"/>
        </a:xfrm>
      </p:grpSpPr>
      <p:grpSp>
        <p:nvGrpSpPr>
          <p:cNvPr id="1100" name="Group"/>
          <p:cNvGrpSpPr/>
          <p:nvPr/>
        </p:nvGrpSpPr>
        <p:grpSpPr>
          <a:xfrm>
            <a:off x="662314" y="723900"/>
            <a:ext cx="11680172" cy="9753600"/>
            <a:chOff x="0" y="0"/>
            <a:chExt cx="11680170" cy="9753599"/>
          </a:xfrm>
        </p:grpSpPr>
        <p:sp>
          <p:nvSpPr>
            <p:cNvPr id="1093"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sz="1800" b="1" spc="0">
                  <a:solidFill>
                    <a:srgbClr val="434040"/>
                  </a:solidFill>
                  <a:latin typeface="Avenir Next"/>
                  <a:ea typeface="Avenir Next"/>
                  <a:cs typeface="Avenir Next"/>
                  <a:sym typeface="Avenir Next"/>
                </a:defRPr>
              </a:pPr>
              <a:endParaRPr/>
            </a:p>
          </p:txBody>
        </p:sp>
        <p:sp>
          <p:nvSpPr>
            <p:cNvPr id="1094"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nvGrpSpPr>
            <p:cNvPr id="1099" name="Group"/>
            <p:cNvGrpSpPr/>
            <p:nvPr/>
          </p:nvGrpSpPr>
          <p:grpSpPr>
            <a:xfrm>
              <a:off x="204834" y="0"/>
              <a:ext cx="11307779" cy="9593576"/>
              <a:chOff x="0" y="0"/>
              <a:chExt cx="11307778" cy="9593575"/>
            </a:xfrm>
          </p:grpSpPr>
          <p:sp>
            <p:nvSpPr>
              <p:cNvPr id="1095"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6"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7"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8"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grpSp>
      <p:sp>
        <p:nvSpPr>
          <p:cNvPr id="1101" name="Shape"/>
          <p:cNvSpPr>
            <a:spLocks noGrp="1"/>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sz="1800" b="1">
                <a:solidFill>
                  <a:srgbClr val="E2656E"/>
                </a:solidFill>
                <a:latin typeface="Avenir Next"/>
                <a:ea typeface="Avenir Next"/>
                <a:cs typeface="Avenir Next"/>
                <a:sym typeface="Avenir Next"/>
              </a:defRPr>
            </a:pPr>
            <a:endParaRPr/>
          </a:p>
        </p:txBody>
      </p:sp>
      <p:sp>
        <p:nvSpPr>
          <p:cNvPr id="1102" name="Shape"/>
          <p:cNvSpPr>
            <a:spLocks noGrp="1"/>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3" name="Title Text"/>
          <p:cNvSpPr txBox="1">
            <a:spLocks noGrp="1"/>
          </p:cNvSpPr>
          <p:nvPr>
            <p:ph type="title"/>
          </p:nvPr>
        </p:nvSpPr>
        <p:spPr>
          <a:xfrm>
            <a:off x="1383754" y="2503388"/>
            <a:ext cx="4660554" cy="6194624"/>
          </a:xfrm>
          <a:prstGeom prst="rect">
            <a:avLst/>
          </a:prstGeom>
        </p:spPr>
        <p:txBody>
          <a:bodyPr lIns="0" tIns="0" rIns="0" bIns="0">
            <a:noAutofit/>
          </a:bodyPr>
          <a:lstStyle>
            <a:lvl1pPr algn="l">
              <a:defRPr sz="6400" cap="all">
                <a:solidFill>
                  <a:srgbClr val="404341"/>
                </a:solidFill>
                <a:latin typeface="Avenir Next Condensed Demi Bold"/>
                <a:ea typeface="Avenir Next Condensed Demi Bold"/>
                <a:cs typeface="Avenir Next Condensed Demi Bold"/>
                <a:sym typeface="Avenir Next Condensed Demi Bold"/>
              </a:defRPr>
            </a:lvl1pPr>
          </a:lstStyle>
          <a:p>
            <a:r>
              <a:t>Title Text</a:t>
            </a:r>
          </a:p>
        </p:txBody>
      </p:sp>
      <p:sp>
        <p:nvSpPr>
          <p:cNvPr id="1104" name="Circle"/>
          <p:cNvSpPr>
            <a:spLocks noGrp="1"/>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5" name="Circle"/>
          <p:cNvSpPr>
            <a:spLocks noGrp="1"/>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6" name="Shape"/>
          <p:cNvSpPr>
            <a:spLocks noGrp="1"/>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7" name="Shape"/>
          <p:cNvSpPr>
            <a:spLocks noGrp="1"/>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8" name="Shape"/>
          <p:cNvSpPr>
            <a:spLocks noGrp="1"/>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9" name="Rectangle"/>
          <p:cNvSpPr>
            <a:spLocks noGrp="1"/>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0" name="Rectangle"/>
          <p:cNvSpPr>
            <a:spLocks noGrp="1"/>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1" name="Circle"/>
          <p:cNvSpPr>
            <a:spLocks noGrp="1"/>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2" name="Shape"/>
          <p:cNvSpPr>
            <a:spLocks noGrp="1"/>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3" name="Circle"/>
          <p:cNvSpPr>
            <a:spLocks noGrp="1"/>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4" name="Shape"/>
          <p:cNvSpPr>
            <a:spLocks noGrp="1"/>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5" name="Shape"/>
          <p:cNvSpPr>
            <a:spLocks noGrp="1"/>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16" name="Shape"/>
          <p:cNvSpPr>
            <a:spLocks noGrp="1"/>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sz="10400" b="1">
                <a:solidFill>
                  <a:srgbClr val="434040"/>
                </a:solidFill>
                <a:latin typeface="Avenir Next"/>
                <a:ea typeface="Avenir Next"/>
                <a:cs typeface="Avenir Next"/>
                <a:sym typeface="Avenir Next"/>
              </a:defRPr>
            </a:pPr>
            <a:endParaRPr/>
          </a:p>
        </p:txBody>
      </p:sp>
      <p:sp>
        <p:nvSpPr>
          <p:cNvPr id="111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18" name="Slide Number"/>
          <p:cNvSpPr txBox="1">
            <a:spLocks noGrp="1"/>
          </p:cNvSpPr>
          <p:nvPr>
            <p:ph type="sldNum" sz="quarter" idx="2"/>
          </p:nvPr>
        </p:nvSpPr>
        <p:spPr>
          <a:xfrm>
            <a:off x="1599735" y="1111250"/>
            <a:ext cx="308052" cy="317500"/>
          </a:xfrm>
          <a:prstGeom prst="rect">
            <a:avLst/>
          </a:prstGeom>
        </p:spPr>
        <p:txBody>
          <a:bodyPr lIns="0" tIns="0" rIns="0" bIns="0">
            <a:spAutoFit/>
          </a:bodyPr>
          <a:lstStyle>
            <a:lvl1pPr>
              <a:defRPr sz="1800" b="1">
                <a:solidFill>
                  <a:srgbClr val="404341"/>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7 copy">
    <p:bg>
      <p:bgPr>
        <a:solidFill>
          <a:srgbClr val="AFD2E1"/>
        </a:solidFill>
        <a:effectLst/>
      </p:bgPr>
    </p:bg>
    <p:spTree>
      <p:nvGrpSpPr>
        <p:cNvPr id="1" name=""/>
        <p:cNvGrpSpPr/>
        <p:nvPr/>
      </p:nvGrpSpPr>
      <p:grpSpPr>
        <a:xfrm>
          <a:off x="0" y="0"/>
          <a:ext cx="0" cy="0"/>
          <a:chOff x="0" y="0"/>
          <a:chExt cx="0" cy="0"/>
        </a:xfrm>
      </p:grpSpPr>
      <p:sp>
        <p:nvSpPr>
          <p:cNvPr id="1125" name="Rectangle"/>
          <p:cNvSpPr/>
          <p:nvPr/>
        </p:nvSpPr>
        <p:spPr>
          <a:xfrm>
            <a:off x="0" y="711200"/>
            <a:ext cx="13004800" cy="9053811"/>
          </a:xfrm>
          <a:prstGeom prst="rect">
            <a:avLst/>
          </a:prstGeom>
          <a:solidFill>
            <a:srgbClr val="FFFFFF"/>
          </a:solidFill>
          <a:ln w="12700">
            <a:miter lim="400000"/>
          </a:ln>
          <a:effectLst>
            <a:outerShdw blurRad="190500" dir="14777208" rotWithShape="0">
              <a:srgbClr val="000000">
                <a:alpha val="13480"/>
              </a:srgbClr>
            </a:outerShdw>
          </a:effectLst>
        </p:spPr>
        <p:txBody>
          <a:bodyPr lIns="0" tIns="0" rIns="0" bIns="0" anchor="ctr"/>
          <a:lstStyle/>
          <a:p>
            <a:pPr>
              <a:lnSpc>
                <a:spcPct val="100000"/>
              </a:lnSpc>
              <a:spcBef>
                <a:spcPts val="0"/>
              </a:spcBef>
              <a:defRPr sz="4200" spc="0">
                <a:solidFill>
                  <a:srgbClr val="000000"/>
                </a:solidFill>
                <a:latin typeface="Gill Sans"/>
                <a:ea typeface="Gill Sans"/>
                <a:cs typeface="Gill Sans"/>
                <a:sym typeface="Gill Sans"/>
              </a:defRPr>
            </a:pPr>
            <a:endParaRPr/>
          </a:p>
        </p:txBody>
      </p:sp>
      <p:sp>
        <p:nvSpPr>
          <p:cNvPr id="1126" name="Shape"/>
          <p:cNvSpPr>
            <a:spLocks noGrp="1"/>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7" name="Shape"/>
          <p:cNvSpPr>
            <a:spLocks noGrp="1"/>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8" name="Shape"/>
          <p:cNvSpPr>
            <a:spLocks noGrp="1"/>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9" name="Shape"/>
          <p:cNvSpPr>
            <a:spLocks noGrp="1"/>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30" name="Euismod Sollicitudin"/>
          <p:cNvSpPr txBox="1">
            <a:spLocks noGrp="1"/>
          </p:cNvSpPr>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1" name="Pellentesque ornare sem lacinia vestibulum. Duis mollis, porttitor ligula, eget lacinia odio sem nec elit."/>
          <p:cNvSpPr txBox="1">
            <a:spLocks noGrp="1"/>
          </p:cNvSpPr>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2" name="Euismod Sollicitudin"/>
          <p:cNvSpPr txBox="1">
            <a:spLocks noGrp="1"/>
          </p:cNvSpPr>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3" name="Pellentesque ornare sem lacinia vestibulum. Duis mollis, porttitor ligula, eget lacinia odio sem nec elit."/>
          <p:cNvSpPr txBox="1">
            <a:spLocks noGrp="1"/>
          </p:cNvSpPr>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4" name="Euismod Sollicitudin"/>
          <p:cNvSpPr txBox="1">
            <a:spLocks noGrp="1"/>
          </p:cNvSpPr>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5" name="Pellentesque ornare sem lacinia vestibulum. Duis mollis, porttitor ligula, eget lacinia odio sem nec elit."/>
          <p:cNvSpPr txBox="1">
            <a:spLocks noGrp="1"/>
          </p:cNvSpPr>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6" name="Euismod Sollicitudin"/>
          <p:cNvSpPr txBox="1">
            <a:spLocks noGrp="1"/>
          </p:cNvSpPr>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7" name="Shape"/>
          <p:cNvSpPr>
            <a:spLocks noGrp="1"/>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8" name="Shape"/>
          <p:cNvSpPr>
            <a:spLocks noGrp="1"/>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9" name="Shape"/>
          <p:cNvSpPr>
            <a:spLocks noGrp="1"/>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40" name="Shape"/>
          <p:cNvSpPr>
            <a:spLocks noGrp="1"/>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41" name="Body Level One…"/>
          <p:cNvSpPr txBox="1">
            <a:spLocks noGrp="1"/>
          </p:cNvSpPr>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43" name="Slide Number"/>
          <p:cNvSpPr txBox="1">
            <a:spLocks noGrp="1"/>
          </p:cNvSpPr>
          <p:nvPr>
            <p:ph type="sldNum" sz="quarter" idx="2"/>
          </p:nvPr>
        </p:nvSpPr>
        <p:spPr>
          <a:xfrm>
            <a:off x="11734335" y="793750"/>
            <a:ext cx="308052" cy="317500"/>
          </a:xfrm>
          <a:prstGeom prst="rect">
            <a:avLst/>
          </a:prstGeom>
        </p:spPr>
        <p:txBody>
          <a:bodyPr lIns="0" tIns="0" rIns="0" bIns="0">
            <a:spAutoFit/>
          </a:bodyPr>
          <a:lstStyle>
            <a:lvl1pPr>
              <a:defRPr sz="1800" b="1">
                <a:solidFill>
                  <a:srgbClr val="434040"/>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15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151"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52"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AFD2E1"/>
                </a:solidFill>
                <a:latin typeface="Avenir Next"/>
                <a:ea typeface="Avenir Next"/>
                <a:cs typeface="Avenir Next"/>
                <a:sym typeface="Avenir Next"/>
              </a:defRPr>
            </a:lvl1pPr>
          </a:lstStyle>
          <a:p>
            <a:r>
              <a:t>Title Text</a:t>
            </a:r>
          </a:p>
        </p:txBody>
      </p:sp>
      <p:sp>
        <p:nvSpPr>
          <p:cNvPr id="11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5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16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1162"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6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07D22"/>
                </a:solidFill>
                <a:latin typeface="Avenir Next"/>
                <a:ea typeface="Avenir Next"/>
                <a:cs typeface="Avenir Next"/>
                <a:sym typeface="Avenir Next"/>
              </a:defRPr>
            </a:lvl1pPr>
          </a:lstStyle>
          <a:p>
            <a:r>
              <a:t>Title Text</a:t>
            </a:r>
          </a:p>
        </p:txBody>
      </p:sp>
      <p:sp>
        <p:nvSpPr>
          <p:cNvPr id="11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6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Bullets copy 1">
    <p:spTree>
      <p:nvGrpSpPr>
        <p:cNvPr id="1" name=""/>
        <p:cNvGrpSpPr/>
        <p:nvPr/>
      </p:nvGrpSpPr>
      <p:grpSpPr>
        <a:xfrm>
          <a:off x="0" y="0"/>
          <a:ext cx="0" cy="0"/>
          <a:chOff x="0" y="0"/>
          <a:chExt cx="0" cy="0"/>
        </a:xfrm>
      </p:grpSpPr>
      <p:sp>
        <p:nvSpPr>
          <p:cNvPr id="117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1173"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7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9BD2C"/>
                </a:solidFill>
                <a:latin typeface="Avenir Next"/>
                <a:ea typeface="Avenir Next"/>
                <a:cs typeface="Avenir Next"/>
                <a:sym typeface="Avenir Next"/>
              </a:defRPr>
            </a:lvl1pPr>
          </a:lstStyle>
          <a:p>
            <a:r>
              <a:t>Title Text</a:t>
            </a:r>
          </a:p>
        </p:txBody>
      </p:sp>
      <p:sp>
        <p:nvSpPr>
          <p:cNvPr id="11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7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Bullets copy 4">
    <p:spTree>
      <p:nvGrpSpPr>
        <p:cNvPr id="1" name=""/>
        <p:cNvGrpSpPr/>
        <p:nvPr/>
      </p:nvGrpSpPr>
      <p:grpSpPr>
        <a:xfrm>
          <a:off x="0" y="0"/>
          <a:ext cx="0" cy="0"/>
          <a:chOff x="0" y="0"/>
          <a:chExt cx="0" cy="0"/>
        </a:xfrm>
      </p:grpSpPr>
      <p:sp>
        <p:nvSpPr>
          <p:cNvPr id="118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C34130"/>
          </a:solidFill>
          <a:ln w="12700">
            <a:miter lim="400000"/>
          </a:ln>
        </p:spPr>
        <p:txBody>
          <a:bodyPr lIns="0" tIns="0" rIns="0" bIns="0" anchor="ctr"/>
          <a:lstStyle/>
          <a:p>
            <a:pPr algn="l">
              <a:defRPr>
                <a:solidFill>
                  <a:srgbClr val="FFFFFF"/>
                </a:solidFill>
              </a:defRPr>
            </a:pPr>
            <a:endParaRPr/>
          </a:p>
        </p:txBody>
      </p:sp>
      <p:sp>
        <p:nvSpPr>
          <p:cNvPr id="1184"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8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C34130"/>
                </a:solidFill>
                <a:latin typeface="Avenir Next"/>
                <a:ea typeface="Avenir Next"/>
                <a:cs typeface="Avenir Next"/>
                <a:sym typeface="Avenir Next"/>
              </a:defRPr>
            </a:lvl1pPr>
          </a:lstStyle>
          <a:p>
            <a:r>
              <a:t>Title Text</a:t>
            </a:r>
          </a:p>
        </p:txBody>
      </p:sp>
      <p:sp>
        <p:nvSpPr>
          <p:cNvPr id="11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4">
    <p:spTree>
      <p:nvGrpSpPr>
        <p:cNvPr id="1" name=""/>
        <p:cNvGrpSpPr/>
        <p:nvPr/>
      </p:nvGrpSpPr>
      <p:grpSpPr>
        <a:xfrm>
          <a:off x="0" y="0"/>
          <a:ext cx="0" cy="0"/>
          <a:chOff x="0" y="0"/>
          <a:chExt cx="0" cy="0"/>
        </a:xfrm>
      </p:grpSpPr>
      <p:sp>
        <p:nvSpPr>
          <p:cNvPr id="73"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74"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74D76"/>
                </a:solidFill>
                <a:latin typeface="Avenir Next"/>
                <a:ea typeface="Avenir Next"/>
                <a:cs typeface="Avenir Next"/>
                <a:sym typeface="Avenir Next"/>
              </a:defRPr>
            </a:lvl1pPr>
          </a:lstStyle>
          <a:p>
            <a:r>
              <a:t>Title Text</a:t>
            </a:r>
          </a:p>
        </p:txBody>
      </p:sp>
      <p:sp>
        <p:nvSpPr>
          <p:cNvPr id="7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7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Bullets copy 2">
    <p:spTree>
      <p:nvGrpSpPr>
        <p:cNvPr id="1" name=""/>
        <p:cNvGrpSpPr/>
        <p:nvPr/>
      </p:nvGrpSpPr>
      <p:grpSpPr>
        <a:xfrm>
          <a:off x="0" y="0"/>
          <a:ext cx="0" cy="0"/>
          <a:chOff x="0" y="0"/>
          <a:chExt cx="0" cy="0"/>
        </a:xfrm>
      </p:grpSpPr>
      <p:sp>
        <p:nvSpPr>
          <p:cNvPr id="119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195"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96"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1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9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Bullets copy 3">
    <p:spTree>
      <p:nvGrpSpPr>
        <p:cNvPr id="1" name=""/>
        <p:cNvGrpSpPr/>
        <p:nvPr/>
      </p:nvGrpSpPr>
      <p:grpSpPr>
        <a:xfrm>
          <a:off x="0" y="0"/>
          <a:ext cx="0" cy="0"/>
          <a:chOff x="0" y="0"/>
          <a:chExt cx="0" cy="0"/>
        </a:xfrm>
      </p:grpSpPr>
      <p:sp>
        <p:nvSpPr>
          <p:cNvPr id="120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206"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07"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2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0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p:bg>
      <p:bgPr>
        <a:solidFill>
          <a:srgbClr val="F9BD2C"/>
        </a:solidFill>
        <a:effectLst/>
      </p:bgPr>
    </p:bg>
    <p:spTree>
      <p:nvGrpSpPr>
        <p:cNvPr id="1" name=""/>
        <p:cNvGrpSpPr/>
        <p:nvPr/>
      </p:nvGrpSpPr>
      <p:grpSpPr>
        <a:xfrm>
          <a:off x="0" y="0"/>
          <a:ext cx="0" cy="0"/>
          <a:chOff x="0" y="0"/>
          <a:chExt cx="0" cy="0"/>
        </a:xfrm>
      </p:grpSpPr>
      <p:sp>
        <p:nvSpPr>
          <p:cNvPr id="121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17"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18"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19"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20"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21"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22"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23"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24"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25"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26"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27"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2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29"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Content copy">
    <p:bg>
      <p:bgPr>
        <a:solidFill>
          <a:srgbClr val="73D2AA"/>
        </a:solidFill>
        <a:effectLst/>
      </p:bgPr>
    </p:bg>
    <p:spTree>
      <p:nvGrpSpPr>
        <p:cNvPr id="1" name=""/>
        <p:cNvGrpSpPr/>
        <p:nvPr/>
      </p:nvGrpSpPr>
      <p:grpSpPr>
        <a:xfrm>
          <a:off x="0" y="0"/>
          <a:ext cx="0" cy="0"/>
          <a:chOff x="0" y="0"/>
          <a:chExt cx="0" cy="0"/>
        </a:xfrm>
      </p:grpSpPr>
      <p:sp>
        <p:nvSpPr>
          <p:cNvPr id="123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37"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38"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39"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40"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41"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42"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43"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44"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45"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46"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47"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4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49"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Content copy 1">
    <p:bg>
      <p:bgPr>
        <a:solidFill>
          <a:srgbClr val="AFD2E1"/>
        </a:solidFill>
        <a:effectLst/>
      </p:bgPr>
    </p:bg>
    <p:spTree>
      <p:nvGrpSpPr>
        <p:cNvPr id="1" name=""/>
        <p:cNvGrpSpPr/>
        <p:nvPr/>
      </p:nvGrpSpPr>
      <p:grpSpPr>
        <a:xfrm>
          <a:off x="0" y="0"/>
          <a:ext cx="0" cy="0"/>
          <a:chOff x="0" y="0"/>
          <a:chExt cx="0" cy="0"/>
        </a:xfrm>
      </p:grpSpPr>
      <p:sp>
        <p:nvSpPr>
          <p:cNvPr id="125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57"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58"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59"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60"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61"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62"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63"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64"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65"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66"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67"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6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69"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Content copy 2">
    <p:bg>
      <p:bgPr>
        <a:solidFill>
          <a:srgbClr val="E2656E"/>
        </a:solidFill>
        <a:effectLst/>
      </p:bgPr>
    </p:bg>
    <p:spTree>
      <p:nvGrpSpPr>
        <p:cNvPr id="1" name=""/>
        <p:cNvGrpSpPr/>
        <p:nvPr/>
      </p:nvGrpSpPr>
      <p:grpSpPr>
        <a:xfrm>
          <a:off x="0" y="0"/>
          <a:ext cx="0" cy="0"/>
          <a:chOff x="0" y="0"/>
          <a:chExt cx="0" cy="0"/>
        </a:xfrm>
      </p:grpSpPr>
      <p:sp>
        <p:nvSpPr>
          <p:cNvPr id="127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77"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78"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79"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80"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81"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82"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83"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84"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85"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86"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87"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8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89"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12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endParaRPr/>
          </a:p>
        </p:txBody>
      </p:sp>
      <p:sp>
        <p:nvSpPr>
          <p:cNvPr id="1297" name="Body Level One…"/>
          <p:cNvSpPr txBox="1">
            <a:spLocks noGrp="1"/>
          </p:cNvSpPr>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98"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2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0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13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308" name="Body Level One…"/>
          <p:cNvSpPr txBox="1">
            <a:spLocks noGrp="1"/>
          </p:cNvSpPr>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0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1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131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1318" name="Body Level One…"/>
          <p:cNvSpPr txBox="1">
            <a:spLocks noGrp="1"/>
          </p:cNvSpPr>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1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32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32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5">
    <p:spTree>
      <p:nvGrpSpPr>
        <p:cNvPr id="1" name=""/>
        <p:cNvGrpSpPr/>
        <p:nvPr/>
      </p:nvGrpSpPr>
      <p:grpSpPr>
        <a:xfrm>
          <a:off x="0" y="0"/>
          <a:ext cx="0" cy="0"/>
          <a:chOff x="0" y="0"/>
          <a:chExt cx="0" cy="0"/>
        </a:xfrm>
      </p:grpSpPr>
      <p:sp>
        <p:nvSpPr>
          <p:cNvPr id="84"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85"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9BD2C"/>
                </a:solidFill>
                <a:latin typeface="Avenir Next"/>
                <a:ea typeface="Avenir Next"/>
                <a:cs typeface="Avenir Next"/>
                <a:sym typeface="Avenir Next"/>
              </a:defRPr>
            </a:lvl1pPr>
          </a:lstStyle>
          <a:p>
            <a:r>
              <a:t>Title Text</a:t>
            </a:r>
          </a:p>
        </p:txBody>
      </p:sp>
      <p:sp>
        <p:nvSpPr>
          <p:cNvPr id="8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 copy">
    <p:spTree>
      <p:nvGrpSpPr>
        <p:cNvPr id="1" name=""/>
        <p:cNvGrpSpPr/>
        <p:nvPr/>
      </p:nvGrpSpPr>
      <p:grpSpPr>
        <a:xfrm>
          <a:off x="0" y="0"/>
          <a:ext cx="0" cy="0"/>
          <a:chOff x="0" y="0"/>
          <a:chExt cx="0" cy="0"/>
        </a:xfrm>
      </p:grpSpPr>
      <p:sp>
        <p:nvSpPr>
          <p:cNvPr id="133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3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3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6 copy 1">
    <p:spTree>
      <p:nvGrpSpPr>
        <p:cNvPr id="1" name=""/>
        <p:cNvGrpSpPr/>
        <p:nvPr/>
      </p:nvGrpSpPr>
      <p:grpSpPr>
        <a:xfrm>
          <a:off x="0" y="0"/>
          <a:ext cx="0" cy="0"/>
          <a:chOff x="0" y="0"/>
          <a:chExt cx="0" cy="0"/>
        </a:xfrm>
      </p:grpSpPr>
      <p:sp>
        <p:nvSpPr>
          <p:cNvPr id="134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34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4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135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5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5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36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65" name="Title Text"/>
          <p:cNvSpPr>
            <a:spLocks noGrp="1"/>
          </p:cNvSpPr>
          <p:nvPr>
            <p:ph type="title"/>
          </p:nvPr>
        </p:nvSpPr>
        <p:spPr>
          <a:xfrm>
            <a:off x="2036233" y="3935399"/>
            <a:ext cx="10160001" cy="1645312"/>
          </a:xfrm>
          <a:prstGeom prst="rect">
            <a:avLst/>
          </a:prstGeom>
        </p:spPr>
        <p:txBody>
          <a:bodyPr lIns="0" tIns="0" rIns="0" bIns="0" anchor="b"/>
          <a:lstStyle>
            <a:lvl1pPr>
              <a:lnSpc>
                <a:spcPct val="80000"/>
              </a:lnSpc>
              <a:defRPr sz="10000" b="1" cap="all" spc="499">
                <a:solidFill>
                  <a:srgbClr val="5DD0E1"/>
                </a:solidFill>
                <a:latin typeface="Avenir Next"/>
                <a:ea typeface="Avenir Next"/>
                <a:cs typeface="Avenir Next"/>
                <a:sym typeface="Avenir Next"/>
              </a:defRPr>
            </a:lvl1pPr>
          </a:lstStyle>
          <a:p>
            <a:r>
              <a:t>Title Text</a:t>
            </a:r>
          </a:p>
        </p:txBody>
      </p:sp>
      <p:sp>
        <p:nvSpPr>
          <p:cNvPr id="136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6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13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75"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7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7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10">
    <p:spTree>
      <p:nvGrpSpPr>
        <p:cNvPr id="1" name=""/>
        <p:cNvGrpSpPr/>
        <p:nvPr/>
      </p:nvGrpSpPr>
      <p:grpSpPr>
        <a:xfrm>
          <a:off x="0" y="0"/>
          <a:ext cx="0" cy="0"/>
          <a:chOff x="0" y="0"/>
          <a:chExt cx="0" cy="0"/>
        </a:xfrm>
      </p:grpSpPr>
      <p:sp>
        <p:nvSpPr>
          <p:cNvPr id="138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85"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86" name="Body Level One…"/>
          <p:cNvSpPr txBox="1">
            <a:spLocks noGrp="1"/>
          </p:cNvSpPr>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8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11">
    <p:spTree>
      <p:nvGrpSpPr>
        <p:cNvPr id="1" name=""/>
        <p:cNvGrpSpPr/>
        <p:nvPr/>
      </p:nvGrpSpPr>
      <p:grpSpPr>
        <a:xfrm>
          <a:off x="0" y="0"/>
          <a:ext cx="0" cy="0"/>
          <a:chOff x="0" y="0"/>
          <a:chExt cx="0" cy="0"/>
        </a:xfrm>
      </p:grpSpPr>
      <p:sp>
        <p:nvSpPr>
          <p:cNvPr id="139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96"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97" name="Body Level One…"/>
          <p:cNvSpPr txBox="1">
            <a:spLocks noGrp="1"/>
          </p:cNvSpPr>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9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1406" name="Tag line goes here"/>
          <p:cNvSpPr txBox="1">
            <a:spLocks noGrp="1"/>
          </p:cNvSpPr>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07" name="Title Text"/>
          <p:cNvSpPr txBox="1">
            <a:spLocks noGrp="1"/>
          </p:cNvSpPr>
          <p:nvPr>
            <p:ph type="title"/>
          </p:nvPr>
        </p:nvSpPr>
        <p:spPr>
          <a:xfrm>
            <a:off x="948266" y="611838"/>
            <a:ext cx="11108268" cy="881805"/>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408" name="Shape"/>
          <p:cNvSpPr>
            <a:spLocks noGrp="1"/>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9" name="Rectangle"/>
          <p:cNvSpPr>
            <a:spLocks noGrp="1"/>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0" name="Shape"/>
          <p:cNvSpPr>
            <a:spLocks noGrp="1"/>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1" name="Shape"/>
          <p:cNvSpPr>
            <a:spLocks noGrp="1"/>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2" name="Rectangle"/>
          <p:cNvSpPr>
            <a:spLocks noGrp="1"/>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3" name="Shape"/>
          <p:cNvSpPr>
            <a:spLocks noGrp="1"/>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4" name="Shape"/>
          <p:cNvSpPr>
            <a:spLocks noGrp="1"/>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5" name="Rectangle"/>
          <p:cNvSpPr>
            <a:spLocks noGrp="1"/>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6" name="Shape"/>
          <p:cNvSpPr>
            <a:spLocks noGrp="1"/>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7" name="Shape"/>
          <p:cNvSpPr>
            <a:spLocks noGrp="1"/>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8" name="Rectangle"/>
          <p:cNvSpPr>
            <a:spLocks noGrp="1"/>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9" name="Shape"/>
          <p:cNvSpPr>
            <a:spLocks noGrp="1"/>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0" name="Claritas est etiam, qui sequitur consuetudium lectorum."/>
          <p:cNvSpPr txBox="1">
            <a:spLocks noGrp="1"/>
          </p:cNvSpPr>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1" name="Claritas est etiam, qui sequitur consuetudium lectorum."/>
          <p:cNvSpPr txBox="1">
            <a:spLocks noGrp="1"/>
          </p:cNvSpPr>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2" name="Claritas est etiam, qui sequitur consuetudium lectorum."/>
          <p:cNvSpPr txBox="1">
            <a:spLocks noGrp="1"/>
          </p:cNvSpPr>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3" name="Claritas est etiam, qui sequitur consuetudium lectorum."/>
          <p:cNvSpPr txBox="1">
            <a:spLocks noGrp="1"/>
          </p:cNvSpPr>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4" name="Circle"/>
          <p:cNvSpPr>
            <a:spLocks noGrp="1"/>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5" name="Shape"/>
          <p:cNvSpPr>
            <a:spLocks noGrp="1"/>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6" name="Circle"/>
          <p:cNvSpPr>
            <a:spLocks noGrp="1"/>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7" name="Shape"/>
          <p:cNvSpPr>
            <a:spLocks noGrp="1"/>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8" name="Circle"/>
          <p:cNvSpPr>
            <a:spLocks noGrp="1"/>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9" name="Shape"/>
          <p:cNvSpPr>
            <a:spLocks noGrp="1"/>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432" name="Group"/>
          <p:cNvGrpSpPr/>
          <p:nvPr/>
        </p:nvGrpSpPr>
        <p:grpSpPr>
          <a:xfrm>
            <a:off x="9962039" y="3071283"/>
            <a:ext cx="1179331" cy="1179330"/>
            <a:chOff x="0" y="0"/>
            <a:chExt cx="1179329" cy="1179329"/>
          </a:xfrm>
        </p:grpSpPr>
        <p:sp>
          <p:nvSpPr>
            <p:cNvPr id="1430"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1"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43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3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Cube Diagram">
    <p:spTree>
      <p:nvGrpSpPr>
        <p:cNvPr id="1" name=""/>
        <p:cNvGrpSpPr/>
        <p:nvPr/>
      </p:nvGrpSpPr>
      <p:grpSpPr>
        <a:xfrm>
          <a:off x="0" y="0"/>
          <a:ext cx="0" cy="0"/>
          <a:chOff x="0" y="0"/>
          <a:chExt cx="0" cy="0"/>
        </a:xfrm>
      </p:grpSpPr>
      <p:sp>
        <p:nvSpPr>
          <p:cNvPr id="1441"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42" name="Title Text"/>
          <p:cNvSpPr txBox="1">
            <a:spLocks noGrp="1"/>
          </p:cNvSpPr>
          <p:nvPr>
            <p:ph type="title"/>
          </p:nvPr>
        </p:nvSpPr>
        <p:spPr>
          <a:xfrm>
            <a:off x="948266" y="344817"/>
            <a:ext cx="11108268" cy="1331494"/>
          </a:xfrm>
          <a:prstGeom prst="rect">
            <a:avLst/>
          </a:prstGeom>
        </p:spPr>
        <p:txBody>
          <a:bodyPr lIns="0" tIns="0" rIns="0" bIns="0"/>
          <a:lstStyle>
            <a:lvl1pPr>
              <a:lnSpc>
                <a:spcPct val="80000"/>
              </a:lnSpc>
              <a:defRPr sz="7000" b="1" cap="all" spc="349">
                <a:solidFill>
                  <a:srgbClr val="E2656E"/>
                </a:solidFill>
                <a:latin typeface="Avenir Next"/>
                <a:ea typeface="Avenir Next"/>
                <a:cs typeface="Avenir Next"/>
                <a:sym typeface="Avenir Next"/>
              </a:defRPr>
            </a:lvl1pPr>
          </a:lstStyle>
          <a:p>
            <a:r>
              <a:t>Title Text</a:t>
            </a:r>
          </a:p>
        </p:txBody>
      </p:sp>
      <p:sp>
        <p:nvSpPr>
          <p:cNvPr id="1443" name="Shape"/>
          <p:cNvSpPr>
            <a:spLocks noGrp="1"/>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4" name="Shape"/>
          <p:cNvSpPr>
            <a:spLocks noGrp="1"/>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5" name="Shape"/>
          <p:cNvSpPr>
            <a:spLocks noGrp="1"/>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6" name="Circle"/>
          <p:cNvSpPr>
            <a:spLocks noGrp="1"/>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7" name="Circle"/>
          <p:cNvSpPr>
            <a:spLocks noGrp="1"/>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8" name="Circle"/>
          <p:cNvSpPr>
            <a:spLocks noGrp="1"/>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9" name="Line"/>
          <p:cNvSpPr>
            <a:spLocks noGrp="1"/>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0" name="Line"/>
          <p:cNvSpPr>
            <a:spLocks noGrp="1"/>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1" name="Line"/>
          <p:cNvSpPr>
            <a:spLocks noGrp="1"/>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2" name="Shape"/>
          <p:cNvSpPr>
            <a:spLocks noGrp="1"/>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3" name="Shape"/>
          <p:cNvSpPr>
            <a:spLocks noGrp="1"/>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4" name="Shape"/>
          <p:cNvSpPr>
            <a:spLocks noGrp="1"/>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5" name="01"/>
          <p:cNvSpPr>
            <a:spLocks noGrp="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01</a:t>
            </a:r>
          </a:p>
        </p:txBody>
      </p:sp>
      <p:sp>
        <p:nvSpPr>
          <p:cNvPr id="1456" name="03"/>
          <p:cNvSpPr>
            <a:spLocks noGrp="1"/>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03</a:t>
            </a:r>
          </a:p>
        </p:txBody>
      </p:sp>
      <p:sp>
        <p:nvSpPr>
          <p:cNvPr id="1457" name="02"/>
          <p:cNvSpPr txBox="1">
            <a:spLocks noGrp="1"/>
          </p:cNvSpPr>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02</a:t>
            </a:r>
          </a:p>
        </p:txBody>
      </p:sp>
      <p:sp>
        <p:nvSpPr>
          <p:cNvPr id="1458" name="Eodem modo typi, qui nunc nobis videntur parum clari, fiant sollemnes in futurum."/>
          <p:cNvSpPr txBox="1">
            <a:spLocks noGrp="1"/>
          </p:cNvSpPr>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59" name="Header here"/>
          <p:cNvSpPr txBox="1">
            <a:spLocks noGrp="1"/>
          </p:cNvSpPr>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60" name="Eodem modo typi, qui nunc nobis videntur parum clari, fiant sollemnes in futurum."/>
          <p:cNvSpPr txBox="1">
            <a:spLocks noGrp="1"/>
          </p:cNvSpPr>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1" name="Header here"/>
          <p:cNvSpPr txBox="1">
            <a:spLocks noGrp="1"/>
          </p:cNvSpPr>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62" name="Eodem modo typi, qui nunc nobis videntur parum clari, fiant sollemnes in futurum."/>
          <p:cNvSpPr txBox="1">
            <a:spLocks noGrp="1"/>
          </p:cNvSpPr>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3"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325120">
              <a:lnSpc>
                <a:spcPct val="80000"/>
              </a:lnSpc>
              <a:spcBef>
                <a:spcPts val="1000"/>
              </a:spcBef>
              <a:defRPr sz="1500" b="1" spc="-14">
                <a:solidFill>
                  <a:srgbClr val="404040"/>
                </a:solidFill>
                <a:latin typeface="Avenir Next"/>
                <a:ea typeface="Avenir Next"/>
                <a:cs typeface="Avenir Next"/>
                <a:sym typeface="Avenir Next"/>
              </a:defRPr>
            </a:lvl1pPr>
          </a:lstStyle>
          <a:p>
            <a:r>
              <a:t>Header here</a:t>
            </a:r>
          </a:p>
        </p:txBody>
      </p:sp>
      <p:sp>
        <p:nvSpPr>
          <p:cNvPr id="14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6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Brain">
    <p:spTree>
      <p:nvGrpSpPr>
        <p:cNvPr id="1" name=""/>
        <p:cNvGrpSpPr/>
        <p:nvPr/>
      </p:nvGrpSpPr>
      <p:grpSpPr>
        <a:xfrm>
          <a:off x="0" y="0"/>
          <a:ext cx="0" cy="0"/>
          <a:chOff x="0" y="0"/>
          <a:chExt cx="0" cy="0"/>
        </a:xfrm>
      </p:grpSpPr>
      <p:sp>
        <p:nvSpPr>
          <p:cNvPr id="1472"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Next"/>
                <a:ea typeface="Avenir Next"/>
                <a:cs typeface="Avenir Next"/>
                <a:sym typeface="Avenir Next"/>
              </a:defRPr>
            </a:lvl1pPr>
          </a:lstStyle>
          <a:p>
            <a:r>
              <a:t>Tag line goes here</a:t>
            </a:r>
          </a:p>
        </p:txBody>
      </p:sp>
      <p:sp>
        <p:nvSpPr>
          <p:cNvPr id="1473" name="Title Text"/>
          <p:cNvSpPr txBox="1">
            <a:spLocks noGrp="1"/>
          </p:cNvSpPr>
          <p:nvPr>
            <p:ph type="title"/>
          </p:nvPr>
        </p:nvSpPr>
        <p:spPr>
          <a:xfrm>
            <a:off x="948266" y="618820"/>
            <a:ext cx="11108268" cy="881805"/>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74"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475"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6"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7"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8" name="Maecenas sed diam eget risus varius blandit sit amet non magna. Morbi leo risus, porta ac consectetur ac, Nulla vitae elit libero, a pharetra augue."/>
          <p:cNvSpPr txBox="1">
            <a:spLocks noGrp="1"/>
          </p:cNvSpPr>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sed diam eget risus varius blandit sit amet non magna. Morbi leo risus, porta ac consectetur ac, Nulla vitae elit libero, a pharetra augue.</a:t>
            </a:r>
          </a:p>
        </p:txBody>
      </p:sp>
      <p:sp>
        <p:nvSpPr>
          <p:cNvPr id="1479" name="Lorem Cursus"/>
          <p:cNvSpPr txBox="1">
            <a:spLocks noGrp="1"/>
          </p:cNvSpPr>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Lorem Cursus</a:t>
            </a:r>
          </a:p>
        </p:txBody>
      </p:sp>
      <p:sp>
        <p:nvSpPr>
          <p:cNvPr id="1480"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1" name="Maecenas faucibus mollis interdum. Curabitur blandit tempus porttitor. Nulla vitae elit libero, a pharetra augue."/>
          <p:cNvSpPr txBox="1">
            <a:spLocks noGrp="1"/>
          </p:cNvSpPr>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faucibus mollis interdum. Curabitur blandit tempus porttitor. Nulla vitae elit libero, a pharetra augue.</a:t>
            </a:r>
          </a:p>
        </p:txBody>
      </p:sp>
      <p:sp>
        <p:nvSpPr>
          <p:cNvPr id="1482" name="Consectetur"/>
          <p:cNvSpPr txBox="1">
            <a:spLocks noGrp="1"/>
          </p:cNvSpPr>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Consectetur</a:t>
            </a:r>
          </a:p>
        </p:txBody>
      </p:sp>
      <p:sp>
        <p:nvSpPr>
          <p:cNvPr id="1483"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4" name="75%"/>
          <p:cNvSpPr txBox="1">
            <a:spLocks noGrp="1"/>
          </p:cNvSpPr>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r>
              <a:t>75%</a:t>
            </a:r>
          </a:p>
        </p:txBody>
      </p:sp>
      <p:sp>
        <p:nvSpPr>
          <p:cNvPr id="14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86"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6">
    <p:spTree>
      <p:nvGrpSpPr>
        <p:cNvPr id="1" name=""/>
        <p:cNvGrpSpPr/>
        <p:nvPr/>
      </p:nvGrpSpPr>
      <p:grpSpPr>
        <a:xfrm>
          <a:off x="0" y="0"/>
          <a:ext cx="0" cy="0"/>
          <a:chOff x="0" y="0"/>
          <a:chExt cx="0" cy="0"/>
        </a:xfrm>
      </p:grpSpPr>
      <p:sp>
        <p:nvSpPr>
          <p:cNvPr id="95"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96"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3D2AA"/>
                </a:solidFill>
                <a:latin typeface="Avenir Next"/>
                <a:ea typeface="Avenir Next"/>
                <a:cs typeface="Avenir Next"/>
                <a:sym typeface="Avenir Next"/>
              </a:defRPr>
            </a:lvl1pPr>
          </a:lstStyle>
          <a:p>
            <a:r>
              <a:t>Title Text</a:t>
            </a:r>
          </a:p>
        </p:txBody>
      </p:sp>
      <p:sp>
        <p:nvSpPr>
          <p:cNvPr id="9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Origami Diagram">
    <p:spTree>
      <p:nvGrpSpPr>
        <p:cNvPr id="1" name=""/>
        <p:cNvGrpSpPr/>
        <p:nvPr/>
      </p:nvGrpSpPr>
      <p:grpSpPr>
        <a:xfrm>
          <a:off x="0" y="0"/>
          <a:ext cx="0" cy="0"/>
          <a:chOff x="0" y="0"/>
          <a:chExt cx="0" cy="0"/>
        </a:xfrm>
      </p:grpSpPr>
      <p:sp>
        <p:nvSpPr>
          <p:cNvPr id="1493" name="Tag line goes here"/>
          <p:cNvSpPr txBox="1">
            <a:spLocks noGrp="1"/>
          </p:cNvSpPr>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94" name="Title Text"/>
          <p:cNvSpPr txBox="1">
            <a:spLocks noGrp="1"/>
          </p:cNvSpPr>
          <p:nvPr>
            <p:ph type="title"/>
          </p:nvPr>
        </p:nvSpPr>
        <p:spPr>
          <a:xfrm>
            <a:off x="948266" y="68573"/>
            <a:ext cx="11108268" cy="1392087"/>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95" name="Triangle"/>
          <p:cNvSpPr>
            <a:spLocks noGrp="1"/>
          </p:cNvSpPr>
          <p:nvPr>
            <p:ph type="body" sz="quarter" idx="14"/>
          </p:nvPr>
        </p:nvSpPr>
        <p:spPr>
          <a:xfrm rot="10800000" flipH="1">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6" name="Triangle"/>
          <p:cNvSpPr>
            <a:spLocks noGrp="1"/>
          </p:cNvSpPr>
          <p:nvPr>
            <p:ph type="body" sz="quarter" idx="15"/>
          </p:nvPr>
        </p:nvSpPr>
        <p:spPr>
          <a:xfrm rot="10800000" flipH="1">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7" name="Triangle"/>
          <p:cNvSpPr>
            <a:spLocks noGrp="1"/>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8" name="Triangle"/>
          <p:cNvSpPr>
            <a:spLocks noGrp="1"/>
          </p:cNvSpPr>
          <p:nvPr>
            <p:ph type="body" sz="quarter" idx="17"/>
          </p:nvPr>
        </p:nvSpPr>
        <p:spPr>
          <a:xfrm rot="10800000" flipH="1">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9" name="Triangle"/>
          <p:cNvSpPr>
            <a:spLocks noGrp="1"/>
          </p:cNvSpPr>
          <p:nvPr>
            <p:ph type="body" sz="quarter" idx="18"/>
          </p:nvPr>
        </p:nvSpPr>
        <p:spPr>
          <a:xfrm rot="10800000" flipH="1">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0" name="Triangle"/>
          <p:cNvSpPr>
            <a:spLocks noGrp="1"/>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1" name="Triangle"/>
          <p:cNvSpPr>
            <a:spLocks noGrp="1"/>
          </p:cNvSpPr>
          <p:nvPr>
            <p:ph type="body" sz="quarter" idx="20"/>
          </p:nvPr>
        </p:nvSpPr>
        <p:spPr>
          <a:xfrm rot="10800000" flipH="1">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2" name="Triangle"/>
          <p:cNvSpPr>
            <a:spLocks noGrp="1"/>
          </p:cNvSpPr>
          <p:nvPr>
            <p:ph type="body" sz="quarter" idx="21"/>
          </p:nvPr>
        </p:nvSpPr>
        <p:spPr>
          <a:xfrm rot="10800000" flipH="1">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3" name="Triangle"/>
          <p:cNvSpPr>
            <a:spLocks noGrp="1"/>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4" name="#1"/>
          <p:cNvSpPr txBox="1">
            <a:spLocks noGrp="1"/>
          </p:cNvSpPr>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#1</a:t>
            </a:r>
          </a:p>
        </p:txBody>
      </p:sp>
      <p:sp>
        <p:nvSpPr>
          <p:cNvPr id="1505" name="#2"/>
          <p:cNvSpPr txBox="1">
            <a:spLocks noGrp="1"/>
          </p:cNvSpPr>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#2</a:t>
            </a:r>
          </a:p>
        </p:txBody>
      </p:sp>
      <p:sp>
        <p:nvSpPr>
          <p:cNvPr id="1506" name="#3"/>
          <p:cNvSpPr txBox="1">
            <a:spLocks noGrp="1"/>
          </p:cNvSpPr>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#3</a:t>
            </a:r>
          </a:p>
        </p:txBody>
      </p:sp>
      <p:sp>
        <p:nvSpPr>
          <p:cNvPr id="1507" name="Claritas est etiam processus dynamicus, qui sequitur consuetudium lectorum."/>
          <p:cNvSpPr>
            <a:spLocks noGrp="1"/>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08" name="Shape"/>
          <p:cNvSpPr>
            <a:spLocks noGrp="1"/>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9" name="Shape"/>
          <p:cNvSpPr>
            <a:spLocks noGrp="1"/>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0" name="Shape"/>
          <p:cNvSpPr>
            <a:spLocks noGrp="1"/>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1" name="Header here"/>
          <p:cNvSpPr txBox="1">
            <a:spLocks noGrp="1"/>
          </p:cNvSpPr>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2" name="Header here"/>
          <p:cNvSpPr txBox="1">
            <a:spLocks noGrp="1"/>
          </p:cNvSpPr>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3" name="Header here"/>
          <p:cNvSpPr txBox="1">
            <a:spLocks noGrp="1"/>
          </p:cNvSpPr>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4" name="Claritas est etiam processus dynamicus, qui sequitur consuetudium lectorum."/>
          <p:cNvSpPr>
            <a:spLocks noGrp="1"/>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5" name="Claritas est etiam processus dynamicus, qui sequitur consuetudium lectorum."/>
          <p:cNvSpPr>
            <a:spLocks noGrp="1"/>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6"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Team Members">
    <p:bg>
      <p:bgPr>
        <a:solidFill>
          <a:srgbClr val="FEC75C"/>
        </a:solidFill>
        <a:effectLst/>
      </p:bgPr>
    </p:bg>
    <p:spTree>
      <p:nvGrpSpPr>
        <p:cNvPr id="1" name=""/>
        <p:cNvGrpSpPr/>
        <p:nvPr/>
      </p:nvGrpSpPr>
      <p:grpSpPr>
        <a:xfrm>
          <a:off x="0" y="0"/>
          <a:ext cx="0" cy="0"/>
          <a:chOff x="0" y="0"/>
          <a:chExt cx="0" cy="0"/>
        </a:xfrm>
      </p:grpSpPr>
      <p:sp>
        <p:nvSpPr>
          <p:cNvPr id="1523" name="Image"/>
          <p:cNvSpPr>
            <a:spLocks noGrp="1"/>
          </p:cNvSpPr>
          <p:nvPr>
            <p:ph type="pic" sz="quarter" idx="13"/>
          </p:nvPr>
        </p:nvSpPr>
        <p:spPr>
          <a:xfrm>
            <a:off x="8788400" y="2552700"/>
            <a:ext cx="2946400" cy="2946400"/>
          </a:xfrm>
          <a:prstGeom prst="rect">
            <a:avLst/>
          </a:prstGeom>
        </p:spPr>
        <p:txBody>
          <a:bodyPr lIns="91439" tIns="45719" rIns="91439" bIns="45719" anchor="t">
            <a:noAutofit/>
          </a:bodyPr>
          <a:lstStyle/>
          <a:p>
            <a:endParaRPr/>
          </a:p>
        </p:txBody>
      </p:sp>
      <p:sp>
        <p:nvSpPr>
          <p:cNvPr id="1524" name="Image"/>
          <p:cNvSpPr>
            <a:spLocks noGrp="1"/>
          </p:cNvSpPr>
          <p:nvPr>
            <p:ph type="pic" sz="quarter" idx="14"/>
          </p:nvPr>
        </p:nvSpPr>
        <p:spPr>
          <a:xfrm>
            <a:off x="5029200" y="2552700"/>
            <a:ext cx="2946400" cy="2946400"/>
          </a:xfrm>
          <a:prstGeom prst="rect">
            <a:avLst/>
          </a:prstGeom>
        </p:spPr>
        <p:txBody>
          <a:bodyPr lIns="91439" tIns="45719" rIns="91439" bIns="45719" anchor="t">
            <a:noAutofit/>
          </a:bodyPr>
          <a:lstStyle/>
          <a:p>
            <a:endParaRPr/>
          </a:p>
        </p:txBody>
      </p:sp>
      <p:sp>
        <p:nvSpPr>
          <p:cNvPr id="1525" name="Image"/>
          <p:cNvSpPr>
            <a:spLocks noGrp="1"/>
          </p:cNvSpPr>
          <p:nvPr>
            <p:ph type="pic" sz="quarter" idx="15"/>
          </p:nvPr>
        </p:nvSpPr>
        <p:spPr>
          <a:xfrm>
            <a:off x="1270000" y="2552700"/>
            <a:ext cx="2946400" cy="2946400"/>
          </a:xfrm>
          <a:prstGeom prst="rect">
            <a:avLst/>
          </a:prstGeom>
        </p:spPr>
        <p:txBody>
          <a:bodyPr lIns="91439" tIns="45719" rIns="91439" bIns="45719" anchor="t">
            <a:noAutofit/>
          </a:bodyPr>
          <a:lstStyle/>
          <a:p>
            <a:endParaRPr/>
          </a:p>
        </p:txBody>
      </p:sp>
      <p:sp>
        <p:nvSpPr>
          <p:cNvPr id="152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27" name="Praesent commodo cursus magna, vel scelerisque nisl consectetur et. Morbi leo risus, porta ac consectetur ac, vestibulum at eros."/>
          <p:cNvSpPr>
            <a:spLocks noGrp="1"/>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nisl consectetur et. Morbi leo risus, porta ac consectetur ac, vestibulum at eros. </a:t>
            </a:r>
          </a:p>
        </p:txBody>
      </p:sp>
      <p:sp>
        <p:nvSpPr>
          <p:cNvPr id="1528" name="Duis mollis, est non commodo luctus, nisi erat porttitor ligula, eget lacinia odio sem nec elit. Maecenas sed diam eget risus varius blandit sit."/>
          <p:cNvSpPr>
            <a:spLocks noGrp="1"/>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a:t>
            </a:r>
          </a:p>
        </p:txBody>
      </p:sp>
      <p:sp>
        <p:nvSpPr>
          <p:cNvPr id="1529" name="Fusce dapibus, tellus ac cursus commodo, tortor mauris condimentum nibh, ut fermentum massa justo sit amet risus. Etiam porta sem malesuada magna."/>
          <p:cNvSpPr>
            <a:spLocks noGrp="1"/>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a:t>
            </a:r>
          </a:p>
        </p:txBody>
      </p:sp>
      <p:sp>
        <p:nvSpPr>
          <p:cNvPr id="1530" name="Name Surname"/>
          <p:cNvSpPr>
            <a:spLocks noGrp="1"/>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1" name="Name Surname"/>
          <p:cNvSpPr>
            <a:spLocks noGrp="1"/>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2" name="Name Surname"/>
          <p:cNvSpPr>
            <a:spLocks noGrp="1"/>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3" name="Title Text"/>
          <p:cNvSpPr txBox="1">
            <a:spLocks noGrp="1"/>
          </p:cNvSpPr>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sz="6300" b="1" cap="all">
                <a:solidFill>
                  <a:srgbClr val="232323"/>
                </a:solidFill>
                <a:latin typeface="Avenir Next"/>
                <a:ea typeface="Avenir Next"/>
                <a:cs typeface="Avenir Next"/>
                <a:sym typeface="Avenir Next"/>
              </a:defRPr>
            </a:lvl1pPr>
          </a:lstStyle>
          <a:p>
            <a:r>
              <a:t>Title Text</a:t>
            </a:r>
          </a:p>
        </p:txBody>
      </p:sp>
      <p:sp>
        <p:nvSpPr>
          <p:cNvPr id="153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35"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Steps copy 1">
    <p:bg>
      <p:bgPr>
        <a:solidFill>
          <a:srgbClr val="F9BD2C"/>
        </a:solidFill>
        <a:effectLst/>
      </p:bgPr>
    </p:bg>
    <p:spTree>
      <p:nvGrpSpPr>
        <p:cNvPr id="1" name=""/>
        <p:cNvGrpSpPr/>
        <p:nvPr/>
      </p:nvGrpSpPr>
      <p:grpSpPr>
        <a:xfrm>
          <a:off x="0" y="0"/>
          <a:ext cx="0" cy="0"/>
          <a:chOff x="0" y="0"/>
          <a:chExt cx="0" cy="0"/>
        </a:xfrm>
      </p:grpSpPr>
      <p:sp>
        <p:nvSpPr>
          <p:cNvPr id="1542"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43"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44"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45"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46"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47"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48"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49"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5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51"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Steps copy 2">
    <p:bg>
      <p:bgPr>
        <a:solidFill>
          <a:srgbClr val="AFD2E1"/>
        </a:solidFill>
        <a:effectLst/>
      </p:bgPr>
    </p:bg>
    <p:spTree>
      <p:nvGrpSpPr>
        <p:cNvPr id="1" name=""/>
        <p:cNvGrpSpPr/>
        <p:nvPr/>
      </p:nvGrpSpPr>
      <p:grpSpPr>
        <a:xfrm>
          <a:off x="0" y="0"/>
          <a:ext cx="0" cy="0"/>
          <a:chOff x="0" y="0"/>
          <a:chExt cx="0" cy="0"/>
        </a:xfrm>
      </p:grpSpPr>
      <p:sp>
        <p:nvSpPr>
          <p:cNvPr id="1558"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59"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60"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61"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62"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63"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64"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65"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6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67"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Horizontal Timeline">
    <p:bg>
      <p:bgPr>
        <a:solidFill>
          <a:srgbClr val="C3CC4F"/>
        </a:solidFill>
        <a:effectLst/>
      </p:bgPr>
    </p:bg>
    <p:spTree>
      <p:nvGrpSpPr>
        <p:cNvPr id="1" name=""/>
        <p:cNvGrpSpPr/>
        <p:nvPr/>
      </p:nvGrpSpPr>
      <p:grpSpPr>
        <a:xfrm>
          <a:off x="0" y="0"/>
          <a:ext cx="0" cy="0"/>
          <a:chOff x="0" y="0"/>
          <a:chExt cx="0" cy="0"/>
        </a:xfrm>
      </p:grpSpPr>
      <p:sp>
        <p:nvSpPr>
          <p:cNvPr id="157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75"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576"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7"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8"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9" name="Donec id elit non mi porta gravida at eget metus. Etiam porta sem malesuada magna mollis euismod. Morbi leo risus, porta ac consectetur ac, vestibulum at eros. Lorem ipsum dolor sit amet,"/>
          <p:cNvSpPr>
            <a:spLocks noGrp="1"/>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Etiam porta sem malesuada magna mollis euismod. Morbi leo risus, porta ac consectetur ac, vestibulum at eros. Lorem ipsum dolor sit amet, </a:t>
            </a:r>
          </a:p>
        </p:txBody>
      </p:sp>
      <p:sp>
        <p:nvSpPr>
          <p:cNvPr id="1580" name="Lorem ipsum dolor sit amet, consectetur."/>
          <p:cNvSpPr>
            <a:spLocks noGrp="1"/>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Lorem ipsum dolor sit amet, consectetur.</a:t>
            </a:r>
          </a:p>
        </p:txBody>
      </p:sp>
      <p:sp>
        <p:nvSpPr>
          <p:cNvPr id="1581" name="2022"/>
          <p:cNvSpPr>
            <a:spLocks noGrp="1"/>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2022</a:t>
            </a:r>
          </a:p>
        </p:txBody>
      </p:sp>
      <p:sp>
        <p:nvSpPr>
          <p:cNvPr id="1582" name="2020"/>
          <p:cNvSpPr>
            <a:spLocks noGrp="1"/>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583" name="2021"/>
          <p:cNvSpPr>
            <a:spLocks noGrp="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584" name="Sed posuere est at lorem lobortis."/>
          <p:cNvSpPr>
            <a:spLocks noGrp="1"/>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Sed posuere est at lorem lobortis.</a:t>
            </a:r>
          </a:p>
        </p:txBody>
      </p:sp>
      <p:sp>
        <p:nvSpPr>
          <p:cNvPr id="1585" name="Duis mollis, est non commodo luctus,"/>
          <p:cNvSpPr>
            <a:spLocks noGrp="1"/>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Duis mollis, est non commodo luctus,</a:t>
            </a:r>
          </a:p>
        </p:txBody>
      </p:sp>
      <p:sp>
        <p:nvSpPr>
          <p:cNvPr id="1586" name="Nullam quis risus eget urna mollis ornare vel eu leo. Nullam quis risus eget urna mollis ornare vel eu leo. Nullam quis risus eget urna mollis ornare vel eu leo. Cras justo odio,"/>
          <p:cNvSpPr>
            <a:spLocks noGrp="1"/>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quis risus eget urna mollis ornare vel eu leo. Nullam quis risus eget urna mollis ornare vel eu leo. Nullam quis risus eget urna mollis ornare vel eu leo. Cras justo odio, </a:t>
            </a:r>
          </a:p>
        </p:txBody>
      </p:sp>
      <p:sp>
        <p:nvSpPr>
          <p:cNvPr id="1587" name="Duis mollis, est non commodo luctus, nisi erat porttitor ligula, eget lacinia odio sem nec elit. Maecenas sed diam eget risus varius blandit sit"/>
          <p:cNvSpPr>
            <a:spLocks noGrp="1"/>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88" name="Title Text"/>
          <p:cNvSpPr txBox="1">
            <a:spLocks noGrp="1"/>
          </p:cNvSpPr>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58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9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Category Descriptions">
    <p:spTree>
      <p:nvGrpSpPr>
        <p:cNvPr id="1" name=""/>
        <p:cNvGrpSpPr/>
        <p:nvPr/>
      </p:nvGrpSpPr>
      <p:grpSpPr>
        <a:xfrm>
          <a:off x="0" y="0"/>
          <a:ext cx="0" cy="0"/>
          <a:chOff x="0" y="0"/>
          <a:chExt cx="0" cy="0"/>
        </a:xfrm>
      </p:grpSpPr>
      <p:sp>
        <p:nvSpPr>
          <p:cNvPr id="1597" name="Title Text"/>
          <p:cNvSpPr txBox="1">
            <a:spLocks noGrp="1"/>
          </p:cNvSpPr>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598" name="Rectangle"/>
          <p:cNvSpPr>
            <a:spLocks noGrp="1"/>
          </p:cNvSpPr>
          <p:nvPr>
            <p:ph type="body" sz="quarter" idx="13"/>
          </p:nvPr>
        </p:nvSpPr>
        <p:spPr>
          <a:xfrm>
            <a:off x="914001" y="3271546"/>
            <a:ext cx="3579339"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9" name="Rectangle"/>
          <p:cNvSpPr>
            <a:spLocks noGrp="1"/>
          </p:cNvSpPr>
          <p:nvPr>
            <p:ph type="body" sz="quarter" idx="14"/>
          </p:nvPr>
        </p:nvSpPr>
        <p:spPr>
          <a:xfrm>
            <a:off x="4513622" y="2976414"/>
            <a:ext cx="3977556" cy="5895806"/>
          </a:xfrm>
          <a:prstGeom prst="rect">
            <a:avLst/>
          </a:prstGeom>
          <a:solidFill>
            <a:srgbClr val="2C8AC0"/>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0" name="Rectangle"/>
          <p:cNvSpPr>
            <a:spLocks noGrp="1"/>
          </p:cNvSpPr>
          <p:nvPr>
            <p:ph type="body" sz="quarter" idx="15"/>
          </p:nvPr>
        </p:nvSpPr>
        <p:spPr>
          <a:xfrm>
            <a:off x="8511460" y="3271546"/>
            <a:ext cx="3579340"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1" name="Rounded Rectangle"/>
          <p:cNvSpPr>
            <a:spLocks noGrp="1"/>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2" name="Rounded Rectangle"/>
          <p:cNvSpPr>
            <a:spLocks noGrp="1"/>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3" name="Rounded Rectangle"/>
          <p:cNvSpPr>
            <a:spLocks noGrp="1"/>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4" name="Mirum est notare quam littera gothica, quam, formas humanitatis per seacula quarta decima et quinta decima."/>
          <p:cNvSpPr txBox="1">
            <a:spLocks noGrp="1"/>
          </p:cNvSpPr>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5" name="Category"/>
          <p:cNvSpPr txBox="1">
            <a:spLocks noGrp="1"/>
          </p:cNvSpPr>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6" name="Mirum est notare quam littera gothica, quam, formas humanitatis per seacula quarta decima et quinta decima."/>
          <p:cNvSpPr txBox="1">
            <a:spLocks noGrp="1"/>
          </p:cNvSpPr>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7" name="Category"/>
          <p:cNvSpPr txBox="1">
            <a:spLocks noGrp="1"/>
          </p:cNvSpPr>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8" name="Mirum est notare quam littera gothica, quam, formas humanitatis per seacula quarta decima et quinta decima."/>
          <p:cNvSpPr txBox="1">
            <a:spLocks noGrp="1"/>
          </p:cNvSpPr>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9" name="Category"/>
          <p:cNvSpPr txBox="1">
            <a:spLocks noGrp="1"/>
          </p:cNvSpPr>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0" name="Shape"/>
          <p:cNvSpPr>
            <a:spLocks noGrp="1"/>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1" name="Shape"/>
          <p:cNvSpPr>
            <a:spLocks noGrp="1"/>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2" name="Shape"/>
          <p:cNvSpPr>
            <a:spLocks noGrp="1"/>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613" name="Shape"/>
          <p:cNvSpPr>
            <a:spLocks noGrp="1"/>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4" name="NEW!"/>
          <p:cNvSpPr txBox="1">
            <a:spLocks noGrp="1"/>
          </p:cNvSpPr>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NEW!</a:t>
            </a:r>
          </a:p>
        </p:txBody>
      </p:sp>
      <p:sp>
        <p:nvSpPr>
          <p:cNvPr id="1615" name="Category"/>
          <p:cNvSpPr txBox="1">
            <a:spLocks noGrp="1"/>
          </p:cNvSpPr>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6" name="Category"/>
          <p:cNvSpPr txBox="1">
            <a:spLocks noGrp="1"/>
          </p:cNvSpPr>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7" name="Category"/>
          <p:cNvSpPr txBox="1">
            <a:spLocks noGrp="1"/>
          </p:cNvSpPr>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3FC1C9"/>
                </a:solidFill>
                <a:latin typeface="Avenir Next"/>
                <a:ea typeface="Avenir Next"/>
                <a:cs typeface="Avenir Next"/>
                <a:sym typeface="Avenir Next"/>
              </a:defRPr>
            </a:lvl1pPr>
          </a:lstStyle>
          <a:p>
            <a:r>
              <a:t>Category</a:t>
            </a:r>
          </a:p>
        </p:txBody>
      </p:sp>
      <p:sp>
        <p:nvSpPr>
          <p:cNvPr id="1618" name="Slide Number"/>
          <p:cNvSpPr txBox="1">
            <a:spLocks noGrp="1"/>
          </p:cNvSpPr>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SQC">
    <p:spTree>
      <p:nvGrpSpPr>
        <p:cNvPr id="1" name=""/>
        <p:cNvGrpSpPr/>
        <p:nvPr/>
      </p:nvGrpSpPr>
      <p:grpSpPr>
        <a:xfrm>
          <a:off x="0" y="0"/>
          <a:ext cx="0" cy="0"/>
          <a:chOff x="0" y="0"/>
          <a:chExt cx="0" cy="0"/>
        </a:xfrm>
      </p:grpSpPr>
      <p:sp>
        <p:nvSpPr>
          <p:cNvPr id="1625"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6" name="Nulla vitae, sagittis vel rutrum faucibus dolor auctor augue."/>
          <p:cNvSpPr txBox="1">
            <a:spLocks noGrp="1"/>
          </p:cNvSpPr>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7"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8" name="Nulla vitae, sagittis vel rutrum faucibus dolor auctor augue."/>
          <p:cNvSpPr txBox="1">
            <a:spLocks noGrp="1"/>
          </p:cNvSpPr>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9"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0" name="Nulla vitae, sagittis vel rutrum faucibus dolor auctor augue."/>
          <p:cNvSpPr txBox="1">
            <a:spLocks noGrp="1"/>
          </p:cNvSpPr>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32"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S">
    <p:spTree>
      <p:nvGrpSpPr>
        <p:cNvPr id="1" name=""/>
        <p:cNvGrpSpPr/>
        <p:nvPr/>
      </p:nvGrpSpPr>
      <p:grpSpPr>
        <a:xfrm>
          <a:off x="0" y="0"/>
          <a:ext cx="0" cy="0"/>
          <a:chOff x="0" y="0"/>
          <a:chExt cx="0" cy="0"/>
        </a:xfrm>
      </p:grpSpPr>
      <p:sp>
        <p:nvSpPr>
          <p:cNvPr id="1639"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40" name="Shape"/>
          <p:cNvSpPr/>
          <p:nvPr/>
        </p:nvSpPr>
        <p:spPr>
          <a:xfrm>
            <a:off x="1266428" y="1268412"/>
            <a:ext cx="10459244" cy="5080001"/>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45" name="Group"/>
          <p:cNvGrpSpPr/>
          <p:nvPr/>
        </p:nvGrpSpPr>
        <p:grpSpPr>
          <a:xfrm>
            <a:off x="9410317" y="6348412"/>
            <a:ext cx="2315355" cy="2280148"/>
            <a:chOff x="0" y="0"/>
            <a:chExt cx="2315354" cy="2280146"/>
          </a:xfrm>
        </p:grpSpPr>
        <p:sp>
          <p:nvSpPr>
            <p:cNvPr id="1641"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2"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3"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4"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46"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4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Q">
    <p:spTree>
      <p:nvGrpSpPr>
        <p:cNvPr id="1" name=""/>
        <p:cNvGrpSpPr/>
        <p:nvPr/>
      </p:nvGrpSpPr>
      <p:grpSpPr>
        <a:xfrm>
          <a:off x="0" y="0"/>
          <a:ext cx="0" cy="0"/>
          <a:chOff x="0" y="0"/>
          <a:chExt cx="0" cy="0"/>
        </a:xfrm>
      </p:grpSpPr>
      <p:sp>
        <p:nvSpPr>
          <p:cNvPr id="1655"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56" name="Shape"/>
          <p:cNvSpPr/>
          <p:nvPr/>
        </p:nvSpPr>
        <p:spPr>
          <a:xfrm>
            <a:off x="1266428" y="1267527"/>
            <a:ext cx="10459244" cy="5080886"/>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61" name="Group"/>
          <p:cNvGrpSpPr/>
          <p:nvPr/>
        </p:nvGrpSpPr>
        <p:grpSpPr>
          <a:xfrm>
            <a:off x="9410317" y="6348412"/>
            <a:ext cx="2315355" cy="2280148"/>
            <a:chOff x="0" y="0"/>
            <a:chExt cx="2315354" cy="2280146"/>
          </a:xfrm>
        </p:grpSpPr>
        <p:sp>
          <p:nvSpPr>
            <p:cNvPr id="1657"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8"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9"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60"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62"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64"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C">
    <p:spTree>
      <p:nvGrpSpPr>
        <p:cNvPr id="1" name=""/>
        <p:cNvGrpSpPr/>
        <p:nvPr/>
      </p:nvGrpSpPr>
      <p:grpSpPr>
        <a:xfrm>
          <a:off x="0" y="0"/>
          <a:ext cx="0" cy="0"/>
          <a:chOff x="0" y="0"/>
          <a:chExt cx="0" cy="0"/>
        </a:xfrm>
      </p:grpSpPr>
      <p:sp>
        <p:nvSpPr>
          <p:cNvPr id="1671"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72" name="Shape"/>
          <p:cNvSpPr/>
          <p:nvPr/>
        </p:nvSpPr>
        <p:spPr>
          <a:xfrm>
            <a:off x="1261958" y="1274762"/>
            <a:ext cx="10463714" cy="5080001"/>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4"/>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3" name="Triangle"/>
          <p:cNvSpPr/>
          <p:nvPr/>
        </p:nvSpPr>
        <p:spPr>
          <a:xfrm>
            <a:off x="9412619" y="6354762"/>
            <a:ext cx="2313053" cy="766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4" name="Triangle"/>
          <p:cNvSpPr/>
          <p:nvPr/>
        </p:nvSpPr>
        <p:spPr>
          <a:xfrm>
            <a:off x="9410317" y="6621515"/>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5" name="Triangle"/>
          <p:cNvSpPr/>
          <p:nvPr/>
        </p:nvSpPr>
        <p:spPr>
          <a:xfrm>
            <a:off x="9606565" y="7260456"/>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6" name="Triangle"/>
          <p:cNvSpPr/>
          <p:nvPr/>
        </p:nvSpPr>
        <p:spPr>
          <a:xfrm>
            <a:off x="9604353" y="7608093"/>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7" name="Group"/>
          <p:cNvSpPr txBox="1"/>
          <p:nvPr/>
        </p:nvSpPr>
        <p:spPr>
          <a:xfrm>
            <a:off x="5346700" y="1705948"/>
            <a:ext cx="5716886" cy="17796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457200">
              <a:lnSpc>
                <a:spcPct val="90000"/>
              </a:lnSpc>
              <a:spcBef>
                <a:spcPts val="5500"/>
              </a:spcBef>
              <a:defRPr sz="4000" spc="0">
                <a:solidFill>
                  <a:srgbClr val="FFFFFF"/>
                </a:solidFill>
                <a:latin typeface="+mn-lt"/>
                <a:ea typeface="+mn-ea"/>
                <a:cs typeface="+mn-cs"/>
                <a:sym typeface="Helvetica Neue Thin"/>
              </a:defRPr>
            </a:lvl1pPr>
          </a:lstStyle>
          <a:p>
            <a:r>
              <a:t>Nulla vitae, pharra augue. Vivamus sagittis vel rutrum faucibus dolor auctor.</a:t>
            </a:r>
          </a:p>
        </p:txBody>
      </p:sp>
      <p:sp>
        <p:nvSpPr>
          <p:cNvPr id="167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79"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7">
    <p:spTree>
      <p:nvGrpSpPr>
        <p:cNvPr id="1" name=""/>
        <p:cNvGrpSpPr/>
        <p:nvPr/>
      </p:nvGrpSpPr>
      <p:grpSpPr>
        <a:xfrm>
          <a:off x="0" y="0"/>
          <a:ext cx="0" cy="0"/>
          <a:chOff x="0" y="0"/>
          <a:chExt cx="0" cy="0"/>
        </a:xfrm>
      </p:grpSpPr>
      <p:sp>
        <p:nvSpPr>
          <p:cNvPr id="106"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07"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E2656E"/>
                </a:solidFill>
                <a:latin typeface="Avenir Next"/>
                <a:ea typeface="Avenir Next"/>
                <a:cs typeface="Avenir Next"/>
                <a:sym typeface="Avenir Next"/>
              </a:defRPr>
            </a:lvl1pPr>
          </a:lstStyle>
          <a:p>
            <a:r>
              <a:t>Title Text</a:t>
            </a:r>
          </a:p>
        </p:txBody>
      </p:sp>
      <p:sp>
        <p:nvSpPr>
          <p:cNvPr id="108"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C34130"/>
          </a:solidFill>
          <a:ln w="12700">
            <a:miter lim="400000"/>
          </a:ln>
        </p:spPr>
        <p:txBody>
          <a:bodyPr lIns="0" tIns="0" rIns="0" bIns="0" anchor="ctr"/>
          <a:lstStyle/>
          <a:p>
            <a:pPr algn="l">
              <a:defRPr>
                <a:solidFill>
                  <a:srgbClr val="FFFFFF"/>
                </a:solidFill>
              </a:defRPr>
            </a:pPr>
            <a:endParaRPr/>
          </a:p>
        </p:txBody>
      </p:sp>
      <p:sp>
        <p:nvSpPr>
          <p:cNvPr id="10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0"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Vertical Timeline">
    <p:bg>
      <p:bgPr>
        <a:solidFill>
          <a:srgbClr val="73D2AA"/>
        </a:solidFill>
        <a:effectLst/>
      </p:bgPr>
    </p:bg>
    <p:spTree>
      <p:nvGrpSpPr>
        <p:cNvPr id="1" name=""/>
        <p:cNvGrpSpPr/>
        <p:nvPr/>
      </p:nvGrpSpPr>
      <p:grpSpPr>
        <a:xfrm>
          <a:off x="0" y="0"/>
          <a:ext cx="0" cy="0"/>
          <a:chOff x="0" y="0"/>
          <a:chExt cx="0" cy="0"/>
        </a:xfrm>
      </p:grpSpPr>
      <p:sp>
        <p:nvSpPr>
          <p:cNvPr id="1686"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687"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688"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89"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90"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91" name="Nulla vitae elit libero, a pharetra augue. Nullam quis risus eget urna mollis ornare vel ."/>
          <p:cNvSpPr>
            <a:spLocks noGrp="1"/>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Nulla vitae elit libero, a pharetra augue. Nullam quis risus eget urna mollis ornare vel .</a:t>
            </a:r>
          </a:p>
        </p:txBody>
      </p:sp>
      <p:sp>
        <p:nvSpPr>
          <p:cNvPr id="1692" name="Aenean lacinia bibendum nulla sed consectetur. Donec id elit non mi porta gravida at eget metus."/>
          <p:cNvSpPr>
            <a:spLocks noGrp="1"/>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Donec id elit non mi porta gravida at eget metus.</a:t>
            </a:r>
          </a:p>
        </p:txBody>
      </p:sp>
      <p:sp>
        <p:nvSpPr>
          <p:cNvPr id="1693" name="Nullam id dolor id nibh ultricies vehicula ut id elit. Aenean lacinia bibendum nulla sed consectetur. Vestibulum id ligula ."/>
          <p:cNvSpPr>
            <a:spLocks noGrp="1"/>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id dolor id nibh ultricies vehicula ut id elit. Aenean lacinia bibendum nulla sed consectetur. Vestibulum id ligula .</a:t>
            </a:r>
          </a:p>
        </p:txBody>
      </p:sp>
      <p:sp>
        <p:nvSpPr>
          <p:cNvPr id="1694" name="Duis mollis, est non commodo luctus, nisi erat porttitor ligula, eget lacinia odio sem nec elit. Maecenas sed diam eget."/>
          <p:cNvSpPr>
            <a:spLocks noGrp="1"/>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a:t>
            </a:r>
          </a:p>
        </p:txBody>
      </p:sp>
      <p:sp>
        <p:nvSpPr>
          <p:cNvPr id="1695" name="2021"/>
          <p:cNvSpPr txBox="1">
            <a:spLocks noGrp="1"/>
          </p:cNvSpPr>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696" name="2020"/>
          <p:cNvSpPr txBox="1">
            <a:spLocks noGrp="1"/>
          </p:cNvSpPr>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7" name="2020"/>
          <p:cNvSpPr txBox="1">
            <a:spLocks noGrp="1"/>
          </p:cNvSpPr>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8" name="Title Text"/>
          <p:cNvSpPr txBox="1">
            <a:spLocks noGrp="1"/>
          </p:cNvSpPr>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6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0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707" name="Photo-Placeholder.jpg"/>
          <p:cNvSpPr>
            <a:spLocks noGrp="1"/>
          </p:cNvSpPr>
          <p:nvPr>
            <p:ph type="pic" idx="13"/>
          </p:nvPr>
        </p:nvSpPr>
        <p:spPr>
          <a:xfrm>
            <a:off x="0" y="-1"/>
            <a:ext cx="13004800" cy="7217306"/>
          </a:xfrm>
          <a:prstGeom prst="rect">
            <a:avLst/>
          </a:prstGeom>
        </p:spPr>
        <p:txBody>
          <a:bodyPr lIns="91439" tIns="45719" rIns="91439" bIns="45719" anchor="t">
            <a:noAutofit/>
          </a:bodyPr>
          <a:lstStyle/>
          <a:p>
            <a:endParaRPr/>
          </a:p>
        </p:txBody>
      </p:sp>
      <p:sp>
        <p:nvSpPr>
          <p:cNvPr id="1708" name="Shape"/>
          <p:cNvSpPr>
            <a:spLocks noGrp="1"/>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09"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10"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1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718" name="Photo-Placeholder.jpg"/>
          <p:cNvSpPr>
            <a:spLocks noGrp="1"/>
          </p:cNvSpPr>
          <p:nvPr>
            <p:ph type="pic" sz="half" idx="13"/>
          </p:nvPr>
        </p:nvSpPr>
        <p:spPr>
          <a:xfrm>
            <a:off x="6502400" y="-1"/>
            <a:ext cx="6502400" cy="7217306"/>
          </a:xfrm>
          <a:prstGeom prst="rect">
            <a:avLst/>
          </a:prstGeom>
        </p:spPr>
        <p:txBody>
          <a:bodyPr lIns="91439" tIns="45719" rIns="91439" bIns="45719" anchor="t">
            <a:noAutofit/>
          </a:bodyPr>
          <a:lstStyle/>
          <a:p>
            <a:endParaRPr/>
          </a:p>
        </p:txBody>
      </p:sp>
      <p:sp>
        <p:nvSpPr>
          <p:cNvPr id="1719" name="Photo-Placeholder.jpg"/>
          <p:cNvSpPr>
            <a:spLocks noGrp="1"/>
          </p:cNvSpPr>
          <p:nvPr>
            <p:ph type="pic" sz="half" idx="14"/>
          </p:nvPr>
        </p:nvSpPr>
        <p:spPr>
          <a:xfrm>
            <a:off x="0" y="0"/>
            <a:ext cx="6502400" cy="7217305"/>
          </a:xfrm>
          <a:prstGeom prst="rect">
            <a:avLst/>
          </a:prstGeom>
        </p:spPr>
        <p:txBody>
          <a:bodyPr lIns="91439" tIns="45719" rIns="91439" bIns="45719" anchor="t">
            <a:noAutofit/>
          </a:bodyPr>
          <a:lstStyle/>
          <a:p>
            <a:endParaRPr/>
          </a:p>
        </p:txBody>
      </p:sp>
      <p:sp>
        <p:nvSpPr>
          <p:cNvPr id="1720" name="Shape"/>
          <p:cNvSpPr>
            <a:spLocks noGrp="1"/>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721"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22"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23" name="Slide Number"/>
          <p:cNvSpPr txBox="1">
            <a:spLocks noGrp="1"/>
          </p:cNvSpPr>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730" name="Photo-Placeholder.jpg"/>
          <p:cNvSpPr>
            <a:spLocks noGrp="1"/>
          </p:cNvSpPr>
          <p:nvPr>
            <p:ph type="pic" idx="13"/>
          </p:nvPr>
        </p:nvSpPr>
        <p:spPr>
          <a:xfrm>
            <a:off x="0" y="2536428"/>
            <a:ext cx="13004800" cy="7217305"/>
          </a:xfrm>
          <a:prstGeom prst="rect">
            <a:avLst/>
          </a:prstGeom>
        </p:spPr>
        <p:txBody>
          <a:bodyPr lIns="91439" tIns="45719" rIns="91439" bIns="45719" anchor="t">
            <a:noAutofit/>
          </a:bodyPr>
          <a:lstStyle/>
          <a:p>
            <a:endParaRPr/>
          </a:p>
        </p:txBody>
      </p:sp>
      <p:sp>
        <p:nvSpPr>
          <p:cNvPr id="1731" name="Shape"/>
          <p:cNvSpPr>
            <a:spLocks noGrp="1"/>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32" name="Title Text"/>
          <p:cNvSpPr>
            <a:spLocks noGrp="1"/>
          </p:cNvSpPr>
          <p:nvPr>
            <p:ph type="title"/>
          </p:nvPr>
        </p:nvSpPr>
        <p:spPr>
          <a:xfrm>
            <a:off x="1422400" y="507338"/>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3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Donut Chart">
    <p:bg>
      <p:bgPr>
        <a:solidFill>
          <a:srgbClr val="AFD2E1"/>
        </a:solidFill>
        <a:effectLst/>
      </p:bgPr>
    </p:bg>
    <p:spTree>
      <p:nvGrpSpPr>
        <p:cNvPr id="1" name=""/>
        <p:cNvGrpSpPr/>
        <p:nvPr/>
      </p:nvGrpSpPr>
      <p:grpSpPr>
        <a:xfrm>
          <a:off x="0" y="0"/>
          <a:ext cx="0" cy="0"/>
          <a:chOff x="0" y="0"/>
          <a:chExt cx="0" cy="0"/>
        </a:xfrm>
      </p:grpSpPr>
      <p:sp>
        <p:nvSpPr>
          <p:cNvPr id="1740"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grpSp>
        <p:nvGrpSpPr>
          <p:cNvPr id="1743" name="Group"/>
          <p:cNvGrpSpPr/>
          <p:nvPr/>
        </p:nvGrpSpPr>
        <p:grpSpPr>
          <a:xfrm>
            <a:off x="7131071" y="3263900"/>
            <a:ext cx="4597402" cy="4597401"/>
            <a:chOff x="0" y="0"/>
            <a:chExt cx="4597400" cy="4597400"/>
          </a:xfrm>
        </p:grpSpPr>
        <p:graphicFrame>
          <p:nvGraphicFramePr>
            <p:cNvPr id="1741" name="2D Pie Chart"/>
            <p:cNvGraphicFramePr/>
            <p:nvPr/>
          </p:nvGraphicFramePr>
          <p:xfrm>
            <a:off x="0" y="0"/>
            <a:ext cx="4597401" cy="4597401"/>
          </p:xfrm>
          <a:graphic>
            <a:graphicData uri="http://schemas.openxmlformats.org/drawingml/2006/chart">
              <c:chart xmlns:c="http://schemas.openxmlformats.org/drawingml/2006/chart" xmlns:r="http://schemas.openxmlformats.org/officeDocument/2006/relationships" r:id="rId2"/>
            </a:graphicData>
          </a:graphic>
        </p:graphicFrame>
        <p:sp>
          <p:nvSpPr>
            <p:cNvPr id="1742"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z="4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44"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5"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6"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7"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8" name="25%"/>
          <p:cNvSpPr>
            <a:spLocks noGrp="1"/>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49" name="Aenean eu leo quam. Pellentesque ornare sem."/>
          <p:cNvSpPr>
            <a:spLocks noGrp="1"/>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eu leo quam. Pellentesque ornare sem.</a:t>
            </a:r>
          </a:p>
        </p:txBody>
      </p:sp>
      <p:sp>
        <p:nvSpPr>
          <p:cNvPr id="1750" name="Praesent commodo cursus magna, vel scelerisque."/>
          <p:cNvSpPr>
            <a:spLocks noGrp="1"/>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a:t>
            </a:r>
          </a:p>
        </p:txBody>
      </p:sp>
      <p:sp>
        <p:nvSpPr>
          <p:cNvPr id="1751" name="Lorem ipsum dolor sit amet, consectetur adipiscing elit."/>
          <p:cNvSpPr>
            <a:spLocks noGrp="1"/>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Lorem ipsum dolor sit amet, consectetur adipiscing elit. </a:t>
            </a:r>
          </a:p>
        </p:txBody>
      </p:sp>
      <p:sp>
        <p:nvSpPr>
          <p:cNvPr id="1752" name="Donec sed odio dui. Sed posuere consectetur est at."/>
          <p:cNvSpPr>
            <a:spLocks noGrp="1"/>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sed odio dui. Sed posuere consectetur est at.</a:t>
            </a:r>
          </a:p>
        </p:txBody>
      </p:sp>
      <p:sp>
        <p:nvSpPr>
          <p:cNvPr id="1753" name="25%"/>
          <p:cNvSpPr>
            <a:spLocks noGrp="1"/>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4" name="25%"/>
          <p:cNvSpPr>
            <a:spLocks noGrp="1"/>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5" name="25%"/>
          <p:cNvSpPr>
            <a:spLocks noGrp="1"/>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6" name="Title Text"/>
          <p:cNvSpPr txBox="1">
            <a:spLocks noGrp="1"/>
          </p:cNvSpPr>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sz="5400" cap="all">
                <a:solidFill>
                  <a:srgbClr val="232323"/>
                </a:solidFill>
                <a:latin typeface="Avenir Next"/>
                <a:ea typeface="Avenir Next"/>
                <a:cs typeface="Avenir Next"/>
                <a:sym typeface="Avenir Next"/>
              </a:defRPr>
            </a:lvl1pPr>
          </a:lstStyle>
          <a:p>
            <a:r>
              <a:t>Title Text</a:t>
            </a:r>
          </a:p>
        </p:txBody>
      </p:sp>
      <p:sp>
        <p:nvSpPr>
          <p:cNvPr id="17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58"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route">
    <p:spTree>
      <p:nvGrpSpPr>
        <p:cNvPr id="1" name=""/>
        <p:cNvGrpSpPr/>
        <p:nvPr/>
      </p:nvGrpSpPr>
      <p:grpSpPr>
        <a:xfrm>
          <a:off x="0" y="0"/>
          <a:ext cx="0" cy="0"/>
          <a:chOff x="0" y="0"/>
          <a:chExt cx="0" cy="0"/>
        </a:xfrm>
      </p:grpSpPr>
      <p:sp>
        <p:nvSpPr>
          <p:cNvPr id="1765" name="Shape"/>
          <p:cNvSpPr>
            <a:spLocks noGrp="1"/>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66" name="Title Text"/>
          <p:cNvSpPr>
            <a:spLocks noGrp="1"/>
          </p:cNvSpPr>
          <p:nvPr>
            <p:ph type="title"/>
          </p:nvPr>
        </p:nvSpPr>
        <p:spPr>
          <a:xfrm>
            <a:off x="1422400" y="1381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67"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8"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9"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0"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1"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2"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3"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4"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5"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6"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7"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8"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9"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0"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1"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2"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3"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4"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5" name="FINISH"/>
          <p:cNvSpPr>
            <a:spLocks noGrp="1"/>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FINISH</a:t>
            </a:r>
          </a:p>
        </p:txBody>
      </p:sp>
      <p:sp>
        <p:nvSpPr>
          <p:cNvPr id="1786" name="Rectangle"/>
          <p:cNvSpPr/>
          <p:nvPr/>
        </p:nvSpPr>
        <p:spPr>
          <a:xfrm>
            <a:off x="3109321" y="2656428"/>
            <a:ext cx="96521" cy="787727"/>
          </a:xfrm>
          <a:prstGeom prst="rect">
            <a:avLst/>
          </a:prstGeom>
          <a:solidFill>
            <a:srgbClr val="3483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7" name="2"/>
          <p:cNvSpPr/>
          <p:nvPr/>
        </p:nvSpPr>
        <p:spPr>
          <a:xfrm>
            <a:off x="2713081" y="2219555"/>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2</a:t>
            </a:r>
          </a:p>
        </p:txBody>
      </p:sp>
      <p:sp>
        <p:nvSpPr>
          <p:cNvPr id="1788" name="Rectangle"/>
          <p:cNvSpPr/>
          <p:nvPr/>
        </p:nvSpPr>
        <p:spPr>
          <a:xfrm rot="10800000" flipH="1">
            <a:off x="6392496" y="6777898"/>
            <a:ext cx="96521" cy="787727"/>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9" name="3"/>
          <p:cNvSpPr/>
          <p:nvPr/>
        </p:nvSpPr>
        <p:spPr>
          <a:xfrm rot="10800000" flipH="1">
            <a:off x="5996256" y="7113498"/>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3</a:t>
            </a:r>
          </a:p>
        </p:txBody>
      </p:sp>
      <p:sp>
        <p:nvSpPr>
          <p:cNvPr id="1790"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91" name="start"/>
          <p:cNvSpPr>
            <a:spLocks noGrp="1"/>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start</a:t>
            </a:r>
          </a:p>
        </p:txBody>
      </p:sp>
      <p:sp>
        <p:nvSpPr>
          <p:cNvPr id="1792" name="Aenean eu leo Pellentesque. Nullam quis risus eget. Morbi risus, porta ac consectetur ac, vestibulum at eros. Nullam qpuis eget ornare vel eu leo."/>
          <p:cNvSpPr txBox="1">
            <a:spLocks noGrp="1"/>
          </p:cNvSpPr>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Pellentesque. Nullam quis risus eget. Morbi risus, porta ac consectetur ac, vestibulum at eros. Nullam qpuis eget ornare vel eu leo.</a:t>
            </a:r>
          </a:p>
        </p:txBody>
      </p:sp>
      <p:sp>
        <p:nvSpPr>
          <p:cNvPr id="1793" name="Venenatis Mattis"/>
          <p:cNvSpPr txBox="1">
            <a:spLocks noGrp="1"/>
          </p:cNvSpPr>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Mattis</a:t>
            </a:r>
          </a:p>
        </p:txBody>
      </p:sp>
      <p:sp>
        <p:nvSpPr>
          <p:cNvPr id="1794" name="Cum sociis penatibus et magnis dis, ridiculus mus. Fusce dapibus, tellus ac, tortor condimentum nibh, massa justo sit amet risus."/>
          <p:cNvSpPr txBox="1">
            <a:spLocks noGrp="1"/>
          </p:cNvSpPr>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Cum sociis penatibus et magnis dis, ridiculus mus. Fusce dapibus, tellus ac, tortor condimentum nibh, massa justo sit amet risus.</a:t>
            </a:r>
          </a:p>
        </p:txBody>
      </p:sp>
      <p:sp>
        <p:nvSpPr>
          <p:cNvPr id="1795" name="Dolor Elit Malesuada"/>
          <p:cNvSpPr txBox="1">
            <a:spLocks noGrp="1"/>
          </p:cNvSpPr>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Dolor Elit Malesuada</a:t>
            </a:r>
          </a:p>
        </p:txBody>
      </p:sp>
      <p:sp>
        <p:nvSpPr>
          <p:cNvPr id="179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9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Node Diagram">
    <p:bg>
      <p:bgPr>
        <a:solidFill>
          <a:srgbClr val="AFD2E1"/>
        </a:solidFill>
        <a:effectLst/>
      </p:bgPr>
    </p:bg>
    <p:spTree>
      <p:nvGrpSpPr>
        <p:cNvPr id="1" name=""/>
        <p:cNvGrpSpPr/>
        <p:nvPr/>
      </p:nvGrpSpPr>
      <p:grpSpPr>
        <a:xfrm>
          <a:off x="0" y="0"/>
          <a:ext cx="0" cy="0"/>
          <a:chOff x="0" y="0"/>
          <a:chExt cx="0" cy="0"/>
        </a:xfrm>
      </p:grpSpPr>
      <p:sp>
        <p:nvSpPr>
          <p:cNvPr id="180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805"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6"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7"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8"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9"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10"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11" name="Circle"/>
          <p:cNvSpPr>
            <a:spLocks noGrp="1"/>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2" name="Circle"/>
          <p:cNvSpPr>
            <a:spLocks noGrp="1"/>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3" name="Circle"/>
          <p:cNvSpPr>
            <a:spLocks noGrp="1"/>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4" name="Circle"/>
          <p:cNvSpPr>
            <a:spLocks noGrp="1"/>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sz="5000" cap="all">
                <a:solidFill>
                  <a:srgbClr val="FFFFFF"/>
                </a:solidFill>
                <a:latin typeface="DIN Condensed"/>
                <a:ea typeface="DIN Condensed"/>
                <a:cs typeface="DIN Condensed"/>
                <a:sym typeface="DIN Condensed"/>
              </a:defRPr>
            </a:pPr>
            <a:endParaRPr/>
          </a:p>
        </p:txBody>
      </p:sp>
      <p:sp>
        <p:nvSpPr>
          <p:cNvPr id="1815" name="Circle"/>
          <p:cNvSpPr>
            <a:spLocks noGrp="1"/>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6" name="Circle"/>
          <p:cNvSpPr>
            <a:spLocks noGrp="1"/>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7" name="Circle"/>
          <p:cNvSpPr>
            <a:spLocks noGrp="1"/>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8" name="Condimentum"/>
          <p:cNvSpPr>
            <a:spLocks noGrp="1"/>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Condimentum</a:t>
            </a:r>
          </a:p>
        </p:txBody>
      </p:sp>
      <p:sp>
        <p:nvSpPr>
          <p:cNvPr id="1819" name="Parturi"/>
          <p:cNvSpPr>
            <a:spLocks noGrp="1"/>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Parturi</a:t>
            </a:r>
          </a:p>
        </p:txBody>
      </p:sp>
      <p:sp>
        <p:nvSpPr>
          <p:cNvPr id="1820" name="Tellus Euismod"/>
          <p:cNvSpPr>
            <a:spLocks noGrp="1"/>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Tellus Euismod</a:t>
            </a:r>
          </a:p>
        </p:txBody>
      </p:sp>
      <p:sp>
        <p:nvSpPr>
          <p:cNvPr id="1821" name="Ipsum"/>
          <p:cNvSpPr>
            <a:spLocks noGrp="1"/>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Ipsum</a:t>
            </a:r>
          </a:p>
        </p:txBody>
      </p:sp>
      <p:sp>
        <p:nvSpPr>
          <p:cNvPr id="1822" name="Dolor"/>
          <p:cNvSpPr>
            <a:spLocks noGrp="1"/>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Dolor</a:t>
            </a:r>
          </a:p>
        </p:txBody>
      </p:sp>
      <p:sp>
        <p:nvSpPr>
          <p:cNvPr id="1823" name="Ultriciendum"/>
          <p:cNvSpPr>
            <a:spLocks noGrp="1"/>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sz="5000" cap="all">
                <a:solidFill>
                  <a:srgbClr val="FFFFFF"/>
                </a:solidFill>
                <a:latin typeface="Avenir Next"/>
                <a:ea typeface="Avenir Next"/>
                <a:cs typeface="Avenir Next"/>
                <a:sym typeface="Avenir Next"/>
              </a:defRPr>
            </a:lvl1pPr>
          </a:lstStyle>
          <a:p>
            <a:r>
              <a:t>Ultriciendum</a:t>
            </a:r>
          </a:p>
        </p:txBody>
      </p:sp>
      <p:sp>
        <p:nvSpPr>
          <p:cNvPr id="1824" name="Fringilla Mattis"/>
          <p:cNvSpPr>
            <a:spLocks noGrp="1"/>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Fringilla Mattis</a:t>
            </a:r>
          </a:p>
        </p:txBody>
      </p:sp>
      <p:sp>
        <p:nvSpPr>
          <p:cNvPr id="1825" name="Title Text"/>
          <p:cNvSpPr txBox="1">
            <a:spLocks noGrp="1"/>
          </p:cNvSpPr>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sz="6500" b="1" cap="all">
                <a:solidFill>
                  <a:srgbClr val="232323"/>
                </a:solidFill>
                <a:latin typeface="Avenir Next"/>
                <a:ea typeface="Avenir Next"/>
                <a:cs typeface="Avenir Next"/>
                <a:sym typeface="Avenir Next"/>
              </a:defRPr>
            </a:lvl1pPr>
          </a:lstStyle>
          <a:p>
            <a:r>
              <a:t>Title Text</a:t>
            </a:r>
          </a:p>
        </p:txBody>
      </p:sp>
      <p:sp>
        <p:nvSpPr>
          <p:cNvPr id="1826" name="Body Level One…"/>
          <p:cNvSpPr txBox="1">
            <a:spLocks noGrp="1"/>
          </p:cNvSpPr>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28"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Contacts">
    <p:spTree>
      <p:nvGrpSpPr>
        <p:cNvPr id="1" name=""/>
        <p:cNvGrpSpPr/>
        <p:nvPr/>
      </p:nvGrpSpPr>
      <p:grpSpPr>
        <a:xfrm>
          <a:off x="0" y="0"/>
          <a:ext cx="0" cy="0"/>
          <a:chOff x="0" y="0"/>
          <a:chExt cx="0" cy="0"/>
        </a:xfrm>
      </p:grpSpPr>
      <p:sp>
        <p:nvSpPr>
          <p:cNvPr id="1835"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36" name="Mackbook-Air11.png"/>
          <p:cNvSpPr>
            <a:spLocks noGrp="1"/>
          </p:cNvSpPr>
          <p:nvPr>
            <p:ph type="pic" sz="half" idx="14"/>
          </p:nvPr>
        </p:nvSpPr>
        <p:spPr>
          <a:xfrm>
            <a:off x="2983001" y="2379511"/>
            <a:ext cx="6766592" cy="3973113"/>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37" name="Title Text"/>
          <p:cNvSpPr txBox="1">
            <a:spLocks noGrp="1"/>
          </p:cNvSpPr>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z="7000" spc="-70">
                <a:solidFill>
                  <a:srgbClr val="53585F"/>
                </a:solidFill>
                <a:latin typeface="Avenir Next Demi Bold"/>
                <a:ea typeface="Avenir Next Demi Bold"/>
                <a:cs typeface="Avenir Next Demi Bold"/>
                <a:sym typeface="Avenir Next Demi Bold"/>
              </a:defRPr>
            </a:lvl1pPr>
          </a:lstStyle>
          <a:p>
            <a:r>
              <a:t>Title Text</a:t>
            </a:r>
          </a:p>
        </p:txBody>
      </p:sp>
      <p:sp>
        <p:nvSpPr>
          <p:cNvPr id="1838" name="Circle"/>
          <p:cNvSpPr>
            <a:spLocks noGrp="1"/>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39" name="Body Level One…"/>
          <p:cNvSpPr txBox="1">
            <a:spLocks noGrp="1"/>
          </p:cNvSpPr>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40" name="Circle"/>
          <p:cNvSpPr>
            <a:spLocks noGrp="1"/>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1" name="Mirum est notare quam littera gothica, quam, formas humanitatis per seacula quarta decima et quinta decima."/>
          <p:cNvSpPr txBox="1">
            <a:spLocks noGrp="1"/>
          </p:cNvSpPr>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2" name="Circle"/>
          <p:cNvSpPr>
            <a:spLocks noGrp="1"/>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3" name="Mirum est notare quam littera gothica, quam, formas humanitatis per seacula quarta decima et quinta decima."/>
          <p:cNvSpPr txBox="1">
            <a:spLocks noGrp="1"/>
          </p:cNvSpPr>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4" name="Shape"/>
          <p:cNvSpPr>
            <a:spLocks noGrp="1"/>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5" name="Shape"/>
          <p:cNvSpPr>
            <a:spLocks noGrp="1"/>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6" name="Shape"/>
          <p:cNvSpPr>
            <a:spLocks noGrp="1"/>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7" name="Rounded Rectangle"/>
          <p:cNvSpPr>
            <a:spLocks noGrp="1"/>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48"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Laptop Screen">
    <p:spTree>
      <p:nvGrpSpPr>
        <p:cNvPr id="1" name=""/>
        <p:cNvGrpSpPr/>
        <p:nvPr/>
      </p:nvGrpSpPr>
      <p:grpSpPr>
        <a:xfrm>
          <a:off x="0" y="0"/>
          <a:ext cx="0" cy="0"/>
          <a:chOff x="0" y="0"/>
          <a:chExt cx="0" cy="0"/>
        </a:xfrm>
      </p:grpSpPr>
      <p:sp>
        <p:nvSpPr>
          <p:cNvPr id="1855"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56" name="Mackbook-Air11.png"/>
          <p:cNvSpPr>
            <a:spLocks noGrp="1"/>
          </p:cNvSpPr>
          <p:nvPr>
            <p:ph type="pic" idx="14"/>
          </p:nvPr>
        </p:nvSpPr>
        <p:spPr>
          <a:xfrm>
            <a:off x="-404661" y="821252"/>
            <a:ext cx="13814131" cy="8111188"/>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57" name="Lorem ipsum dolor"/>
          <p:cNvSpPr txBox="1">
            <a:spLocks noGrp="1"/>
          </p:cNvSpPr>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z="2600" spc="0">
                <a:solidFill>
                  <a:srgbClr val="53585F"/>
                </a:solidFill>
                <a:latin typeface="Times New Roman"/>
                <a:ea typeface="Times New Roman"/>
                <a:cs typeface="Times New Roman"/>
                <a:sym typeface="Times New Roman"/>
              </a:defRPr>
            </a:lvl1pPr>
          </a:lstStyle>
          <a:p>
            <a:r>
              <a:t>Lorem ipsum dolor</a:t>
            </a:r>
          </a:p>
        </p:txBody>
      </p:sp>
      <p:sp>
        <p:nvSpPr>
          <p:cNvPr id="1858"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865"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866" name="Photo-Placeholder.jpg"/>
          <p:cNvSpPr>
            <a:spLocks noGrp="1"/>
          </p:cNvSpPr>
          <p:nvPr>
            <p:ph type="pic" sz="half" idx="14"/>
          </p:nvPr>
        </p:nvSpPr>
        <p:spPr>
          <a:xfrm>
            <a:off x="0" y="2536428"/>
            <a:ext cx="6502400" cy="7217305"/>
          </a:xfrm>
          <a:prstGeom prst="rect">
            <a:avLst/>
          </a:prstGeom>
        </p:spPr>
        <p:txBody>
          <a:bodyPr lIns="91439" tIns="45719" rIns="91439" bIns="45719" anchor="t">
            <a:noAutofit/>
          </a:bodyPr>
          <a:lstStyle/>
          <a:p>
            <a:endParaRPr/>
          </a:p>
        </p:txBody>
      </p:sp>
      <p:sp>
        <p:nvSpPr>
          <p:cNvPr id="1867" name="Shape"/>
          <p:cNvSpPr>
            <a:spLocks noGrp="1"/>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868" name="Title Text"/>
          <p:cNvSpPr>
            <a:spLocks noGrp="1"/>
          </p:cNvSpPr>
          <p:nvPr>
            <p:ph type="title"/>
          </p:nvPr>
        </p:nvSpPr>
        <p:spPr>
          <a:xfrm>
            <a:off x="1422400" y="511571"/>
            <a:ext cx="10160000" cy="1770064"/>
          </a:xfrm>
          <a:prstGeom prst="rect">
            <a:avLst/>
          </a:prstGeom>
        </p:spPr>
        <p:txBody>
          <a:bodyPr lIns="0" tIns="0" rIns="0" bIns="0" anchor="b"/>
          <a:lstStyle>
            <a:lvl1pPr>
              <a:lnSpc>
                <a:spcPct val="80000"/>
              </a:lnSpc>
              <a:defRPr sz="9100" b="1" cap="all" spc="454">
                <a:solidFill>
                  <a:srgbClr val="FFFFFF"/>
                </a:solidFill>
                <a:latin typeface="Avenir Next"/>
                <a:ea typeface="Avenir Next"/>
                <a:cs typeface="Avenir Next"/>
                <a:sym typeface="Avenir Next"/>
              </a:defRPr>
            </a:lvl1pPr>
          </a:lstStyle>
          <a:p>
            <a:r>
              <a:t>Title Text</a:t>
            </a:r>
          </a:p>
        </p:txBody>
      </p:sp>
      <p:sp>
        <p:nvSpPr>
          <p:cNvPr id="186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hite">
    <p:spTree>
      <p:nvGrpSpPr>
        <p:cNvPr id="1" name=""/>
        <p:cNvGrpSpPr/>
        <p:nvPr/>
      </p:nvGrpSpPr>
      <p:grpSpPr>
        <a:xfrm>
          <a:off x="0" y="0"/>
          <a:ext cx="0" cy="0"/>
          <a:chOff x="0" y="0"/>
          <a:chExt cx="0" cy="0"/>
        </a:xfrm>
      </p:grpSpPr>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1876"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ct val="100000"/>
              </a:lnSpc>
              <a:spcBef>
                <a:spcPts val="0"/>
              </a:spcBef>
              <a:defRPr sz="1800" spc="0">
                <a:solidFill>
                  <a:srgbClr val="FFFFFF"/>
                </a:solidFill>
                <a:latin typeface="Avenir Next"/>
                <a:ea typeface="Avenir Next"/>
                <a:cs typeface="Avenir Next"/>
                <a:sym typeface="Avenir Next"/>
              </a:defRPr>
            </a:pPr>
            <a:fld id="{86CB4B4D-7CA3-9044-876B-883B54F8677D}" type="slidenum">
              <a:t>‹#›</a:t>
            </a:fld>
            <a:r>
              <a:t>￼</a:t>
            </a:r>
          </a:p>
        </p:txBody>
      </p:sp>
      <p:sp>
        <p:nvSpPr>
          <p:cNvPr id="1877"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8"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9"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0"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1"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2" name="Nullam id dolor id nibh ultricies vehicula ut id elit."/>
          <p:cNvSpPr txBox="1">
            <a:spLocks noGrp="1"/>
          </p:cNvSpPr>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Nullam id dolor id nibh ultricies vehicula ut id elit.</a:t>
            </a:r>
          </a:p>
        </p:txBody>
      </p:sp>
      <p:sp>
        <p:nvSpPr>
          <p:cNvPr id="1883" name="Cras mattis consectetur purus sit amet fermentum."/>
          <p:cNvSpPr txBox="1">
            <a:spLocks noGrp="1"/>
          </p:cNvSpPr>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Cras mattis consectetur purus sit amet fermentum.</a:t>
            </a:r>
          </a:p>
        </p:txBody>
      </p:sp>
      <p:sp>
        <p:nvSpPr>
          <p:cNvPr id="1884" name="Etiam porta sem malesuada magna mollis euismod."/>
          <p:cNvSpPr txBox="1">
            <a:spLocks noGrp="1"/>
          </p:cNvSpPr>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Etiam porta sem malesuada magna mollis euismod.</a:t>
            </a:r>
          </a:p>
        </p:txBody>
      </p:sp>
      <p:sp>
        <p:nvSpPr>
          <p:cNvPr id="1885" name="Cras justo odio, dapibus ac facilisis in, egestas eget quam."/>
          <p:cNvSpPr txBox="1">
            <a:spLocks noGrp="1"/>
          </p:cNvSpPr>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 Cras justo odio, dapibus ac facilisis in, egestas eget quam.</a:t>
            </a:r>
          </a:p>
        </p:txBody>
      </p:sp>
      <p:sp>
        <p:nvSpPr>
          <p:cNvPr id="1886" name="Aenean eu leo quam. Pellentesque sem lacinia vestibulum."/>
          <p:cNvSpPr txBox="1">
            <a:spLocks noGrp="1"/>
          </p:cNvSpPr>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Aenean eu leo quam. Pellentesque sem lacinia vestibulum.</a:t>
            </a:r>
          </a:p>
        </p:txBody>
      </p:sp>
      <p:sp>
        <p:nvSpPr>
          <p:cNvPr id="1887" name="01"/>
          <p:cNvSpPr txBox="1">
            <a:spLocks noGrp="1"/>
          </p:cNvSpPr>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01</a:t>
            </a:r>
          </a:p>
        </p:txBody>
      </p:sp>
      <p:sp>
        <p:nvSpPr>
          <p:cNvPr id="1888" name="02"/>
          <p:cNvSpPr txBox="1">
            <a:spLocks noGrp="1"/>
          </p:cNvSpPr>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02</a:t>
            </a:r>
          </a:p>
        </p:txBody>
      </p:sp>
      <p:sp>
        <p:nvSpPr>
          <p:cNvPr id="1889" name="03"/>
          <p:cNvSpPr txBox="1">
            <a:spLocks noGrp="1"/>
          </p:cNvSpPr>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03</a:t>
            </a:r>
          </a:p>
        </p:txBody>
      </p:sp>
      <p:sp>
        <p:nvSpPr>
          <p:cNvPr id="1890" name="04"/>
          <p:cNvSpPr txBox="1">
            <a:spLocks noGrp="1"/>
          </p:cNvSpPr>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04</a:t>
            </a:r>
          </a:p>
        </p:txBody>
      </p:sp>
      <p:sp>
        <p:nvSpPr>
          <p:cNvPr id="1891" name="05"/>
          <p:cNvSpPr txBox="1">
            <a:spLocks noGrp="1"/>
          </p:cNvSpPr>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05</a:t>
            </a:r>
          </a:p>
        </p:txBody>
      </p:sp>
      <p:sp>
        <p:nvSpPr>
          <p:cNvPr id="1892" name="Image"/>
          <p:cNvSpPr>
            <a:spLocks noGrp="1"/>
          </p:cNvSpPr>
          <p:nvPr>
            <p:ph type="pic" sz="quarter" idx="23"/>
          </p:nvPr>
        </p:nvSpPr>
        <p:spPr>
          <a:xfrm>
            <a:off x="6498254" y="-3483"/>
            <a:ext cx="3256889" cy="3251201"/>
          </a:xfrm>
          <a:prstGeom prst="rect">
            <a:avLst/>
          </a:prstGeom>
        </p:spPr>
        <p:txBody>
          <a:bodyPr lIns="91439" tIns="45719" rIns="91439" bIns="45719" anchor="t">
            <a:noAutofit/>
          </a:bodyPr>
          <a:lstStyle/>
          <a:p>
            <a:endParaRPr/>
          </a:p>
        </p:txBody>
      </p:sp>
      <p:sp>
        <p:nvSpPr>
          <p:cNvPr id="1893" name="Image"/>
          <p:cNvSpPr>
            <a:spLocks noGrp="1"/>
          </p:cNvSpPr>
          <p:nvPr>
            <p:ph type="pic" sz="quarter" idx="24"/>
          </p:nvPr>
        </p:nvSpPr>
        <p:spPr>
          <a:xfrm>
            <a:off x="0" y="3257550"/>
            <a:ext cx="3256889" cy="3251200"/>
          </a:xfrm>
          <a:prstGeom prst="rect">
            <a:avLst/>
          </a:prstGeom>
        </p:spPr>
        <p:txBody>
          <a:bodyPr lIns="91439" tIns="45719" rIns="91439" bIns="45719" anchor="t">
            <a:noAutofit/>
          </a:bodyPr>
          <a:lstStyle/>
          <a:p>
            <a:endParaRPr/>
          </a:p>
        </p:txBody>
      </p:sp>
      <p:sp>
        <p:nvSpPr>
          <p:cNvPr id="1894" name="Image"/>
          <p:cNvSpPr>
            <a:spLocks noGrp="1"/>
          </p:cNvSpPr>
          <p:nvPr>
            <p:ph type="pic" sz="quarter" idx="25"/>
          </p:nvPr>
        </p:nvSpPr>
        <p:spPr>
          <a:xfrm>
            <a:off x="3246122" y="3244850"/>
            <a:ext cx="3256889" cy="3251200"/>
          </a:xfrm>
          <a:prstGeom prst="rect">
            <a:avLst/>
          </a:prstGeom>
        </p:spPr>
        <p:txBody>
          <a:bodyPr lIns="91439" tIns="45719" rIns="91439" bIns="45719" anchor="t">
            <a:noAutofit/>
          </a:bodyPr>
          <a:lstStyle/>
          <a:p>
            <a:endParaRPr/>
          </a:p>
        </p:txBody>
      </p:sp>
      <p:sp>
        <p:nvSpPr>
          <p:cNvPr id="1895" name="Image"/>
          <p:cNvSpPr>
            <a:spLocks noGrp="1"/>
          </p:cNvSpPr>
          <p:nvPr>
            <p:ph type="pic" sz="quarter" idx="26"/>
          </p:nvPr>
        </p:nvSpPr>
        <p:spPr>
          <a:xfrm>
            <a:off x="6498254" y="6496049"/>
            <a:ext cx="3256889" cy="3263901"/>
          </a:xfrm>
          <a:prstGeom prst="rect">
            <a:avLst/>
          </a:prstGeom>
        </p:spPr>
        <p:txBody>
          <a:bodyPr lIns="91439" tIns="45719" rIns="91439" bIns="45719" anchor="t">
            <a:noAutofit/>
          </a:bodyPr>
          <a:lstStyle/>
          <a:p>
            <a:endParaRPr/>
          </a:p>
        </p:txBody>
      </p:sp>
      <p:sp>
        <p:nvSpPr>
          <p:cNvPr id="1896" name="Image"/>
          <p:cNvSpPr>
            <a:spLocks noGrp="1"/>
          </p:cNvSpPr>
          <p:nvPr>
            <p:ph type="pic" sz="quarter" idx="27"/>
          </p:nvPr>
        </p:nvSpPr>
        <p:spPr>
          <a:xfrm>
            <a:off x="9751328" y="3257550"/>
            <a:ext cx="3256890" cy="3251201"/>
          </a:xfrm>
          <a:prstGeom prst="rect">
            <a:avLst/>
          </a:prstGeom>
        </p:spPr>
        <p:txBody>
          <a:bodyPr lIns="91439" tIns="45719" rIns="91439" bIns="45719" anchor="t">
            <a:noAutofit/>
          </a:bodyPr>
          <a:lstStyle/>
          <a:p>
            <a:endParaRPr/>
          </a:p>
        </p:txBody>
      </p:sp>
      <p:sp>
        <p:nvSpPr>
          <p:cNvPr id="1897" name="Image"/>
          <p:cNvSpPr>
            <a:spLocks noGrp="1"/>
          </p:cNvSpPr>
          <p:nvPr>
            <p:ph type="pic" sz="quarter" idx="28"/>
          </p:nvPr>
        </p:nvSpPr>
        <p:spPr>
          <a:xfrm flipH="1">
            <a:off x="3241987" y="6496050"/>
            <a:ext cx="3256890" cy="3263901"/>
          </a:xfrm>
          <a:prstGeom prst="rect">
            <a:avLst/>
          </a:prstGeom>
        </p:spPr>
        <p:txBody>
          <a:bodyPr lIns="91439" tIns="45719" rIns="91439" bIns="45719" anchor="t">
            <a:noAutofit/>
          </a:bodyPr>
          <a:lstStyle/>
          <a:p>
            <a:endParaRPr/>
          </a:p>
        </p:txBody>
      </p:sp>
      <p:sp>
        <p:nvSpPr>
          <p:cNvPr id="1898" name="Image"/>
          <p:cNvSpPr>
            <a:spLocks noGrp="1"/>
          </p:cNvSpPr>
          <p:nvPr>
            <p:ph type="pic" sz="quarter" idx="29"/>
          </p:nvPr>
        </p:nvSpPr>
        <p:spPr>
          <a:xfrm>
            <a:off x="8003" y="0"/>
            <a:ext cx="3256890" cy="3251200"/>
          </a:xfrm>
          <a:prstGeom prst="rect">
            <a:avLst/>
          </a:prstGeom>
        </p:spPr>
        <p:txBody>
          <a:bodyPr lIns="91439" tIns="45719" rIns="91439" bIns="45719" anchor="t">
            <a:noAutofit/>
          </a:bodyPr>
          <a:lstStyle/>
          <a:p>
            <a:endParaRPr/>
          </a:p>
        </p:txBody>
      </p:sp>
      <p:sp>
        <p:nvSpPr>
          <p:cNvPr id="18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900" name="Slide Number"/>
          <p:cNvSpPr txBox="1">
            <a:spLocks noGrp="1"/>
          </p:cNvSpPr>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1907"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08"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09" name="Body Level One…"/>
          <p:cNvSpPr txBox="1">
            <a:spLocks noGrp="1"/>
          </p:cNvSpPr>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10" name="Title Text"/>
          <p:cNvSpPr>
            <a:spLocks noGrp="1"/>
          </p:cNvSpPr>
          <p:nvPr>
            <p:ph type="title"/>
          </p:nvPr>
        </p:nvSpPr>
        <p:spPr>
          <a:xfrm>
            <a:off x="1016000" y="1018810"/>
            <a:ext cx="4445000" cy="2029355"/>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11"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1918"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19"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20" name="Body Level One…"/>
          <p:cNvSpPr txBox="1">
            <a:spLocks noGrp="1"/>
          </p:cNvSpPr>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21" name="Title Text"/>
          <p:cNvSpPr>
            <a:spLocks noGrp="1"/>
          </p:cNvSpPr>
          <p:nvPr>
            <p:ph type="title"/>
          </p:nvPr>
        </p:nvSpPr>
        <p:spPr>
          <a:xfrm>
            <a:off x="7493000" y="1018281"/>
            <a:ext cx="4445000" cy="2029884"/>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22"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1929"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30"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31" name="Body Level One…"/>
          <p:cNvSpPr txBox="1">
            <a:spLocks noGrp="1"/>
          </p:cNvSpPr>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32" name="Title Text"/>
          <p:cNvSpPr>
            <a:spLocks noGrp="1"/>
          </p:cNvSpPr>
          <p:nvPr>
            <p:ph type="title"/>
          </p:nvPr>
        </p:nvSpPr>
        <p:spPr>
          <a:xfrm>
            <a:off x="1016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3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1940"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41" name="Shape"/>
          <p:cNvSpPr>
            <a:spLocks noGrp="1"/>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42" name="Body Level One…"/>
          <p:cNvSpPr txBox="1">
            <a:spLocks noGrp="1"/>
          </p:cNvSpPr>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43" name="Title Text"/>
          <p:cNvSpPr>
            <a:spLocks noGrp="1"/>
          </p:cNvSpPr>
          <p:nvPr>
            <p:ph type="title"/>
          </p:nvPr>
        </p:nvSpPr>
        <p:spPr>
          <a:xfrm>
            <a:off x="7493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4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1951"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52"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53"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5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1961"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62"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63" name="Body Level One…"/>
          <p:cNvSpPr txBox="1">
            <a:spLocks noGrp="1"/>
          </p:cNvSpPr>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6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1971" name="Photo-Placeholder.jpg"/>
          <p:cNvSpPr>
            <a:spLocks noGrp="1"/>
          </p:cNvSpPr>
          <p:nvPr>
            <p:ph type="pic" sz="half" idx="13"/>
          </p:nvPr>
        </p:nvSpPr>
        <p:spPr>
          <a:xfrm>
            <a:off x="6502400" y="4876861"/>
            <a:ext cx="6502400" cy="4880311"/>
          </a:xfrm>
          <a:prstGeom prst="rect">
            <a:avLst/>
          </a:prstGeom>
        </p:spPr>
        <p:txBody>
          <a:bodyPr lIns="91439" tIns="45719" rIns="91439" bIns="45719" anchor="t">
            <a:noAutofit/>
          </a:bodyPr>
          <a:lstStyle/>
          <a:p>
            <a:endParaRPr/>
          </a:p>
        </p:txBody>
      </p:sp>
      <p:sp>
        <p:nvSpPr>
          <p:cNvPr id="1972" name="Photo-Placeholder.jpg"/>
          <p:cNvSpPr>
            <a:spLocks noGrp="1"/>
          </p:cNvSpPr>
          <p:nvPr>
            <p:ph type="pic" sz="half" idx="14"/>
          </p:nvPr>
        </p:nvSpPr>
        <p:spPr>
          <a:xfrm>
            <a:off x="6502400" y="-3511"/>
            <a:ext cx="6502400" cy="4880312"/>
          </a:xfrm>
          <a:prstGeom prst="rect">
            <a:avLst/>
          </a:prstGeom>
        </p:spPr>
        <p:txBody>
          <a:bodyPr lIns="91439" tIns="45719" rIns="91439" bIns="45719" anchor="t">
            <a:noAutofit/>
          </a:bodyPr>
          <a:lstStyle/>
          <a:p>
            <a:endParaRPr/>
          </a:p>
        </p:txBody>
      </p:sp>
      <p:sp>
        <p:nvSpPr>
          <p:cNvPr id="1973" name="Shape"/>
          <p:cNvSpPr>
            <a:spLocks noGrp="1"/>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74"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7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1982" name="Photo-Placeholder.jpg"/>
          <p:cNvSpPr>
            <a:spLocks noGrp="1"/>
          </p:cNvSpPr>
          <p:nvPr>
            <p:ph type="pic" sz="half" idx="13"/>
          </p:nvPr>
        </p:nvSpPr>
        <p:spPr>
          <a:xfrm>
            <a:off x="0" y="4876861"/>
            <a:ext cx="6502400" cy="4880311"/>
          </a:xfrm>
          <a:prstGeom prst="rect">
            <a:avLst/>
          </a:prstGeom>
        </p:spPr>
        <p:txBody>
          <a:bodyPr lIns="91439" tIns="45719" rIns="91439" bIns="45719" anchor="t">
            <a:noAutofit/>
          </a:bodyPr>
          <a:lstStyle/>
          <a:p>
            <a:endParaRPr/>
          </a:p>
        </p:txBody>
      </p:sp>
      <p:sp>
        <p:nvSpPr>
          <p:cNvPr id="1983" name="Photo-Placeholder.jpg"/>
          <p:cNvSpPr>
            <a:spLocks noGrp="1"/>
          </p:cNvSpPr>
          <p:nvPr>
            <p:ph type="pic" sz="half" idx="14"/>
          </p:nvPr>
        </p:nvSpPr>
        <p:spPr>
          <a:xfrm>
            <a:off x="0" y="-3511"/>
            <a:ext cx="6502400" cy="4880312"/>
          </a:xfrm>
          <a:prstGeom prst="rect">
            <a:avLst/>
          </a:prstGeom>
        </p:spPr>
        <p:txBody>
          <a:bodyPr lIns="91439" tIns="45719" rIns="91439" bIns="45719" anchor="t">
            <a:noAutofit/>
          </a:bodyPr>
          <a:lstStyle/>
          <a:p>
            <a:endParaRPr/>
          </a:p>
        </p:txBody>
      </p:sp>
      <p:sp>
        <p:nvSpPr>
          <p:cNvPr id="1984" name="Shape"/>
          <p:cNvSpPr>
            <a:spLocks noGrp="1"/>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85" name="Body Level One…"/>
          <p:cNvSpPr txBox="1">
            <a:spLocks noGrp="1"/>
          </p:cNvSpPr>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8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993" name="Photo-Placeholder.jpg"/>
          <p:cNvSpPr>
            <a:spLocks noGrp="1"/>
          </p:cNvSpPr>
          <p:nvPr>
            <p:ph type="pic" idx="13"/>
          </p:nvPr>
        </p:nvSpPr>
        <p:spPr>
          <a:xfrm>
            <a:off x="0" y="-249"/>
            <a:ext cx="13004800" cy="9754030"/>
          </a:xfrm>
          <a:prstGeom prst="rect">
            <a:avLst/>
          </a:prstGeom>
        </p:spPr>
        <p:txBody>
          <a:bodyPr lIns="91439" tIns="45719" rIns="91439" bIns="45719" anchor="t">
            <a:noAutofit/>
          </a:bodyPr>
          <a:lstStyle/>
          <a:p>
            <a:endParaRPr/>
          </a:p>
        </p:txBody>
      </p:sp>
      <p:sp>
        <p:nvSpPr>
          <p:cNvPr id="199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theme" Target="../theme/theme1.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normAutofit/>
          </a:bodyPr>
          <a:lstStyle>
            <a:lvl1pPr>
              <a:lnSpc>
                <a:spcPct val="100000"/>
              </a:lnSpc>
              <a:spcBef>
                <a:spcPts val="0"/>
              </a:spcBef>
              <a:defRPr sz="1600" spc="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 id="2147483756" r:id="rId108"/>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6" name="Chapter 5: Writing to show you were there"/>
          <p:cNvSpPr txBox="1">
            <a:spLocks noGrp="1"/>
          </p:cNvSpPr>
          <p:nvPr>
            <p:ph type="ctrTitle"/>
          </p:nvPr>
        </p:nvSpPr>
        <p:spPr>
          <a:xfrm>
            <a:off x="1252070" y="2468282"/>
            <a:ext cx="10464800" cy="4445000"/>
          </a:xfrm>
          <a:prstGeom prst="rect">
            <a:avLst/>
          </a:prstGeom>
        </p:spPr>
        <p:txBody>
          <a:bodyPr>
            <a:normAutofit fontScale="90000"/>
          </a:bodyPr>
          <a:lstStyle/>
          <a:p>
            <a:pPr defTabSz="347472">
              <a:tabLst>
                <a:tab pos="266700" algn="l"/>
                <a:tab pos="533400" algn="l"/>
                <a:tab pos="800100" algn="l"/>
                <a:tab pos="1079500" algn="l"/>
                <a:tab pos="1346200" algn="l"/>
                <a:tab pos="1612900" algn="l"/>
                <a:tab pos="1879600" algn="l"/>
                <a:tab pos="2159000" algn="l"/>
                <a:tab pos="2425700" algn="l"/>
                <a:tab pos="2692400" algn="l"/>
                <a:tab pos="2971800" algn="l"/>
                <a:tab pos="3238500" algn="l"/>
              </a:tabLst>
              <a:defRPr sz="8360" spc="167">
                <a:effectLst>
                  <a:outerShdw blurRad="48260" dist="38608" dir="7080000" rotWithShape="0">
                    <a:srgbClr val="A6AAA9"/>
                  </a:outerShdw>
                </a:effectLst>
              </a:defRPr>
            </a:pPr>
            <a:r>
              <a:rPr dirty="0"/>
              <a:t>Chapter 5: Writing to show </a:t>
            </a:r>
            <a:r>
              <a:rPr i="1" u="sng" dirty="0"/>
              <a:t>you</a:t>
            </a:r>
            <a:r>
              <a:rPr dirty="0"/>
              <a:t> were </a:t>
            </a:r>
            <a:r>
              <a:rPr i="1" u="sng" dirty="0"/>
              <a:t>there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6" name="Who you are matters because you impact the location and people.…"/>
          <p:cNvSpPr txBox="1">
            <a:spLocks noGrp="1"/>
          </p:cNvSpPr>
          <p:nvPr>
            <p:ph type="body" idx="1"/>
          </p:nvPr>
        </p:nvSpPr>
        <p:spPr>
          <a:xfrm>
            <a:off x="2036233" y="2053493"/>
            <a:ext cx="10160001" cy="6954507"/>
          </a:xfrm>
          <a:prstGeom prst="rect">
            <a:avLst/>
          </a:prstGeom>
        </p:spPr>
        <p:txBody>
          <a:bodyPr/>
          <a:lstStyle/>
          <a:p>
            <a:r>
              <a:t>Who you are matters because you impact the location and people.</a:t>
            </a:r>
          </a:p>
          <a:p>
            <a:r>
              <a:t>Self-reflection doesn’t have to be contained in a single section</a:t>
            </a:r>
          </a:p>
          <a:p>
            <a:r>
              <a:t>Indicate your length of experience with your topic and your level of engagement with the research site.</a:t>
            </a:r>
          </a:p>
          <a:p>
            <a:r>
              <a:t>Discuss your attraction to or stake in your topic.</a:t>
            </a:r>
          </a:p>
          <a:p>
            <a:r>
              <a:t>Don’t be afraid to show some humanity.</a:t>
            </a:r>
          </a:p>
          <a:p>
            <a:r>
              <a:t>Admit to your biases.</a:t>
            </a:r>
          </a:p>
          <a:p>
            <a:r>
              <a:t>Discuss how you likely influence others and how they influence you (</a:t>
            </a:r>
            <a:r>
              <a:rPr b="1"/>
              <a:t>reflexivity</a:t>
            </a:r>
            <a:r>
              <a:t>)</a:t>
            </a:r>
          </a:p>
        </p:txBody>
      </p:sp>
      <p:sp>
        <p:nvSpPr>
          <p:cNvPr id="2137" name="YOU were there"/>
          <p:cNvSpPr>
            <a:spLocks noGrp="1"/>
          </p:cNvSpPr>
          <p:nvPr>
            <p:ph type="title"/>
          </p:nvPr>
        </p:nvSpPr>
        <p:spPr>
          <a:prstGeom prst="rect">
            <a:avLst/>
          </a:prstGeom>
        </p:spPr>
        <p:txBody>
          <a:bodyPr/>
          <a:lstStyle/>
          <a:p>
            <a:r>
              <a:rPr u="sng"/>
              <a:t>YOU</a:t>
            </a:r>
            <a:r>
              <a:t> were there</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9" name="Unless the manuscript is about you (like an autoethnography), don’t make it all about you."/>
          <p:cNvSpPr txBox="1">
            <a:spLocks noGrp="1"/>
          </p:cNvSpPr>
          <p:nvPr>
            <p:ph type="body" idx="1"/>
          </p:nvPr>
        </p:nvSpPr>
        <p:spPr>
          <a:xfrm>
            <a:off x="2036233" y="2053493"/>
            <a:ext cx="10160001" cy="6954507"/>
          </a:xfrm>
          <a:prstGeom prst="rect">
            <a:avLst/>
          </a:prstGeom>
        </p:spPr>
        <p:txBody>
          <a:bodyPr/>
          <a:lstStyle/>
          <a:p>
            <a:pPr marL="380999" indent="-380999">
              <a:defRPr sz="4300" spc="0"/>
            </a:pPr>
            <a:r>
              <a:t>Unless the manuscript is about you (like an autoethnography), </a:t>
            </a:r>
            <a:r>
              <a:rPr i="1"/>
              <a:t>don’t make it all about you</a:t>
            </a:r>
            <a:r>
              <a:t>.</a:t>
            </a:r>
          </a:p>
        </p:txBody>
      </p:sp>
      <p:sp>
        <p:nvSpPr>
          <p:cNvPr id="2140" name="BUT…"/>
          <p:cNvSpPr>
            <a:spLocks noGrp="1"/>
          </p:cNvSpPr>
          <p:nvPr>
            <p:ph type="title"/>
          </p:nvPr>
        </p:nvSpPr>
        <p:spPr>
          <a:prstGeom prst="rect">
            <a:avLst/>
          </a:prstGeom>
        </p:spPr>
        <p:txBody>
          <a:bodyPr/>
          <a:lstStyle>
            <a:lvl1pPr>
              <a:defRPr u="sng"/>
            </a:lvl1pPr>
          </a:lstStyle>
          <a:p>
            <a:pPr>
              <a:defRPr u="none"/>
            </a:pPr>
            <a:r>
              <a:rPr u="sng"/>
              <a:t>BUT…</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2" name="Use i!"/>
          <p:cNvSpPr>
            <a:spLocks noGrp="1"/>
          </p:cNvSpPr>
          <p:nvPr>
            <p:ph type="title"/>
          </p:nvPr>
        </p:nvSpPr>
        <p:spPr>
          <a:xfrm>
            <a:off x="2053166" y="1935327"/>
            <a:ext cx="10160001" cy="5882946"/>
          </a:xfrm>
          <a:prstGeom prst="rect">
            <a:avLst/>
          </a:prstGeom>
        </p:spPr>
        <p:txBody>
          <a:bodyPr anchor="ctr"/>
          <a:lstStyle/>
          <a:p>
            <a:pPr>
              <a:defRPr sz="10600" spc="530"/>
            </a:pPr>
            <a:r>
              <a:t>Use </a:t>
            </a:r>
            <a:r>
              <a:rPr i="1"/>
              <a:t>i!</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4" name="Spend twenty minutes in a relatively unfamiliar location and describe it. Take a notebook and a writing instrument (avoid electronic devices because you will get distracted by texts, alerts, and emails). Best to avoid a place where you must interact a great deal so that you can focus on the location. Focus on the space rather than people. Try to note things that appeal to all five senses. Don’t write in full sentences yet, just jottings.…"/>
          <p:cNvSpPr txBox="1">
            <a:spLocks noGrp="1"/>
          </p:cNvSpPr>
          <p:nvPr>
            <p:ph type="body" idx="1"/>
          </p:nvPr>
        </p:nvSpPr>
        <p:spPr>
          <a:xfrm>
            <a:off x="2036233" y="2669641"/>
            <a:ext cx="10160001" cy="6284520"/>
          </a:xfrm>
          <a:prstGeom prst="rect">
            <a:avLst/>
          </a:prstGeom>
        </p:spPr>
        <p:txBody>
          <a:bodyPr/>
          <a:lstStyle/>
          <a:p>
            <a:r>
              <a:t>Spend twenty minutes in a relatively unfamiliar location and describe it. Take a notebook and a writing instrument (avoid electronic devices because you will get distracted by texts, alerts, and emails). Best to avoid a place where you must interact a great deal so that you can focus on the location. Focus on the space rather than people. Try to note things that appeal to all five senses. Don’t write in full sentences yet, just jottings.</a:t>
            </a:r>
          </a:p>
          <a:p>
            <a:r>
              <a:t>After you leave the space, go somewhere else and write a short prose description—full sentences—about the place you observed.</a:t>
            </a:r>
          </a:p>
          <a:p>
            <a:r>
              <a:t>After that, read your description to someone and see if they feel it evokes the space.</a:t>
            </a:r>
          </a:p>
        </p:txBody>
      </p:sp>
      <p:sp>
        <p:nvSpPr>
          <p:cNvPr id="2145" name="Activity: Practice Being someplace"/>
          <p:cNvSpPr>
            <a:spLocks noGrp="1"/>
          </p:cNvSpPr>
          <p:nvPr>
            <p:ph type="title"/>
          </p:nvPr>
        </p:nvSpPr>
        <p:spPr>
          <a:xfrm>
            <a:off x="2036233" y="288693"/>
            <a:ext cx="10160001" cy="1910094"/>
          </a:xfrm>
          <a:prstGeom prst="rect">
            <a:avLst/>
          </a:prstGeom>
        </p:spPr>
        <p:txBody>
          <a:bodyPr/>
          <a:lstStyle>
            <a:lvl1pPr defTabSz="508254">
              <a:defRPr sz="6090" spc="304"/>
            </a:lvl1pPr>
          </a:lstStyle>
          <a:p>
            <a:r>
              <a:t>Activity: Practice Being someplace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7" name="Write down some thoughts about how the following aspects about you might influence how you approach your study. Also reflect on how participants might react to you based on these.  Are other aspects not listed here salient to your study?"/>
          <p:cNvSpPr txBox="1">
            <a:spLocks noGrp="1"/>
          </p:cNvSpPr>
          <p:nvPr>
            <p:ph type="body" sz="quarter" idx="1"/>
          </p:nvPr>
        </p:nvSpPr>
        <p:spPr>
          <a:xfrm>
            <a:off x="2036233" y="2277528"/>
            <a:ext cx="10160001" cy="2080420"/>
          </a:xfrm>
          <a:prstGeom prst="rect">
            <a:avLst/>
          </a:prstGeom>
        </p:spPr>
        <p:txBody>
          <a:bodyPr/>
          <a:lstStyle/>
          <a:p>
            <a:r>
              <a:t>Write down some thoughts about how the following aspects about you might influence how you approach your study. Also reflect on how participants might react to you based on these.  Are other aspects not listed here salient to your study?</a:t>
            </a:r>
          </a:p>
        </p:txBody>
      </p:sp>
      <p:sp>
        <p:nvSpPr>
          <p:cNvPr id="2148" name="Activity: Reflecting on Self"/>
          <p:cNvSpPr>
            <a:spLocks noGrp="1"/>
          </p:cNvSpPr>
          <p:nvPr>
            <p:ph type="title"/>
          </p:nvPr>
        </p:nvSpPr>
        <p:spPr>
          <a:xfrm>
            <a:off x="2036233" y="435470"/>
            <a:ext cx="10160001" cy="1864917"/>
          </a:xfrm>
          <a:prstGeom prst="rect">
            <a:avLst/>
          </a:prstGeom>
        </p:spPr>
        <p:txBody>
          <a:bodyPr/>
          <a:lstStyle>
            <a:lvl1pPr defTabSz="490727">
              <a:defRPr sz="5880" spc="293"/>
            </a:lvl1pPr>
          </a:lstStyle>
          <a:p>
            <a:r>
              <a:t>Activity: Reflecting on Self</a:t>
            </a:r>
          </a:p>
        </p:txBody>
      </p:sp>
      <p:sp>
        <p:nvSpPr>
          <p:cNvPr id="2149" name="Gender…"/>
          <p:cNvSpPr txBox="1"/>
          <p:nvPr/>
        </p:nvSpPr>
        <p:spPr>
          <a:xfrm>
            <a:off x="2211542" y="4851399"/>
            <a:ext cx="9705601" cy="39316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numCol="2" spcCol="485280">
            <a:normAutofit/>
          </a:bodyPr>
          <a:lstStyle/>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Gender</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Sexuality</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Race</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Social class or income</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Religion</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Regional or national origin</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Language, dialect, or accent</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Body</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Appearance</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rPr dirty="0"/>
              <a:t>Previous experience</a:t>
            </a:r>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t>Political affiliations</a:t>
            </a:r>
            <a:endParaRPr lang="en-US"/>
          </a:p>
          <a:p>
            <a:pPr marL="838200" lvl="2" indent="-381000" algn="l">
              <a:lnSpc>
                <a:spcPct val="100000"/>
              </a:lnSpc>
              <a:spcBef>
                <a:spcPts val="0"/>
              </a:spcBef>
              <a:buClr>
                <a:srgbClr val="774D76"/>
              </a:buClr>
              <a:buSzPct val="100000"/>
              <a:buChar char="•"/>
              <a:defRPr>
                <a:latin typeface="Avenir Next"/>
                <a:ea typeface="Avenir Next"/>
                <a:cs typeface="Avenir Next"/>
                <a:sym typeface="Avenir Next"/>
              </a:defRPr>
            </a:pPr>
            <a:r>
              <a:t>Power </a:t>
            </a:r>
            <a:r>
              <a:rPr dirty="0"/>
              <a:t>relationships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8" name="YOU"/>
          <p:cNvSpPr/>
          <p:nvPr/>
        </p:nvSpPr>
        <p:spPr>
          <a:xfrm>
            <a:off x="-28966" y="2358517"/>
            <a:ext cx="6532233" cy="7426673"/>
          </a:xfrm>
          <a:prstGeom prst="rect">
            <a:avLst/>
          </a:prstGeom>
          <a:solidFill>
            <a:srgbClr val="E26D64"/>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defRPr sz="9500" spc="0">
                <a:solidFill>
                  <a:srgbClr val="FFFFFF"/>
                </a:solidFill>
              </a:defRPr>
            </a:lvl1pPr>
          </a:lstStyle>
          <a:p>
            <a:r>
              <a:t>YOU</a:t>
            </a:r>
          </a:p>
        </p:txBody>
      </p:sp>
      <p:sp>
        <p:nvSpPr>
          <p:cNvPr id="2109" name="THE RESEARCH SCENE"/>
          <p:cNvSpPr/>
          <p:nvPr/>
        </p:nvSpPr>
        <p:spPr>
          <a:xfrm>
            <a:off x="6484341" y="2358517"/>
            <a:ext cx="6532233" cy="7426673"/>
          </a:xfrm>
          <a:prstGeom prst="rect">
            <a:avLst/>
          </a:prstGeom>
          <a:solidFill>
            <a:srgbClr val="2C8AC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27000" tIns="127000" rIns="127000" bIns="127000" anchor="ctr"/>
          <a:lstStyle>
            <a:lvl1pPr>
              <a:defRPr sz="9500" spc="0">
                <a:solidFill>
                  <a:srgbClr val="FFFFFF"/>
                </a:solidFill>
              </a:defRPr>
            </a:lvl1pPr>
          </a:lstStyle>
          <a:p>
            <a:r>
              <a:t>THE RESEARCH SCENE</a:t>
            </a:r>
          </a:p>
        </p:txBody>
      </p:sp>
      <p:sp>
        <p:nvSpPr>
          <p:cNvPr id="2110" name="TWO THINGS TO EXPLICATE:"/>
          <p:cNvSpPr txBox="1"/>
          <p:nvPr/>
        </p:nvSpPr>
        <p:spPr>
          <a:xfrm>
            <a:off x="561390" y="680291"/>
            <a:ext cx="11882020" cy="10163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lvl1pPr>
              <a:lnSpc>
                <a:spcPct val="80000"/>
              </a:lnSpc>
              <a:spcBef>
                <a:spcPts val="0"/>
              </a:spcBef>
              <a:defRPr sz="6800" cap="all" spc="340">
                <a:solidFill>
                  <a:srgbClr val="000000"/>
                </a:solidFill>
                <a:latin typeface="+mn-lt"/>
                <a:ea typeface="+mn-ea"/>
                <a:cs typeface="+mn-cs"/>
                <a:sym typeface="Helvetica Neue Thin"/>
              </a:defRPr>
            </a:lvl1pPr>
          </a:lstStyle>
          <a:p>
            <a:r>
              <a:t>TWO THINGS TO EXPLICATE: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2" name="BUILDING A WORLD THAT FEELS REAL"/>
          <p:cNvSpPr>
            <a:spLocks noGrp="1"/>
          </p:cNvSpPr>
          <p:nvPr>
            <p:ph type="title"/>
          </p:nvPr>
        </p:nvSpPr>
        <p:spPr>
          <a:xfrm>
            <a:off x="2019299" y="2641996"/>
            <a:ext cx="10160001" cy="4469608"/>
          </a:xfrm>
          <a:prstGeom prst="rect">
            <a:avLst/>
          </a:prstGeom>
        </p:spPr>
        <p:txBody>
          <a:bodyPr/>
          <a:lstStyle>
            <a:lvl1pPr defTabSz="543305">
              <a:defRPr sz="9858" spc="492"/>
            </a:lvl1pPr>
          </a:lstStyle>
          <a:p>
            <a:r>
              <a:t>BUILDING A WORLD THAT FEELS REAL</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4" name="Definition: To convey a sense of reality"/>
          <p:cNvSpPr txBox="1">
            <a:spLocks noGrp="1"/>
          </p:cNvSpPr>
          <p:nvPr>
            <p:ph type="body" idx="13"/>
          </p:nvPr>
        </p:nvSpPr>
        <p:spPr>
          <a:xfrm>
            <a:off x="1270000" y="4864956"/>
            <a:ext cx="3176494" cy="3680980"/>
          </a:xfrm>
          <a:prstGeom prst="rect">
            <a:avLst/>
          </a:prstGeom>
        </p:spPr>
        <p:txBody>
          <a:bodyPr/>
          <a:lstStyle/>
          <a:p>
            <a:pPr>
              <a:defRPr sz="5200"/>
            </a:pPr>
            <a:r>
              <a:rPr dirty="0">
                <a:latin typeface="Avenir Book Oblique"/>
                <a:ea typeface="Avenir Book Oblique"/>
                <a:cs typeface="Avenir Book Oblique"/>
                <a:sym typeface="Avenir Book Oblique"/>
              </a:rPr>
              <a:t>Definitio</a:t>
            </a:r>
            <a:r>
              <a:rPr lang="en-US" dirty="0">
                <a:latin typeface="Avenir Book Oblique"/>
                <a:ea typeface="Avenir Book Oblique"/>
                <a:cs typeface="Avenir Book Oblique"/>
                <a:sym typeface="Avenir Book Oblique"/>
              </a:rPr>
              <a:t>n</a:t>
            </a:r>
            <a:r>
              <a:rPr dirty="0">
                <a:latin typeface="Avenir Book Oblique"/>
                <a:ea typeface="Avenir Book Oblique"/>
                <a:cs typeface="Avenir Book Oblique"/>
                <a:sym typeface="Avenir Book Oblique"/>
              </a:rPr>
              <a:t>:</a:t>
            </a:r>
            <a:r>
              <a:rPr dirty="0"/>
              <a:t> To convey a sense of reality</a:t>
            </a:r>
          </a:p>
        </p:txBody>
      </p:sp>
      <p:sp>
        <p:nvSpPr>
          <p:cNvPr id="2115" name="01"/>
          <p:cNvSpPr txBox="1">
            <a:spLocks noGrp="1"/>
          </p:cNvSpPr>
          <p:nvPr>
            <p:ph type="body" idx="14"/>
          </p:nvPr>
        </p:nvSpPr>
        <p:spPr>
          <a:xfrm>
            <a:off x="1270000" y="3239468"/>
            <a:ext cx="3048000" cy="1397001"/>
          </a:xfrm>
          <a:prstGeom prst="rect">
            <a:avLst/>
          </a:prstGeom>
        </p:spPr>
        <p:txBody>
          <a:bodyPr/>
          <a:lstStyle/>
          <a:p>
            <a:r>
              <a:t>01</a:t>
            </a:r>
          </a:p>
        </p:txBody>
      </p:sp>
      <p:sp>
        <p:nvSpPr>
          <p:cNvPr id="2116" name="Builds interpretability and transferability"/>
          <p:cNvSpPr txBox="1">
            <a:spLocks noGrp="1"/>
          </p:cNvSpPr>
          <p:nvPr>
            <p:ph type="body" idx="15"/>
          </p:nvPr>
        </p:nvSpPr>
        <p:spPr>
          <a:xfrm>
            <a:off x="9108016" y="4864956"/>
            <a:ext cx="3245349" cy="3680980"/>
          </a:xfrm>
          <a:prstGeom prst="rect">
            <a:avLst/>
          </a:prstGeom>
        </p:spPr>
        <p:txBody>
          <a:bodyPr/>
          <a:lstStyle>
            <a:lvl1pPr>
              <a:defRPr sz="3700"/>
            </a:lvl1pPr>
          </a:lstStyle>
          <a:p>
            <a:r>
              <a:rPr dirty="0"/>
              <a:t>Builds interpretability and transferability</a:t>
            </a:r>
          </a:p>
        </p:txBody>
      </p:sp>
      <p:sp>
        <p:nvSpPr>
          <p:cNvPr id="2117" name="03"/>
          <p:cNvSpPr txBox="1">
            <a:spLocks noGrp="1"/>
          </p:cNvSpPr>
          <p:nvPr>
            <p:ph type="body" idx="16"/>
          </p:nvPr>
        </p:nvSpPr>
        <p:spPr>
          <a:xfrm>
            <a:off x="9108016" y="3239468"/>
            <a:ext cx="3048001" cy="1397001"/>
          </a:xfrm>
          <a:prstGeom prst="rect">
            <a:avLst/>
          </a:prstGeom>
        </p:spPr>
        <p:txBody>
          <a:bodyPr/>
          <a:lstStyle/>
          <a:p>
            <a:r>
              <a:t>03</a:t>
            </a:r>
          </a:p>
        </p:txBody>
      </p:sp>
      <p:sp>
        <p:nvSpPr>
          <p:cNvPr id="2118" name="More engaging for readers, builds trust in the author"/>
          <p:cNvSpPr txBox="1">
            <a:spLocks noGrp="1"/>
          </p:cNvSpPr>
          <p:nvPr>
            <p:ph type="body" idx="17"/>
          </p:nvPr>
        </p:nvSpPr>
        <p:spPr>
          <a:xfrm>
            <a:off x="5189008" y="4864956"/>
            <a:ext cx="3048001" cy="2869503"/>
          </a:xfrm>
          <a:prstGeom prst="rect">
            <a:avLst/>
          </a:prstGeom>
        </p:spPr>
        <p:txBody>
          <a:bodyPr/>
          <a:lstStyle>
            <a:lvl1pPr>
              <a:defRPr sz="3700"/>
            </a:lvl1pPr>
          </a:lstStyle>
          <a:p>
            <a:r>
              <a:t>More engaging for readers, builds trust in the author</a:t>
            </a:r>
          </a:p>
        </p:txBody>
      </p:sp>
      <p:sp>
        <p:nvSpPr>
          <p:cNvPr id="2119" name="02"/>
          <p:cNvSpPr txBox="1">
            <a:spLocks noGrp="1"/>
          </p:cNvSpPr>
          <p:nvPr>
            <p:ph type="body" idx="18"/>
          </p:nvPr>
        </p:nvSpPr>
        <p:spPr>
          <a:xfrm>
            <a:off x="5189008" y="3239468"/>
            <a:ext cx="3048001" cy="1397001"/>
          </a:xfrm>
          <a:prstGeom prst="rect">
            <a:avLst/>
          </a:prstGeom>
        </p:spPr>
        <p:txBody>
          <a:bodyPr/>
          <a:lstStyle/>
          <a:p>
            <a:r>
              <a:t>02</a:t>
            </a:r>
          </a:p>
        </p:txBody>
      </p:sp>
      <p:sp>
        <p:nvSpPr>
          <p:cNvPr id="2120" name="Verisimilitude"/>
          <p:cNvSpPr txBox="1">
            <a:spLocks noGrp="1"/>
          </p:cNvSpPr>
          <p:nvPr>
            <p:ph type="title"/>
          </p:nvPr>
        </p:nvSpPr>
        <p:spPr>
          <a:prstGeom prst="rect">
            <a:avLst/>
          </a:prstGeom>
        </p:spPr>
        <p:txBody>
          <a:bodyPr/>
          <a:lstStyle>
            <a:lvl1pPr defTabSz="352043">
              <a:tabLst>
                <a:tab pos="266700" algn="l"/>
                <a:tab pos="546100" algn="l"/>
                <a:tab pos="812800" algn="l"/>
                <a:tab pos="1092200" algn="l"/>
                <a:tab pos="1358900" algn="l"/>
                <a:tab pos="1638300" algn="l"/>
                <a:tab pos="1905000" algn="l"/>
                <a:tab pos="2184400" algn="l"/>
                <a:tab pos="2463800" algn="l"/>
                <a:tab pos="2730500" algn="l"/>
                <a:tab pos="3009900" algn="l"/>
                <a:tab pos="3276600" algn="l"/>
              </a:tabLst>
              <a:defRPr sz="8932" spc="535"/>
            </a:lvl1pPr>
          </a:lstStyle>
          <a:p>
            <a:r>
              <a:t>Verisimilitude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Often starting from the global context and drilling down to the local context…"/>
          <p:cNvSpPr txBox="1">
            <a:spLocks noGrp="1"/>
          </p:cNvSpPr>
          <p:nvPr>
            <p:ph type="body" idx="1"/>
          </p:nvPr>
        </p:nvSpPr>
        <p:spPr>
          <a:xfrm>
            <a:off x="2120899" y="3147894"/>
            <a:ext cx="10160001" cy="5775525"/>
          </a:xfrm>
          <a:prstGeom prst="rect">
            <a:avLst/>
          </a:prstGeom>
        </p:spPr>
        <p:txBody>
          <a:bodyPr/>
          <a:lstStyle/>
          <a:p>
            <a:r>
              <a:t>Often starting from the global context and drilling down to the local context</a:t>
            </a:r>
          </a:p>
          <a:p>
            <a:r>
              <a:t>What does the reader need to know?</a:t>
            </a:r>
          </a:p>
          <a:p>
            <a:pPr lvl="2"/>
            <a:r>
              <a:t>Location?</a:t>
            </a:r>
          </a:p>
          <a:p>
            <a:pPr lvl="2"/>
            <a:r>
              <a:t>Demographics?</a:t>
            </a:r>
          </a:p>
          <a:p>
            <a:pPr lvl="2"/>
            <a:r>
              <a:t>Time period?</a:t>
            </a:r>
          </a:p>
          <a:p>
            <a:pPr lvl="2"/>
            <a:r>
              <a:t>Culture?</a:t>
            </a:r>
          </a:p>
        </p:txBody>
      </p:sp>
      <p:sp>
        <p:nvSpPr>
          <p:cNvPr id="2123" name="Explicit context descriptions"/>
          <p:cNvSpPr>
            <a:spLocks noGrp="1"/>
          </p:cNvSpPr>
          <p:nvPr>
            <p:ph type="title"/>
          </p:nvPr>
        </p:nvSpPr>
        <p:spPr>
          <a:xfrm>
            <a:off x="2120899" y="830181"/>
            <a:ext cx="10160001" cy="1812993"/>
          </a:xfrm>
          <a:prstGeom prst="rect">
            <a:avLst/>
          </a:prstGeom>
        </p:spPr>
        <p:txBody>
          <a:bodyPr/>
          <a:lstStyle>
            <a:lvl1pPr defTabSz="484886">
              <a:defRPr sz="5810" spc="290"/>
            </a:lvl1pPr>
          </a:lstStyle>
          <a:p>
            <a:r>
              <a:t>Explicit context descriptions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 name="Level of detail can increase the closer you get to the local context…"/>
          <p:cNvSpPr txBox="1">
            <a:spLocks noGrp="1"/>
          </p:cNvSpPr>
          <p:nvPr>
            <p:ph type="body" idx="1"/>
          </p:nvPr>
        </p:nvSpPr>
        <p:spPr>
          <a:xfrm>
            <a:off x="2036233" y="2669641"/>
            <a:ext cx="10160001" cy="6743833"/>
          </a:xfrm>
          <a:prstGeom prst="rect">
            <a:avLst/>
          </a:prstGeom>
        </p:spPr>
        <p:txBody>
          <a:bodyPr/>
          <a:lstStyle/>
          <a:p>
            <a:r>
              <a:t>Level of detail can increase the closer you get to the local context</a:t>
            </a:r>
          </a:p>
          <a:p>
            <a:r>
              <a:t>Be concrete rather than abstract.</a:t>
            </a:r>
          </a:p>
          <a:p>
            <a:r>
              <a:t>Broad categories:</a:t>
            </a:r>
          </a:p>
          <a:p>
            <a:pPr lvl="2"/>
            <a:r>
              <a:t>Spaces</a:t>
            </a:r>
          </a:p>
          <a:p>
            <a:pPr lvl="2"/>
            <a:r>
              <a:t>Appearance</a:t>
            </a:r>
          </a:p>
          <a:p>
            <a:pPr lvl="2"/>
            <a:r>
              <a:t>Actions</a:t>
            </a:r>
          </a:p>
          <a:p>
            <a:pPr lvl="2"/>
            <a:r>
              <a:t>Dialogue &amp; Print</a:t>
            </a:r>
          </a:p>
        </p:txBody>
      </p:sp>
      <p:sp>
        <p:nvSpPr>
          <p:cNvPr id="2126" name="Details, Details, Details"/>
          <p:cNvSpPr>
            <a:spLocks noGrp="1"/>
          </p:cNvSpPr>
          <p:nvPr>
            <p:ph type="title"/>
          </p:nvPr>
        </p:nvSpPr>
        <p:spPr>
          <a:prstGeom prst="rect">
            <a:avLst/>
          </a:prstGeom>
        </p:spPr>
        <p:txBody>
          <a:bodyPr/>
          <a:lstStyle>
            <a:lvl1pPr defTabSz="461518">
              <a:defRPr sz="5530" spc="276"/>
            </a:lvl1pPr>
          </a:lstStyle>
          <a:p>
            <a:r>
              <a:t>Details, Details, Details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8" name="Sight, hearing, taste, touch, and smell…"/>
          <p:cNvSpPr txBox="1">
            <a:spLocks noGrp="1"/>
          </p:cNvSpPr>
          <p:nvPr>
            <p:ph type="body" idx="1"/>
          </p:nvPr>
        </p:nvSpPr>
        <p:spPr>
          <a:xfrm>
            <a:off x="2053166" y="3276515"/>
            <a:ext cx="10160001" cy="5775524"/>
          </a:xfrm>
          <a:prstGeom prst="rect">
            <a:avLst/>
          </a:prstGeom>
        </p:spPr>
        <p:txBody>
          <a:bodyPr/>
          <a:lstStyle/>
          <a:p>
            <a:r>
              <a:t>Sight, hearing, taste, touch, and smell</a:t>
            </a:r>
          </a:p>
          <a:p>
            <a:r>
              <a:t>Some senses are easier to describe than others, but be evocative</a:t>
            </a:r>
          </a:p>
        </p:txBody>
      </p:sp>
      <p:sp>
        <p:nvSpPr>
          <p:cNvPr id="2129" name="USe all 5 senses,…"/>
          <p:cNvSpPr>
            <a:spLocks noGrp="1"/>
          </p:cNvSpPr>
          <p:nvPr>
            <p:ph type="title"/>
          </p:nvPr>
        </p:nvSpPr>
        <p:spPr>
          <a:xfrm>
            <a:off x="2053166" y="701561"/>
            <a:ext cx="10160001" cy="2310541"/>
          </a:xfrm>
          <a:prstGeom prst="rect">
            <a:avLst/>
          </a:prstGeom>
        </p:spPr>
        <p:txBody>
          <a:bodyPr/>
          <a:lstStyle/>
          <a:p>
            <a:r>
              <a:t>USe all 5 senses, </a:t>
            </a:r>
          </a:p>
          <a:p>
            <a:r>
              <a:t>if possible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1" name="Slow, step-by-step…"/>
          <p:cNvSpPr txBox="1">
            <a:spLocks noGrp="1"/>
          </p:cNvSpPr>
          <p:nvPr>
            <p:ph type="body" idx="1"/>
          </p:nvPr>
        </p:nvSpPr>
        <p:spPr>
          <a:prstGeom prst="rect">
            <a:avLst/>
          </a:prstGeom>
        </p:spPr>
        <p:txBody>
          <a:bodyPr/>
          <a:lstStyle/>
          <a:p>
            <a:r>
              <a:t>Slow, step-by-step</a:t>
            </a:r>
          </a:p>
          <a:p>
            <a:r>
              <a:t>Try to envision it through the eyes of someone new</a:t>
            </a:r>
          </a:p>
          <a:p>
            <a:r>
              <a:t>Try to attach </a:t>
            </a:r>
            <a:r>
              <a:rPr b="1"/>
              <a:t>feelings</a:t>
            </a:r>
            <a:r>
              <a:t> to processes, too</a:t>
            </a:r>
          </a:p>
        </p:txBody>
      </p:sp>
      <p:sp>
        <p:nvSpPr>
          <p:cNvPr id="2132" name="Walk through processes"/>
          <p:cNvSpPr>
            <a:spLocks noGrp="1"/>
          </p:cNvSpPr>
          <p:nvPr>
            <p:ph type="title"/>
          </p:nvPr>
        </p:nvSpPr>
        <p:spPr>
          <a:prstGeom prst="rect">
            <a:avLst/>
          </a:prstGeom>
        </p:spPr>
        <p:txBody>
          <a:bodyPr/>
          <a:lstStyle>
            <a:lvl1pPr defTabSz="426466">
              <a:defRPr sz="5110" spc="255"/>
            </a:lvl1pPr>
          </a:lstStyle>
          <a:p>
            <a:r>
              <a:t>Walk through processes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4" name="Revealing self and influence on the Research"/>
          <p:cNvSpPr>
            <a:spLocks noGrp="1"/>
          </p:cNvSpPr>
          <p:nvPr>
            <p:ph type="title"/>
          </p:nvPr>
        </p:nvSpPr>
        <p:spPr>
          <a:xfrm>
            <a:off x="2053166" y="1935327"/>
            <a:ext cx="10160001" cy="5882946"/>
          </a:xfrm>
          <a:prstGeom prst="rect">
            <a:avLst/>
          </a:prstGeom>
        </p:spPr>
        <p:txBody>
          <a:bodyPr/>
          <a:lstStyle>
            <a:lvl1pPr defTabSz="543305">
              <a:defRPr sz="9858" spc="492"/>
            </a:lvl1pPr>
          </a:lstStyle>
          <a:p>
            <a:r>
              <a:t>Revealing self and influence on the Research</a:t>
            </a:r>
          </a:p>
        </p:txBody>
      </p:sp>
    </p:spTree>
  </p:cSld>
  <p:clrMapOvr>
    <a:masterClrMapping/>
  </p:clrMapOvr>
  <p:transition spd="med"/>
</p:sld>
</file>

<file path=ppt/theme/theme1.xml><?xml version="1.0" encoding="utf-8"?>
<a:theme xmlns:a="http://schemas.openxmlformats.org/drawingml/2006/main"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488</Words>
  <Application>Microsoft Macintosh PowerPoint</Application>
  <PresentationFormat>Custom</PresentationFormat>
  <Paragraphs>65</Paragraphs>
  <Slides>14</Slides>
  <Notes>0</Notes>
  <HiddenSlides>0</HiddenSlides>
  <MMClips>0</MMClips>
  <ScaleCrop>false</ScaleCrop>
  <HeadingPairs>
    <vt:vector size="6" baseType="variant">
      <vt:variant>
        <vt:lpstr>Fonts Used</vt:lpstr>
      </vt:variant>
      <vt:variant>
        <vt:i4>26</vt:i4>
      </vt:variant>
      <vt:variant>
        <vt:lpstr>Theme</vt:lpstr>
      </vt:variant>
      <vt:variant>
        <vt:i4>1</vt:i4>
      </vt:variant>
      <vt:variant>
        <vt:lpstr>Slide Titles</vt:lpstr>
      </vt:variant>
      <vt:variant>
        <vt:i4>14</vt:i4>
      </vt:variant>
    </vt:vector>
  </HeadingPairs>
  <TitlesOfParts>
    <vt:vector size="41" baseType="lpstr">
      <vt:lpstr>Avenir Book</vt:lpstr>
      <vt:lpstr>Avenir Book Oblique</vt:lpstr>
      <vt:lpstr>Avenir Light</vt:lpstr>
      <vt:lpstr>Avenir Medium</vt:lpstr>
      <vt:lpstr>Avenir Next</vt:lpstr>
      <vt:lpstr>Avenir Next Condensed</vt:lpstr>
      <vt:lpstr>Avenir Next Condensed Demi Bold</vt:lpstr>
      <vt:lpstr>Avenir Next Demi Bold</vt:lpstr>
      <vt:lpstr>Avenir Next Heavy</vt:lpstr>
      <vt:lpstr>Avenir Next Medium</vt:lpstr>
      <vt:lpstr>Avenir Next Ultra Light</vt:lpstr>
      <vt:lpstr>DIN Alternate</vt:lpstr>
      <vt:lpstr>DIN Condensed</vt:lpstr>
      <vt:lpstr>Gill Sans</vt:lpstr>
      <vt:lpstr>Helvetica</vt:lpstr>
      <vt:lpstr>Helvetica Light</vt:lpstr>
      <vt:lpstr>Helvetica Neue</vt:lpstr>
      <vt:lpstr>Helvetica Neue Bold Condensed</vt:lpstr>
      <vt:lpstr>Helvetica Neue Light</vt:lpstr>
      <vt:lpstr>Helvetica Neue Medium</vt:lpstr>
      <vt:lpstr>Helvetica Neue Thin</vt:lpstr>
      <vt:lpstr>Helvetica Neue UltraLight</vt:lpstr>
      <vt:lpstr>Lucida Grande</vt:lpstr>
      <vt:lpstr>Seravek</vt:lpstr>
      <vt:lpstr>Times New Roman</vt:lpstr>
      <vt:lpstr>Verdana</vt:lpstr>
      <vt:lpstr>White</vt:lpstr>
      <vt:lpstr>Chapter 5: Writing to show you were there</vt:lpstr>
      <vt:lpstr>PowerPoint Presentation</vt:lpstr>
      <vt:lpstr>BUILDING A WORLD THAT FEELS REAL</vt:lpstr>
      <vt:lpstr>Verisimilitude</vt:lpstr>
      <vt:lpstr>Explicit context descriptions</vt:lpstr>
      <vt:lpstr>Details, Details, Details</vt:lpstr>
      <vt:lpstr>USe all 5 senses,  if possible</vt:lpstr>
      <vt:lpstr>Walk through processes</vt:lpstr>
      <vt:lpstr>Revealing self and influence on the Research</vt:lpstr>
      <vt:lpstr>YOU were there</vt:lpstr>
      <vt:lpstr>BUT…</vt:lpstr>
      <vt:lpstr>Use i!</vt:lpstr>
      <vt:lpstr>Activity: Practice Being someplace</vt:lpstr>
      <vt:lpstr>Activity: Reflecting on Self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Writing to show you were there</dc:title>
  <cp:lastModifiedBy>Weaver-Hightower, Marcus</cp:lastModifiedBy>
  <cp:revision>1</cp:revision>
  <dcterms:modified xsi:type="dcterms:W3CDTF">2018-10-02T18:19:30Z</dcterms:modified>
</cp:coreProperties>
</file>