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10000"/>
      </a:lnSpc>
      <a:spcBef>
        <a:spcPts val="2600"/>
      </a:spcBef>
      <a:spcAft>
        <a:spcPts val="0"/>
      </a:spcAft>
      <a:buClrTx/>
      <a:buSzTx/>
      <a:buFontTx/>
      <a:buNone/>
      <a:tabLst/>
      <a:defRPr kumimoji="0" sz="2600" b="0" i="0" u="none" strike="noStrike" cap="none" spc="0" normalizeH="0" baseline="0">
        <a:ln>
          <a:noFill/>
        </a:ln>
        <a:solidFill>
          <a:srgbClr val="53585F"/>
        </a:solidFill>
        <a:effectLst/>
        <a:uFillTx/>
        <a:latin typeface="Helvetica Neue Light"/>
        <a:ea typeface="Helvetica Neue Light"/>
        <a:cs typeface="Helvetica Neue Light"/>
        <a:sym typeface="Helvetica Neue Light"/>
      </a:defRPr>
    </a:lvl1pPr>
    <a:lvl2pPr marL="0" marR="0" indent="228600" algn="ctr" defTabSz="584200" rtl="0" fontAlgn="auto" latinLnBrk="0" hangingPunct="0">
      <a:lnSpc>
        <a:spcPct val="110000"/>
      </a:lnSpc>
      <a:spcBef>
        <a:spcPts val="2600"/>
      </a:spcBef>
      <a:spcAft>
        <a:spcPts val="0"/>
      </a:spcAft>
      <a:buClrTx/>
      <a:buSzTx/>
      <a:buFontTx/>
      <a:buNone/>
      <a:tabLst/>
      <a:defRPr kumimoji="0" sz="2600" b="0" i="0" u="none" strike="noStrike" cap="none" spc="0" normalizeH="0" baseline="0">
        <a:ln>
          <a:noFill/>
        </a:ln>
        <a:solidFill>
          <a:srgbClr val="53585F"/>
        </a:solidFill>
        <a:effectLst/>
        <a:uFillTx/>
        <a:latin typeface="Helvetica Neue Light"/>
        <a:ea typeface="Helvetica Neue Light"/>
        <a:cs typeface="Helvetica Neue Light"/>
        <a:sym typeface="Helvetica Neue Light"/>
      </a:defRPr>
    </a:lvl2pPr>
    <a:lvl3pPr marL="0" marR="0" indent="457200" algn="ctr" defTabSz="584200" rtl="0" fontAlgn="auto" latinLnBrk="0" hangingPunct="0">
      <a:lnSpc>
        <a:spcPct val="110000"/>
      </a:lnSpc>
      <a:spcBef>
        <a:spcPts val="2600"/>
      </a:spcBef>
      <a:spcAft>
        <a:spcPts val="0"/>
      </a:spcAft>
      <a:buClrTx/>
      <a:buSzTx/>
      <a:buFontTx/>
      <a:buNone/>
      <a:tabLst/>
      <a:defRPr kumimoji="0" sz="2600" b="0" i="0" u="none" strike="noStrike" cap="none" spc="0" normalizeH="0" baseline="0">
        <a:ln>
          <a:noFill/>
        </a:ln>
        <a:solidFill>
          <a:srgbClr val="53585F"/>
        </a:solidFill>
        <a:effectLst/>
        <a:uFillTx/>
        <a:latin typeface="Helvetica Neue Light"/>
        <a:ea typeface="Helvetica Neue Light"/>
        <a:cs typeface="Helvetica Neue Light"/>
        <a:sym typeface="Helvetica Neue Light"/>
      </a:defRPr>
    </a:lvl3pPr>
    <a:lvl4pPr marL="0" marR="0" indent="685800" algn="ctr" defTabSz="584200" rtl="0" fontAlgn="auto" latinLnBrk="0" hangingPunct="0">
      <a:lnSpc>
        <a:spcPct val="110000"/>
      </a:lnSpc>
      <a:spcBef>
        <a:spcPts val="2600"/>
      </a:spcBef>
      <a:spcAft>
        <a:spcPts val="0"/>
      </a:spcAft>
      <a:buClrTx/>
      <a:buSzTx/>
      <a:buFontTx/>
      <a:buNone/>
      <a:tabLst/>
      <a:defRPr kumimoji="0" sz="2600" b="0" i="0" u="none" strike="noStrike" cap="none" spc="0" normalizeH="0" baseline="0">
        <a:ln>
          <a:noFill/>
        </a:ln>
        <a:solidFill>
          <a:srgbClr val="53585F"/>
        </a:solidFill>
        <a:effectLst/>
        <a:uFillTx/>
        <a:latin typeface="Helvetica Neue Light"/>
        <a:ea typeface="Helvetica Neue Light"/>
        <a:cs typeface="Helvetica Neue Light"/>
        <a:sym typeface="Helvetica Neue Light"/>
      </a:defRPr>
    </a:lvl4pPr>
    <a:lvl5pPr marL="0" marR="0" indent="914400" algn="ctr" defTabSz="584200" rtl="0" fontAlgn="auto" latinLnBrk="0" hangingPunct="0">
      <a:lnSpc>
        <a:spcPct val="110000"/>
      </a:lnSpc>
      <a:spcBef>
        <a:spcPts val="2600"/>
      </a:spcBef>
      <a:spcAft>
        <a:spcPts val="0"/>
      </a:spcAft>
      <a:buClrTx/>
      <a:buSzTx/>
      <a:buFontTx/>
      <a:buNone/>
      <a:tabLst/>
      <a:defRPr kumimoji="0" sz="2600" b="0" i="0" u="none" strike="noStrike" cap="none" spc="0" normalizeH="0" baseline="0">
        <a:ln>
          <a:noFill/>
        </a:ln>
        <a:solidFill>
          <a:srgbClr val="53585F"/>
        </a:solidFill>
        <a:effectLst/>
        <a:uFillTx/>
        <a:latin typeface="Helvetica Neue Light"/>
        <a:ea typeface="Helvetica Neue Light"/>
        <a:cs typeface="Helvetica Neue Light"/>
        <a:sym typeface="Helvetica Neue Light"/>
      </a:defRPr>
    </a:lvl5pPr>
    <a:lvl6pPr marL="0" marR="0" indent="1143000" algn="ctr" defTabSz="584200" rtl="0" fontAlgn="auto" latinLnBrk="0" hangingPunct="0">
      <a:lnSpc>
        <a:spcPct val="110000"/>
      </a:lnSpc>
      <a:spcBef>
        <a:spcPts val="2600"/>
      </a:spcBef>
      <a:spcAft>
        <a:spcPts val="0"/>
      </a:spcAft>
      <a:buClrTx/>
      <a:buSzTx/>
      <a:buFontTx/>
      <a:buNone/>
      <a:tabLst/>
      <a:defRPr kumimoji="0" sz="2600" b="0" i="0" u="none" strike="noStrike" cap="none" spc="0" normalizeH="0" baseline="0">
        <a:ln>
          <a:noFill/>
        </a:ln>
        <a:solidFill>
          <a:srgbClr val="53585F"/>
        </a:solidFill>
        <a:effectLst/>
        <a:uFillTx/>
        <a:latin typeface="Helvetica Neue Light"/>
        <a:ea typeface="Helvetica Neue Light"/>
        <a:cs typeface="Helvetica Neue Light"/>
        <a:sym typeface="Helvetica Neue Light"/>
      </a:defRPr>
    </a:lvl6pPr>
    <a:lvl7pPr marL="0" marR="0" indent="1371600" algn="ctr" defTabSz="584200" rtl="0" fontAlgn="auto" latinLnBrk="0" hangingPunct="0">
      <a:lnSpc>
        <a:spcPct val="110000"/>
      </a:lnSpc>
      <a:spcBef>
        <a:spcPts val="2600"/>
      </a:spcBef>
      <a:spcAft>
        <a:spcPts val="0"/>
      </a:spcAft>
      <a:buClrTx/>
      <a:buSzTx/>
      <a:buFontTx/>
      <a:buNone/>
      <a:tabLst/>
      <a:defRPr kumimoji="0" sz="2600" b="0" i="0" u="none" strike="noStrike" cap="none" spc="0" normalizeH="0" baseline="0">
        <a:ln>
          <a:noFill/>
        </a:ln>
        <a:solidFill>
          <a:srgbClr val="53585F"/>
        </a:solidFill>
        <a:effectLst/>
        <a:uFillTx/>
        <a:latin typeface="Helvetica Neue Light"/>
        <a:ea typeface="Helvetica Neue Light"/>
        <a:cs typeface="Helvetica Neue Light"/>
        <a:sym typeface="Helvetica Neue Light"/>
      </a:defRPr>
    </a:lvl7pPr>
    <a:lvl8pPr marL="0" marR="0" indent="1600200" algn="ctr" defTabSz="584200" rtl="0" fontAlgn="auto" latinLnBrk="0" hangingPunct="0">
      <a:lnSpc>
        <a:spcPct val="110000"/>
      </a:lnSpc>
      <a:spcBef>
        <a:spcPts val="2600"/>
      </a:spcBef>
      <a:spcAft>
        <a:spcPts val="0"/>
      </a:spcAft>
      <a:buClrTx/>
      <a:buSzTx/>
      <a:buFontTx/>
      <a:buNone/>
      <a:tabLst/>
      <a:defRPr kumimoji="0" sz="2600" b="0" i="0" u="none" strike="noStrike" cap="none" spc="0" normalizeH="0" baseline="0">
        <a:ln>
          <a:noFill/>
        </a:ln>
        <a:solidFill>
          <a:srgbClr val="53585F"/>
        </a:solidFill>
        <a:effectLst/>
        <a:uFillTx/>
        <a:latin typeface="Helvetica Neue Light"/>
        <a:ea typeface="Helvetica Neue Light"/>
        <a:cs typeface="Helvetica Neue Light"/>
        <a:sym typeface="Helvetica Neue Light"/>
      </a:defRPr>
    </a:lvl8pPr>
    <a:lvl9pPr marL="0" marR="0" indent="1828800" algn="ctr" defTabSz="584200" rtl="0" fontAlgn="auto" latinLnBrk="0" hangingPunct="0">
      <a:lnSpc>
        <a:spcPct val="110000"/>
      </a:lnSpc>
      <a:spcBef>
        <a:spcPts val="2600"/>
      </a:spcBef>
      <a:spcAft>
        <a:spcPts val="0"/>
      </a:spcAft>
      <a:buClrTx/>
      <a:buSzTx/>
      <a:buFontTx/>
      <a:buNone/>
      <a:tabLst/>
      <a:defRPr kumimoji="0" sz="2600" b="0" i="0" u="none" strike="noStrike" cap="none" spc="0" normalizeH="0" baseline="0">
        <a:ln>
          <a:noFill/>
        </a:ln>
        <a:solidFill>
          <a:srgbClr val="53585F"/>
        </a:solidFill>
        <a:effectLst/>
        <a:uFillTx/>
        <a:latin typeface="Helvetica Neue Light"/>
        <a:ea typeface="Helvetica Neue Light"/>
        <a:cs typeface="Helvetica Neue Light"/>
        <a:sym typeface="Helvetica Neue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3E7521B5-ACCC-41B2-8A11-D7E78D1B9C68}" styleName="">
    <a:tblBg/>
    <a:wholeTbl>
      <a:tcTxStyle b="off" i="off">
        <a:font>
          <a:latin typeface="Helvetica Neue Light"/>
          <a:ea typeface="Helvetica Neue Light"/>
          <a:cs typeface="Helvetica Neue Light"/>
        </a:font>
        <a:srgbClr val="53585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DD0E1"/>
          </a:solidFill>
        </a:fill>
      </a:tcStyle>
    </a:firstCol>
    <a:lastRow>
      <a:tcTxStyle b="off"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noFill/>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DD0E1"/>
          </a:solidFill>
        </a:fill>
      </a:tcStyle>
    </a:lastRow>
    <a:firstRow>
      <a:tcTxStyle b="off"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DD0E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29"/>
    <p:restoredTop sz="94733"/>
  </p:normalViewPr>
  <p:slideViewPr>
    <p:cSldViewPr snapToGrid="0" snapToObjects="1">
      <p:cViewPr>
        <p:scale>
          <a:sx n="110" d="100"/>
          <a:sy n="110" d="100"/>
        </p:scale>
        <p:origin x="3720" y="1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FFFFFF">
                <a:alpha val="80000"/>
              </a:srgbClr>
            </a:solidFill>
            <a:ln w="12700" cap="flat">
              <a:noFill/>
              <a:miter lim="400000"/>
            </a:ln>
            <a:effectLst/>
          </c:spPr>
          <c:explosion val="1"/>
          <c:dPt>
            <c:idx val="0"/>
            <c:bubble3D val="0"/>
            <c:extLst>
              <c:ext xmlns:c16="http://schemas.microsoft.com/office/drawing/2014/chart" uri="{C3380CC4-5D6E-409C-BE32-E72D297353CC}">
                <c16:uniqueId val="{00000001-CCB7-6B47-AE65-BA7127C9E7B1}"/>
              </c:ext>
            </c:extLst>
          </c:dPt>
          <c:dPt>
            <c:idx val="1"/>
            <c:bubble3D val="0"/>
            <c:spPr>
              <a:solidFill>
                <a:srgbClr val="FFFFFF">
                  <a:alpha val="60000"/>
                </a:srgbClr>
              </a:solidFill>
              <a:ln w="12700" cap="flat">
                <a:noFill/>
                <a:miter lim="400000"/>
              </a:ln>
              <a:effectLst/>
            </c:spPr>
            <c:extLst>
              <c:ext xmlns:c16="http://schemas.microsoft.com/office/drawing/2014/chart" uri="{C3380CC4-5D6E-409C-BE32-E72D297353CC}">
                <c16:uniqueId val="{00000003-CCB7-6B47-AE65-BA7127C9E7B1}"/>
              </c:ext>
            </c:extLst>
          </c:dPt>
          <c:dPt>
            <c:idx val="2"/>
            <c:bubble3D val="0"/>
            <c:spPr>
              <a:solidFill>
                <a:srgbClr val="FFFFFF">
                  <a:alpha val="40000"/>
                </a:srgbClr>
              </a:solidFill>
              <a:ln w="12700" cap="flat">
                <a:noFill/>
                <a:miter lim="400000"/>
              </a:ln>
              <a:effectLst/>
            </c:spPr>
            <c:extLst>
              <c:ext xmlns:c16="http://schemas.microsoft.com/office/drawing/2014/chart" uri="{C3380CC4-5D6E-409C-BE32-E72D297353CC}">
                <c16:uniqueId val="{00000005-CCB7-6B47-AE65-BA7127C9E7B1}"/>
              </c:ext>
            </c:extLst>
          </c:dPt>
          <c:dPt>
            <c:idx val="3"/>
            <c:bubble3D val="0"/>
            <c:spPr>
              <a:solidFill>
                <a:srgbClr val="FFFFFF">
                  <a:alpha val="20000"/>
                </a:srgbClr>
              </a:solidFill>
              <a:ln w="12700" cap="flat">
                <a:noFill/>
                <a:miter lim="400000"/>
              </a:ln>
              <a:effectLst/>
            </c:spPr>
            <c:extLst>
              <c:ext xmlns:c16="http://schemas.microsoft.com/office/drawing/2014/chart" uri="{C3380CC4-5D6E-409C-BE32-E72D297353CC}">
                <c16:uniqueId val="{00000007-CCB7-6B47-AE65-BA7127C9E7B1}"/>
              </c:ext>
            </c:extLst>
          </c:dPt>
          <c:cat>
            <c:strRef>
              <c:f>Sheet1!$B$1:$E$1</c:f>
              <c:strCache>
                <c:ptCount val="4"/>
                <c:pt idx="0">
                  <c:v>2007</c:v>
                </c:pt>
                <c:pt idx="1">
                  <c:v>2008</c:v>
                </c:pt>
                <c:pt idx="2">
                  <c:v>2009</c:v>
                </c:pt>
                <c:pt idx="3">
                  <c:v>2010</c:v>
                </c:pt>
              </c:strCache>
            </c:strRef>
          </c:cat>
          <c:val>
            <c:numRef>
              <c:f>Sheet1!$B$2:$E$2</c:f>
              <c:numCache>
                <c:formatCode>General</c:formatCode>
                <c:ptCount val="4"/>
                <c:pt idx="0">
                  <c:v>20</c:v>
                </c:pt>
                <c:pt idx="1">
                  <c:v>20</c:v>
                </c:pt>
                <c:pt idx="2">
                  <c:v>20</c:v>
                </c:pt>
                <c:pt idx="3">
                  <c:v>20</c:v>
                </c:pt>
              </c:numCache>
            </c:numRef>
          </c:val>
          <c:extLst>
            <c:ext xmlns:c16="http://schemas.microsoft.com/office/drawing/2014/chart" uri="{C3380CC4-5D6E-409C-BE32-E72D297353CC}">
              <c16:uniqueId val="{00000008-CCB7-6B47-AE65-BA7127C9E7B1}"/>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91" name="Shape 2091"/>
          <p:cNvSpPr>
            <a:spLocks noGrp="1" noRot="1" noChangeAspect="1"/>
          </p:cNvSpPr>
          <p:nvPr>
            <p:ph type="sldImg"/>
          </p:nvPr>
        </p:nvSpPr>
        <p:spPr>
          <a:xfrm>
            <a:off x="1143000" y="685800"/>
            <a:ext cx="4572000" cy="3429000"/>
          </a:xfrm>
          <a:prstGeom prst="rect">
            <a:avLst/>
          </a:prstGeom>
        </p:spPr>
        <p:txBody>
          <a:bodyPr/>
          <a:lstStyle/>
          <a:p>
            <a:endParaRPr/>
          </a:p>
        </p:txBody>
      </p:sp>
      <p:sp>
        <p:nvSpPr>
          <p:cNvPr id="2092" name="Shape 20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indent="228600" defTabSz="457200" latinLnBrk="0">
      <a:defRPr sz="2200">
        <a:latin typeface="Lucida Grande"/>
        <a:ea typeface="Lucida Grande"/>
        <a:cs typeface="Lucida Grande"/>
        <a:sym typeface="Lucida Grande"/>
      </a:defRPr>
    </a:lvl2pPr>
    <a:lvl3pPr indent="457200" defTabSz="457200" latinLnBrk="0">
      <a:defRPr sz="2200">
        <a:latin typeface="Lucida Grande"/>
        <a:ea typeface="Lucida Grande"/>
        <a:cs typeface="Lucida Grande"/>
        <a:sym typeface="Lucida Grande"/>
      </a:defRPr>
    </a:lvl3pPr>
    <a:lvl4pPr indent="685800" defTabSz="457200" latinLnBrk="0">
      <a:defRPr sz="2200">
        <a:latin typeface="Lucida Grande"/>
        <a:ea typeface="Lucida Grande"/>
        <a:cs typeface="Lucida Grande"/>
        <a:sym typeface="Lucida Grande"/>
      </a:defRPr>
    </a:lvl4pPr>
    <a:lvl5pPr indent="914400" defTabSz="457200" latinLnBrk="0">
      <a:defRPr sz="2200">
        <a:latin typeface="Lucida Grande"/>
        <a:ea typeface="Lucida Grande"/>
        <a:cs typeface="Lucida Grande"/>
        <a:sym typeface="Lucida Grande"/>
      </a:defRPr>
    </a:lvl5pPr>
    <a:lvl6pPr indent="1143000" defTabSz="457200" latinLnBrk="0">
      <a:defRPr sz="2200">
        <a:latin typeface="Lucida Grande"/>
        <a:ea typeface="Lucida Grande"/>
        <a:cs typeface="Lucida Grande"/>
        <a:sym typeface="Lucida Grande"/>
      </a:defRPr>
    </a:lvl6pPr>
    <a:lvl7pPr indent="1371600" defTabSz="457200" latinLnBrk="0">
      <a:defRPr sz="2200">
        <a:latin typeface="Lucida Grande"/>
        <a:ea typeface="Lucida Grande"/>
        <a:cs typeface="Lucida Grande"/>
        <a:sym typeface="Lucida Grande"/>
      </a:defRPr>
    </a:lvl7pPr>
    <a:lvl8pPr indent="1600200" defTabSz="457200" latinLnBrk="0">
      <a:defRPr sz="2200">
        <a:latin typeface="Lucida Grande"/>
        <a:ea typeface="Lucida Grande"/>
        <a:cs typeface="Lucida Grande"/>
        <a:sym typeface="Lucida Grande"/>
      </a:defRPr>
    </a:lvl8pPr>
    <a:lvl9pPr indent="1828800" defTabSz="457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53B9DC"/>
        </a:solidFill>
        <a:effectLst/>
      </p:bgPr>
    </p:bg>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270000" y="1651000"/>
            <a:ext cx="10464800" cy="4445000"/>
          </a:xfrm>
          <a:prstGeom prst="rect">
            <a:avLst/>
          </a:prstGeom>
        </p:spPr>
        <p:txBody>
          <a:bodyPr lIns="0" tIns="0" rIns="0" bIns="0"/>
          <a:lstStyle>
            <a:lvl1pPr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0" b="1" cap="all" spc="220">
                <a:solidFill>
                  <a:srgbClr val="FFFFFF"/>
                </a:solidFill>
                <a:effectLst>
                  <a:outerShdw blurRad="63500" dist="50800" dir="7080000" rotWithShape="0">
                    <a:srgbClr val="A6AAA9"/>
                  </a:outerShdw>
                </a:effectLst>
                <a:latin typeface="Avenir Next"/>
                <a:ea typeface="Avenir Next"/>
                <a:cs typeface="Avenir Next"/>
                <a:sym typeface="Avenir Next"/>
              </a:defRPr>
            </a:lvl1pPr>
          </a:lstStyle>
          <a:p>
            <a:r>
              <a:t>Title Text</a:t>
            </a:r>
          </a:p>
        </p:txBody>
      </p:sp>
      <p:grpSp>
        <p:nvGrpSpPr>
          <p:cNvPr id="16" name="Group"/>
          <p:cNvGrpSpPr/>
          <p:nvPr/>
        </p:nvGrpSpPr>
        <p:grpSpPr>
          <a:xfrm rot="21000000">
            <a:off x="7990747" y="6591300"/>
            <a:ext cx="5715001" cy="3916625"/>
            <a:chOff x="0" y="0"/>
            <a:chExt cx="5715000" cy="3916624"/>
          </a:xfrm>
        </p:grpSpPr>
        <p:sp>
          <p:nvSpPr>
            <p:cNvPr id="13" name="Rounded Rectangle"/>
            <p:cNvSpPr/>
            <p:nvPr/>
          </p:nvSpPr>
          <p:spPr>
            <a:xfrm>
              <a:off x="0" y="0"/>
              <a:ext cx="5715000" cy="3916625"/>
            </a:xfrm>
            <a:prstGeom prst="roundRect">
              <a:avLst>
                <a:gd name="adj" fmla="val 5395"/>
              </a:avLst>
            </a:prstGeom>
            <a:solidFill>
              <a:srgbClr val="E7E8EA"/>
            </a:solidFill>
            <a:ln w="127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sp>
          <p:nvSpPr>
            <p:cNvPr id="14" name="Shape"/>
            <p:cNvSpPr/>
            <p:nvPr/>
          </p:nvSpPr>
          <p:spPr>
            <a:xfrm>
              <a:off x="3611893" y="0"/>
              <a:ext cx="2103041" cy="38770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87" y="21600"/>
                  </a:lnTo>
                  <a:cubicBezTo>
                    <a:pt x="21237" y="21386"/>
                    <a:pt x="21600" y="21038"/>
                    <a:pt x="21600" y="20643"/>
                  </a:cubicBezTo>
                  <a:lnTo>
                    <a:pt x="21600" y="1176"/>
                  </a:lnTo>
                  <a:cubicBezTo>
                    <a:pt x="21600" y="526"/>
                    <a:pt x="20630" y="0"/>
                    <a:pt x="19431" y="0"/>
                  </a:cubicBezTo>
                  <a:lnTo>
                    <a:pt x="0" y="0"/>
                  </a:lnTo>
                  <a:close/>
                </a:path>
              </a:pathLst>
            </a:custGeom>
            <a:solidFill>
              <a:srgbClr val="EDEDEF"/>
            </a:solidFill>
            <a:ln w="127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sp>
          <p:nvSpPr>
            <p:cNvPr id="15" name="Shape"/>
            <p:cNvSpPr/>
            <p:nvPr/>
          </p:nvSpPr>
          <p:spPr>
            <a:xfrm rot="10800000">
              <a:off x="2491121" y="1570546"/>
              <a:ext cx="732758" cy="775489"/>
            </a:xfrm>
            <a:custGeom>
              <a:avLst/>
              <a:gdLst/>
              <a:ahLst/>
              <a:cxnLst>
                <a:cxn ang="0">
                  <a:pos x="wd2" y="hd2"/>
                </a:cxn>
                <a:cxn ang="5400000">
                  <a:pos x="wd2" y="hd2"/>
                </a:cxn>
                <a:cxn ang="10800000">
                  <a:pos x="wd2" y="hd2"/>
                </a:cxn>
                <a:cxn ang="16200000">
                  <a:pos x="wd2" y="hd2"/>
                </a:cxn>
              </a:cxnLst>
              <a:rect l="0" t="0" r="r" b="b"/>
              <a:pathLst>
                <a:path w="20539" h="20595" extrusionOk="0">
                  <a:moveTo>
                    <a:pt x="10867" y="0"/>
                  </a:moveTo>
                  <a:cubicBezTo>
                    <a:pt x="8085" y="0"/>
                    <a:pt x="5306" y="1008"/>
                    <a:pt x="3183" y="3019"/>
                  </a:cubicBezTo>
                  <a:cubicBezTo>
                    <a:pt x="-1061" y="7040"/>
                    <a:pt x="-1061" y="13557"/>
                    <a:pt x="3183" y="17579"/>
                  </a:cubicBezTo>
                  <a:cubicBezTo>
                    <a:pt x="7428" y="21600"/>
                    <a:pt x="14306" y="21600"/>
                    <a:pt x="18550" y="17579"/>
                  </a:cubicBezTo>
                  <a:cubicBezTo>
                    <a:pt x="19401" y="16772"/>
                    <a:pt x="20029" y="15848"/>
                    <a:pt x="20539" y="14881"/>
                  </a:cubicBezTo>
                  <a:lnTo>
                    <a:pt x="10867" y="10299"/>
                  </a:lnTo>
                  <a:lnTo>
                    <a:pt x="20539" y="5717"/>
                  </a:lnTo>
                  <a:cubicBezTo>
                    <a:pt x="20029" y="4750"/>
                    <a:pt x="19401" y="3825"/>
                    <a:pt x="18550" y="3019"/>
                  </a:cubicBezTo>
                  <a:cubicBezTo>
                    <a:pt x="16428" y="1008"/>
                    <a:pt x="13648" y="0"/>
                    <a:pt x="10867" y="0"/>
                  </a:cubicBezTo>
                  <a:close/>
                </a:path>
              </a:pathLst>
            </a:custGeom>
            <a:solidFill>
              <a:srgbClr val="FFFFFF"/>
            </a:solidFill>
            <a:ln w="127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grpSp>
      <p:grpSp>
        <p:nvGrpSpPr>
          <p:cNvPr id="20" name="Group"/>
          <p:cNvGrpSpPr/>
          <p:nvPr/>
        </p:nvGrpSpPr>
        <p:grpSpPr>
          <a:xfrm rot="600000">
            <a:off x="6330870" y="7900589"/>
            <a:ext cx="800260" cy="1526646"/>
            <a:chOff x="0" y="0"/>
            <a:chExt cx="800259" cy="1526644"/>
          </a:xfrm>
        </p:grpSpPr>
        <p:sp>
          <p:nvSpPr>
            <p:cNvPr id="17" name="Shape"/>
            <p:cNvSpPr/>
            <p:nvPr/>
          </p:nvSpPr>
          <p:spPr>
            <a:xfrm>
              <a:off x="0" y="164"/>
              <a:ext cx="800124" cy="1526481"/>
            </a:xfrm>
            <a:custGeom>
              <a:avLst/>
              <a:gdLst/>
              <a:ahLst/>
              <a:cxnLst>
                <a:cxn ang="0">
                  <a:pos x="wd2" y="hd2"/>
                </a:cxn>
                <a:cxn ang="5400000">
                  <a:pos x="wd2" y="hd2"/>
                </a:cxn>
                <a:cxn ang="10800000">
                  <a:pos x="wd2" y="hd2"/>
                </a:cxn>
                <a:cxn ang="16200000">
                  <a:pos x="wd2" y="hd2"/>
                </a:cxn>
              </a:cxnLst>
              <a:rect l="0" t="0" r="r" b="b"/>
              <a:pathLst>
                <a:path w="21600" h="21600" extrusionOk="0">
                  <a:moveTo>
                    <a:pt x="15186" y="158"/>
                  </a:moveTo>
                  <a:cubicBezTo>
                    <a:pt x="14093" y="69"/>
                    <a:pt x="12462" y="9"/>
                    <a:pt x="10847" y="1"/>
                  </a:cubicBezTo>
                  <a:lnTo>
                    <a:pt x="10847" y="0"/>
                  </a:lnTo>
                  <a:cubicBezTo>
                    <a:pt x="10831" y="0"/>
                    <a:pt x="10816" y="0"/>
                    <a:pt x="10800" y="0"/>
                  </a:cubicBezTo>
                  <a:cubicBezTo>
                    <a:pt x="10784" y="0"/>
                    <a:pt x="10769" y="0"/>
                    <a:pt x="10753" y="0"/>
                  </a:cubicBezTo>
                  <a:lnTo>
                    <a:pt x="10753" y="1"/>
                  </a:lnTo>
                  <a:cubicBezTo>
                    <a:pt x="9138" y="9"/>
                    <a:pt x="7507" y="69"/>
                    <a:pt x="6414" y="158"/>
                  </a:cubicBezTo>
                  <a:cubicBezTo>
                    <a:pt x="75" y="670"/>
                    <a:pt x="0" y="4614"/>
                    <a:pt x="0" y="7460"/>
                  </a:cubicBezTo>
                  <a:lnTo>
                    <a:pt x="0" y="9796"/>
                  </a:lnTo>
                  <a:lnTo>
                    <a:pt x="0" y="9921"/>
                  </a:lnTo>
                  <a:lnTo>
                    <a:pt x="0" y="11679"/>
                  </a:lnTo>
                  <a:lnTo>
                    <a:pt x="0" y="12233"/>
                  </a:lnTo>
                  <a:lnTo>
                    <a:pt x="0" y="14140"/>
                  </a:lnTo>
                  <a:cubicBezTo>
                    <a:pt x="0" y="16987"/>
                    <a:pt x="75" y="20930"/>
                    <a:pt x="6414" y="21442"/>
                  </a:cubicBezTo>
                  <a:cubicBezTo>
                    <a:pt x="7507" y="21530"/>
                    <a:pt x="9138" y="21591"/>
                    <a:pt x="10753" y="21599"/>
                  </a:cubicBezTo>
                  <a:lnTo>
                    <a:pt x="10753" y="21600"/>
                  </a:lnTo>
                  <a:cubicBezTo>
                    <a:pt x="10769" y="21600"/>
                    <a:pt x="10784" y="21600"/>
                    <a:pt x="10800" y="21600"/>
                  </a:cubicBezTo>
                  <a:cubicBezTo>
                    <a:pt x="10816" y="21600"/>
                    <a:pt x="10831" y="21600"/>
                    <a:pt x="10847" y="21600"/>
                  </a:cubicBezTo>
                  <a:lnTo>
                    <a:pt x="10847" y="21599"/>
                  </a:lnTo>
                  <a:cubicBezTo>
                    <a:pt x="12462" y="21591"/>
                    <a:pt x="14093" y="21530"/>
                    <a:pt x="15186" y="21442"/>
                  </a:cubicBezTo>
                  <a:cubicBezTo>
                    <a:pt x="21525" y="20930"/>
                    <a:pt x="21600" y="17202"/>
                    <a:pt x="21600" y="14140"/>
                  </a:cubicBezTo>
                  <a:lnTo>
                    <a:pt x="21600" y="12233"/>
                  </a:lnTo>
                  <a:lnTo>
                    <a:pt x="21600" y="11679"/>
                  </a:lnTo>
                  <a:lnTo>
                    <a:pt x="21600" y="9921"/>
                  </a:lnTo>
                  <a:lnTo>
                    <a:pt x="21600" y="9796"/>
                  </a:lnTo>
                  <a:lnTo>
                    <a:pt x="21600" y="7460"/>
                  </a:lnTo>
                  <a:cubicBezTo>
                    <a:pt x="21600" y="4398"/>
                    <a:pt x="21525" y="670"/>
                    <a:pt x="15186" y="158"/>
                  </a:cubicBezTo>
                  <a:close/>
                </a:path>
              </a:pathLst>
            </a:custGeom>
            <a:solidFill>
              <a:srgbClr val="E7E8EA"/>
            </a:solidFill>
            <a:ln w="254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8" name="Shape"/>
            <p:cNvSpPr/>
            <p:nvPr/>
          </p:nvSpPr>
          <p:spPr>
            <a:xfrm>
              <a:off x="327184" y="0"/>
              <a:ext cx="473076" cy="915195"/>
            </a:xfrm>
            <a:custGeom>
              <a:avLst/>
              <a:gdLst/>
              <a:ahLst/>
              <a:cxnLst>
                <a:cxn ang="0">
                  <a:pos x="wd2" y="hd2"/>
                </a:cxn>
                <a:cxn ang="5400000">
                  <a:pos x="wd2" y="hd2"/>
                </a:cxn>
                <a:cxn ang="10800000">
                  <a:pos x="wd2" y="hd2"/>
                </a:cxn>
                <a:cxn ang="16200000">
                  <a:pos x="wd2" y="hd2"/>
                </a:cxn>
              </a:cxnLst>
              <a:rect l="0" t="0" r="r" b="b"/>
              <a:pathLst>
                <a:path w="21600" h="21600" extrusionOk="0">
                  <a:moveTo>
                    <a:pt x="3244" y="0"/>
                  </a:moveTo>
                  <a:cubicBezTo>
                    <a:pt x="2036" y="7"/>
                    <a:pt x="1137" y="76"/>
                    <a:pt x="0" y="112"/>
                  </a:cubicBezTo>
                  <a:lnTo>
                    <a:pt x="21600" y="21600"/>
                  </a:lnTo>
                  <a:lnTo>
                    <a:pt x="21600" y="20410"/>
                  </a:lnTo>
                  <a:lnTo>
                    <a:pt x="21600" y="19483"/>
                  </a:lnTo>
                  <a:lnTo>
                    <a:pt x="21600" y="16551"/>
                  </a:lnTo>
                  <a:lnTo>
                    <a:pt x="21600" y="16345"/>
                  </a:lnTo>
                  <a:lnTo>
                    <a:pt x="21600" y="12449"/>
                  </a:lnTo>
                  <a:cubicBezTo>
                    <a:pt x="21600" y="7340"/>
                    <a:pt x="21468" y="1116"/>
                    <a:pt x="10746" y="262"/>
                  </a:cubicBezTo>
                  <a:cubicBezTo>
                    <a:pt x="8898" y="115"/>
                    <a:pt x="6138" y="23"/>
                    <a:pt x="3407" y="9"/>
                  </a:cubicBezTo>
                  <a:cubicBezTo>
                    <a:pt x="3380" y="9"/>
                    <a:pt x="3361" y="0"/>
                    <a:pt x="3334" y="0"/>
                  </a:cubicBezTo>
                  <a:cubicBezTo>
                    <a:pt x="3308" y="0"/>
                    <a:pt x="3270" y="0"/>
                    <a:pt x="3244" y="0"/>
                  </a:cubicBezTo>
                  <a:close/>
                </a:path>
              </a:pathLst>
            </a:custGeom>
            <a:solidFill>
              <a:srgbClr val="EDEDEF"/>
            </a:solidFill>
            <a:ln w="254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9" name="Shape"/>
            <p:cNvSpPr/>
            <p:nvPr/>
          </p:nvSpPr>
          <p:spPr>
            <a:xfrm rot="10800000" flipH="1">
              <a:off x="346316" y="1128639"/>
              <a:ext cx="107976" cy="114272"/>
            </a:xfrm>
            <a:custGeom>
              <a:avLst/>
              <a:gdLst/>
              <a:ahLst/>
              <a:cxnLst>
                <a:cxn ang="0">
                  <a:pos x="wd2" y="hd2"/>
                </a:cxn>
                <a:cxn ang="5400000">
                  <a:pos x="wd2" y="hd2"/>
                </a:cxn>
                <a:cxn ang="10800000">
                  <a:pos x="wd2" y="hd2"/>
                </a:cxn>
                <a:cxn ang="16200000">
                  <a:pos x="wd2" y="hd2"/>
                </a:cxn>
              </a:cxnLst>
              <a:rect l="0" t="0" r="r" b="b"/>
              <a:pathLst>
                <a:path w="20539" h="20595" extrusionOk="0">
                  <a:moveTo>
                    <a:pt x="10867" y="0"/>
                  </a:moveTo>
                  <a:cubicBezTo>
                    <a:pt x="8085" y="0"/>
                    <a:pt x="5306" y="1008"/>
                    <a:pt x="3183" y="3019"/>
                  </a:cubicBezTo>
                  <a:cubicBezTo>
                    <a:pt x="-1061" y="7040"/>
                    <a:pt x="-1061" y="13557"/>
                    <a:pt x="3183" y="17579"/>
                  </a:cubicBezTo>
                  <a:cubicBezTo>
                    <a:pt x="7428" y="21600"/>
                    <a:pt x="14306" y="21600"/>
                    <a:pt x="18550" y="17579"/>
                  </a:cubicBezTo>
                  <a:cubicBezTo>
                    <a:pt x="19401" y="16772"/>
                    <a:pt x="20029" y="15848"/>
                    <a:pt x="20539" y="14881"/>
                  </a:cubicBezTo>
                  <a:lnTo>
                    <a:pt x="10867" y="10299"/>
                  </a:lnTo>
                  <a:lnTo>
                    <a:pt x="20539" y="5717"/>
                  </a:lnTo>
                  <a:cubicBezTo>
                    <a:pt x="20029" y="4750"/>
                    <a:pt x="19401" y="3825"/>
                    <a:pt x="18550" y="3019"/>
                  </a:cubicBezTo>
                  <a:cubicBezTo>
                    <a:pt x="16428" y="1008"/>
                    <a:pt x="13648" y="0"/>
                    <a:pt x="10867" y="0"/>
                  </a:cubicBezTo>
                  <a:close/>
                </a:path>
              </a:pathLst>
            </a:custGeom>
            <a:solidFill>
              <a:srgbClr val="A6AAA9"/>
            </a:solidFill>
            <a:ln w="127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grpSp>
      <p:grpSp>
        <p:nvGrpSpPr>
          <p:cNvPr id="24" name="Group"/>
          <p:cNvGrpSpPr/>
          <p:nvPr/>
        </p:nvGrpSpPr>
        <p:grpSpPr>
          <a:xfrm rot="3000000">
            <a:off x="7590154" y="7745555"/>
            <a:ext cx="1666111" cy="617489"/>
            <a:chOff x="0" y="0"/>
            <a:chExt cx="1666109" cy="617487"/>
          </a:xfrm>
        </p:grpSpPr>
        <p:sp>
          <p:nvSpPr>
            <p:cNvPr id="21" name="Shape"/>
            <p:cNvSpPr/>
            <p:nvPr/>
          </p:nvSpPr>
          <p:spPr>
            <a:xfrm>
              <a:off x="1584314" y="563666"/>
              <a:ext cx="81796" cy="53822"/>
            </a:xfrm>
            <a:custGeom>
              <a:avLst/>
              <a:gdLst/>
              <a:ahLst/>
              <a:cxnLst>
                <a:cxn ang="0">
                  <a:pos x="wd2" y="hd2"/>
                </a:cxn>
                <a:cxn ang="5400000">
                  <a:pos x="wd2" y="hd2"/>
                </a:cxn>
                <a:cxn ang="10800000">
                  <a:pos x="wd2" y="hd2"/>
                </a:cxn>
                <a:cxn ang="16200000">
                  <a:pos x="wd2" y="hd2"/>
                </a:cxn>
              </a:cxnLst>
              <a:rect l="0" t="0" r="r" b="b"/>
              <a:pathLst>
                <a:path w="20679" h="20044" extrusionOk="0">
                  <a:moveTo>
                    <a:pt x="6900" y="10548"/>
                  </a:moveTo>
                  <a:cubicBezTo>
                    <a:pt x="7522" y="7730"/>
                    <a:pt x="6204" y="4093"/>
                    <a:pt x="3599" y="0"/>
                  </a:cubicBezTo>
                  <a:lnTo>
                    <a:pt x="8991" y="2581"/>
                  </a:lnTo>
                  <a:cubicBezTo>
                    <a:pt x="11187" y="3632"/>
                    <a:pt x="21600" y="12638"/>
                    <a:pt x="20613" y="17112"/>
                  </a:cubicBezTo>
                  <a:cubicBezTo>
                    <a:pt x="19623" y="21600"/>
                    <a:pt x="7604" y="19874"/>
                    <a:pt x="5408" y="18823"/>
                  </a:cubicBezTo>
                  <a:lnTo>
                    <a:pt x="0" y="16234"/>
                  </a:lnTo>
                  <a:cubicBezTo>
                    <a:pt x="3752" y="15179"/>
                    <a:pt x="6277" y="13376"/>
                    <a:pt x="6900" y="10548"/>
                  </a:cubicBezTo>
                  <a:close/>
                </a:path>
              </a:pathLst>
            </a:custGeom>
            <a:solidFill>
              <a:srgbClr val="484848"/>
            </a:solidFill>
            <a:ln w="12700" cap="flat">
              <a:noFill/>
              <a:miter lim="400000"/>
            </a:ln>
            <a:effectLst/>
          </p:spPr>
          <p:txBody>
            <a:bodyPr wrap="square" lIns="38100" tIns="38100" rIns="38100" bIns="38100" numCol="1" anchor="ctr">
              <a:noAutofit/>
            </a:bodyPr>
            <a:lstStyle/>
            <a:p>
              <a:pPr defTabSz="457200">
                <a:lnSpc>
                  <a:spcPct val="80000"/>
                </a:lnSpc>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spc="0">
                  <a:solidFill>
                    <a:srgbClr val="F16981"/>
                  </a:solidFill>
                  <a:latin typeface="Helvetica Neue UltraLight"/>
                  <a:ea typeface="Helvetica Neue UltraLight"/>
                  <a:cs typeface="Helvetica Neue UltraLight"/>
                  <a:sym typeface="Helvetica Neue UltraLight"/>
                </a:defRPr>
              </a:pPr>
              <a:endParaRPr/>
            </a:p>
          </p:txBody>
        </p:sp>
        <p:sp>
          <p:nvSpPr>
            <p:cNvPr id="22" name="Shape"/>
            <p:cNvSpPr/>
            <p:nvPr/>
          </p:nvSpPr>
          <p:spPr>
            <a:xfrm>
              <a:off x="0" y="0"/>
              <a:ext cx="1611985" cy="610643"/>
            </a:xfrm>
            <a:custGeom>
              <a:avLst/>
              <a:gdLst/>
              <a:ahLst/>
              <a:cxnLst>
                <a:cxn ang="0">
                  <a:pos x="wd2" y="hd2"/>
                </a:cxn>
                <a:cxn ang="5400000">
                  <a:pos x="wd2" y="hd2"/>
                </a:cxn>
                <a:cxn ang="10800000">
                  <a:pos x="wd2" y="hd2"/>
                </a:cxn>
                <a:cxn ang="16200000">
                  <a:pos x="wd2" y="hd2"/>
                </a:cxn>
              </a:cxnLst>
              <a:rect l="0" t="0" r="r" b="b"/>
              <a:pathLst>
                <a:path w="21425" h="20786" extrusionOk="0">
                  <a:moveTo>
                    <a:pt x="663" y="0"/>
                  </a:moveTo>
                  <a:lnTo>
                    <a:pt x="4201" y="2945"/>
                  </a:lnTo>
                  <a:lnTo>
                    <a:pt x="18065" y="14481"/>
                  </a:lnTo>
                  <a:cubicBezTo>
                    <a:pt x="18628" y="14950"/>
                    <a:pt x="21600" y="18715"/>
                    <a:pt x="21417" y="20157"/>
                  </a:cubicBezTo>
                  <a:cubicBezTo>
                    <a:pt x="21234" y="21600"/>
                    <a:pt x="17965" y="20172"/>
                    <a:pt x="17402" y="19704"/>
                  </a:cubicBezTo>
                  <a:lnTo>
                    <a:pt x="3539" y="8167"/>
                  </a:lnTo>
                  <a:lnTo>
                    <a:pt x="0" y="5223"/>
                  </a:lnTo>
                  <a:cubicBezTo>
                    <a:pt x="0" y="5223"/>
                    <a:pt x="663" y="0"/>
                    <a:pt x="663" y="0"/>
                  </a:cubicBezTo>
                  <a:close/>
                </a:path>
              </a:pathLst>
            </a:custGeom>
            <a:solidFill>
              <a:srgbClr val="E4646C"/>
            </a:solidFill>
            <a:ln w="12700" cap="flat">
              <a:noFill/>
              <a:miter lim="400000"/>
            </a:ln>
            <a:effectLst/>
          </p:spPr>
          <p:txBody>
            <a:bodyPr wrap="square" lIns="38100" tIns="38100" rIns="38100" bIns="38100" numCol="1" anchor="ctr">
              <a:noAutofit/>
            </a:bodyPr>
            <a:lstStyle/>
            <a:p>
              <a:pPr algn="l" defTabSz="14605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cap="all" spc="96">
                  <a:solidFill>
                    <a:srgbClr val="E46B61"/>
                  </a:solidFill>
                  <a:latin typeface="Helvetica Neue Bold Condensed"/>
                  <a:ea typeface="Helvetica Neue Bold Condensed"/>
                  <a:cs typeface="Helvetica Neue Bold Condensed"/>
                  <a:sym typeface="Helvetica Neue Bold Condensed"/>
                </a:defRPr>
              </a:pPr>
              <a:endParaRPr/>
            </a:p>
          </p:txBody>
        </p:sp>
        <p:sp>
          <p:nvSpPr>
            <p:cNvPr id="23" name="Shape"/>
            <p:cNvSpPr/>
            <p:nvPr/>
          </p:nvSpPr>
          <p:spPr>
            <a:xfrm>
              <a:off x="114271" y="21831"/>
              <a:ext cx="519151" cy="392918"/>
            </a:xfrm>
            <a:custGeom>
              <a:avLst/>
              <a:gdLst/>
              <a:ahLst/>
              <a:cxnLst>
                <a:cxn ang="0">
                  <a:pos x="wd2" y="hd2"/>
                </a:cxn>
                <a:cxn ang="5400000">
                  <a:pos x="wd2" y="hd2"/>
                </a:cxn>
                <a:cxn ang="10800000">
                  <a:pos x="wd2" y="hd2"/>
                </a:cxn>
                <a:cxn ang="16200000">
                  <a:pos x="wd2" y="hd2"/>
                </a:cxn>
              </a:cxnLst>
              <a:rect l="0" t="0" r="r" b="b"/>
              <a:pathLst>
                <a:path w="21600" h="21600" extrusionOk="0">
                  <a:moveTo>
                    <a:pt x="3076" y="0"/>
                  </a:moveTo>
                  <a:lnTo>
                    <a:pt x="7388" y="1851"/>
                  </a:lnTo>
                  <a:lnTo>
                    <a:pt x="4735" y="12638"/>
                  </a:lnTo>
                  <a:lnTo>
                    <a:pt x="21600" y="19878"/>
                  </a:lnTo>
                  <a:lnTo>
                    <a:pt x="21177" y="21600"/>
                  </a:lnTo>
                  <a:lnTo>
                    <a:pt x="0" y="12509"/>
                  </a:lnTo>
                  <a:cubicBezTo>
                    <a:pt x="0" y="12509"/>
                    <a:pt x="3076" y="0"/>
                    <a:pt x="3076" y="0"/>
                  </a:cubicBezTo>
                  <a:close/>
                </a:path>
              </a:pathLst>
            </a:custGeom>
            <a:solidFill>
              <a:srgbClr val="484848"/>
            </a:solidFill>
            <a:ln w="12700" cap="flat">
              <a:noFill/>
              <a:miter lim="400000"/>
            </a:ln>
            <a:effectLst/>
          </p:spPr>
          <p:txBody>
            <a:bodyPr wrap="square" lIns="38100" tIns="38100" rIns="38100" bIns="38100" numCol="1" anchor="ctr">
              <a:noAutofit/>
            </a:bodyPr>
            <a:lstStyle/>
            <a:p>
              <a:pPr defTabSz="457200">
                <a:lnSpc>
                  <a:spcPct val="80000"/>
                </a:lnSpc>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spc="0">
                  <a:solidFill>
                    <a:srgbClr val="F16981"/>
                  </a:solidFill>
                  <a:latin typeface="Helvetica Neue UltraLight"/>
                  <a:ea typeface="Helvetica Neue UltraLight"/>
                  <a:cs typeface="Helvetica Neue UltraLight"/>
                  <a:sym typeface="Helvetica Neue UltraLight"/>
                </a:defRPr>
              </a:pPr>
              <a:endParaRPr/>
            </a:p>
          </p:txBody>
        </p:sp>
      </p:grpSp>
      <p:grpSp>
        <p:nvGrpSpPr>
          <p:cNvPr id="30" name="Group"/>
          <p:cNvGrpSpPr/>
          <p:nvPr/>
        </p:nvGrpSpPr>
        <p:grpSpPr>
          <a:xfrm rot="3300000">
            <a:off x="-1259976" y="5314892"/>
            <a:ext cx="2813074" cy="3683001"/>
            <a:chOff x="0" y="0"/>
            <a:chExt cx="2813072" cy="3683000"/>
          </a:xfrm>
        </p:grpSpPr>
        <p:grpSp>
          <p:nvGrpSpPr>
            <p:cNvPr id="28" name="Group"/>
            <p:cNvGrpSpPr/>
            <p:nvPr/>
          </p:nvGrpSpPr>
          <p:grpSpPr>
            <a:xfrm>
              <a:off x="0" y="-1"/>
              <a:ext cx="2813073" cy="3683001"/>
              <a:chOff x="0" y="0"/>
              <a:chExt cx="2813072" cy="3683000"/>
            </a:xfrm>
          </p:grpSpPr>
          <p:sp>
            <p:nvSpPr>
              <p:cNvPr id="25" name="Shape"/>
              <p:cNvSpPr/>
              <p:nvPr/>
            </p:nvSpPr>
            <p:spPr>
              <a:xfrm>
                <a:off x="0" y="0"/>
                <a:ext cx="2813073" cy="3683000"/>
              </a:xfrm>
              <a:custGeom>
                <a:avLst/>
                <a:gdLst/>
                <a:ahLst/>
                <a:cxnLst>
                  <a:cxn ang="0">
                    <a:pos x="wd2" y="hd2"/>
                  </a:cxn>
                  <a:cxn ang="5400000">
                    <a:pos x="wd2" y="hd2"/>
                  </a:cxn>
                  <a:cxn ang="10800000">
                    <a:pos x="wd2" y="hd2"/>
                  </a:cxn>
                  <a:cxn ang="16200000">
                    <a:pos x="wd2" y="hd2"/>
                  </a:cxn>
                </a:cxnLst>
                <a:rect l="0" t="0" r="r" b="b"/>
                <a:pathLst>
                  <a:path w="21600" h="21600" extrusionOk="0">
                    <a:moveTo>
                      <a:pt x="1612" y="0"/>
                    </a:moveTo>
                    <a:lnTo>
                      <a:pt x="19988" y="0"/>
                    </a:lnTo>
                    <a:cubicBezTo>
                      <a:pt x="20879" y="0"/>
                      <a:pt x="21600" y="550"/>
                      <a:pt x="21600" y="1227"/>
                    </a:cubicBezTo>
                    <a:lnTo>
                      <a:pt x="21600" y="20373"/>
                    </a:lnTo>
                    <a:cubicBezTo>
                      <a:pt x="21600" y="21050"/>
                      <a:pt x="20879" y="21600"/>
                      <a:pt x="19988" y="21600"/>
                    </a:cubicBezTo>
                    <a:lnTo>
                      <a:pt x="1612" y="21600"/>
                    </a:lnTo>
                    <a:cubicBezTo>
                      <a:pt x="722" y="21600"/>
                      <a:pt x="0" y="21050"/>
                      <a:pt x="0" y="20373"/>
                    </a:cubicBezTo>
                    <a:lnTo>
                      <a:pt x="0" y="1227"/>
                    </a:lnTo>
                    <a:cubicBezTo>
                      <a:pt x="0" y="550"/>
                      <a:pt x="722" y="0"/>
                      <a:pt x="1612" y="0"/>
                    </a:cubicBezTo>
                    <a:cubicBezTo>
                      <a:pt x="1612" y="0"/>
                      <a:pt x="1612" y="0"/>
                      <a:pt x="1612" y="0"/>
                    </a:cubicBezTo>
                    <a:close/>
                  </a:path>
                </a:pathLst>
              </a:custGeom>
              <a:solidFill>
                <a:srgbClr val="EDEFF1"/>
              </a:solidFill>
              <a:ln w="12700" cap="flat">
                <a:noFill/>
                <a:miter lim="400000"/>
              </a:ln>
              <a:effectLst/>
            </p:spPr>
            <p:txBody>
              <a:bodyPr wrap="square" lIns="38100" tIns="38100" rIns="38100" bIns="381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6" name="Shape"/>
              <p:cNvSpPr/>
              <p:nvPr/>
            </p:nvSpPr>
            <p:spPr>
              <a:xfrm>
                <a:off x="1322578" y="3410930"/>
                <a:ext cx="174016" cy="17345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4835"/>
                      <a:pt x="21600" y="10800"/>
                    </a:cubicBezTo>
                    <a:cubicBezTo>
                      <a:pt x="21600" y="16770"/>
                      <a:pt x="16765" y="21600"/>
                      <a:pt x="10800" y="21600"/>
                    </a:cubicBezTo>
                    <a:cubicBezTo>
                      <a:pt x="4830" y="21600"/>
                      <a:pt x="0" y="16770"/>
                      <a:pt x="0" y="10800"/>
                    </a:cubicBezTo>
                    <a:cubicBezTo>
                      <a:pt x="0" y="4835"/>
                      <a:pt x="4830" y="0"/>
                      <a:pt x="10800" y="0"/>
                    </a:cubicBezTo>
                    <a:cubicBezTo>
                      <a:pt x="10800" y="0"/>
                      <a:pt x="10800" y="0"/>
                      <a:pt x="10800" y="0"/>
                    </a:cubicBezTo>
                    <a:close/>
                  </a:path>
                </a:pathLst>
              </a:custGeom>
              <a:solidFill>
                <a:srgbClr val="B4BBC9"/>
              </a:solidFill>
              <a:ln w="12700" cap="flat">
                <a:noFill/>
                <a:miter lim="400000"/>
              </a:ln>
              <a:effectLst/>
            </p:spPr>
            <p:txBody>
              <a:bodyPr wrap="square" lIns="38100" tIns="38100" rIns="38100" bIns="381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7" name="Shape"/>
              <p:cNvSpPr/>
              <p:nvPr/>
            </p:nvSpPr>
            <p:spPr>
              <a:xfrm>
                <a:off x="1238602" y="188331"/>
                <a:ext cx="356844" cy="41853"/>
              </a:xfrm>
              <a:custGeom>
                <a:avLst/>
                <a:gdLst/>
                <a:ahLst/>
                <a:cxnLst>
                  <a:cxn ang="0">
                    <a:pos x="wd2" y="hd2"/>
                  </a:cxn>
                  <a:cxn ang="5400000">
                    <a:pos x="wd2" y="hd2"/>
                  </a:cxn>
                  <a:cxn ang="10800000">
                    <a:pos x="wd2" y="hd2"/>
                  </a:cxn>
                  <a:cxn ang="16200000">
                    <a:pos x="wd2" y="hd2"/>
                  </a:cxn>
                </a:cxnLst>
                <a:rect l="0" t="0" r="r" b="b"/>
                <a:pathLst>
                  <a:path w="21600" h="21600" extrusionOk="0">
                    <a:moveTo>
                      <a:pt x="20332" y="21600"/>
                    </a:moveTo>
                    <a:lnTo>
                      <a:pt x="7624" y="21600"/>
                    </a:lnTo>
                    <a:cubicBezTo>
                      <a:pt x="6922" y="21600"/>
                      <a:pt x="6351" y="16770"/>
                      <a:pt x="6351" y="10800"/>
                    </a:cubicBezTo>
                    <a:cubicBezTo>
                      <a:pt x="6351" y="4830"/>
                      <a:pt x="6922" y="0"/>
                      <a:pt x="7624" y="0"/>
                    </a:cubicBezTo>
                    <a:lnTo>
                      <a:pt x="20332" y="0"/>
                    </a:lnTo>
                    <a:cubicBezTo>
                      <a:pt x="21032" y="0"/>
                      <a:pt x="21600" y="4830"/>
                      <a:pt x="21600" y="10800"/>
                    </a:cubicBezTo>
                    <a:cubicBezTo>
                      <a:pt x="21600" y="16770"/>
                      <a:pt x="21032" y="21600"/>
                      <a:pt x="20332" y="21600"/>
                    </a:cubicBezTo>
                    <a:cubicBezTo>
                      <a:pt x="20332" y="21600"/>
                      <a:pt x="20332" y="21600"/>
                      <a:pt x="20332" y="21600"/>
                    </a:cubicBezTo>
                    <a:close/>
                    <a:moveTo>
                      <a:pt x="1271" y="21600"/>
                    </a:moveTo>
                    <a:cubicBezTo>
                      <a:pt x="568" y="21600"/>
                      <a:pt x="0" y="16770"/>
                      <a:pt x="0" y="10800"/>
                    </a:cubicBezTo>
                    <a:cubicBezTo>
                      <a:pt x="0" y="4830"/>
                      <a:pt x="568" y="0"/>
                      <a:pt x="1271" y="0"/>
                    </a:cubicBezTo>
                    <a:cubicBezTo>
                      <a:pt x="1973" y="0"/>
                      <a:pt x="2541" y="4830"/>
                      <a:pt x="2541" y="10800"/>
                    </a:cubicBezTo>
                    <a:cubicBezTo>
                      <a:pt x="2541" y="16770"/>
                      <a:pt x="1973" y="21600"/>
                      <a:pt x="1271" y="21600"/>
                    </a:cubicBezTo>
                    <a:cubicBezTo>
                      <a:pt x="1271" y="21600"/>
                      <a:pt x="1271" y="21600"/>
                      <a:pt x="1271" y="21600"/>
                    </a:cubicBezTo>
                    <a:close/>
                  </a:path>
                </a:pathLst>
              </a:custGeom>
              <a:solidFill>
                <a:srgbClr val="B4BBC9"/>
              </a:solidFill>
              <a:ln w="12700" cap="flat">
                <a:noFill/>
                <a:miter lim="400000"/>
              </a:ln>
              <a:effectLst/>
            </p:spPr>
            <p:txBody>
              <a:bodyPr wrap="square" lIns="38100" tIns="38100" rIns="38100" bIns="381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pic>
          <p:nvPicPr>
            <p:cNvPr id="29" name="Photo_placeholder3.jpg" descr="Photo_placeholder3.jpg"/>
            <p:cNvPicPr>
              <a:picLocks noChangeAspect="1"/>
            </p:cNvPicPr>
            <p:nvPr/>
          </p:nvPicPr>
          <p:blipFill>
            <a:blip r:embed="rId2">
              <a:extLst/>
            </a:blip>
            <a:srcRect l="76" r="74"/>
            <a:stretch>
              <a:fillRect/>
            </a:stretch>
          </p:blipFill>
          <p:spPr>
            <a:xfrm>
              <a:off x="272913" y="376664"/>
              <a:ext cx="2267348" cy="29296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path>
              </a:pathLst>
            </a:custGeom>
            <a:ln w="12700" cap="flat">
              <a:noFill/>
              <a:miter lim="400000"/>
            </a:ln>
            <a:effectLst/>
          </p:spPr>
        </p:pic>
      </p:grpSp>
      <p:sp>
        <p:nvSpPr>
          <p:cNvPr id="31" name="How to Write Qualitative Research"/>
          <p:cNvSpPr txBox="1"/>
          <p:nvPr/>
        </p:nvSpPr>
        <p:spPr>
          <a:xfrm>
            <a:off x="2124837" y="1548933"/>
            <a:ext cx="8755127" cy="6322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fontScale="92500"/>
          </a:bodyPr>
          <a:lstStyle>
            <a:lvl1pPr>
              <a:defRPr sz="4200" b="1" i="1" spc="0">
                <a:latin typeface="Helvetica Neue"/>
                <a:ea typeface="Helvetica Neue"/>
                <a:cs typeface="Helvetica Neue"/>
                <a:sym typeface="Helvetica Neue"/>
              </a:defRPr>
            </a:lvl1pPr>
          </a:lstStyle>
          <a:p>
            <a:r>
              <a:t>How to Write Qualitative Research</a:t>
            </a:r>
          </a:p>
        </p:txBody>
      </p:sp>
      <p:sp>
        <p:nvSpPr>
          <p:cNvPr id="32" name="Slide Number"/>
          <p:cNvSpPr txBox="1">
            <a:spLocks noGrp="1"/>
          </p:cNvSpPr>
          <p:nvPr>
            <p:ph type="sldNum" sz="quarter" idx="2"/>
          </p:nvPr>
        </p:nvSpPr>
        <p:spPr>
          <a:xfrm>
            <a:off x="12318999" y="254000"/>
            <a:ext cx="524765" cy="520507"/>
          </a:xfrm>
          <a:prstGeom prst="rect">
            <a:avLst/>
          </a:prstGeom>
        </p:spPr>
        <p:txBody>
          <a:bodyPr lIns="0" tIns="0" rIns="0" bIns="0" anchor="ctr"/>
          <a:lstStyle>
            <a:lvl1pPr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cap="all" spc="70">
                <a:solidFill>
                  <a:srgbClr val="FFFFFF"/>
                </a:solidFill>
                <a:latin typeface="+mn-lt"/>
                <a:ea typeface="+mn-ea"/>
                <a:cs typeface="+mn-cs"/>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black">
    <p:bg>
      <p:bgPr>
        <a:solidFill>
          <a:srgbClr val="000000"/>
        </a:solidFill>
        <a:effectLst/>
      </p:bgPr>
    </p:bg>
    <p:spTree>
      <p:nvGrpSpPr>
        <p:cNvPr id="1" name=""/>
        <p:cNvGrpSpPr/>
        <p:nvPr/>
      </p:nvGrpSpPr>
      <p:grpSpPr>
        <a:xfrm>
          <a:off x="0" y="0"/>
          <a:ext cx="0" cy="0"/>
          <a:chOff x="0" y="0"/>
          <a:chExt cx="0" cy="0"/>
        </a:xfrm>
      </p:grpSpPr>
      <p:sp>
        <p:nvSpPr>
          <p:cNvPr id="12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tx">
  <p:cSld name="27">
    <p:spTree>
      <p:nvGrpSpPr>
        <p:cNvPr id="1" name=""/>
        <p:cNvGrpSpPr/>
        <p:nvPr/>
      </p:nvGrpSpPr>
      <p:grpSpPr>
        <a:xfrm>
          <a:off x="0" y="0"/>
          <a:ext cx="0" cy="0"/>
          <a:chOff x="0" y="0"/>
          <a:chExt cx="0" cy="0"/>
        </a:xfrm>
      </p:grpSpPr>
      <p:sp>
        <p:nvSpPr>
          <p:cNvPr id="2000" name="Photo-Placeholder.jpg"/>
          <p:cNvSpPr>
            <a:spLocks noGrp="1"/>
          </p:cNvSpPr>
          <p:nvPr>
            <p:ph type="pic" idx="13"/>
          </p:nvPr>
        </p:nvSpPr>
        <p:spPr>
          <a:xfrm>
            <a:off x="0" y="-3511"/>
            <a:ext cx="6502400" cy="9760620"/>
          </a:xfrm>
          <a:prstGeom prst="rect">
            <a:avLst/>
          </a:prstGeom>
        </p:spPr>
        <p:txBody>
          <a:bodyPr lIns="91439" tIns="45719" rIns="91439" bIns="45719" anchor="t">
            <a:noAutofit/>
          </a:bodyPr>
          <a:lstStyle/>
          <a:p>
            <a:endParaRPr/>
          </a:p>
        </p:txBody>
      </p:sp>
      <p:sp>
        <p:nvSpPr>
          <p:cNvPr id="2001" name="Photo-Placeholder.jpg"/>
          <p:cNvSpPr>
            <a:spLocks noGrp="1"/>
          </p:cNvSpPr>
          <p:nvPr>
            <p:ph type="pic" sz="half" idx="14"/>
          </p:nvPr>
        </p:nvSpPr>
        <p:spPr>
          <a:xfrm>
            <a:off x="6502400" y="-250"/>
            <a:ext cx="6502401" cy="4877050"/>
          </a:xfrm>
          <a:prstGeom prst="rect">
            <a:avLst/>
          </a:prstGeom>
        </p:spPr>
        <p:txBody>
          <a:bodyPr lIns="91439" tIns="45719" rIns="91439" bIns="45719" anchor="t">
            <a:noAutofit/>
          </a:bodyPr>
          <a:lstStyle/>
          <a:p>
            <a:endParaRPr/>
          </a:p>
        </p:txBody>
      </p:sp>
      <p:sp>
        <p:nvSpPr>
          <p:cNvPr id="2002" name="Image"/>
          <p:cNvSpPr>
            <a:spLocks noGrp="1"/>
          </p:cNvSpPr>
          <p:nvPr>
            <p:ph type="pic" sz="half" idx="15"/>
          </p:nvPr>
        </p:nvSpPr>
        <p:spPr>
          <a:xfrm>
            <a:off x="6245621" y="4620021"/>
            <a:ext cx="6759179" cy="5133579"/>
          </a:xfrm>
          <a:prstGeom prst="rect">
            <a:avLst/>
          </a:prstGeom>
        </p:spPr>
        <p:txBody>
          <a:bodyPr lIns="91439" tIns="45719" rIns="91439" bIns="45719" anchor="t">
            <a:noAutofit/>
          </a:bodyPr>
          <a:lstStyle/>
          <a:p>
            <a:endParaRPr/>
          </a:p>
        </p:txBody>
      </p:sp>
      <p:sp>
        <p:nvSpPr>
          <p:cNvPr id="2003" name="Body Level One…"/>
          <p:cNvSpPr txBox="1">
            <a:spLocks noGrp="1"/>
          </p:cNvSpPr>
          <p:nvPr>
            <p:ph type="body" sz="quarter" idx="1"/>
          </p:nvPr>
        </p:nvSpPr>
        <p:spPr>
          <a:xfrm>
            <a:off x="7498423" y="5899546"/>
            <a:ext cx="4445001" cy="2533254"/>
          </a:xfrm>
          <a:prstGeom prst="rect">
            <a:avLst/>
          </a:prstGeom>
        </p:spPr>
        <p:txBody>
          <a:bodyPr lIns="0" tIns="0" rIns="0" bIns="0" anchor="t">
            <a:noAutofit/>
          </a:bodyPr>
          <a:lstStyle>
            <a:lvl1pPr marL="3810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1pPr>
            <a:lvl2pPr marL="6096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2pPr>
            <a:lvl3pPr marL="8382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3pPr>
            <a:lvl4pPr marL="10668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4pPr>
            <a:lvl5pPr marL="12954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2004"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x">
  <p:cSld name="28">
    <p:spTree>
      <p:nvGrpSpPr>
        <p:cNvPr id="1" name=""/>
        <p:cNvGrpSpPr/>
        <p:nvPr/>
      </p:nvGrpSpPr>
      <p:grpSpPr>
        <a:xfrm>
          <a:off x="0" y="0"/>
          <a:ext cx="0" cy="0"/>
          <a:chOff x="0" y="0"/>
          <a:chExt cx="0" cy="0"/>
        </a:xfrm>
      </p:grpSpPr>
      <p:sp>
        <p:nvSpPr>
          <p:cNvPr id="2011" name="Photo-Placeholder.jpg"/>
          <p:cNvSpPr>
            <a:spLocks noGrp="1"/>
          </p:cNvSpPr>
          <p:nvPr>
            <p:ph type="pic" sz="half" idx="13"/>
          </p:nvPr>
        </p:nvSpPr>
        <p:spPr>
          <a:xfrm>
            <a:off x="6502400" y="4876403"/>
            <a:ext cx="6502401" cy="4877049"/>
          </a:xfrm>
          <a:prstGeom prst="rect">
            <a:avLst/>
          </a:prstGeom>
        </p:spPr>
        <p:txBody>
          <a:bodyPr lIns="91439" tIns="45719" rIns="91439" bIns="45719" anchor="t">
            <a:noAutofit/>
          </a:bodyPr>
          <a:lstStyle/>
          <a:p>
            <a:endParaRPr/>
          </a:p>
        </p:txBody>
      </p:sp>
      <p:sp>
        <p:nvSpPr>
          <p:cNvPr id="2012" name="Photo-Placeholder.jpg"/>
          <p:cNvSpPr>
            <a:spLocks noGrp="1"/>
          </p:cNvSpPr>
          <p:nvPr>
            <p:ph type="pic" sz="half" idx="14"/>
          </p:nvPr>
        </p:nvSpPr>
        <p:spPr>
          <a:xfrm>
            <a:off x="0" y="-250"/>
            <a:ext cx="6502401" cy="4877050"/>
          </a:xfrm>
          <a:prstGeom prst="rect">
            <a:avLst/>
          </a:prstGeom>
        </p:spPr>
        <p:txBody>
          <a:bodyPr lIns="91439" tIns="45719" rIns="91439" bIns="45719" anchor="t">
            <a:noAutofit/>
          </a:bodyPr>
          <a:lstStyle/>
          <a:p>
            <a:endParaRPr/>
          </a:p>
        </p:txBody>
      </p:sp>
      <p:sp>
        <p:nvSpPr>
          <p:cNvPr id="2013" name="Image"/>
          <p:cNvSpPr>
            <a:spLocks noGrp="1"/>
          </p:cNvSpPr>
          <p:nvPr>
            <p:ph type="pic" sz="half" idx="15"/>
          </p:nvPr>
        </p:nvSpPr>
        <p:spPr>
          <a:xfrm>
            <a:off x="0" y="4620021"/>
            <a:ext cx="6759179" cy="5133579"/>
          </a:xfrm>
          <a:prstGeom prst="rect">
            <a:avLst/>
          </a:prstGeom>
        </p:spPr>
        <p:txBody>
          <a:bodyPr lIns="91439" tIns="45719" rIns="91439" bIns="45719" anchor="t">
            <a:noAutofit/>
          </a:bodyPr>
          <a:lstStyle/>
          <a:p>
            <a:endParaRPr/>
          </a:p>
        </p:txBody>
      </p:sp>
      <p:sp>
        <p:nvSpPr>
          <p:cNvPr id="2014" name="Body Level One…"/>
          <p:cNvSpPr txBox="1">
            <a:spLocks noGrp="1"/>
          </p:cNvSpPr>
          <p:nvPr>
            <p:ph type="body" sz="quarter" idx="1"/>
          </p:nvPr>
        </p:nvSpPr>
        <p:spPr>
          <a:xfrm>
            <a:off x="1016000" y="5912246"/>
            <a:ext cx="4445000" cy="2533254"/>
          </a:xfrm>
          <a:prstGeom prst="rect">
            <a:avLst/>
          </a:prstGeom>
        </p:spPr>
        <p:txBody>
          <a:bodyPr lIns="0" tIns="0" rIns="0" bIns="0" anchor="t">
            <a:noAutofit/>
          </a:bodyPr>
          <a:lstStyle>
            <a:lvl1pPr marL="3810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1pPr>
            <a:lvl2pPr marL="6096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2pPr>
            <a:lvl3pPr marL="8382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3pPr>
            <a:lvl4pPr marL="10668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4pPr>
            <a:lvl5pPr marL="12954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2015" name="Photo-Placeholder.jpg"/>
          <p:cNvSpPr>
            <a:spLocks noGrp="1"/>
          </p:cNvSpPr>
          <p:nvPr>
            <p:ph type="pic" sz="half" idx="16"/>
          </p:nvPr>
        </p:nvSpPr>
        <p:spPr>
          <a:xfrm>
            <a:off x="6502400" y="-249"/>
            <a:ext cx="6502401" cy="4877049"/>
          </a:xfrm>
          <a:prstGeom prst="rect">
            <a:avLst/>
          </a:prstGeom>
        </p:spPr>
        <p:txBody>
          <a:bodyPr lIns="91439" tIns="45719" rIns="91439" bIns="45719" anchor="t">
            <a:noAutofit/>
          </a:bodyPr>
          <a:lstStyle/>
          <a:p>
            <a:endParaRPr/>
          </a:p>
        </p:txBody>
      </p:sp>
      <p:sp>
        <p:nvSpPr>
          <p:cNvPr id="2016"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tx">
  <p:cSld name="29">
    <p:spTree>
      <p:nvGrpSpPr>
        <p:cNvPr id="1" name=""/>
        <p:cNvGrpSpPr/>
        <p:nvPr/>
      </p:nvGrpSpPr>
      <p:grpSpPr>
        <a:xfrm>
          <a:off x="0" y="0"/>
          <a:ext cx="0" cy="0"/>
          <a:chOff x="0" y="0"/>
          <a:chExt cx="0" cy="0"/>
        </a:xfrm>
      </p:grpSpPr>
      <p:sp>
        <p:nvSpPr>
          <p:cNvPr id="2023" name="Photo-Placeholder.jpg"/>
          <p:cNvSpPr>
            <a:spLocks noGrp="1"/>
          </p:cNvSpPr>
          <p:nvPr>
            <p:ph type="pic" sz="half" idx="13"/>
          </p:nvPr>
        </p:nvSpPr>
        <p:spPr>
          <a:xfrm>
            <a:off x="6502400" y="2536428"/>
            <a:ext cx="6502400" cy="7217305"/>
          </a:xfrm>
          <a:prstGeom prst="rect">
            <a:avLst/>
          </a:prstGeom>
        </p:spPr>
        <p:txBody>
          <a:bodyPr lIns="91439" tIns="45719" rIns="91439" bIns="45719" anchor="t">
            <a:noAutofit/>
          </a:bodyPr>
          <a:lstStyle/>
          <a:p>
            <a:endParaRPr/>
          </a:p>
        </p:txBody>
      </p:sp>
      <p:sp>
        <p:nvSpPr>
          <p:cNvPr id="2024" name="Shape"/>
          <p:cNvSpPr>
            <a:spLocks noGrp="1"/>
          </p:cNvSpPr>
          <p:nvPr>
            <p:ph type="body" sz="half" idx="14"/>
          </p:nvPr>
        </p:nvSpPr>
        <p:spPr>
          <a:xfrm>
            <a:off x="-1" y="-1"/>
            <a:ext cx="13004801" cy="2793208"/>
          </a:xfrm>
          <a:custGeom>
            <a:avLst/>
            <a:gdLst/>
            <a:ahLst/>
            <a:cxnLst>
              <a:cxn ang="0">
                <a:pos x="wd2" y="hd2"/>
              </a:cxn>
              <a:cxn ang="5400000">
                <a:pos x="wd2" y="hd2"/>
              </a:cxn>
              <a:cxn ang="10800000">
                <a:pos x="wd2" y="hd2"/>
              </a:cxn>
              <a:cxn ang="16200000">
                <a:pos x="wd2" y="hd2"/>
              </a:cxn>
            </a:cxnLst>
            <a:rect l="0" t="0" r="r" b="b"/>
            <a:pathLst>
              <a:path w="21600" h="21600" extrusionOk="0">
                <a:moveTo>
                  <a:pt x="0" y="19617"/>
                </a:moveTo>
                <a:lnTo>
                  <a:pt x="0" y="0"/>
                </a:lnTo>
                <a:lnTo>
                  <a:pt x="21600" y="0"/>
                </a:lnTo>
                <a:lnTo>
                  <a:pt x="21600" y="19617"/>
                </a:lnTo>
                <a:lnTo>
                  <a:pt x="16516" y="19617"/>
                </a:lnTo>
                <a:lnTo>
                  <a:pt x="16200" y="21600"/>
                </a:lnTo>
                <a:lnTo>
                  <a:pt x="15884" y="19617"/>
                </a:lnTo>
                <a:lnTo>
                  <a:pt x="0" y="19617"/>
                </a:lnTo>
                <a:close/>
              </a:path>
            </a:pathLst>
          </a:custGeom>
          <a:solidFill>
            <a:srgbClr val="2C8AC0"/>
          </a:solidFill>
        </p:spPr>
        <p:txBody>
          <a:bodyPr lIns="0" tIns="0" rIns="0" bIns="0">
            <a:noAutofit/>
          </a:bodyPr>
          <a:lstStyle/>
          <a:p>
            <a:pPr marL="0" indent="0">
              <a:lnSpc>
                <a:spcPct val="110000"/>
              </a:lnSpc>
              <a:spcBef>
                <a:spcPts val="2600"/>
              </a:spcBef>
              <a:buSzTx/>
              <a:buNone/>
              <a:defRPr sz="2600" spc="0">
                <a:solidFill>
                  <a:srgbClr val="FFFFFF"/>
                </a:solidFill>
                <a:latin typeface="Helvetica Neue Light"/>
                <a:ea typeface="Helvetica Neue Light"/>
                <a:cs typeface="Helvetica Neue Light"/>
                <a:sym typeface="Helvetica Neue Light"/>
              </a:defRPr>
            </a:pPr>
            <a:endParaRPr/>
          </a:p>
        </p:txBody>
      </p:sp>
      <p:sp>
        <p:nvSpPr>
          <p:cNvPr id="2025" name="Title Text"/>
          <p:cNvSpPr>
            <a:spLocks noGrp="1"/>
          </p:cNvSpPr>
          <p:nvPr>
            <p:ph type="title"/>
          </p:nvPr>
        </p:nvSpPr>
        <p:spPr>
          <a:xfrm>
            <a:off x="1422400" y="511571"/>
            <a:ext cx="10160000" cy="1270001"/>
          </a:xfrm>
          <a:prstGeom prst="rect">
            <a:avLst/>
          </a:prstGeom>
        </p:spPr>
        <p:txBody>
          <a:bodyPr lIns="0" tIns="0" rIns="0" bIns="0" anchor="b"/>
          <a:lstStyle>
            <a:lvl1pPr>
              <a:lnSpc>
                <a:spcPct val="80000"/>
              </a:lnSpc>
              <a:defRPr sz="7000" b="1" cap="all" spc="349">
                <a:solidFill>
                  <a:srgbClr val="FFFFFF"/>
                </a:solidFill>
                <a:latin typeface="Avenir Next"/>
                <a:ea typeface="Avenir Next"/>
                <a:cs typeface="Avenir Next"/>
                <a:sym typeface="Avenir Next"/>
              </a:defRPr>
            </a:lvl1pPr>
          </a:lstStyle>
          <a:p>
            <a:r>
              <a:t>Title Text</a:t>
            </a:r>
          </a:p>
        </p:txBody>
      </p:sp>
      <p:sp>
        <p:nvSpPr>
          <p:cNvPr id="2026" name="Body Level One…"/>
          <p:cNvSpPr txBox="1">
            <a:spLocks noGrp="1"/>
          </p:cNvSpPr>
          <p:nvPr>
            <p:ph type="body" sz="quarter" idx="1"/>
          </p:nvPr>
        </p:nvSpPr>
        <p:spPr>
          <a:xfrm>
            <a:off x="1016000" y="3619500"/>
            <a:ext cx="4445000" cy="4826000"/>
          </a:xfrm>
          <a:prstGeom prst="rect">
            <a:avLst/>
          </a:prstGeom>
        </p:spPr>
        <p:txBody>
          <a:bodyPr lIns="0" tIns="0" rIns="0" bIns="0" anchor="t">
            <a:noAutofit/>
          </a:bodyPr>
          <a:lstStyle>
            <a:lvl1pPr marL="3223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1pPr>
            <a:lvl2pPr marL="5509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2pPr>
            <a:lvl3pPr marL="7795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3pPr>
            <a:lvl4pPr marL="10081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4pPr>
            <a:lvl5pPr marL="12367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2027"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x">
  <p:cSld name="30">
    <p:spTree>
      <p:nvGrpSpPr>
        <p:cNvPr id="1" name=""/>
        <p:cNvGrpSpPr/>
        <p:nvPr/>
      </p:nvGrpSpPr>
      <p:grpSpPr>
        <a:xfrm>
          <a:off x="0" y="0"/>
          <a:ext cx="0" cy="0"/>
          <a:chOff x="0" y="0"/>
          <a:chExt cx="0" cy="0"/>
        </a:xfrm>
      </p:grpSpPr>
      <p:sp>
        <p:nvSpPr>
          <p:cNvPr id="2034" name="Photo-Placeholder.jpg"/>
          <p:cNvSpPr>
            <a:spLocks noGrp="1"/>
          </p:cNvSpPr>
          <p:nvPr>
            <p:ph type="pic" sz="half" idx="13"/>
          </p:nvPr>
        </p:nvSpPr>
        <p:spPr>
          <a:xfrm>
            <a:off x="0" y="2536428"/>
            <a:ext cx="6502400" cy="7217305"/>
          </a:xfrm>
          <a:prstGeom prst="rect">
            <a:avLst/>
          </a:prstGeom>
        </p:spPr>
        <p:txBody>
          <a:bodyPr lIns="91439" tIns="45719" rIns="91439" bIns="45719" anchor="t">
            <a:noAutofit/>
          </a:bodyPr>
          <a:lstStyle/>
          <a:p>
            <a:endParaRPr/>
          </a:p>
        </p:txBody>
      </p:sp>
      <p:sp>
        <p:nvSpPr>
          <p:cNvPr id="2035" name="Shape"/>
          <p:cNvSpPr>
            <a:spLocks noGrp="1"/>
          </p:cNvSpPr>
          <p:nvPr>
            <p:ph type="body" sz="half" idx="14"/>
          </p:nvPr>
        </p:nvSpPr>
        <p:spPr>
          <a:xfrm>
            <a:off x="-1" y="-1"/>
            <a:ext cx="13004801" cy="2793208"/>
          </a:xfrm>
          <a:custGeom>
            <a:avLst/>
            <a:gdLst/>
            <a:ahLst/>
            <a:cxnLst>
              <a:cxn ang="0">
                <a:pos x="wd2" y="hd2"/>
              </a:cxn>
              <a:cxn ang="5400000">
                <a:pos x="wd2" y="hd2"/>
              </a:cxn>
              <a:cxn ang="10800000">
                <a:pos x="wd2" y="hd2"/>
              </a:cxn>
              <a:cxn ang="16200000">
                <a:pos x="wd2" y="hd2"/>
              </a:cxn>
            </a:cxnLst>
            <a:rect l="0" t="0" r="r" b="b"/>
            <a:pathLst>
              <a:path w="21600" h="21600" extrusionOk="0">
                <a:moveTo>
                  <a:pt x="21600" y="19617"/>
                </a:moveTo>
                <a:lnTo>
                  <a:pt x="21600" y="0"/>
                </a:lnTo>
                <a:lnTo>
                  <a:pt x="0" y="0"/>
                </a:lnTo>
                <a:lnTo>
                  <a:pt x="0" y="19617"/>
                </a:lnTo>
                <a:lnTo>
                  <a:pt x="5084" y="19617"/>
                </a:lnTo>
                <a:lnTo>
                  <a:pt x="5400" y="21600"/>
                </a:lnTo>
                <a:lnTo>
                  <a:pt x="5716" y="19617"/>
                </a:lnTo>
                <a:lnTo>
                  <a:pt x="21600" y="19617"/>
                </a:lnTo>
                <a:close/>
              </a:path>
            </a:pathLst>
          </a:custGeom>
          <a:solidFill>
            <a:srgbClr val="F07D22"/>
          </a:solidFill>
        </p:spPr>
        <p:txBody>
          <a:bodyPr lIns="0" tIns="0" rIns="0" bIns="0">
            <a:noAutofit/>
          </a:bodyPr>
          <a:lstStyle/>
          <a:p>
            <a:pPr marL="0" indent="0">
              <a:lnSpc>
                <a:spcPct val="110000"/>
              </a:lnSpc>
              <a:spcBef>
                <a:spcPts val="2600"/>
              </a:spcBef>
              <a:buSzTx/>
              <a:buNone/>
              <a:defRPr sz="2600" spc="0">
                <a:solidFill>
                  <a:srgbClr val="FFFFFF"/>
                </a:solidFill>
                <a:latin typeface="Avenir Next"/>
                <a:ea typeface="Avenir Next"/>
                <a:cs typeface="Avenir Next"/>
                <a:sym typeface="Avenir Next"/>
              </a:defRPr>
            </a:pPr>
            <a:endParaRPr/>
          </a:p>
        </p:txBody>
      </p:sp>
      <p:sp>
        <p:nvSpPr>
          <p:cNvPr id="2036" name="Title Text"/>
          <p:cNvSpPr>
            <a:spLocks noGrp="1"/>
          </p:cNvSpPr>
          <p:nvPr>
            <p:ph type="title"/>
          </p:nvPr>
        </p:nvSpPr>
        <p:spPr>
          <a:xfrm>
            <a:off x="1422400" y="511571"/>
            <a:ext cx="10160000" cy="1270001"/>
          </a:xfrm>
          <a:prstGeom prst="rect">
            <a:avLst/>
          </a:prstGeom>
        </p:spPr>
        <p:txBody>
          <a:bodyPr lIns="0" tIns="0" rIns="0" bIns="0" anchor="b"/>
          <a:lstStyle>
            <a:lvl1pPr>
              <a:lnSpc>
                <a:spcPct val="80000"/>
              </a:lnSpc>
              <a:defRPr sz="7000" b="1" cap="all" spc="349">
                <a:solidFill>
                  <a:srgbClr val="FFFFFF"/>
                </a:solidFill>
                <a:latin typeface="Avenir Next"/>
                <a:ea typeface="Avenir Next"/>
                <a:cs typeface="Avenir Next"/>
                <a:sym typeface="Avenir Next"/>
              </a:defRPr>
            </a:lvl1pPr>
          </a:lstStyle>
          <a:p>
            <a:r>
              <a:t>Title Text</a:t>
            </a:r>
          </a:p>
        </p:txBody>
      </p:sp>
      <p:sp>
        <p:nvSpPr>
          <p:cNvPr id="2037" name="Body Level One…"/>
          <p:cNvSpPr txBox="1">
            <a:spLocks noGrp="1"/>
          </p:cNvSpPr>
          <p:nvPr>
            <p:ph type="body" sz="quarter" idx="1"/>
          </p:nvPr>
        </p:nvSpPr>
        <p:spPr>
          <a:xfrm>
            <a:off x="7493000" y="3619500"/>
            <a:ext cx="4445000" cy="4826000"/>
          </a:xfrm>
          <a:prstGeom prst="rect">
            <a:avLst/>
          </a:prstGeom>
        </p:spPr>
        <p:txBody>
          <a:bodyPr lIns="0" tIns="0" rIns="0" bIns="0" anchor="t">
            <a:noAutofit/>
          </a:bodyPr>
          <a:lstStyle>
            <a:lvl1pPr marL="3223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1pPr>
            <a:lvl2pPr marL="5509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2pPr>
            <a:lvl3pPr marL="7795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3pPr>
            <a:lvl4pPr marL="10081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4pPr>
            <a:lvl5pPr marL="12367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2038"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x">
  <p:cSld name="Quote">
    <p:bg>
      <p:bgPr>
        <a:solidFill>
          <a:srgbClr val="73D2AA"/>
        </a:solidFill>
        <a:effectLst/>
      </p:bgPr>
    </p:bg>
    <p:spTree>
      <p:nvGrpSpPr>
        <p:cNvPr id="1" name=""/>
        <p:cNvGrpSpPr/>
        <p:nvPr/>
      </p:nvGrpSpPr>
      <p:grpSpPr>
        <a:xfrm>
          <a:off x="0" y="0"/>
          <a:ext cx="0" cy="0"/>
          <a:chOff x="0" y="0"/>
          <a:chExt cx="0" cy="0"/>
        </a:xfrm>
      </p:grpSpPr>
      <p:sp>
        <p:nvSpPr>
          <p:cNvPr id="2045" name="Shape"/>
          <p:cNvSpPr/>
          <p:nvPr/>
        </p:nvSpPr>
        <p:spPr>
          <a:xfrm>
            <a:off x="2540000" y="2336800"/>
            <a:ext cx="823913" cy="762000"/>
          </a:xfrm>
          <a:custGeom>
            <a:avLst/>
            <a:gdLst/>
            <a:ahLst/>
            <a:cxnLst>
              <a:cxn ang="0">
                <a:pos x="wd2" y="hd2"/>
              </a:cxn>
              <a:cxn ang="5400000">
                <a:pos x="wd2" y="hd2"/>
              </a:cxn>
              <a:cxn ang="10800000">
                <a:pos x="wd2" y="hd2"/>
              </a:cxn>
              <a:cxn ang="16200000">
                <a:pos x="wd2" y="hd2"/>
              </a:cxn>
            </a:cxnLst>
            <a:rect l="0" t="0" r="r" b="b"/>
            <a:pathLst>
              <a:path w="21600" h="21600" extrusionOk="0">
                <a:moveTo>
                  <a:pt x="20934" y="12195"/>
                </a:moveTo>
                <a:lnTo>
                  <a:pt x="20934" y="21600"/>
                </a:lnTo>
                <a:lnTo>
                  <a:pt x="12902" y="21600"/>
                </a:lnTo>
                <a:lnTo>
                  <a:pt x="12902" y="14175"/>
                </a:lnTo>
                <a:cubicBezTo>
                  <a:pt x="12902" y="10155"/>
                  <a:pt x="13345" y="7245"/>
                  <a:pt x="14234" y="5445"/>
                </a:cubicBezTo>
                <a:cubicBezTo>
                  <a:pt x="15399" y="3045"/>
                  <a:pt x="17244" y="1231"/>
                  <a:pt x="19769" y="0"/>
                </a:cubicBezTo>
                <a:lnTo>
                  <a:pt x="21600" y="3150"/>
                </a:lnTo>
                <a:cubicBezTo>
                  <a:pt x="20074" y="3841"/>
                  <a:pt x="18950" y="4868"/>
                  <a:pt x="18229" y="6232"/>
                </a:cubicBezTo>
                <a:cubicBezTo>
                  <a:pt x="17507" y="7598"/>
                  <a:pt x="17105" y="9585"/>
                  <a:pt x="17022" y="12195"/>
                </a:cubicBezTo>
                <a:cubicBezTo>
                  <a:pt x="17022" y="12195"/>
                  <a:pt x="20934" y="12195"/>
                  <a:pt x="20934" y="12195"/>
                </a:cubicBezTo>
                <a:close/>
                <a:moveTo>
                  <a:pt x="8032" y="12195"/>
                </a:moveTo>
                <a:lnTo>
                  <a:pt x="8032" y="21600"/>
                </a:lnTo>
                <a:lnTo>
                  <a:pt x="0" y="21600"/>
                </a:lnTo>
                <a:lnTo>
                  <a:pt x="0" y="14175"/>
                </a:lnTo>
                <a:cubicBezTo>
                  <a:pt x="0" y="10155"/>
                  <a:pt x="443" y="7245"/>
                  <a:pt x="1332" y="5445"/>
                </a:cubicBezTo>
                <a:cubicBezTo>
                  <a:pt x="2497" y="3045"/>
                  <a:pt x="4342" y="1231"/>
                  <a:pt x="6867" y="0"/>
                </a:cubicBezTo>
                <a:lnTo>
                  <a:pt x="8698" y="3150"/>
                </a:lnTo>
                <a:cubicBezTo>
                  <a:pt x="7172" y="3841"/>
                  <a:pt x="6048" y="4868"/>
                  <a:pt x="5327" y="6232"/>
                </a:cubicBezTo>
                <a:cubicBezTo>
                  <a:pt x="4605" y="7598"/>
                  <a:pt x="4203" y="9585"/>
                  <a:pt x="4120" y="12195"/>
                </a:cubicBezTo>
                <a:cubicBezTo>
                  <a:pt x="4120" y="12195"/>
                  <a:pt x="8032" y="12195"/>
                  <a:pt x="8032" y="12195"/>
                </a:cubicBezTo>
                <a:close/>
              </a:path>
            </a:pathLst>
          </a:custGeom>
          <a:solidFill>
            <a:srgbClr val="FFFFFF"/>
          </a:solidFill>
          <a:ln w="25400">
            <a:miter lim="400000"/>
          </a:ln>
        </p:spPr>
        <p:txBody>
          <a:bodyPr lIns="38100" tIns="38100" rIns="38100" bIns="38100" anchor="ctr"/>
          <a:lstStyle/>
          <a:p>
            <a:pPr algn="l" defTabSz="457200">
              <a:lnSpc>
                <a:spcPct val="100000"/>
              </a:lnSpc>
              <a:spcBef>
                <a:spcPts val="0"/>
              </a:spcBef>
              <a:defRPr sz="3000" cap="all" spc="0">
                <a:solidFill>
                  <a:srgbClr val="FFFFFF"/>
                </a:solidFill>
                <a:latin typeface="DIN Condensed"/>
                <a:ea typeface="DIN Condensed"/>
                <a:cs typeface="DIN Condensed"/>
                <a:sym typeface="DIN Condensed"/>
              </a:defRPr>
            </a:pPr>
            <a:endParaRPr/>
          </a:p>
        </p:txBody>
      </p:sp>
      <p:sp>
        <p:nvSpPr>
          <p:cNvPr id="2046" name="Shape"/>
          <p:cNvSpPr/>
          <p:nvPr/>
        </p:nvSpPr>
        <p:spPr>
          <a:xfrm rot="10800000">
            <a:off x="9639300" y="6400800"/>
            <a:ext cx="823913" cy="762000"/>
          </a:xfrm>
          <a:custGeom>
            <a:avLst/>
            <a:gdLst/>
            <a:ahLst/>
            <a:cxnLst>
              <a:cxn ang="0">
                <a:pos x="wd2" y="hd2"/>
              </a:cxn>
              <a:cxn ang="5400000">
                <a:pos x="wd2" y="hd2"/>
              </a:cxn>
              <a:cxn ang="10800000">
                <a:pos x="wd2" y="hd2"/>
              </a:cxn>
              <a:cxn ang="16200000">
                <a:pos x="wd2" y="hd2"/>
              </a:cxn>
            </a:cxnLst>
            <a:rect l="0" t="0" r="r" b="b"/>
            <a:pathLst>
              <a:path w="21600" h="21600" extrusionOk="0">
                <a:moveTo>
                  <a:pt x="20934" y="12195"/>
                </a:moveTo>
                <a:lnTo>
                  <a:pt x="20934" y="21600"/>
                </a:lnTo>
                <a:lnTo>
                  <a:pt x="12902" y="21600"/>
                </a:lnTo>
                <a:lnTo>
                  <a:pt x="12902" y="14175"/>
                </a:lnTo>
                <a:cubicBezTo>
                  <a:pt x="12902" y="10155"/>
                  <a:pt x="13345" y="7245"/>
                  <a:pt x="14234" y="5445"/>
                </a:cubicBezTo>
                <a:cubicBezTo>
                  <a:pt x="15399" y="3045"/>
                  <a:pt x="17244" y="1231"/>
                  <a:pt x="19769" y="0"/>
                </a:cubicBezTo>
                <a:lnTo>
                  <a:pt x="21600" y="3150"/>
                </a:lnTo>
                <a:cubicBezTo>
                  <a:pt x="20074" y="3841"/>
                  <a:pt x="18950" y="4868"/>
                  <a:pt x="18229" y="6232"/>
                </a:cubicBezTo>
                <a:cubicBezTo>
                  <a:pt x="17507" y="7598"/>
                  <a:pt x="17105" y="9585"/>
                  <a:pt x="17022" y="12195"/>
                </a:cubicBezTo>
                <a:cubicBezTo>
                  <a:pt x="17022" y="12195"/>
                  <a:pt x="20934" y="12195"/>
                  <a:pt x="20934" y="12195"/>
                </a:cubicBezTo>
                <a:close/>
                <a:moveTo>
                  <a:pt x="8032" y="12195"/>
                </a:moveTo>
                <a:lnTo>
                  <a:pt x="8032" y="21600"/>
                </a:lnTo>
                <a:lnTo>
                  <a:pt x="0" y="21600"/>
                </a:lnTo>
                <a:lnTo>
                  <a:pt x="0" y="14175"/>
                </a:lnTo>
                <a:cubicBezTo>
                  <a:pt x="0" y="10155"/>
                  <a:pt x="443" y="7245"/>
                  <a:pt x="1332" y="5445"/>
                </a:cubicBezTo>
                <a:cubicBezTo>
                  <a:pt x="2497" y="3045"/>
                  <a:pt x="4342" y="1231"/>
                  <a:pt x="6867" y="0"/>
                </a:cubicBezTo>
                <a:lnTo>
                  <a:pt x="8698" y="3150"/>
                </a:lnTo>
                <a:cubicBezTo>
                  <a:pt x="7172" y="3841"/>
                  <a:pt x="6048" y="4868"/>
                  <a:pt x="5327" y="6232"/>
                </a:cubicBezTo>
                <a:cubicBezTo>
                  <a:pt x="4605" y="7598"/>
                  <a:pt x="4203" y="9585"/>
                  <a:pt x="4120" y="12195"/>
                </a:cubicBezTo>
                <a:cubicBezTo>
                  <a:pt x="4120" y="12195"/>
                  <a:pt x="8032" y="12195"/>
                  <a:pt x="8032" y="12195"/>
                </a:cubicBezTo>
                <a:close/>
              </a:path>
            </a:pathLst>
          </a:custGeom>
          <a:solidFill>
            <a:srgbClr val="FFFFFF"/>
          </a:solidFill>
          <a:ln w="25400">
            <a:miter lim="400000"/>
          </a:ln>
        </p:spPr>
        <p:txBody>
          <a:bodyPr lIns="38100" tIns="38100" rIns="38100" bIns="38100" anchor="ctr"/>
          <a:lstStyle/>
          <a:p>
            <a:pPr algn="l" defTabSz="457200">
              <a:lnSpc>
                <a:spcPct val="100000"/>
              </a:lnSpc>
              <a:spcBef>
                <a:spcPts val="0"/>
              </a:spcBef>
              <a:defRPr sz="3000" cap="all" spc="0">
                <a:solidFill>
                  <a:srgbClr val="FFFFFF"/>
                </a:solidFill>
                <a:latin typeface="DIN Condensed"/>
                <a:ea typeface="DIN Condensed"/>
                <a:cs typeface="DIN Condensed"/>
                <a:sym typeface="DIN Condensed"/>
              </a:defRPr>
            </a:pPr>
            <a:endParaRPr/>
          </a:p>
        </p:txBody>
      </p:sp>
      <p:sp>
        <p:nvSpPr>
          <p:cNvPr id="2047" name="Body Level One…"/>
          <p:cNvSpPr txBox="1">
            <a:spLocks noGrp="1"/>
          </p:cNvSpPr>
          <p:nvPr>
            <p:ph type="body" sz="quarter" idx="1"/>
          </p:nvPr>
        </p:nvSpPr>
        <p:spPr>
          <a:xfrm>
            <a:off x="2540000" y="3479800"/>
            <a:ext cx="7924800" cy="2540000"/>
          </a:xfrm>
          <a:prstGeom prst="rect">
            <a:avLst/>
          </a:prstGeom>
        </p:spPr>
        <p:txBody>
          <a:bodyPr lIns="0" tIns="0" rIns="0" bIns="0" anchor="t">
            <a:noAutofit/>
          </a:bodyPr>
          <a:lstStyle>
            <a:lvl1pPr marL="0" indent="0">
              <a:lnSpc>
                <a:spcPct val="110000"/>
              </a:lnSpc>
              <a:spcBef>
                <a:spcPts val="2000"/>
              </a:spcBef>
              <a:buSzTx/>
              <a:buNone/>
              <a:defRPr sz="3600" b="1">
                <a:solidFill>
                  <a:srgbClr val="232323"/>
                </a:solidFill>
                <a:latin typeface="Avenir Next"/>
                <a:ea typeface="Avenir Next"/>
                <a:cs typeface="Avenir Next"/>
                <a:sym typeface="Avenir Next"/>
              </a:defRPr>
            </a:lvl1pPr>
            <a:lvl2pPr marL="0" indent="228600">
              <a:lnSpc>
                <a:spcPct val="110000"/>
              </a:lnSpc>
              <a:spcBef>
                <a:spcPts val="2000"/>
              </a:spcBef>
              <a:buSzTx/>
              <a:buNone/>
              <a:defRPr sz="3600" b="1">
                <a:solidFill>
                  <a:srgbClr val="232323"/>
                </a:solidFill>
                <a:latin typeface="Avenir Next"/>
                <a:ea typeface="Avenir Next"/>
                <a:cs typeface="Avenir Next"/>
                <a:sym typeface="Avenir Next"/>
              </a:defRPr>
            </a:lvl2pPr>
            <a:lvl3pPr marL="0" indent="457200">
              <a:lnSpc>
                <a:spcPct val="110000"/>
              </a:lnSpc>
              <a:spcBef>
                <a:spcPts val="2000"/>
              </a:spcBef>
              <a:buSzTx/>
              <a:buNone/>
              <a:defRPr sz="3600" b="1">
                <a:solidFill>
                  <a:srgbClr val="232323"/>
                </a:solidFill>
                <a:latin typeface="Avenir Next"/>
                <a:ea typeface="Avenir Next"/>
                <a:cs typeface="Avenir Next"/>
                <a:sym typeface="Avenir Next"/>
              </a:defRPr>
            </a:lvl3pPr>
            <a:lvl4pPr marL="0" indent="685800">
              <a:lnSpc>
                <a:spcPct val="110000"/>
              </a:lnSpc>
              <a:spcBef>
                <a:spcPts val="2000"/>
              </a:spcBef>
              <a:buSzTx/>
              <a:buNone/>
              <a:defRPr sz="3600" b="1">
                <a:solidFill>
                  <a:srgbClr val="232323"/>
                </a:solidFill>
                <a:latin typeface="Avenir Next"/>
                <a:ea typeface="Avenir Next"/>
                <a:cs typeface="Avenir Next"/>
                <a:sym typeface="Avenir Next"/>
              </a:defRPr>
            </a:lvl4pPr>
            <a:lvl5pPr marL="0" indent="914400">
              <a:lnSpc>
                <a:spcPct val="110000"/>
              </a:lnSpc>
              <a:spcBef>
                <a:spcPts val="2000"/>
              </a:spcBef>
              <a:buSzTx/>
              <a:buNone/>
              <a:defRPr sz="3600" b="1">
                <a:solidFill>
                  <a:srgbClr val="232323"/>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2048"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2049" name="Slide Number"/>
          <p:cNvSpPr txBox="1">
            <a:spLocks noGrp="1"/>
          </p:cNvSpPr>
          <p:nvPr>
            <p:ph type="sldNum" sz="quarter" idx="2"/>
          </p:nvPr>
        </p:nvSpPr>
        <p:spPr>
          <a:xfrm>
            <a:off x="12255500" y="9055100"/>
            <a:ext cx="207765" cy="241300"/>
          </a:xfrm>
          <a:prstGeom prst="rect">
            <a:avLst/>
          </a:prstGeom>
        </p:spPr>
        <p:txBody>
          <a:bodyPr lIns="0" tIns="0" rIns="0" bIns="0">
            <a:spAutoFit/>
          </a:bodyPr>
          <a:lstStyle>
            <a:lvl1pPr algn="r">
              <a:defRPr>
                <a:solidFill>
                  <a:srgbClr val="232323"/>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x">
  <p:cSld name="Quote copy">
    <p:spTree>
      <p:nvGrpSpPr>
        <p:cNvPr id="1" name=""/>
        <p:cNvGrpSpPr/>
        <p:nvPr/>
      </p:nvGrpSpPr>
      <p:grpSpPr>
        <a:xfrm>
          <a:off x="0" y="0"/>
          <a:ext cx="0" cy="0"/>
          <a:chOff x="0" y="0"/>
          <a:chExt cx="0" cy="0"/>
        </a:xfrm>
      </p:grpSpPr>
      <p:sp>
        <p:nvSpPr>
          <p:cNvPr id="2056" name="Rectangle"/>
          <p:cNvSpPr>
            <a:spLocks noGrp="1"/>
          </p:cNvSpPr>
          <p:nvPr>
            <p:ph type="body" idx="13"/>
          </p:nvPr>
        </p:nvSpPr>
        <p:spPr>
          <a:xfrm>
            <a:off x="0" y="-1065"/>
            <a:ext cx="13004800" cy="6159719"/>
          </a:xfrm>
          <a:prstGeom prst="rect">
            <a:avLst/>
          </a:prstGeom>
          <a:solidFill>
            <a:srgbClr val="774D76"/>
          </a:solidFill>
          <a:ln w="25400"/>
        </p:spPr>
        <p:txBody>
          <a:bodyPr lIns="38100" tIns="38100" rIns="38100" bIns="38100">
            <a:noAutofit/>
          </a:bodyPr>
          <a:lstStyle/>
          <a:p>
            <a:pPr marL="0" indent="0" algn="ctr">
              <a:spcBef>
                <a:spcPts val="0"/>
              </a:spcBef>
              <a:buSzTx/>
              <a:buNone/>
              <a:defRPr sz="2200">
                <a:solidFill>
                  <a:srgbClr val="FFFFFF"/>
                </a:solidFill>
                <a:latin typeface="Helvetica Light"/>
                <a:ea typeface="Helvetica Light"/>
                <a:cs typeface="Helvetica Light"/>
                <a:sym typeface="Helvetica Light"/>
              </a:defRPr>
            </a:pPr>
            <a:endParaRPr/>
          </a:p>
        </p:txBody>
      </p:sp>
      <p:sp>
        <p:nvSpPr>
          <p:cNvPr id="2057" name="Circle"/>
          <p:cNvSpPr/>
          <p:nvPr/>
        </p:nvSpPr>
        <p:spPr>
          <a:xfrm>
            <a:off x="11530272" y="858762"/>
            <a:ext cx="541868" cy="541868"/>
          </a:xfrm>
          <a:prstGeom prst="ellipse">
            <a:avLst/>
          </a:prstGeom>
          <a:solidFill>
            <a:srgbClr val="FFFFFF"/>
          </a:solidFill>
          <a:ln w="25400">
            <a:miter lim="400000"/>
          </a:ln>
        </p:spPr>
        <p:txBody>
          <a:bodyPr lIns="38100" tIns="38100" rIns="38100" bIns="38100" anchor="ctr"/>
          <a:lstStyle/>
          <a:p>
            <a:pPr>
              <a:lnSpc>
                <a:spcPct val="100000"/>
              </a:lnSpc>
              <a:spcBef>
                <a:spcPts val="0"/>
              </a:spcBef>
              <a:defRPr sz="2200" spc="0">
                <a:solidFill>
                  <a:srgbClr val="FFFFFF"/>
                </a:solidFill>
                <a:latin typeface="Helvetica Light"/>
                <a:ea typeface="Helvetica Light"/>
                <a:cs typeface="Helvetica Light"/>
                <a:sym typeface="Helvetica Light"/>
              </a:defRPr>
            </a:pPr>
            <a:endParaRPr/>
          </a:p>
        </p:txBody>
      </p:sp>
      <p:sp>
        <p:nvSpPr>
          <p:cNvPr id="2058" name="Mackbook-Air11.png"/>
          <p:cNvSpPr>
            <a:spLocks noGrp="1"/>
          </p:cNvSpPr>
          <p:nvPr>
            <p:ph type="pic" sz="half" idx="14"/>
          </p:nvPr>
        </p:nvSpPr>
        <p:spPr>
          <a:xfrm>
            <a:off x="-20043" y="1919902"/>
            <a:ext cx="6175615" cy="6293102"/>
          </a:xfrm>
          <a:prstGeom prst="rect">
            <a:avLst/>
          </a:prstGeom>
        </p:spPr>
        <p:txBody>
          <a:bodyPr lIns="91439" tIns="45719" rIns="91439" bIns="45719" anchor="t">
            <a:noAutofit/>
          </a:bodyPr>
          <a:lstStyle/>
          <a:p>
            <a:endParaRPr/>
          </a:p>
        </p:txBody>
      </p:sp>
      <p:sp>
        <p:nvSpPr>
          <p:cNvPr id="2059" name="Image"/>
          <p:cNvSpPr>
            <a:spLocks noGrp="1"/>
          </p:cNvSpPr>
          <p:nvPr>
            <p:ph type="pic" sz="quarter" idx="15"/>
          </p:nvPr>
        </p:nvSpPr>
        <p:spPr>
          <a:xfrm>
            <a:off x="-1" y="2370666"/>
            <a:ext cx="4714982" cy="4862620"/>
          </a:xfrm>
          <a:prstGeom prst="rect">
            <a:avLst/>
          </a:prstGeom>
          <a:effectLst>
            <a:outerShdw blurRad="25400" dist="12700" dir="5400000" rotWithShape="0">
              <a:srgbClr val="000000">
                <a:alpha val="50000"/>
              </a:srgbClr>
            </a:outerShdw>
          </a:effectLst>
        </p:spPr>
        <p:txBody>
          <a:bodyPr lIns="91439" tIns="45719" rIns="91439" bIns="45719" anchor="t">
            <a:noAutofit/>
          </a:bodyPr>
          <a:lstStyle/>
          <a:p>
            <a:endParaRPr/>
          </a:p>
        </p:txBody>
      </p:sp>
      <p:sp>
        <p:nvSpPr>
          <p:cNvPr id="2060" name="Name…"/>
          <p:cNvSpPr txBox="1">
            <a:spLocks noGrp="1"/>
          </p:cNvSpPr>
          <p:nvPr>
            <p:ph type="body" sz="quarter" idx="16"/>
          </p:nvPr>
        </p:nvSpPr>
        <p:spPr>
          <a:xfrm>
            <a:off x="6728891" y="6458038"/>
            <a:ext cx="5025428" cy="1604925"/>
          </a:xfrm>
          <a:prstGeom prst="rect">
            <a:avLst/>
          </a:prstGeom>
        </p:spPr>
        <p:txBody>
          <a:bodyPr lIns="0" tIns="0" rIns="0" bIns="0" anchor="t"/>
          <a:lstStyle/>
          <a:p>
            <a:pPr marL="0" indent="0" algn="r" defTabSz="325120">
              <a:lnSpc>
                <a:spcPct val="60000"/>
              </a:lnSpc>
              <a:spcBef>
                <a:spcPts val="1000"/>
              </a:spcBef>
              <a:buSzTx/>
              <a:buNone/>
              <a:defRPr sz="4400" spc="-44">
                <a:solidFill>
                  <a:srgbClr val="4C5C69"/>
                </a:solidFill>
                <a:latin typeface="Avenir Next Demi Bold"/>
                <a:ea typeface="Avenir Next Demi Bold"/>
                <a:cs typeface="Avenir Next Demi Bold"/>
                <a:sym typeface="Avenir Next Demi Bold"/>
              </a:defRPr>
            </a:pPr>
            <a:r>
              <a:t>Name</a:t>
            </a:r>
          </a:p>
          <a:p>
            <a:pPr marL="0" indent="0" algn="r" defTabSz="325120">
              <a:lnSpc>
                <a:spcPct val="60000"/>
              </a:lnSpc>
              <a:spcBef>
                <a:spcPts val="1000"/>
              </a:spcBef>
              <a:buSzTx/>
              <a:buNone/>
              <a:defRPr sz="4400" spc="-44">
                <a:solidFill>
                  <a:srgbClr val="4C5C69"/>
                </a:solidFill>
                <a:latin typeface="Avenir Next Demi Bold"/>
                <a:ea typeface="Avenir Next Demi Bold"/>
                <a:cs typeface="Avenir Next Demi Bold"/>
                <a:sym typeface="Avenir Next Demi Bold"/>
              </a:defRPr>
            </a:pPr>
            <a:r>
              <a:t>Surname</a:t>
            </a:r>
          </a:p>
        </p:txBody>
      </p:sp>
      <p:sp>
        <p:nvSpPr>
          <p:cNvPr id="2061" name="“"/>
          <p:cNvSpPr txBox="1">
            <a:spLocks noGrp="1"/>
          </p:cNvSpPr>
          <p:nvPr>
            <p:ph type="body" sz="quarter" idx="17"/>
          </p:nvPr>
        </p:nvSpPr>
        <p:spPr>
          <a:xfrm>
            <a:off x="5712891" y="2188365"/>
            <a:ext cx="395220" cy="813633"/>
          </a:xfrm>
          <a:prstGeom prst="rect">
            <a:avLst/>
          </a:prstGeom>
        </p:spPr>
        <p:txBody>
          <a:bodyPr lIns="0" tIns="0" rIns="0" bIns="0" anchor="t"/>
          <a:lstStyle>
            <a:lvl1pPr marL="0" indent="0" defTabSz="217830">
              <a:lnSpc>
                <a:spcPct val="60000"/>
              </a:lnSpc>
              <a:spcBef>
                <a:spcPts val="700"/>
              </a:spcBef>
              <a:buSzTx/>
              <a:buNone/>
              <a:defRPr sz="4690" spc="-46">
                <a:solidFill>
                  <a:srgbClr val="FFFFFF"/>
                </a:solidFill>
                <a:latin typeface="Avenir Next Demi Bold"/>
                <a:ea typeface="Avenir Next Demi Bold"/>
                <a:cs typeface="Avenir Next Demi Bold"/>
                <a:sym typeface="Avenir Next Demi Bold"/>
              </a:defRPr>
            </a:lvl1pPr>
          </a:lstStyle>
          <a:p>
            <a:r>
              <a:t>“</a:t>
            </a:r>
          </a:p>
        </p:txBody>
      </p:sp>
      <p:sp>
        <p:nvSpPr>
          <p:cNvPr id="2062" name="“"/>
          <p:cNvSpPr txBox="1">
            <a:spLocks noGrp="1"/>
          </p:cNvSpPr>
          <p:nvPr>
            <p:ph type="body" sz="quarter" idx="18"/>
          </p:nvPr>
        </p:nvSpPr>
        <p:spPr>
          <a:xfrm>
            <a:off x="11507389" y="5215440"/>
            <a:ext cx="395220" cy="813633"/>
          </a:xfrm>
          <a:prstGeom prst="rect">
            <a:avLst/>
          </a:prstGeom>
        </p:spPr>
        <p:txBody>
          <a:bodyPr lIns="0" tIns="0" rIns="0" bIns="0" anchor="t"/>
          <a:lstStyle>
            <a:lvl1pPr marL="0" indent="0" defTabSz="217830">
              <a:lnSpc>
                <a:spcPct val="60000"/>
              </a:lnSpc>
              <a:spcBef>
                <a:spcPts val="700"/>
              </a:spcBef>
              <a:buSzTx/>
              <a:buNone/>
              <a:defRPr sz="4690" spc="-46">
                <a:solidFill>
                  <a:srgbClr val="FFFFFF"/>
                </a:solidFill>
                <a:latin typeface="Avenir Next Demi Bold"/>
                <a:ea typeface="Avenir Next Demi Bold"/>
                <a:cs typeface="Avenir Next Demi Bold"/>
                <a:sym typeface="Avenir Next Demi Bold"/>
              </a:defRPr>
            </a:lvl1pPr>
          </a:lstStyle>
          <a:p>
            <a:r>
              <a:t>“</a:t>
            </a:r>
          </a:p>
        </p:txBody>
      </p:sp>
      <p:sp>
        <p:nvSpPr>
          <p:cNvPr id="2063" name="Slide Number"/>
          <p:cNvSpPr txBox="1">
            <a:spLocks noGrp="1"/>
          </p:cNvSpPr>
          <p:nvPr>
            <p:ph type="sldNum" sz="quarter" idx="2"/>
          </p:nvPr>
        </p:nvSpPr>
        <p:spPr>
          <a:xfrm>
            <a:off x="11626464" y="958423"/>
            <a:ext cx="351436" cy="355601"/>
          </a:xfrm>
          <a:prstGeom prst="rect">
            <a:avLst/>
          </a:prstGeom>
        </p:spPr>
        <p:txBody>
          <a:bodyPr lIns="38100" tIns="38100" rIns="38100" bIns="38100"/>
          <a:lstStyle>
            <a:lvl1pPr>
              <a:defRPr b="1">
                <a:solidFill>
                  <a:srgbClr val="3FC1C9"/>
                </a:solidFill>
                <a:latin typeface="Avenir Next"/>
                <a:ea typeface="Avenir Next"/>
                <a:cs typeface="Avenir Next"/>
                <a:sym typeface="Avenir Next"/>
              </a:defRPr>
            </a:lvl1pPr>
          </a:lstStyle>
          <a:p>
            <a:fld id="{86CB4B4D-7CA3-9044-876B-883B54F8677D}" type="slidenum">
              <a:t>‹#›</a:t>
            </a:fld>
            <a:endParaRPr/>
          </a:p>
        </p:txBody>
      </p:sp>
      <p:sp>
        <p:nvSpPr>
          <p:cNvPr id="2064" name="Body Level One…"/>
          <p:cNvSpPr txBox="1">
            <a:spLocks noGrp="1"/>
          </p:cNvSpPr>
          <p:nvPr>
            <p:ph type="body" sz="quarter" idx="1"/>
          </p:nvPr>
        </p:nvSpPr>
        <p:spPr>
          <a:xfrm>
            <a:off x="6189740" y="2801804"/>
            <a:ext cx="5444455" cy="2691570"/>
          </a:xfrm>
          <a:prstGeom prst="rect">
            <a:avLst/>
          </a:prstGeom>
        </p:spPr>
        <p:txBody>
          <a:bodyPr lIns="38100" tIns="38100" rIns="38100" bIns="38100" anchor="t"/>
          <a:lstStyle>
            <a:lvl1pPr marL="0" indent="0" defTabSz="325120">
              <a:spcBef>
                <a:spcPts val="400"/>
              </a:spcBef>
              <a:buSzTx/>
              <a:buNone/>
              <a:defRPr sz="2400">
                <a:solidFill>
                  <a:srgbClr val="FFFFFF"/>
                </a:solidFill>
                <a:latin typeface="Avenir Next"/>
                <a:ea typeface="Avenir Next"/>
                <a:cs typeface="Avenir Next"/>
                <a:sym typeface="Avenir Next"/>
              </a:defRPr>
            </a:lvl1pPr>
            <a:lvl2pPr marL="0" indent="228600" defTabSz="325120">
              <a:spcBef>
                <a:spcPts val="400"/>
              </a:spcBef>
              <a:buSzTx/>
              <a:buNone/>
              <a:defRPr sz="2400">
                <a:solidFill>
                  <a:srgbClr val="FFFFFF"/>
                </a:solidFill>
                <a:latin typeface="Avenir Next"/>
                <a:ea typeface="Avenir Next"/>
                <a:cs typeface="Avenir Next"/>
                <a:sym typeface="Avenir Next"/>
              </a:defRPr>
            </a:lvl2pPr>
            <a:lvl3pPr marL="0" indent="457200" defTabSz="325120">
              <a:spcBef>
                <a:spcPts val="400"/>
              </a:spcBef>
              <a:buSzTx/>
              <a:buNone/>
              <a:defRPr sz="2400">
                <a:solidFill>
                  <a:srgbClr val="FFFFFF"/>
                </a:solidFill>
                <a:latin typeface="Avenir Next"/>
                <a:ea typeface="Avenir Next"/>
                <a:cs typeface="Avenir Next"/>
                <a:sym typeface="Avenir Next"/>
              </a:defRPr>
            </a:lvl3pPr>
            <a:lvl4pPr marL="0" indent="685800" defTabSz="325120">
              <a:spcBef>
                <a:spcPts val="400"/>
              </a:spcBef>
              <a:buSzTx/>
              <a:buNone/>
              <a:defRPr sz="2400">
                <a:solidFill>
                  <a:srgbClr val="FFFFFF"/>
                </a:solidFill>
                <a:latin typeface="Avenir Next"/>
                <a:ea typeface="Avenir Next"/>
                <a:cs typeface="Avenir Next"/>
                <a:sym typeface="Avenir Next"/>
              </a:defRPr>
            </a:lvl4pPr>
            <a:lvl5pPr marL="0" indent="914400" defTabSz="325120">
              <a:spcBef>
                <a:spcPts val="400"/>
              </a:spcBef>
              <a:buSzTx/>
              <a:buNone/>
              <a:defRPr sz="2400">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2065"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Tree>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tx">
  <p:cSld name="31">
    <p:spTree>
      <p:nvGrpSpPr>
        <p:cNvPr id="1" name=""/>
        <p:cNvGrpSpPr/>
        <p:nvPr/>
      </p:nvGrpSpPr>
      <p:grpSpPr>
        <a:xfrm>
          <a:off x="0" y="0"/>
          <a:ext cx="0" cy="0"/>
          <a:chOff x="0" y="0"/>
          <a:chExt cx="0" cy="0"/>
        </a:xfrm>
      </p:grpSpPr>
      <p:sp>
        <p:nvSpPr>
          <p:cNvPr id="2072" name="Shape"/>
          <p:cNvSpPr>
            <a:spLocks noGrp="1"/>
          </p:cNvSpPr>
          <p:nvPr>
            <p:ph type="body" sz="half" idx="13"/>
          </p:nvPr>
        </p:nvSpPr>
        <p:spPr>
          <a:xfrm>
            <a:off x="-1" y="-1"/>
            <a:ext cx="13004801" cy="2793208"/>
          </a:xfrm>
          <a:custGeom>
            <a:avLst/>
            <a:gdLst/>
            <a:ahLst/>
            <a:cxnLst>
              <a:cxn ang="0">
                <a:pos x="wd2" y="hd2"/>
              </a:cxn>
              <a:cxn ang="5400000">
                <a:pos x="wd2" y="hd2"/>
              </a:cxn>
              <a:cxn ang="10800000">
                <a:pos x="wd2" y="hd2"/>
              </a:cxn>
              <a:cxn ang="16200000">
                <a:pos x="wd2" y="hd2"/>
              </a:cxn>
            </a:cxnLst>
            <a:rect l="0" t="0" r="r" b="b"/>
            <a:pathLst>
              <a:path w="21600" h="21600" extrusionOk="0">
                <a:moveTo>
                  <a:pt x="0" y="19617"/>
                </a:moveTo>
                <a:lnTo>
                  <a:pt x="0" y="0"/>
                </a:lnTo>
                <a:lnTo>
                  <a:pt x="21600" y="0"/>
                </a:lnTo>
                <a:lnTo>
                  <a:pt x="21600" y="19617"/>
                </a:lnTo>
                <a:lnTo>
                  <a:pt x="16516" y="19617"/>
                </a:lnTo>
                <a:lnTo>
                  <a:pt x="16200" y="21600"/>
                </a:lnTo>
                <a:lnTo>
                  <a:pt x="15884" y="19617"/>
                </a:lnTo>
                <a:lnTo>
                  <a:pt x="0" y="19617"/>
                </a:lnTo>
                <a:close/>
              </a:path>
            </a:pathLst>
          </a:custGeom>
          <a:solidFill>
            <a:srgbClr val="2C8AC0"/>
          </a:solidFill>
        </p:spPr>
        <p:txBody>
          <a:bodyPr lIns="0" tIns="0" rIns="0" bIns="0">
            <a:noAutofit/>
          </a:bodyPr>
          <a:lstStyle/>
          <a:p>
            <a:pPr marL="0" indent="0">
              <a:lnSpc>
                <a:spcPct val="110000"/>
              </a:lnSpc>
              <a:spcBef>
                <a:spcPts val="2600"/>
              </a:spcBef>
              <a:buSzTx/>
              <a:buNone/>
              <a:defRPr sz="2600" spc="0">
                <a:solidFill>
                  <a:srgbClr val="FFFFFF"/>
                </a:solidFill>
                <a:latin typeface="Helvetica Neue Light"/>
                <a:ea typeface="Helvetica Neue Light"/>
                <a:cs typeface="Helvetica Neue Light"/>
                <a:sym typeface="Helvetica Neue Light"/>
              </a:defRPr>
            </a:pPr>
            <a:endParaRPr/>
          </a:p>
        </p:txBody>
      </p:sp>
      <p:sp>
        <p:nvSpPr>
          <p:cNvPr id="2073" name="Title Text"/>
          <p:cNvSpPr>
            <a:spLocks noGrp="1"/>
          </p:cNvSpPr>
          <p:nvPr>
            <p:ph type="title"/>
          </p:nvPr>
        </p:nvSpPr>
        <p:spPr>
          <a:xfrm>
            <a:off x="1422400" y="511571"/>
            <a:ext cx="10160000" cy="1270001"/>
          </a:xfrm>
          <a:prstGeom prst="rect">
            <a:avLst/>
          </a:prstGeom>
        </p:spPr>
        <p:txBody>
          <a:bodyPr lIns="0" tIns="0" rIns="0" bIns="0" anchor="b"/>
          <a:lstStyle>
            <a:lvl1pPr>
              <a:lnSpc>
                <a:spcPct val="80000"/>
              </a:lnSpc>
              <a:defRPr sz="7000" b="1" cap="all" spc="349">
                <a:solidFill>
                  <a:srgbClr val="FFFFFF"/>
                </a:solidFill>
                <a:latin typeface="Avenir Next"/>
                <a:ea typeface="Avenir Next"/>
                <a:cs typeface="Avenir Next"/>
                <a:sym typeface="Avenir Next"/>
              </a:defRPr>
            </a:lvl1pPr>
          </a:lstStyle>
          <a:p>
            <a:r>
              <a:t>Title Text</a:t>
            </a:r>
          </a:p>
        </p:txBody>
      </p:sp>
      <p:sp>
        <p:nvSpPr>
          <p:cNvPr id="2074" name="Body Level One…"/>
          <p:cNvSpPr txBox="1">
            <a:spLocks noGrp="1"/>
          </p:cNvSpPr>
          <p:nvPr>
            <p:ph type="body" sz="quarter" idx="1"/>
          </p:nvPr>
        </p:nvSpPr>
        <p:spPr>
          <a:xfrm>
            <a:off x="1016000" y="3619500"/>
            <a:ext cx="4445000" cy="4826000"/>
          </a:xfrm>
          <a:prstGeom prst="rect">
            <a:avLst/>
          </a:prstGeom>
        </p:spPr>
        <p:txBody>
          <a:bodyPr lIns="0" tIns="0" rIns="0" bIns="0" anchor="t">
            <a:noAutofit/>
          </a:bodyPr>
          <a:lstStyle>
            <a:lvl1pPr marL="3223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1pPr>
            <a:lvl2pPr marL="5509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2pPr>
            <a:lvl3pPr marL="7795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3pPr>
            <a:lvl4pPr marL="10081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4pPr>
            <a:lvl5pPr marL="12367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2075"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tx">
  <p:cSld name="32">
    <p:spTree>
      <p:nvGrpSpPr>
        <p:cNvPr id="1" name=""/>
        <p:cNvGrpSpPr/>
        <p:nvPr/>
      </p:nvGrpSpPr>
      <p:grpSpPr>
        <a:xfrm>
          <a:off x="0" y="0"/>
          <a:ext cx="0" cy="0"/>
          <a:chOff x="0" y="0"/>
          <a:chExt cx="0" cy="0"/>
        </a:xfrm>
      </p:grpSpPr>
      <p:sp>
        <p:nvSpPr>
          <p:cNvPr id="2082" name="Shape"/>
          <p:cNvSpPr>
            <a:spLocks noGrp="1"/>
          </p:cNvSpPr>
          <p:nvPr>
            <p:ph type="body" sz="half" idx="13"/>
          </p:nvPr>
        </p:nvSpPr>
        <p:spPr>
          <a:xfrm>
            <a:off x="-1" y="-1"/>
            <a:ext cx="13004801" cy="2793208"/>
          </a:xfrm>
          <a:custGeom>
            <a:avLst/>
            <a:gdLst/>
            <a:ahLst/>
            <a:cxnLst>
              <a:cxn ang="0">
                <a:pos x="wd2" y="hd2"/>
              </a:cxn>
              <a:cxn ang="5400000">
                <a:pos x="wd2" y="hd2"/>
              </a:cxn>
              <a:cxn ang="10800000">
                <a:pos x="wd2" y="hd2"/>
              </a:cxn>
              <a:cxn ang="16200000">
                <a:pos x="wd2" y="hd2"/>
              </a:cxn>
            </a:cxnLst>
            <a:rect l="0" t="0" r="r" b="b"/>
            <a:pathLst>
              <a:path w="21600" h="21600" extrusionOk="0">
                <a:moveTo>
                  <a:pt x="21600" y="19617"/>
                </a:moveTo>
                <a:lnTo>
                  <a:pt x="21600" y="0"/>
                </a:lnTo>
                <a:lnTo>
                  <a:pt x="0" y="0"/>
                </a:lnTo>
                <a:lnTo>
                  <a:pt x="0" y="19617"/>
                </a:lnTo>
                <a:lnTo>
                  <a:pt x="5084" y="19617"/>
                </a:lnTo>
                <a:lnTo>
                  <a:pt x="5400" y="21600"/>
                </a:lnTo>
                <a:lnTo>
                  <a:pt x="5716" y="19617"/>
                </a:lnTo>
                <a:lnTo>
                  <a:pt x="21600" y="19617"/>
                </a:lnTo>
                <a:close/>
              </a:path>
            </a:pathLst>
          </a:custGeom>
          <a:solidFill>
            <a:srgbClr val="774D76"/>
          </a:solidFill>
        </p:spPr>
        <p:txBody>
          <a:bodyPr lIns="0" tIns="0" rIns="0" bIns="0">
            <a:noAutofit/>
          </a:bodyPr>
          <a:lstStyle/>
          <a:p>
            <a:pPr marL="0" indent="0">
              <a:lnSpc>
                <a:spcPct val="110000"/>
              </a:lnSpc>
              <a:spcBef>
                <a:spcPts val="2600"/>
              </a:spcBef>
              <a:buSzTx/>
              <a:buNone/>
              <a:defRPr sz="2600" spc="0">
                <a:solidFill>
                  <a:srgbClr val="FFFFFF"/>
                </a:solidFill>
                <a:latin typeface="Helvetica Neue Light"/>
                <a:ea typeface="Helvetica Neue Light"/>
                <a:cs typeface="Helvetica Neue Light"/>
                <a:sym typeface="Helvetica Neue Light"/>
              </a:defRPr>
            </a:pPr>
            <a:endParaRPr/>
          </a:p>
        </p:txBody>
      </p:sp>
      <p:sp>
        <p:nvSpPr>
          <p:cNvPr id="2083" name="Title Text"/>
          <p:cNvSpPr>
            <a:spLocks noGrp="1"/>
          </p:cNvSpPr>
          <p:nvPr>
            <p:ph type="title"/>
          </p:nvPr>
        </p:nvSpPr>
        <p:spPr>
          <a:xfrm>
            <a:off x="1422400" y="511571"/>
            <a:ext cx="10160000" cy="1270001"/>
          </a:xfrm>
          <a:prstGeom prst="rect">
            <a:avLst/>
          </a:prstGeom>
        </p:spPr>
        <p:txBody>
          <a:bodyPr lIns="0" tIns="0" rIns="0" bIns="0" anchor="b"/>
          <a:lstStyle>
            <a:lvl1pPr>
              <a:lnSpc>
                <a:spcPct val="80000"/>
              </a:lnSpc>
              <a:defRPr sz="7000" b="1" cap="all" spc="349">
                <a:solidFill>
                  <a:srgbClr val="FFFFFF"/>
                </a:solidFill>
                <a:latin typeface="Avenir Next"/>
                <a:ea typeface="Avenir Next"/>
                <a:cs typeface="Avenir Next"/>
                <a:sym typeface="Avenir Next"/>
              </a:defRPr>
            </a:lvl1pPr>
          </a:lstStyle>
          <a:p>
            <a:r>
              <a:t>Title Text</a:t>
            </a:r>
          </a:p>
        </p:txBody>
      </p:sp>
      <p:sp>
        <p:nvSpPr>
          <p:cNvPr id="2084" name="Body Level One…"/>
          <p:cNvSpPr txBox="1">
            <a:spLocks noGrp="1"/>
          </p:cNvSpPr>
          <p:nvPr>
            <p:ph type="body" sz="quarter" idx="1"/>
          </p:nvPr>
        </p:nvSpPr>
        <p:spPr>
          <a:xfrm>
            <a:off x="7493000" y="3619500"/>
            <a:ext cx="4445000" cy="4826000"/>
          </a:xfrm>
          <a:prstGeom prst="rect">
            <a:avLst/>
          </a:prstGeom>
        </p:spPr>
        <p:txBody>
          <a:bodyPr lIns="0" tIns="0" rIns="0" bIns="0" anchor="t">
            <a:noAutofit/>
          </a:bodyPr>
          <a:lstStyle>
            <a:lvl1pPr marL="3223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1pPr>
            <a:lvl2pPr marL="5509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2pPr>
            <a:lvl3pPr marL="7795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3pPr>
            <a:lvl4pPr marL="10081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4pPr>
            <a:lvl5pPr marL="1236784" indent="-322384">
              <a:lnSpc>
                <a:spcPct val="110000"/>
              </a:lnSpc>
              <a:spcBef>
                <a:spcPts val="2600"/>
              </a:spcBef>
              <a:buClr>
                <a:srgbClr val="5DD0E1"/>
              </a:buClr>
              <a:buSzPct val="100000"/>
              <a:defRPr sz="2200" spc="0">
                <a:solidFill>
                  <a:srgbClr val="53585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2085"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Slide copy">
    <p:spTree>
      <p:nvGrpSpPr>
        <p:cNvPr id="1" name=""/>
        <p:cNvGrpSpPr/>
        <p:nvPr/>
      </p:nvGrpSpPr>
      <p:grpSpPr>
        <a:xfrm>
          <a:off x="0" y="0"/>
          <a:ext cx="0" cy="0"/>
          <a:chOff x="0" y="0"/>
          <a:chExt cx="0" cy="0"/>
        </a:xfrm>
      </p:grpSpPr>
      <p:sp>
        <p:nvSpPr>
          <p:cNvPr id="130" name="Mackbook-Air11.png"/>
          <p:cNvSpPr>
            <a:spLocks noGrp="1"/>
          </p:cNvSpPr>
          <p:nvPr>
            <p:ph type="pic" sz="half" idx="13"/>
          </p:nvPr>
        </p:nvSpPr>
        <p:spPr>
          <a:xfrm>
            <a:off x="-13270" y="1919902"/>
            <a:ext cx="6175615" cy="6293102"/>
          </a:xfrm>
          <a:prstGeom prst="rect">
            <a:avLst/>
          </a:prstGeom>
        </p:spPr>
        <p:txBody>
          <a:bodyPr lIns="91439" tIns="45719" rIns="91439" bIns="45719" anchor="t">
            <a:noAutofit/>
          </a:bodyPr>
          <a:lstStyle/>
          <a:p>
            <a:endParaRPr/>
          </a:p>
        </p:txBody>
      </p:sp>
      <p:sp>
        <p:nvSpPr>
          <p:cNvPr id="131" name="Image"/>
          <p:cNvSpPr>
            <a:spLocks noGrp="1"/>
          </p:cNvSpPr>
          <p:nvPr>
            <p:ph type="pic" sz="quarter" idx="14"/>
          </p:nvPr>
        </p:nvSpPr>
        <p:spPr>
          <a:xfrm>
            <a:off x="13546" y="2370666"/>
            <a:ext cx="4714982" cy="4862620"/>
          </a:xfrm>
          <a:prstGeom prst="rect">
            <a:avLst/>
          </a:prstGeom>
          <a:effectLst>
            <a:outerShdw blurRad="25400" dist="12700" dir="5400000" rotWithShape="0">
              <a:srgbClr val="000000">
                <a:alpha val="50000"/>
              </a:srgbClr>
            </a:outerShdw>
          </a:effectLst>
        </p:spPr>
        <p:txBody>
          <a:bodyPr lIns="91439" tIns="45719" rIns="91439" bIns="45719" anchor="t">
            <a:noAutofit/>
          </a:bodyPr>
          <a:lstStyle/>
          <a:p>
            <a:endParaRPr/>
          </a:p>
        </p:txBody>
      </p:sp>
      <p:sp>
        <p:nvSpPr>
          <p:cNvPr id="132" name="Title Text"/>
          <p:cNvSpPr txBox="1">
            <a:spLocks noGrp="1"/>
          </p:cNvSpPr>
          <p:nvPr>
            <p:ph type="title"/>
          </p:nvPr>
        </p:nvSpPr>
        <p:spPr>
          <a:xfrm>
            <a:off x="6440937" y="2012237"/>
            <a:ext cx="5973870" cy="1834978"/>
          </a:xfrm>
          <a:prstGeom prst="rect">
            <a:avLst/>
          </a:prstGeom>
        </p:spPr>
        <p:txBody>
          <a:bodyPr lIns="38100" tIns="38100" rIns="38100" bIns="38100" anchor="t"/>
          <a:lstStyle>
            <a:lvl1pPr algn="l" defTabSz="325120">
              <a:lnSpc>
                <a:spcPct val="60000"/>
              </a:lnSpc>
              <a:spcBef>
                <a:spcPts val="1000"/>
              </a:spcBef>
              <a:defRPr sz="7000" spc="-70">
                <a:solidFill>
                  <a:srgbClr val="42556B"/>
                </a:solidFill>
                <a:latin typeface="Avenir Next Demi Bold"/>
                <a:ea typeface="Avenir Next Demi Bold"/>
                <a:cs typeface="Avenir Next Demi Bold"/>
                <a:sym typeface="Avenir Next Demi Bold"/>
              </a:defRPr>
            </a:lvl1pPr>
          </a:lstStyle>
          <a:p>
            <a:r>
              <a:t>Title Text</a:t>
            </a:r>
          </a:p>
        </p:txBody>
      </p:sp>
      <p:sp>
        <p:nvSpPr>
          <p:cNvPr id="133" name="Body Level One…"/>
          <p:cNvSpPr txBox="1">
            <a:spLocks noGrp="1"/>
          </p:cNvSpPr>
          <p:nvPr>
            <p:ph type="body" sz="quarter" idx="1"/>
          </p:nvPr>
        </p:nvSpPr>
        <p:spPr>
          <a:xfrm>
            <a:off x="6623137" y="4104169"/>
            <a:ext cx="5609470" cy="2588387"/>
          </a:xfrm>
          <a:prstGeom prst="rect">
            <a:avLst/>
          </a:prstGeom>
        </p:spPr>
        <p:txBody>
          <a:bodyPr lIns="38100" tIns="38100" rIns="38100" bIns="38100" anchor="t"/>
          <a:lstStyle>
            <a:lvl1pPr marL="0" indent="0" defTabSz="325120">
              <a:spcBef>
                <a:spcPts val="400"/>
              </a:spcBef>
              <a:buSzTx/>
              <a:buNone/>
              <a:defRPr sz="2400">
                <a:solidFill>
                  <a:srgbClr val="2F3441"/>
                </a:solidFill>
                <a:latin typeface="Avenir Next"/>
                <a:ea typeface="Avenir Next"/>
                <a:cs typeface="Avenir Next"/>
                <a:sym typeface="Avenir Next"/>
              </a:defRPr>
            </a:lvl1pPr>
            <a:lvl2pPr marL="0" indent="228600" defTabSz="325120">
              <a:spcBef>
                <a:spcPts val="400"/>
              </a:spcBef>
              <a:buSzTx/>
              <a:buNone/>
              <a:defRPr sz="2400">
                <a:solidFill>
                  <a:srgbClr val="2F3441"/>
                </a:solidFill>
                <a:latin typeface="Avenir Next"/>
                <a:ea typeface="Avenir Next"/>
                <a:cs typeface="Avenir Next"/>
                <a:sym typeface="Avenir Next"/>
              </a:defRPr>
            </a:lvl2pPr>
            <a:lvl3pPr marL="0" indent="457200" defTabSz="325120">
              <a:spcBef>
                <a:spcPts val="400"/>
              </a:spcBef>
              <a:buSzTx/>
              <a:buNone/>
              <a:defRPr sz="2400">
                <a:solidFill>
                  <a:srgbClr val="2F3441"/>
                </a:solidFill>
                <a:latin typeface="Avenir Next"/>
                <a:ea typeface="Avenir Next"/>
                <a:cs typeface="Avenir Next"/>
                <a:sym typeface="Avenir Next"/>
              </a:defRPr>
            </a:lvl3pPr>
            <a:lvl4pPr marL="0" indent="685800" defTabSz="325120">
              <a:spcBef>
                <a:spcPts val="400"/>
              </a:spcBef>
              <a:buSzTx/>
              <a:buNone/>
              <a:defRPr sz="2400">
                <a:solidFill>
                  <a:srgbClr val="2F3441"/>
                </a:solidFill>
                <a:latin typeface="Avenir Next"/>
                <a:ea typeface="Avenir Next"/>
                <a:cs typeface="Avenir Next"/>
                <a:sym typeface="Avenir Next"/>
              </a:defRPr>
            </a:lvl4pPr>
            <a:lvl5pPr marL="0" indent="914400" defTabSz="325120">
              <a:spcBef>
                <a:spcPts val="400"/>
              </a:spcBef>
              <a:buSzTx/>
              <a:buNone/>
              <a:defRPr sz="2400">
                <a:solidFill>
                  <a:srgbClr val="2F3441"/>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34" name="Slide Number"/>
          <p:cNvSpPr txBox="1">
            <a:spLocks noGrp="1"/>
          </p:cNvSpPr>
          <p:nvPr>
            <p:ph type="sldNum" sz="quarter" idx="2"/>
          </p:nvPr>
        </p:nvSpPr>
        <p:spPr>
          <a:xfrm>
            <a:off x="12248587" y="8151389"/>
            <a:ext cx="351435" cy="355601"/>
          </a:xfrm>
          <a:prstGeom prst="rect">
            <a:avLst/>
          </a:prstGeom>
        </p:spPr>
        <p:txBody>
          <a:bodyPr lIns="38100" tIns="38100" rIns="38100" bIns="38100"/>
          <a:lstStyle>
            <a:lvl1pPr>
              <a:defRPr b="1">
                <a:solidFill>
                  <a:srgbClr val="FFFFFF"/>
                </a:solidFill>
                <a:latin typeface="Avenir Next"/>
                <a:ea typeface="Avenir Next"/>
                <a:cs typeface="Avenir Next"/>
                <a:sym typeface="Avenir Next"/>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Macbook Mockup">
    <p:spTree>
      <p:nvGrpSpPr>
        <p:cNvPr id="1" name=""/>
        <p:cNvGrpSpPr/>
        <p:nvPr/>
      </p:nvGrpSpPr>
      <p:grpSpPr>
        <a:xfrm>
          <a:off x="0" y="0"/>
          <a:ext cx="0" cy="0"/>
          <a:chOff x="0" y="0"/>
          <a:chExt cx="0" cy="0"/>
        </a:xfrm>
      </p:grpSpPr>
      <p:sp>
        <p:nvSpPr>
          <p:cNvPr id="141" name="Image"/>
          <p:cNvSpPr>
            <a:spLocks noGrp="1"/>
          </p:cNvSpPr>
          <p:nvPr>
            <p:ph type="pic" sz="half" idx="13"/>
          </p:nvPr>
        </p:nvSpPr>
        <p:spPr>
          <a:xfrm>
            <a:off x="5906422" y="3084482"/>
            <a:ext cx="6835797" cy="3974581"/>
          </a:xfrm>
          <a:prstGeom prst="rect">
            <a:avLst/>
          </a:prstGeom>
        </p:spPr>
        <p:txBody>
          <a:bodyPr lIns="91439" tIns="45719" rIns="91439" bIns="45719" anchor="t">
            <a:noAutofit/>
          </a:bodyPr>
          <a:lstStyle/>
          <a:p>
            <a:endParaRPr/>
          </a:p>
        </p:txBody>
      </p:sp>
      <p:sp>
        <p:nvSpPr>
          <p:cNvPr id="142" name="Image"/>
          <p:cNvSpPr>
            <a:spLocks noGrp="1"/>
          </p:cNvSpPr>
          <p:nvPr>
            <p:ph type="pic" sz="quarter" idx="14"/>
          </p:nvPr>
        </p:nvSpPr>
        <p:spPr>
          <a:xfrm>
            <a:off x="6855276" y="3366067"/>
            <a:ext cx="4967858" cy="3083547"/>
          </a:xfrm>
          <a:prstGeom prst="rect">
            <a:avLst/>
          </a:prstGeom>
          <a:effectLst>
            <a:outerShdw blurRad="25400" dist="12700" dir="5400000" rotWithShape="0">
              <a:srgbClr val="000000">
                <a:alpha val="50000"/>
              </a:srgbClr>
            </a:outerShdw>
          </a:effectLst>
        </p:spPr>
        <p:txBody>
          <a:bodyPr lIns="91439" tIns="45719" rIns="91439" bIns="45719" anchor="t">
            <a:noAutofit/>
          </a:bodyPr>
          <a:lstStyle/>
          <a:p>
            <a:endParaRPr/>
          </a:p>
        </p:txBody>
      </p:sp>
      <p:sp>
        <p:nvSpPr>
          <p:cNvPr id="143" name="#2"/>
          <p:cNvSpPr>
            <a:spLocks noGrp="1"/>
          </p:cNvSpPr>
          <p:nvPr>
            <p:ph type="body" sz="quarter" idx="15"/>
          </p:nvPr>
        </p:nvSpPr>
        <p:spPr>
          <a:xfrm>
            <a:off x="11564602" y="3607998"/>
            <a:ext cx="761207" cy="654448"/>
          </a:xfrm>
          <a:custGeom>
            <a:avLst/>
            <a:gdLst/>
            <a:ahLst/>
            <a:cxnLst>
              <a:cxn ang="0">
                <a:pos x="wd2" y="hd2"/>
              </a:cxn>
              <a:cxn ang="5400000">
                <a:pos x="wd2" y="hd2"/>
              </a:cxn>
              <a:cxn ang="10800000">
                <a:pos x="wd2" y="hd2"/>
              </a:cxn>
              <a:cxn ang="16200000">
                <a:pos x="wd2" y="hd2"/>
              </a:cxn>
            </a:cxnLst>
            <a:rect l="0" t="0" r="r" b="b"/>
            <a:pathLst>
              <a:path w="21600" h="21600" extrusionOk="0">
                <a:moveTo>
                  <a:pt x="3953" y="0"/>
                </a:moveTo>
                <a:cubicBezTo>
                  <a:pt x="3440" y="0"/>
                  <a:pt x="3029" y="478"/>
                  <a:pt x="3029" y="1074"/>
                </a:cubicBezTo>
                <a:lnTo>
                  <a:pt x="3029" y="7322"/>
                </a:lnTo>
                <a:lnTo>
                  <a:pt x="0" y="11108"/>
                </a:lnTo>
                <a:lnTo>
                  <a:pt x="3029" y="14893"/>
                </a:lnTo>
                <a:lnTo>
                  <a:pt x="3029" y="20513"/>
                </a:lnTo>
                <a:cubicBezTo>
                  <a:pt x="3029" y="21109"/>
                  <a:pt x="3440" y="21600"/>
                  <a:pt x="3953" y="21600"/>
                </a:cubicBezTo>
                <a:lnTo>
                  <a:pt x="20665" y="21600"/>
                </a:lnTo>
                <a:cubicBezTo>
                  <a:pt x="21178" y="21600"/>
                  <a:pt x="21600" y="21109"/>
                  <a:pt x="21600" y="20513"/>
                </a:cubicBezTo>
                <a:lnTo>
                  <a:pt x="21600" y="1074"/>
                </a:lnTo>
                <a:cubicBezTo>
                  <a:pt x="21600" y="478"/>
                  <a:pt x="21178" y="0"/>
                  <a:pt x="20665" y="0"/>
                </a:cubicBezTo>
                <a:lnTo>
                  <a:pt x="3953" y="0"/>
                </a:lnTo>
                <a:close/>
              </a:path>
            </a:pathLst>
          </a:custGeom>
          <a:solidFill>
            <a:srgbClr val="3FC1C9"/>
          </a:solidFill>
          <a:ln w="25400"/>
          <a:effectLst>
            <a:outerShdw blurRad="25400" dist="12700" dir="5400000" rotWithShape="0">
              <a:srgbClr val="000000">
                <a:alpha val="50000"/>
              </a:srgbClr>
            </a:outerShdw>
          </a:effectLst>
        </p:spPr>
        <p:txBody>
          <a:bodyPr lIns="38100" tIns="38100" rIns="38100" bIns="38100">
            <a:noAutofit/>
          </a:bodyPr>
          <a:lstStyle>
            <a:lvl1pPr marL="0" indent="0" algn="ctr">
              <a:spcBef>
                <a:spcPts val="0"/>
              </a:spcBef>
              <a:buSzTx/>
              <a:buNone/>
              <a:defRPr sz="2200">
                <a:solidFill>
                  <a:srgbClr val="FFFFFF"/>
                </a:solidFill>
                <a:latin typeface="Avenir Next Demi Bold"/>
                <a:ea typeface="Avenir Next Demi Bold"/>
                <a:cs typeface="Avenir Next Demi Bold"/>
                <a:sym typeface="Avenir Next Demi Bold"/>
              </a:defRPr>
            </a:lvl1pPr>
          </a:lstStyle>
          <a:p>
            <a:r>
              <a:t>#2</a:t>
            </a:r>
          </a:p>
        </p:txBody>
      </p:sp>
      <p:sp>
        <p:nvSpPr>
          <p:cNvPr id="144" name="Slide Number"/>
          <p:cNvSpPr txBox="1">
            <a:spLocks noGrp="1"/>
          </p:cNvSpPr>
          <p:nvPr>
            <p:ph type="sldNum" sz="quarter" idx="2"/>
          </p:nvPr>
        </p:nvSpPr>
        <p:spPr>
          <a:xfrm>
            <a:off x="11629788" y="945723"/>
            <a:ext cx="351435" cy="355601"/>
          </a:xfrm>
          <a:prstGeom prst="rect">
            <a:avLst/>
          </a:prstGeom>
        </p:spPr>
        <p:txBody>
          <a:bodyPr lIns="38100" tIns="38100" rIns="38100" bIns="38100"/>
          <a:lstStyle>
            <a:lvl1pPr>
              <a:defRPr b="1">
                <a:solidFill>
                  <a:srgbClr val="FFFFFF"/>
                </a:solidFill>
                <a:latin typeface="Avenir Next"/>
                <a:ea typeface="Avenir Next"/>
                <a:cs typeface="Avenir Next"/>
                <a:sym typeface="Avenir Next"/>
              </a:defRPr>
            </a:lvl1pPr>
          </a:lstStyle>
          <a:p>
            <a:fld id="{86CB4B4D-7CA3-9044-876B-883B54F8677D}" type="slidenum">
              <a:t>‹#›</a:t>
            </a:fld>
            <a:endParaRPr/>
          </a:p>
        </p:txBody>
      </p:sp>
      <p:sp>
        <p:nvSpPr>
          <p:cNvPr id="145" name="Title Text"/>
          <p:cNvSpPr txBox="1">
            <a:spLocks noGrp="1"/>
          </p:cNvSpPr>
          <p:nvPr>
            <p:ph type="title"/>
          </p:nvPr>
        </p:nvSpPr>
        <p:spPr>
          <a:xfrm>
            <a:off x="753803" y="1786235"/>
            <a:ext cx="5025428" cy="2065991"/>
          </a:xfrm>
          <a:prstGeom prst="rect">
            <a:avLst/>
          </a:prstGeom>
        </p:spPr>
        <p:txBody>
          <a:bodyPr lIns="38100" tIns="38100" rIns="38100" bIns="38100" anchor="t"/>
          <a:lstStyle>
            <a:lvl1pPr algn="l" defTabSz="325120">
              <a:lnSpc>
                <a:spcPct val="60000"/>
              </a:lnSpc>
              <a:spcBef>
                <a:spcPts val="1000"/>
              </a:spcBef>
              <a:defRPr sz="7000" spc="-70">
                <a:solidFill>
                  <a:srgbClr val="42556B"/>
                </a:solidFill>
                <a:latin typeface="Avenir Next Demi Bold"/>
                <a:ea typeface="Avenir Next Demi Bold"/>
                <a:cs typeface="Avenir Next Demi Bold"/>
                <a:sym typeface="Avenir Next Demi Bold"/>
              </a:defRPr>
            </a:lvl1pPr>
          </a:lstStyle>
          <a:p>
            <a:r>
              <a:t>Title Text</a:t>
            </a:r>
          </a:p>
        </p:txBody>
      </p:sp>
      <p:sp>
        <p:nvSpPr>
          <p:cNvPr id="146" name="Body Level One…"/>
          <p:cNvSpPr txBox="1">
            <a:spLocks noGrp="1"/>
          </p:cNvSpPr>
          <p:nvPr>
            <p:ph type="body" sz="quarter" idx="1"/>
          </p:nvPr>
        </p:nvSpPr>
        <p:spPr>
          <a:xfrm>
            <a:off x="843039" y="3962436"/>
            <a:ext cx="4846957" cy="2218797"/>
          </a:xfrm>
          <a:prstGeom prst="rect">
            <a:avLst/>
          </a:prstGeom>
        </p:spPr>
        <p:txBody>
          <a:bodyPr lIns="38100" tIns="38100" rIns="38100" bIns="38100" anchor="t"/>
          <a:lstStyle>
            <a:lvl1pPr marL="0" indent="0" defTabSz="325120">
              <a:spcBef>
                <a:spcPts val="400"/>
              </a:spcBef>
              <a:buSzTx/>
              <a:buNone/>
              <a:defRPr sz="2400">
                <a:solidFill>
                  <a:srgbClr val="2F3441"/>
                </a:solidFill>
                <a:latin typeface="Avenir Next"/>
                <a:ea typeface="Avenir Next"/>
                <a:cs typeface="Avenir Next"/>
                <a:sym typeface="Avenir Next"/>
              </a:defRPr>
            </a:lvl1pPr>
            <a:lvl2pPr marL="0" indent="228600" defTabSz="325120">
              <a:spcBef>
                <a:spcPts val="400"/>
              </a:spcBef>
              <a:buSzTx/>
              <a:buNone/>
              <a:defRPr sz="2400">
                <a:solidFill>
                  <a:srgbClr val="2F3441"/>
                </a:solidFill>
                <a:latin typeface="Avenir Next"/>
                <a:ea typeface="Avenir Next"/>
                <a:cs typeface="Avenir Next"/>
                <a:sym typeface="Avenir Next"/>
              </a:defRPr>
            </a:lvl2pPr>
            <a:lvl3pPr marL="0" indent="457200" defTabSz="325120">
              <a:spcBef>
                <a:spcPts val="400"/>
              </a:spcBef>
              <a:buSzTx/>
              <a:buNone/>
              <a:defRPr sz="2400">
                <a:solidFill>
                  <a:srgbClr val="2F3441"/>
                </a:solidFill>
                <a:latin typeface="Avenir Next"/>
                <a:ea typeface="Avenir Next"/>
                <a:cs typeface="Avenir Next"/>
                <a:sym typeface="Avenir Next"/>
              </a:defRPr>
            </a:lvl3pPr>
            <a:lvl4pPr marL="0" indent="685800" defTabSz="325120">
              <a:spcBef>
                <a:spcPts val="400"/>
              </a:spcBef>
              <a:buSzTx/>
              <a:buNone/>
              <a:defRPr sz="2400">
                <a:solidFill>
                  <a:srgbClr val="2F3441"/>
                </a:solidFill>
                <a:latin typeface="Avenir Next"/>
                <a:ea typeface="Avenir Next"/>
                <a:cs typeface="Avenir Next"/>
                <a:sym typeface="Avenir Next"/>
              </a:defRPr>
            </a:lvl4pPr>
            <a:lvl5pPr marL="0" indent="914400" defTabSz="325120">
              <a:spcBef>
                <a:spcPts val="400"/>
              </a:spcBef>
              <a:buSzTx/>
              <a:buNone/>
              <a:defRPr sz="2400">
                <a:solidFill>
                  <a:srgbClr val="2F3441"/>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omputer Screen Title">
    <p:bg>
      <p:bgPr>
        <a:solidFill>
          <a:srgbClr val="2C8AC0"/>
        </a:solidFill>
        <a:effectLst/>
      </p:bgPr>
    </p:bg>
    <p:spTree>
      <p:nvGrpSpPr>
        <p:cNvPr id="1" name=""/>
        <p:cNvGrpSpPr/>
        <p:nvPr/>
      </p:nvGrpSpPr>
      <p:grpSpPr>
        <a:xfrm>
          <a:off x="0" y="0"/>
          <a:ext cx="0" cy="0"/>
          <a:chOff x="0" y="0"/>
          <a:chExt cx="0" cy="0"/>
        </a:xfrm>
      </p:grpSpPr>
      <p:grpSp>
        <p:nvGrpSpPr>
          <p:cNvPr id="169" name="Group"/>
          <p:cNvGrpSpPr/>
          <p:nvPr/>
        </p:nvGrpSpPr>
        <p:grpSpPr>
          <a:xfrm>
            <a:off x="254000" y="241300"/>
            <a:ext cx="12496800" cy="9271000"/>
            <a:chOff x="0" y="0"/>
            <a:chExt cx="12496800" cy="9271000"/>
          </a:xfrm>
        </p:grpSpPr>
        <p:sp>
          <p:nvSpPr>
            <p:cNvPr id="153" name="Rounded Rectangle"/>
            <p:cNvSpPr/>
            <p:nvPr/>
          </p:nvSpPr>
          <p:spPr>
            <a:xfrm>
              <a:off x="0" y="0"/>
              <a:ext cx="12496800" cy="9271000"/>
            </a:xfrm>
            <a:prstGeom prst="roundRect">
              <a:avLst>
                <a:gd name="adj" fmla="val 834"/>
              </a:avLst>
            </a:prstGeom>
            <a:solidFill>
              <a:srgbClr val="E1E5E5"/>
            </a:solidFill>
            <a:ln w="3175" cap="flat">
              <a:solidFill>
                <a:srgbClr val="A6AAA9"/>
              </a:solidFill>
              <a:prstDash val="solid"/>
              <a:miter lim="400000"/>
            </a:ln>
            <a:effectLst>
              <a:outerShdw blurRad="63500" dist="25400" dir="5400000" rotWithShape="0">
                <a:srgbClr val="000000">
                  <a:alpha val="15283"/>
                </a:srgbClr>
              </a:outerShdw>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54" name="Rounded Rectangle"/>
            <p:cNvSpPr/>
            <p:nvPr/>
          </p:nvSpPr>
          <p:spPr>
            <a:xfrm>
              <a:off x="0" y="772467"/>
              <a:ext cx="12496800" cy="8498533"/>
            </a:xfrm>
            <a:prstGeom prst="roundRect">
              <a:avLst>
                <a:gd name="adj" fmla="val 1155"/>
              </a:avLst>
            </a:prstGeom>
            <a:solidFill>
              <a:srgbClr val="FFFFFF"/>
            </a:solidFill>
            <a:ln w="3175" cap="flat">
              <a:solidFill>
                <a:srgbClr val="A6AAA9"/>
              </a:solidFill>
              <a:prstDash val="solid"/>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55" name="Shape"/>
            <p:cNvSpPr/>
            <p:nvPr/>
          </p:nvSpPr>
          <p:spPr>
            <a:xfrm>
              <a:off x="0" y="163512"/>
              <a:ext cx="12496800" cy="735410"/>
            </a:xfrm>
            <a:custGeom>
              <a:avLst/>
              <a:gdLst/>
              <a:ahLst/>
              <a:cxnLst>
                <a:cxn ang="0">
                  <a:pos x="wd2" y="hd2"/>
                </a:cxn>
                <a:cxn ang="5400000">
                  <a:pos x="wd2" y="hd2"/>
                </a:cxn>
                <a:cxn ang="10800000">
                  <a:pos x="wd2" y="hd2"/>
                </a:cxn>
                <a:cxn ang="16200000">
                  <a:pos x="wd2" y="hd2"/>
                </a:cxn>
              </a:cxnLst>
              <a:rect l="0" t="0" r="r" b="b"/>
              <a:pathLst>
                <a:path w="21600" h="21600" extrusionOk="0">
                  <a:moveTo>
                    <a:pt x="4652" y="0"/>
                  </a:moveTo>
                  <a:cubicBezTo>
                    <a:pt x="4620" y="0"/>
                    <a:pt x="4596" y="1"/>
                    <a:pt x="4576" y="25"/>
                  </a:cubicBezTo>
                  <a:cubicBezTo>
                    <a:pt x="4556" y="48"/>
                    <a:pt x="4540" y="95"/>
                    <a:pt x="4523" y="187"/>
                  </a:cubicBezTo>
                  <a:cubicBezTo>
                    <a:pt x="4504" y="302"/>
                    <a:pt x="4487" y="485"/>
                    <a:pt x="4474" y="723"/>
                  </a:cubicBezTo>
                  <a:cubicBezTo>
                    <a:pt x="4460" y="960"/>
                    <a:pt x="4449" y="1247"/>
                    <a:pt x="4442" y="1562"/>
                  </a:cubicBezTo>
                  <a:cubicBezTo>
                    <a:pt x="4437" y="1852"/>
                    <a:pt x="4434" y="2134"/>
                    <a:pt x="4433" y="2478"/>
                  </a:cubicBezTo>
                  <a:cubicBezTo>
                    <a:pt x="4431" y="2821"/>
                    <a:pt x="4431" y="3227"/>
                    <a:pt x="4431" y="3765"/>
                  </a:cubicBezTo>
                  <a:lnTo>
                    <a:pt x="4366" y="10491"/>
                  </a:lnTo>
                  <a:lnTo>
                    <a:pt x="0" y="10491"/>
                  </a:lnTo>
                  <a:lnTo>
                    <a:pt x="0" y="21600"/>
                  </a:lnTo>
                  <a:lnTo>
                    <a:pt x="21600" y="21600"/>
                  </a:lnTo>
                  <a:lnTo>
                    <a:pt x="21600" y="10491"/>
                  </a:lnTo>
                  <a:lnTo>
                    <a:pt x="9643" y="10491"/>
                  </a:lnTo>
                  <a:lnTo>
                    <a:pt x="9578" y="3777"/>
                  </a:lnTo>
                  <a:cubicBezTo>
                    <a:pt x="9578" y="3230"/>
                    <a:pt x="9578" y="2822"/>
                    <a:pt x="9576" y="2477"/>
                  </a:cubicBezTo>
                  <a:cubicBezTo>
                    <a:pt x="9575" y="2133"/>
                    <a:pt x="9572" y="1852"/>
                    <a:pt x="9567" y="1562"/>
                  </a:cubicBezTo>
                  <a:cubicBezTo>
                    <a:pt x="9560" y="1247"/>
                    <a:pt x="9549" y="960"/>
                    <a:pt x="9535" y="723"/>
                  </a:cubicBezTo>
                  <a:cubicBezTo>
                    <a:pt x="9522" y="485"/>
                    <a:pt x="9505" y="302"/>
                    <a:pt x="9486" y="187"/>
                  </a:cubicBezTo>
                  <a:cubicBezTo>
                    <a:pt x="9469" y="94"/>
                    <a:pt x="9453" y="48"/>
                    <a:pt x="9432" y="24"/>
                  </a:cubicBezTo>
                  <a:cubicBezTo>
                    <a:pt x="9412" y="1"/>
                    <a:pt x="9388" y="0"/>
                    <a:pt x="9357" y="0"/>
                  </a:cubicBezTo>
                  <a:lnTo>
                    <a:pt x="4653" y="0"/>
                  </a:lnTo>
                  <a:lnTo>
                    <a:pt x="4652" y="0"/>
                  </a:lnTo>
                  <a:close/>
                </a:path>
              </a:pathLst>
            </a:custGeom>
            <a:solidFill>
              <a:srgbClr val="F0F3F4"/>
            </a:solidFill>
            <a:ln w="3175" cap="flat">
              <a:solidFill>
                <a:srgbClr val="A6AAA9"/>
              </a:solidFill>
              <a:prstDash val="solid"/>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grpSp>
          <p:nvGrpSpPr>
            <p:cNvPr id="159" name="Group"/>
            <p:cNvGrpSpPr/>
            <p:nvPr/>
          </p:nvGrpSpPr>
          <p:grpSpPr>
            <a:xfrm>
              <a:off x="282045" y="232300"/>
              <a:ext cx="515561" cy="132300"/>
              <a:chOff x="0" y="0"/>
              <a:chExt cx="515560" cy="132299"/>
            </a:xfrm>
          </p:grpSpPr>
          <p:sp>
            <p:nvSpPr>
              <p:cNvPr id="156" name="Circle"/>
              <p:cNvSpPr/>
              <p:nvPr/>
            </p:nvSpPr>
            <p:spPr>
              <a:xfrm>
                <a:off x="0" y="0"/>
                <a:ext cx="132300" cy="132300"/>
              </a:xfrm>
              <a:prstGeom prst="ellipse">
                <a:avLst/>
              </a:prstGeom>
              <a:solidFill>
                <a:srgbClr val="F5615B"/>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57" name="Circle"/>
              <p:cNvSpPr/>
              <p:nvPr/>
            </p:nvSpPr>
            <p:spPr>
              <a:xfrm>
                <a:off x="191630" y="0"/>
                <a:ext cx="132300" cy="132300"/>
              </a:xfrm>
              <a:prstGeom prst="ellipse">
                <a:avLst/>
              </a:prstGeom>
              <a:solidFill>
                <a:srgbClr val="A8D04C"/>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58" name="Circle"/>
              <p:cNvSpPr/>
              <p:nvPr/>
            </p:nvSpPr>
            <p:spPr>
              <a:xfrm>
                <a:off x="383260" y="0"/>
                <a:ext cx="132301" cy="132300"/>
              </a:xfrm>
              <a:prstGeom prst="ellipse">
                <a:avLst/>
              </a:prstGeom>
              <a:solidFill>
                <a:srgbClr val="FFC642"/>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grpSp>
        <p:grpSp>
          <p:nvGrpSpPr>
            <p:cNvPr id="163" name="Group"/>
            <p:cNvGrpSpPr/>
            <p:nvPr/>
          </p:nvGrpSpPr>
          <p:grpSpPr>
            <a:xfrm>
              <a:off x="12269117" y="159916"/>
              <a:ext cx="58064" cy="226268"/>
              <a:chOff x="0" y="0"/>
              <a:chExt cx="58062" cy="226266"/>
            </a:xfrm>
          </p:grpSpPr>
          <p:sp>
            <p:nvSpPr>
              <p:cNvPr id="160" name="Circle"/>
              <p:cNvSpPr/>
              <p:nvPr/>
            </p:nvSpPr>
            <p:spPr>
              <a:xfrm rot="16200000">
                <a:off x="0" y="168203"/>
                <a:ext cx="58063" cy="58064"/>
              </a:xfrm>
              <a:prstGeom prst="ellipse">
                <a:avLst/>
              </a:prstGeom>
              <a:solidFill>
                <a:srgbClr val="D3D7D9"/>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61" name="Circle"/>
              <p:cNvSpPr/>
              <p:nvPr/>
            </p:nvSpPr>
            <p:spPr>
              <a:xfrm rot="16200000">
                <a:off x="0" y="84101"/>
                <a:ext cx="58063" cy="58064"/>
              </a:xfrm>
              <a:prstGeom prst="ellipse">
                <a:avLst/>
              </a:prstGeom>
              <a:solidFill>
                <a:srgbClr val="D3D7D9"/>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62" name="Circle"/>
              <p:cNvSpPr/>
              <p:nvPr/>
            </p:nvSpPr>
            <p:spPr>
              <a:xfrm rot="16200000">
                <a:off x="0" y="0"/>
                <a:ext cx="58063" cy="58063"/>
              </a:xfrm>
              <a:prstGeom prst="ellipse">
                <a:avLst/>
              </a:prstGeom>
              <a:solidFill>
                <a:srgbClr val="D3D7D9"/>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grpSp>
        <p:sp>
          <p:nvSpPr>
            <p:cNvPr id="164" name="Rounded Rectangle"/>
            <p:cNvSpPr/>
            <p:nvPr/>
          </p:nvSpPr>
          <p:spPr>
            <a:xfrm>
              <a:off x="5702300" y="159543"/>
              <a:ext cx="5664200" cy="303214"/>
            </a:xfrm>
            <a:prstGeom prst="roundRect">
              <a:avLst>
                <a:gd name="adj" fmla="val 28681"/>
              </a:avLst>
            </a:prstGeom>
            <a:solidFill>
              <a:srgbClr val="FFFFFF"/>
            </a:solidFill>
            <a:ln w="3175" cap="flat">
              <a:solidFill>
                <a:srgbClr val="A6AAA9"/>
              </a:solidFill>
              <a:prstDash val="solid"/>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65" name="Rounded Rectangle"/>
            <p:cNvSpPr/>
            <p:nvPr/>
          </p:nvSpPr>
          <p:spPr>
            <a:xfrm>
              <a:off x="1213530" y="157956"/>
              <a:ext cx="306388" cy="306388"/>
            </a:xfrm>
            <a:prstGeom prst="roundRect">
              <a:avLst>
                <a:gd name="adj" fmla="val 31580"/>
              </a:avLst>
            </a:prstGeom>
            <a:solidFill>
              <a:srgbClr val="F0F3F4"/>
            </a:solidFill>
            <a:ln w="3175" cap="flat">
              <a:solidFill>
                <a:srgbClr val="A6AAA9"/>
              </a:solidFill>
              <a:prstDash val="solid"/>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66" name="Rounded Rectangle"/>
            <p:cNvSpPr/>
            <p:nvPr/>
          </p:nvSpPr>
          <p:spPr>
            <a:xfrm>
              <a:off x="1556430" y="157956"/>
              <a:ext cx="306388" cy="306388"/>
            </a:xfrm>
            <a:prstGeom prst="roundRect">
              <a:avLst>
                <a:gd name="adj" fmla="val 31580"/>
              </a:avLst>
            </a:prstGeom>
            <a:solidFill>
              <a:srgbClr val="F0F3F4"/>
            </a:solidFill>
            <a:ln w="3175" cap="flat">
              <a:solidFill>
                <a:srgbClr val="A6AAA9"/>
              </a:solidFill>
              <a:prstDash val="solid"/>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67" name="Shape"/>
            <p:cNvSpPr/>
            <p:nvPr/>
          </p:nvSpPr>
          <p:spPr>
            <a:xfrm rot="18900000">
              <a:off x="1342671" y="265763"/>
              <a:ext cx="90774" cy="907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4085"/>
                  </a:lnTo>
                  <a:lnTo>
                    <a:pt x="0" y="21600"/>
                  </a:lnTo>
                  <a:lnTo>
                    <a:pt x="4085" y="21600"/>
                  </a:lnTo>
                  <a:lnTo>
                    <a:pt x="4085" y="4085"/>
                  </a:lnTo>
                  <a:lnTo>
                    <a:pt x="21600" y="4085"/>
                  </a:lnTo>
                  <a:lnTo>
                    <a:pt x="21600" y="0"/>
                  </a:lnTo>
                  <a:lnTo>
                    <a:pt x="4085" y="0"/>
                  </a:lnTo>
                  <a:lnTo>
                    <a:pt x="0" y="0"/>
                  </a:lnTo>
                  <a:close/>
                </a:path>
              </a:pathLst>
            </a:custGeom>
            <a:solidFill>
              <a:srgbClr val="D6D6D6"/>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68" name="Shape"/>
            <p:cNvSpPr/>
            <p:nvPr/>
          </p:nvSpPr>
          <p:spPr>
            <a:xfrm rot="8100000">
              <a:off x="1638213" y="265763"/>
              <a:ext cx="90774" cy="907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4085"/>
                  </a:lnTo>
                  <a:lnTo>
                    <a:pt x="0" y="21600"/>
                  </a:lnTo>
                  <a:lnTo>
                    <a:pt x="4085" y="21600"/>
                  </a:lnTo>
                  <a:lnTo>
                    <a:pt x="4085" y="4085"/>
                  </a:lnTo>
                  <a:lnTo>
                    <a:pt x="21600" y="4085"/>
                  </a:lnTo>
                  <a:lnTo>
                    <a:pt x="21600" y="0"/>
                  </a:lnTo>
                  <a:lnTo>
                    <a:pt x="4085" y="0"/>
                  </a:lnTo>
                  <a:lnTo>
                    <a:pt x="0" y="0"/>
                  </a:lnTo>
                  <a:close/>
                </a:path>
              </a:pathLst>
            </a:custGeom>
            <a:solidFill>
              <a:srgbClr val="ABABAB"/>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grpSp>
      <p:sp>
        <p:nvSpPr>
          <p:cNvPr id="170" name="Title Text"/>
          <p:cNvSpPr txBox="1">
            <a:spLocks noGrp="1"/>
          </p:cNvSpPr>
          <p:nvPr>
            <p:ph type="title"/>
          </p:nvPr>
        </p:nvSpPr>
        <p:spPr>
          <a:xfrm>
            <a:off x="1270000" y="1905000"/>
            <a:ext cx="10160000" cy="1397000"/>
          </a:xfrm>
          <a:prstGeom prst="rect">
            <a:avLst/>
          </a:prstGeom>
        </p:spPr>
        <p:txBody>
          <a:bodyPr lIns="0" tIns="0" rIns="0" bIns="0"/>
          <a:lstStyle>
            <a:lvl1pPr algn="l">
              <a:lnSpc>
                <a:spcPct val="80000"/>
              </a:lnSpc>
              <a:defRPr sz="9000">
                <a:solidFill>
                  <a:srgbClr val="53585F"/>
                </a:solidFill>
                <a:latin typeface="Times New Roman"/>
                <a:ea typeface="Times New Roman"/>
                <a:cs typeface="Times New Roman"/>
                <a:sym typeface="Times New Roman"/>
              </a:defRPr>
            </a:lvl1pPr>
          </a:lstStyle>
          <a:p>
            <a:r>
              <a:t>Title Text</a:t>
            </a:r>
          </a:p>
        </p:txBody>
      </p:sp>
      <p:sp>
        <p:nvSpPr>
          <p:cNvPr id="171" name="Presentation theme"/>
          <p:cNvSpPr txBox="1">
            <a:spLocks noGrp="1"/>
          </p:cNvSpPr>
          <p:nvPr>
            <p:ph type="body" sz="quarter" idx="13"/>
          </p:nvPr>
        </p:nvSpPr>
        <p:spPr>
          <a:xfrm>
            <a:off x="2955349" y="463550"/>
            <a:ext cx="2606919" cy="279401"/>
          </a:xfrm>
          <a:prstGeom prst="rect">
            <a:avLst/>
          </a:prstGeom>
        </p:spPr>
        <p:txBody>
          <a:bodyPr>
            <a:spAutoFit/>
          </a:bodyPr>
          <a:lstStyle>
            <a:lvl1pPr marL="0" indent="0" algn="ctr">
              <a:spcBef>
                <a:spcPts val="0"/>
              </a:spcBef>
              <a:buSzTx/>
              <a:buNone/>
              <a:defRPr sz="1200" spc="0">
                <a:solidFill>
                  <a:srgbClr val="53585F"/>
                </a:solidFill>
                <a:latin typeface="Gill Sans"/>
                <a:ea typeface="Gill Sans"/>
                <a:cs typeface="Gill Sans"/>
                <a:sym typeface="Gill Sans"/>
              </a:defRPr>
            </a:lvl1pPr>
          </a:lstStyle>
          <a:p>
            <a:r>
              <a:t>Presentation theme</a:t>
            </a:r>
          </a:p>
        </p:txBody>
      </p:sp>
      <p:sp>
        <p:nvSpPr>
          <p:cNvPr id="172" name="Rounded Rectangle"/>
          <p:cNvSpPr/>
          <p:nvPr/>
        </p:nvSpPr>
        <p:spPr>
          <a:xfrm>
            <a:off x="2185725" y="399256"/>
            <a:ext cx="400993" cy="306388"/>
          </a:xfrm>
          <a:prstGeom prst="roundRect">
            <a:avLst>
              <a:gd name="adj" fmla="val 31580"/>
            </a:avLst>
          </a:prstGeom>
          <a:solidFill>
            <a:srgbClr val="F0F3F4"/>
          </a:solidFill>
          <a:ln w="3175">
            <a:solidFill>
              <a:srgbClr val="A6AAA9"/>
            </a:solidFill>
            <a:miter lim="400000"/>
          </a:ln>
        </p:spPr>
        <p:txBody>
          <a:bodyPr lIns="0" tIns="0" rIns="0" bIns="0" anchor="ctr"/>
          <a:lstStyle/>
          <a:p>
            <a:pPr>
              <a:lnSpc>
                <a:spcPct val="100000"/>
              </a:lnSpc>
              <a:spcBef>
                <a:spcPts val="0"/>
              </a:spcBef>
              <a:defRPr sz="4200" cap="all" spc="0">
                <a:latin typeface="Gill Sans"/>
                <a:ea typeface="Gill Sans"/>
                <a:cs typeface="Gill Sans"/>
                <a:sym typeface="Gill Sans"/>
              </a:defRPr>
            </a:pPr>
            <a:endParaRPr/>
          </a:p>
        </p:txBody>
      </p:sp>
      <p:sp>
        <p:nvSpPr>
          <p:cNvPr id="173" name="#"/>
          <p:cNvSpPr txBox="1">
            <a:spLocks noGrp="1"/>
          </p:cNvSpPr>
          <p:nvPr>
            <p:ph type="body" sz="quarter" idx="14"/>
          </p:nvPr>
        </p:nvSpPr>
        <p:spPr>
          <a:xfrm>
            <a:off x="2177288" y="412750"/>
            <a:ext cx="277204" cy="279401"/>
          </a:xfrm>
          <a:prstGeom prst="rect">
            <a:avLst/>
          </a:prstGeom>
        </p:spPr>
        <p:txBody>
          <a:bodyPr>
            <a:spAutoFit/>
          </a:bodyPr>
          <a:lstStyle>
            <a:lvl1pPr marL="0" indent="0" algn="ctr">
              <a:spcBef>
                <a:spcPts val="0"/>
              </a:spcBef>
              <a:buSzTx/>
              <a:buNone/>
              <a:defRPr sz="1200" spc="0">
                <a:solidFill>
                  <a:srgbClr val="53585F"/>
                </a:solidFill>
                <a:latin typeface="Gill Sans"/>
                <a:ea typeface="Gill Sans"/>
                <a:cs typeface="Gill Sans"/>
                <a:sym typeface="Gill Sans"/>
              </a:defRPr>
            </a:lvl1pPr>
          </a:lstStyle>
          <a:p>
            <a:r>
              <a:t>#</a:t>
            </a:r>
          </a:p>
        </p:txBody>
      </p:sp>
      <p:sp>
        <p:nvSpPr>
          <p:cNvPr id="174" name="Slide Number"/>
          <p:cNvSpPr txBox="1">
            <a:spLocks noGrp="1"/>
          </p:cNvSpPr>
          <p:nvPr>
            <p:ph type="sldNum" sz="quarter" idx="2"/>
          </p:nvPr>
        </p:nvSpPr>
        <p:spPr>
          <a:xfrm>
            <a:off x="2362199" y="469900"/>
            <a:ext cx="153925" cy="148717"/>
          </a:xfrm>
          <a:prstGeom prst="rect">
            <a:avLst/>
          </a:prstGeom>
        </p:spPr>
        <p:txBody>
          <a:bodyPr lIns="0" tIns="0" rIns="0" bIns="0">
            <a:spAutoFit/>
          </a:bodyPr>
          <a:lstStyle>
            <a:lvl1pPr>
              <a:defRPr sz="1000" cap="all" spc="0">
                <a:solidFill>
                  <a:srgbClr val="53585F"/>
                </a:solidFill>
                <a:latin typeface="Helvetica Neue Medium"/>
                <a:ea typeface="Helvetica Neue Medium"/>
                <a:cs typeface="Helvetica Neue Medium"/>
                <a:sym typeface="Helvetica Neue Medium"/>
              </a:defRPr>
            </a:lvl1pPr>
          </a:lstStyle>
          <a:p>
            <a:fld id="{86CB4B4D-7CA3-9044-876B-883B54F8677D}" type="slidenum">
              <a:t>‹#›</a:t>
            </a:fld>
            <a:endParaRPr/>
          </a:p>
        </p:txBody>
      </p:sp>
      <p:sp>
        <p:nvSpPr>
          <p:cNvPr id="175" name="Weaver-Hightower, How to Write Qualitative Research"/>
          <p:cNvSpPr txBox="1"/>
          <p:nvPr/>
        </p:nvSpPr>
        <p:spPr>
          <a:xfrm>
            <a:off x="9361993" y="9530013"/>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solidFill>
                  <a:srgbClr val="DCDEE0"/>
                </a:solidFill>
              </a:defRPr>
            </a:pPr>
            <a:r>
              <a:t>Weaver-Hightower, </a:t>
            </a:r>
            <a:r>
              <a:rPr i="1">
                <a:latin typeface="Helvetica Neue"/>
                <a:ea typeface="Helvetica Neue"/>
                <a:cs typeface="Helvetica Neue"/>
                <a:sym typeface="Helvetica Neue"/>
              </a:rPr>
              <a:t>How to Write Qualitative Research</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Computer Screen list">
    <p:bg>
      <p:bgPr>
        <a:solidFill>
          <a:srgbClr val="2C8AC0"/>
        </a:solidFill>
        <a:effectLst/>
      </p:bgPr>
    </p:bg>
    <p:spTree>
      <p:nvGrpSpPr>
        <p:cNvPr id="1" name=""/>
        <p:cNvGrpSpPr/>
        <p:nvPr/>
      </p:nvGrpSpPr>
      <p:grpSpPr>
        <a:xfrm>
          <a:off x="0" y="0"/>
          <a:ext cx="0" cy="0"/>
          <a:chOff x="0" y="0"/>
          <a:chExt cx="0" cy="0"/>
        </a:xfrm>
      </p:grpSpPr>
      <p:grpSp>
        <p:nvGrpSpPr>
          <p:cNvPr id="198" name="Group"/>
          <p:cNvGrpSpPr/>
          <p:nvPr/>
        </p:nvGrpSpPr>
        <p:grpSpPr>
          <a:xfrm>
            <a:off x="254000" y="241300"/>
            <a:ext cx="12496800" cy="9271000"/>
            <a:chOff x="0" y="0"/>
            <a:chExt cx="12496800" cy="9271000"/>
          </a:xfrm>
        </p:grpSpPr>
        <p:sp>
          <p:nvSpPr>
            <p:cNvPr id="182" name="Rounded Rectangle"/>
            <p:cNvSpPr/>
            <p:nvPr/>
          </p:nvSpPr>
          <p:spPr>
            <a:xfrm>
              <a:off x="0" y="0"/>
              <a:ext cx="12496800" cy="9271000"/>
            </a:xfrm>
            <a:prstGeom prst="roundRect">
              <a:avLst>
                <a:gd name="adj" fmla="val 834"/>
              </a:avLst>
            </a:prstGeom>
            <a:solidFill>
              <a:srgbClr val="E1E5E5"/>
            </a:solidFill>
            <a:ln w="3175" cap="flat">
              <a:solidFill>
                <a:srgbClr val="A6AAA9"/>
              </a:solidFill>
              <a:prstDash val="solid"/>
              <a:miter lim="400000"/>
            </a:ln>
            <a:effectLst>
              <a:outerShdw blurRad="63500" dist="25400" dir="5400000" rotWithShape="0">
                <a:srgbClr val="000000">
                  <a:alpha val="15283"/>
                </a:srgbClr>
              </a:outerShdw>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83" name="Rounded Rectangle"/>
            <p:cNvSpPr/>
            <p:nvPr/>
          </p:nvSpPr>
          <p:spPr>
            <a:xfrm>
              <a:off x="0" y="772467"/>
              <a:ext cx="12496800" cy="8498533"/>
            </a:xfrm>
            <a:prstGeom prst="roundRect">
              <a:avLst>
                <a:gd name="adj" fmla="val 1155"/>
              </a:avLst>
            </a:prstGeom>
            <a:solidFill>
              <a:srgbClr val="FFFFFF"/>
            </a:solidFill>
            <a:ln w="3175" cap="flat">
              <a:solidFill>
                <a:srgbClr val="A6AAA9"/>
              </a:solidFill>
              <a:prstDash val="solid"/>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84" name="Shape"/>
            <p:cNvSpPr/>
            <p:nvPr/>
          </p:nvSpPr>
          <p:spPr>
            <a:xfrm>
              <a:off x="0" y="163512"/>
              <a:ext cx="12496800" cy="735410"/>
            </a:xfrm>
            <a:custGeom>
              <a:avLst/>
              <a:gdLst/>
              <a:ahLst/>
              <a:cxnLst>
                <a:cxn ang="0">
                  <a:pos x="wd2" y="hd2"/>
                </a:cxn>
                <a:cxn ang="5400000">
                  <a:pos x="wd2" y="hd2"/>
                </a:cxn>
                <a:cxn ang="10800000">
                  <a:pos x="wd2" y="hd2"/>
                </a:cxn>
                <a:cxn ang="16200000">
                  <a:pos x="wd2" y="hd2"/>
                </a:cxn>
              </a:cxnLst>
              <a:rect l="0" t="0" r="r" b="b"/>
              <a:pathLst>
                <a:path w="21600" h="21600" extrusionOk="0">
                  <a:moveTo>
                    <a:pt x="4652" y="0"/>
                  </a:moveTo>
                  <a:cubicBezTo>
                    <a:pt x="4620" y="0"/>
                    <a:pt x="4596" y="1"/>
                    <a:pt x="4576" y="25"/>
                  </a:cubicBezTo>
                  <a:cubicBezTo>
                    <a:pt x="4556" y="48"/>
                    <a:pt x="4540" y="95"/>
                    <a:pt x="4523" y="187"/>
                  </a:cubicBezTo>
                  <a:cubicBezTo>
                    <a:pt x="4504" y="302"/>
                    <a:pt x="4487" y="485"/>
                    <a:pt x="4474" y="723"/>
                  </a:cubicBezTo>
                  <a:cubicBezTo>
                    <a:pt x="4460" y="960"/>
                    <a:pt x="4449" y="1247"/>
                    <a:pt x="4442" y="1562"/>
                  </a:cubicBezTo>
                  <a:cubicBezTo>
                    <a:pt x="4437" y="1852"/>
                    <a:pt x="4434" y="2134"/>
                    <a:pt x="4433" y="2478"/>
                  </a:cubicBezTo>
                  <a:cubicBezTo>
                    <a:pt x="4431" y="2821"/>
                    <a:pt x="4431" y="3227"/>
                    <a:pt x="4431" y="3765"/>
                  </a:cubicBezTo>
                  <a:lnTo>
                    <a:pt x="4366" y="10491"/>
                  </a:lnTo>
                  <a:lnTo>
                    <a:pt x="0" y="10491"/>
                  </a:lnTo>
                  <a:lnTo>
                    <a:pt x="0" y="21600"/>
                  </a:lnTo>
                  <a:lnTo>
                    <a:pt x="21600" y="21600"/>
                  </a:lnTo>
                  <a:lnTo>
                    <a:pt x="21600" y="10491"/>
                  </a:lnTo>
                  <a:lnTo>
                    <a:pt x="9643" y="10491"/>
                  </a:lnTo>
                  <a:lnTo>
                    <a:pt x="9578" y="3777"/>
                  </a:lnTo>
                  <a:cubicBezTo>
                    <a:pt x="9578" y="3230"/>
                    <a:pt x="9578" y="2822"/>
                    <a:pt x="9576" y="2477"/>
                  </a:cubicBezTo>
                  <a:cubicBezTo>
                    <a:pt x="9575" y="2133"/>
                    <a:pt x="9572" y="1852"/>
                    <a:pt x="9567" y="1562"/>
                  </a:cubicBezTo>
                  <a:cubicBezTo>
                    <a:pt x="9560" y="1247"/>
                    <a:pt x="9549" y="960"/>
                    <a:pt x="9535" y="723"/>
                  </a:cubicBezTo>
                  <a:cubicBezTo>
                    <a:pt x="9522" y="485"/>
                    <a:pt x="9505" y="302"/>
                    <a:pt x="9486" y="187"/>
                  </a:cubicBezTo>
                  <a:cubicBezTo>
                    <a:pt x="9469" y="94"/>
                    <a:pt x="9453" y="48"/>
                    <a:pt x="9432" y="24"/>
                  </a:cubicBezTo>
                  <a:cubicBezTo>
                    <a:pt x="9412" y="1"/>
                    <a:pt x="9388" y="0"/>
                    <a:pt x="9357" y="0"/>
                  </a:cubicBezTo>
                  <a:lnTo>
                    <a:pt x="4653" y="0"/>
                  </a:lnTo>
                  <a:lnTo>
                    <a:pt x="4652" y="0"/>
                  </a:lnTo>
                  <a:close/>
                </a:path>
              </a:pathLst>
            </a:custGeom>
            <a:solidFill>
              <a:srgbClr val="F0F3F4"/>
            </a:solidFill>
            <a:ln w="3175" cap="flat">
              <a:solidFill>
                <a:srgbClr val="A6AAA9"/>
              </a:solidFill>
              <a:prstDash val="solid"/>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grpSp>
          <p:nvGrpSpPr>
            <p:cNvPr id="188" name="Group"/>
            <p:cNvGrpSpPr/>
            <p:nvPr/>
          </p:nvGrpSpPr>
          <p:grpSpPr>
            <a:xfrm>
              <a:off x="282045" y="232300"/>
              <a:ext cx="515561" cy="132300"/>
              <a:chOff x="0" y="0"/>
              <a:chExt cx="515560" cy="132299"/>
            </a:xfrm>
          </p:grpSpPr>
          <p:sp>
            <p:nvSpPr>
              <p:cNvPr id="185" name="Circle"/>
              <p:cNvSpPr/>
              <p:nvPr/>
            </p:nvSpPr>
            <p:spPr>
              <a:xfrm>
                <a:off x="0" y="0"/>
                <a:ext cx="132300" cy="132300"/>
              </a:xfrm>
              <a:prstGeom prst="ellipse">
                <a:avLst/>
              </a:prstGeom>
              <a:solidFill>
                <a:srgbClr val="F5615B"/>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86" name="Circle"/>
              <p:cNvSpPr/>
              <p:nvPr/>
            </p:nvSpPr>
            <p:spPr>
              <a:xfrm>
                <a:off x="191630" y="0"/>
                <a:ext cx="132300" cy="132300"/>
              </a:xfrm>
              <a:prstGeom prst="ellipse">
                <a:avLst/>
              </a:prstGeom>
              <a:solidFill>
                <a:srgbClr val="A8D04C"/>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87" name="Circle"/>
              <p:cNvSpPr/>
              <p:nvPr/>
            </p:nvSpPr>
            <p:spPr>
              <a:xfrm>
                <a:off x="383260" y="0"/>
                <a:ext cx="132301" cy="132300"/>
              </a:xfrm>
              <a:prstGeom prst="ellipse">
                <a:avLst/>
              </a:prstGeom>
              <a:solidFill>
                <a:srgbClr val="FFC642"/>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grpSp>
        <p:grpSp>
          <p:nvGrpSpPr>
            <p:cNvPr id="192" name="Group"/>
            <p:cNvGrpSpPr/>
            <p:nvPr/>
          </p:nvGrpSpPr>
          <p:grpSpPr>
            <a:xfrm>
              <a:off x="12269117" y="159916"/>
              <a:ext cx="58064" cy="226268"/>
              <a:chOff x="0" y="0"/>
              <a:chExt cx="58062" cy="226266"/>
            </a:xfrm>
          </p:grpSpPr>
          <p:sp>
            <p:nvSpPr>
              <p:cNvPr id="189" name="Circle"/>
              <p:cNvSpPr/>
              <p:nvPr/>
            </p:nvSpPr>
            <p:spPr>
              <a:xfrm rot="16200000">
                <a:off x="0" y="168203"/>
                <a:ext cx="58063" cy="58064"/>
              </a:xfrm>
              <a:prstGeom prst="ellipse">
                <a:avLst/>
              </a:prstGeom>
              <a:solidFill>
                <a:srgbClr val="D3D7D9"/>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90" name="Circle"/>
              <p:cNvSpPr/>
              <p:nvPr/>
            </p:nvSpPr>
            <p:spPr>
              <a:xfrm rot="16200000">
                <a:off x="0" y="84101"/>
                <a:ext cx="58063" cy="58064"/>
              </a:xfrm>
              <a:prstGeom prst="ellipse">
                <a:avLst/>
              </a:prstGeom>
              <a:solidFill>
                <a:srgbClr val="D3D7D9"/>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91" name="Circle"/>
              <p:cNvSpPr/>
              <p:nvPr/>
            </p:nvSpPr>
            <p:spPr>
              <a:xfrm rot="16200000">
                <a:off x="0" y="0"/>
                <a:ext cx="58063" cy="58063"/>
              </a:xfrm>
              <a:prstGeom prst="ellipse">
                <a:avLst/>
              </a:prstGeom>
              <a:solidFill>
                <a:srgbClr val="D3D7D9"/>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grpSp>
        <p:sp>
          <p:nvSpPr>
            <p:cNvPr id="193" name="Rounded Rectangle"/>
            <p:cNvSpPr/>
            <p:nvPr/>
          </p:nvSpPr>
          <p:spPr>
            <a:xfrm>
              <a:off x="5702300" y="159543"/>
              <a:ext cx="5664200" cy="303214"/>
            </a:xfrm>
            <a:prstGeom prst="roundRect">
              <a:avLst>
                <a:gd name="adj" fmla="val 28681"/>
              </a:avLst>
            </a:prstGeom>
            <a:solidFill>
              <a:srgbClr val="FFFFFF"/>
            </a:solidFill>
            <a:ln w="3175" cap="flat">
              <a:solidFill>
                <a:srgbClr val="A6AAA9"/>
              </a:solidFill>
              <a:prstDash val="solid"/>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94" name="Rounded Rectangle"/>
            <p:cNvSpPr/>
            <p:nvPr/>
          </p:nvSpPr>
          <p:spPr>
            <a:xfrm>
              <a:off x="1213530" y="157956"/>
              <a:ext cx="306388" cy="306388"/>
            </a:xfrm>
            <a:prstGeom prst="roundRect">
              <a:avLst>
                <a:gd name="adj" fmla="val 31580"/>
              </a:avLst>
            </a:prstGeom>
            <a:solidFill>
              <a:srgbClr val="F0F3F4"/>
            </a:solidFill>
            <a:ln w="3175" cap="flat">
              <a:solidFill>
                <a:srgbClr val="A6AAA9"/>
              </a:solidFill>
              <a:prstDash val="solid"/>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95" name="Rounded Rectangle"/>
            <p:cNvSpPr/>
            <p:nvPr/>
          </p:nvSpPr>
          <p:spPr>
            <a:xfrm>
              <a:off x="1556430" y="157956"/>
              <a:ext cx="306388" cy="306388"/>
            </a:xfrm>
            <a:prstGeom prst="roundRect">
              <a:avLst>
                <a:gd name="adj" fmla="val 31580"/>
              </a:avLst>
            </a:prstGeom>
            <a:solidFill>
              <a:srgbClr val="F0F3F4"/>
            </a:solidFill>
            <a:ln w="3175" cap="flat">
              <a:solidFill>
                <a:srgbClr val="A6AAA9"/>
              </a:solidFill>
              <a:prstDash val="solid"/>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96" name="Shape"/>
            <p:cNvSpPr/>
            <p:nvPr/>
          </p:nvSpPr>
          <p:spPr>
            <a:xfrm rot="18900000">
              <a:off x="1342671" y="265763"/>
              <a:ext cx="90774" cy="907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4085"/>
                  </a:lnTo>
                  <a:lnTo>
                    <a:pt x="0" y="21600"/>
                  </a:lnTo>
                  <a:lnTo>
                    <a:pt x="4085" y="21600"/>
                  </a:lnTo>
                  <a:lnTo>
                    <a:pt x="4085" y="4085"/>
                  </a:lnTo>
                  <a:lnTo>
                    <a:pt x="21600" y="4085"/>
                  </a:lnTo>
                  <a:lnTo>
                    <a:pt x="21600" y="0"/>
                  </a:lnTo>
                  <a:lnTo>
                    <a:pt x="4085" y="0"/>
                  </a:lnTo>
                  <a:lnTo>
                    <a:pt x="0" y="0"/>
                  </a:lnTo>
                  <a:close/>
                </a:path>
              </a:pathLst>
            </a:custGeom>
            <a:solidFill>
              <a:srgbClr val="D6D6D6"/>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197" name="Shape"/>
            <p:cNvSpPr/>
            <p:nvPr/>
          </p:nvSpPr>
          <p:spPr>
            <a:xfrm rot="8100000">
              <a:off x="1638213" y="265763"/>
              <a:ext cx="90774" cy="907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4085"/>
                  </a:lnTo>
                  <a:lnTo>
                    <a:pt x="0" y="21600"/>
                  </a:lnTo>
                  <a:lnTo>
                    <a:pt x="4085" y="21600"/>
                  </a:lnTo>
                  <a:lnTo>
                    <a:pt x="4085" y="4085"/>
                  </a:lnTo>
                  <a:lnTo>
                    <a:pt x="21600" y="4085"/>
                  </a:lnTo>
                  <a:lnTo>
                    <a:pt x="21600" y="0"/>
                  </a:lnTo>
                  <a:lnTo>
                    <a:pt x="4085" y="0"/>
                  </a:lnTo>
                  <a:lnTo>
                    <a:pt x="0" y="0"/>
                  </a:lnTo>
                  <a:close/>
                </a:path>
              </a:pathLst>
            </a:custGeom>
            <a:solidFill>
              <a:srgbClr val="ABABAB"/>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grpSp>
      <p:sp>
        <p:nvSpPr>
          <p:cNvPr id="199" name="Title Text"/>
          <p:cNvSpPr txBox="1">
            <a:spLocks noGrp="1"/>
          </p:cNvSpPr>
          <p:nvPr>
            <p:ph type="title"/>
          </p:nvPr>
        </p:nvSpPr>
        <p:spPr>
          <a:xfrm>
            <a:off x="1270000" y="1590004"/>
            <a:ext cx="10160000" cy="1397001"/>
          </a:xfrm>
          <a:prstGeom prst="rect">
            <a:avLst/>
          </a:prstGeom>
        </p:spPr>
        <p:txBody>
          <a:bodyPr lIns="0" tIns="0" rIns="0" bIns="0"/>
          <a:lstStyle>
            <a:lvl1pPr algn="l">
              <a:lnSpc>
                <a:spcPct val="80000"/>
              </a:lnSpc>
              <a:defRPr sz="9000">
                <a:solidFill>
                  <a:srgbClr val="53585F"/>
                </a:solidFill>
                <a:latin typeface="Times New Roman"/>
                <a:ea typeface="Times New Roman"/>
                <a:cs typeface="Times New Roman"/>
                <a:sym typeface="Times New Roman"/>
              </a:defRPr>
            </a:lvl1pPr>
          </a:lstStyle>
          <a:p>
            <a:r>
              <a:t>Title Text</a:t>
            </a:r>
          </a:p>
        </p:txBody>
      </p:sp>
      <p:sp>
        <p:nvSpPr>
          <p:cNvPr id="200" name="Presentation theme"/>
          <p:cNvSpPr txBox="1">
            <a:spLocks noGrp="1"/>
          </p:cNvSpPr>
          <p:nvPr>
            <p:ph type="body" sz="quarter" idx="13"/>
          </p:nvPr>
        </p:nvSpPr>
        <p:spPr>
          <a:xfrm>
            <a:off x="2955349" y="463550"/>
            <a:ext cx="2606919" cy="279401"/>
          </a:xfrm>
          <a:prstGeom prst="rect">
            <a:avLst/>
          </a:prstGeom>
        </p:spPr>
        <p:txBody>
          <a:bodyPr>
            <a:spAutoFit/>
          </a:bodyPr>
          <a:lstStyle>
            <a:lvl1pPr marL="0" indent="0" algn="ctr">
              <a:spcBef>
                <a:spcPts val="0"/>
              </a:spcBef>
              <a:buSzTx/>
              <a:buNone/>
              <a:defRPr sz="1200" spc="0">
                <a:solidFill>
                  <a:srgbClr val="53585F"/>
                </a:solidFill>
                <a:latin typeface="Gill Sans"/>
                <a:ea typeface="Gill Sans"/>
                <a:cs typeface="Gill Sans"/>
                <a:sym typeface="Gill Sans"/>
              </a:defRPr>
            </a:lvl1pPr>
          </a:lstStyle>
          <a:p>
            <a:r>
              <a:t>Presentation theme</a:t>
            </a:r>
          </a:p>
        </p:txBody>
      </p:sp>
      <p:sp>
        <p:nvSpPr>
          <p:cNvPr id="201" name="Rounded Rectangle"/>
          <p:cNvSpPr/>
          <p:nvPr/>
        </p:nvSpPr>
        <p:spPr>
          <a:xfrm>
            <a:off x="2185725" y="399256"/>
            <a:ext cx="400993" cy="306388"/>
          </a:xfrm>
          <a:prstGeom prst="roundRect">
            <a:avLst>
              <a:gd name="adj" fmla="val 31580"/>
            </a:avLst>
          </a:prstGeom>
          <a:solidFill>
            <a:srgbClr val="F0F3F4"/>
          </a:solidFill>
          <a:ln w="3175">
            <a:solidFill>
              <a:srgbClr val="A6AAA9"/>
            </a:solidFill>
            <a:miter lim="400000"/>
          </a:ln>
        </p:spPr>
        <p:txBody>
          <a:bodyPr lIns="0" tIns="0" rIns="0" bIns="0" anchor="ctr"/>
          <a:lstStyle/>
          <a:p>
            <a:pPr>
              <a:lnSpc>
                <a:spcPct val="100000"/>
              </a:lnSpc>
              <a:spcBef>
                <a:spcPts val="0"/>
              </a:spcBef>
              <a:defRPr sz="4200" cap="all" spc="0">
                <a:latin typeface="Gill Sans"/>
                <a:ea typeface="Gill Sans"/>
                <a:cs typeface="Gill Sans"/>
                <a:sym typeface="Gill Sans"/>
              </a:defRPr>
            </a:pPr>
            <a:endParaRPr/>
          </a:p>
        </p:txBody>
      </p:sp>
      <p:sp>
        <p:nvSpPr>
          <p:cNvPr id="202" name="#"/>
          <p:cNvSpPr txBox="1">
            <a:spLocks noGrp="1"/>
          </p:cNvSpPr>
          <p:nvPr>
            <p:ph type="body" sz="quarter" idx="14"/>
          </p:nvPr>
        </p:nvSpPr>
        <p:spPr>
          <a:xfrm>
            <a:off x="2177288" y="412750"/>
            <a:ext cx="277204" cy="279401"/>
          </a:xfrm>
          <a:prstGeom prst="rect">
            <a:avLst/>
          </a:prstGeom>
        </p:spPr>
        <p:txBody>
          <a:bodyPr>
            <a:spAutoFit/>
          </a:bodyPr>
          <a:lstStyle>
            <a:lvl1pPr marL="0" indent="0" algn="ctr">
              <a:spcBef>
                <a:spcPts val="0"/>
              </a:spcBef>
              <a:buSzTx/>
              <a:buNone/>
              <a:defRPr sz="1200" spc="0">
                <a:solidFill>
                  <a:srgbClr val="53585F"/>
                </a:solidFill>
                <a:latin typeface="Gill Sans"/>
                <a:ea typeface="Gill Sans"/>
                <a:cs typeface="Gill Sans"/>
                <a:sym typeface="Gill Sans"/>
              </a:defRPr>
            </a:lvl1pPr>
          </a:lstStyle>
          <a:p>
            <a:r>
              <a:t>#</a:t>
            </a:r>
          </a:p>
        </p:txBody>
      </p:sp>
      <p:sp>
        <p:nvSpPr>
          <p:cNvPr id="203" name="Slide Number"/>
          <p:cNvSpPr txBox="1">
            <a:spLocks noGrp="1"/>
          </p:cNvSpPr>
          <p:nvPr>
            <p:ph type="sldNum" sz="quarter" idx="2"/>
          </p:nvPr>
        </p:nvSpPr>
        <p:spPr>
          <a:xfrm>
            <a:off x="2362199" y="469900"/>
            <a:ext cx="153925" cy="148717"/>
          </a:xfrm>
          <a:prstGeom prst="rect">
            <a:avLst/>
          </a:prstGeom>
        </p:spPr>
        <p:txBody>
          <a:bodyPr lIns="0" tIns="0" rIns="0" bIns="0">
            <a:spAutoFit/>
          </a:bodyPr>
          <a:lstStyle>
            <a:lvl1pPr>
              <a:defRPr sz="1000" cap="all" spc="0">
                <a:solidFill>
                  <a:srgbClr val="53585F"/>
                </a:solidFill>
                <a:latin typeface="Helvetica Neue Medium"/>
                <a:ea typeface="Helvetica Neue Medium"/>
                <a:cs typeface="Helvetica Neue Medium"/>
                <a:sym typeface="Helvetica Neue Medium"/>
              </a:defRPr>
            </a:lvl1pPr>
          </a:lstStyle>
          <a:p>
            <a:fld id="{86CB4B4D-7CA3-9044-876B-883B54F8677D}" type="slidenum">
              <a:t>‹#›</a:t>
            </a:fld>
            <a:endParaRPr/>
          </a:p>
        </p:txBody>
      </p:sp>
      <p:sp>
        <p:nvSpPr>
          <p:cNvPr id="204" name="Weaver-Hightower, How to Write Qualitative Research"/>
          <p:cNvSpPr txBox="1"/>
          <p:nvPr/>
        </p:nvSpPr>
        <p:spPr>
          <a:xfrm>
            <a:off x="9361993" y="9530013"/>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solidFill>
                  <a:srgbClr val="DCDEE0"/>
                </a:solidFill>
              </a:defRPr>
            </a:pPr>
            <a:r>
              <a:t>Weaver-Hightower, </a:t>
            </a:r>
            <a:r>
              <a:rPr i="1">
                <a:latin typeface="Helvetica Neue"/>
                <a:ea typeface="Helvetica Neue"/>
                <a:cs typeface="Helvetica Neue"/>
                <a:sym typeface="Helvetica Neue"/>
              </a:rPr>
              <a:t>How to Write Qualitative Research</a:t>
            </a:r>
          </a:p>
        </p:txBody>
      </p:sp>
      <p:sp>
        <p:nvSpPr>
          <p:cNvPr id="205" name="You can summarize…"/>
          <p:cNvSpPr txBox="1">
            <a:spLocks noGrp="1"/>
          </p:cNvSpPr>
          <p:nvPr>
            <p:ph type="body" idx="15"/>
          </p:nvPr>
        </p:nvSpPr>
        <p:spPr>
          <a:xfrm>
            <a:off x="1422400" y="3314631"/>
            <a:ext cx="10160000" cy="5775524"/>
          </a:xfrm>
          <a:prstGeom prst="rect">
            <a:avLst/>
          </a:prstGeom>
        </p:spPr>
        <p:txBody>
          <a:bodyPr lIns="0" tIns="0" rIns="0" bIns="0" anchor="t">
            <a:noAutofit/>
          </a:bodyPr>
          <a:lstStyle/>
          <a:p>
            <a:pPr marL="439615" indent="-439615">
              <a:lnSpc>
                <a:spcPct val="110000"/>
              </a:lnSpc>
              <a:spcBef>
                <a:spcPts val="1600"/>
              </a:spcBef>
              <a:buClr>
                <a:srgbClr val="774D76"/>
              </a:buClr>
              <a:buSzPct val="100000"/>
              <a:defRPr sz="3600" spc="0">
                <a:solidFill>
                  <a:srgbClr val="53585F"/>
                </a:solidFill>
                <a:latin typeface="Helvetica Neue Light"/>
                <a:ea typeface="Helvetica Neue Light"/>
                <a:cs typeface="Helvetica Neue Light"/>
                <a:sym typeface="Helvetica Neue Light"/>
              </a:defRPr>
            </a:pPr>
            <a:r>
              <a:t>You can summarize</a:t>
            </a:r>
          </a:p>
          <a:p>
            <a:pPr marL="439615" indent="-439615">
              <a:lnSpc>
                <a:spcPct val="110000"/>
              </a:lnSpc>
              <a:spcBef>
                <a:spcPts val="1600"/>
              </a:spcBef>
              <a:buClr>
                <a:srgbClr val="774D76"/>
              </a:buClr>
              <a:buSzPct val="100000"/>
              <a:defRPr sz="3600" spc="0">
                <a:solidFill>
                  <a:srgbClr val="53585F"/>
                </a:solidFill>
                <a:latin typeface="Helvetica Neue Light"/>
                <a:ea typeface="Helvetica Neue Light"/>
                <a:cs typeface="Helvetica Neue Light"/>
                <a:sym typeface="Helvetica Neue Light"/>
              </a:defRPr>
            </a:pPr>
            <a:r>
              <a:t>You can wrap up</a:t>
            </a:r>
          </a:p>
          <a:p>
            <a:pPr marL="439615" indent="-439615">
              <a:lnSpc>
                <a:spcPct val="110000"/>
              </a:lnSpc>
              <a:spcBef>
                <a:spcPts val="1600"/>
              </a:spcBef>
              <a:buClr>
                <a:srgbClr val="774D76"/>
              </a:buClr>
              <a:buSzPct val="100000"/>
              <a:defRPr sz="3600" spc="0">
                <a:solidFill>
                  <a:srgbClr val="53585F"/>
                </a:solidFill>
                <a:latin typeface="Helvetica Neue Light"/>
                <a:ea typeface="Helvetica Neue Light"/>
                <a:cs typeface="Helvetica Neue Light"/>
                <a:sym typeface="Helvetica Neue Light"/>
              </a:defRPr>
            </a:pPr>
            <a:r>
              <a:t>Perhaps take a moment to get abstract</a:t>
            </a:r>
          </a:p>
          <a:p>
            <a:pPr marL="439615" indent="-439615">
              <a:lnSpc>
                <a:spcPct val="110000"/>
              </a:lnSpc>
              <a:spcBef>
                <a:spcPts val="1600"/>
              </a:spcBef>
              <a:buClr>
                <a:srgbClr val="774D76"/>
              </a:buClr>
              <a:buSzPct val="100000"/>
              <a:defRPr sz="3600" spc="0">
                <a:solidFill>
                  <a:srgbClr val="53585F"/>
                </a:solidFill>
                <a:latin typeface="Helvetica Neue Light"/>
                <a:ea typeface="Helvetica Neue Light"/>
                <a:cs typeface="Helvetica Neue Light"/>
                <a:sym typeface="Helvetica Neue Light"/>
              </a:defRPr>
            </a:pPr>
            <a:r>
              <a:t>You can give practice or policy implications</a:t>
            </a:r>
          </a:p>
          <a:p>
            <a:pPr marL="439615" indent="-439615">
              <a:lnSpc>
                <a:spcPct val="110000"/>
              </a:lnSpc>
              <a:spcBef>
                <a:spcPts val="1600"/>
              </a:spcBef>
              <a:buClr>
                <a:srgbClr val="774D76"/>
              </a:buClr>
              <a:buSzPct val="100000"/>
              <a:defRPr sz="3600" spc="0">
                <a:solidFill>
                  <a:srgbClr val="53585F"/>
                </a:solidFill>
                <a:latin typeface="Helvetica Neue Light"/>
                <a:ea typeface="Helvetica Neue Light"/>
                <a:cs typeface="Helvetica Neue Light"/>
                <a:sym typeface="Helvetica Neue Light"/>
              </a:defRPr>
            </a:pPr>
            <a:r>
              <a:t>You can tell readers what else needs researching</a:t>
            </a:r>
          </a:p>
          <a:p>
            <a:pPr marL="439615" indent="-439615">
              <a:lnSpc>
                <a:spcPct val="110000"/>
              </a:lnSpc>
              <a:spcBef>
                <a:spcPts val="1600"/>
              </a:spcBef>
              <a:buClr>
                <a:srgbClr val="774D76"/>
              </a:buClr>
              <a:buSzPct val="100000"/>
              <a:defRPr sz="3600" spc="0">
                <a:solidFill>
                  <a:srgbClr val="53585F"/>
                </a:solidFill>
                <a:latin typeface="Helvetica Neue Light"/>
                <a:ea typeface="Helvetica Neue Light"/>
                <a:cs typeface="Helvetica Neue Light"/>
                <a:sym typeface="Helvetica Neue Light"/>
              </a:defRPr>
            </a:pPr>
            <a:r>
              <a:t>Give a preview of what will come</a:t>
            </a:r>
          </a:p>
          <a:p>
            <a:pPr marL="439615" indent="-439615">
              <a:lnSpc>
                <a:spcPct val="110000"/>
              </a:lnSpc>
              <a:spcBef>
                <a:spcPts val="1600"/>
              </a:spcBef>
              <a:buClr>
                <a:schemeClr val="accent6">
                  <a:lumOff val="-21524"/>
                </a:schemeClr>
              </a:buClr>
              <a:buSzPct val="100000"/>
              <a:defRPr sz="3600" spc="0">
                <a:solidFill>
                  <a:srgbClr val="53585F"/>
                </a:solidFill>
                <a:latin typeface="Helvetica Neue Light"/>
                <a:ea typeface="Helvetica Neue Light"/>
                <a:cs typeface="Helvetica Neue Light"/>
                <a:sym typeface="Helvetica Neue Light"/>
              </a:defRPr>
            </a:pPr>
            <a:r>
              <a:t>Do many of these things simultaneously</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Computer Screen Blank">
    <p:bg>
      <p:bgPr>
        <a:solidFill>
          <a:srgbClr val="774D76"/>
        </a:solidFill>
        <a:effectLst/>
      </p:bgPr>
    </p:bg>
    <p:spTree>
      <p:nvGrpSpPr>
        <p:cNvPr id="1" name=""/>
        <p:cNvGrpSpPr/>
        <p:nvPr/>
      </p:nvGrpSpPr>
      <p:grpSpPr>
        <a:xfrm>
          <a:off x="0" y="0"/>
          <a:ext cx="0" cy="0"/>
          <a:chOff x="0" y="0"/>
          <a:chExt cx="0" cy="0"/>
        </a:xfrm>
      </p:grpSpPr>
      <p:grpSp>
        <p:nvGrpSpPr>
          <p:cNvPr id="228" name="Group"/>
          <p:cNvGrpSpPr/>
          <p:nvPr/>
        </p:nvGrpSpPr>
        <p:grpSpPr>
          <a:xfrm>
            <a:off x="254000" y="241300"/>
            <a:ext cx="12496800" cy="9271000"/>
            <a:chOff x="0" y="0"/>
            <a:chExt cx="12496800" cy="9271000"/>
          </a:xfrm>
        </p:grpSpPr>
        <p:sp>
          <p:nvSpPr>
            <p:cNvPr id="212" name="Rounded Rectangle"/>
            <p:cNvSpPr/>
            <p:nvPr/>
          </p:nvSpPr>
          <p:spPr>
            <a:xfrm>
              <a:off x="0" y="0"/>
              <a:ext cx="12496800" cy="9271000"/>
            </a:xfrm>
            <a:prstGeom prst="roundRect">
              <a:avLst>
                <a:gd name="adj" fmla="val 834"/>
              </a:avLst>
            </a:prstGeom>
            <a:solidFill>
              <a:srgbClr val="E1E5E5"/>
            </a:solidFill>
            <a:ln w="3175" cap="flat">
              <a:solidFill>
                <a:srgbClr val="A6AAA9"/>
              </a:solidFill>
              <a:prstDash val="solid"/>
              <a:miter lim="400000"/>
            </a:ln>
            <a:effectLst>
              <a:outerShdw blurRad="63500" dist="25400" dir="5400000" rotWithShape="0">
                <a:srgbClr val="000000">
                  <a:alpha val="15283"/>
                </a:srgbClr>
              </a:outerShdw>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213" name="Rounded Rectangle"/>
            <p:cNvSpPr/>
            <p:nvPr/>
          </p:nvSpPr>
          <p:spPr>
            <a:xfrm>
              <a:off x="0" y="772467"/>
              <a:ext cx="12496800" cy="8498533"/>
            </a:xfrm>
            <a:prstGeom prst="roundRect">
              <a:avLst>
                <a:gd name="adj" fmla="val 1155"/>
              </a:avLst>
            </a:prstGeom>
            <a:solidFill>
              <a:srgbClr val="FFFFFF"/>
            </a:solidFill>
            <a:ln w="3175" cap="flat">
              <a:solidFill>
                <a:srgbClr val="A6AAA9"/>
              </a:solidFill>
              <a:prstDash val="solid"/>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214" name="Shape"/>
            <p:cNvSpPr/>
            <p:nvPr/>
          </p:nvSpPr>
          <p:spPr>
            <a:xfrm>
              <a:off x="0" y="163512"/>
              <a:ext cx="12496800" cy="735410"/>
            </a:xfrm>
            <a:custGeom>
              <a:avLst/>
              <a:gdLst/>
              <a:ahLst/>
              <a:cxnLst>
                <a:cxn ang="0">
                  <a:pos x="wd2" y="hd2"/>
                </a:cxn>
                <a:cxn ang="5400000">
                  <a:pos x="wd2" y="hd2"/>
                </a:cxn>
                <a:cxn ang="10800000">
                  <a:pos x="wd2" y="hd2"/>
                </a:cxn>
                <a:cxn ang="16200000">
                  <a:pos x="wd2" y="hd2"/>
                </a:cxn>
              </a:cxnLst>
              <a:rect l="0" t="0" r="r" b="b"/>
              <a:pathLst>
                <a:path w="21600" h="21600" extrusionOk="0">
                  <a:moveTo>
                    <a:pt x="4652" y="0"/>
                  </a:moveTo>
                  <a:cubicBezTo>
                    <a:pt x="4620" y="0"/>
                    <a:pt x="4596" y="1"/>
                    <a:pt x="4576" y="25"/>
                  </a:cubicBezTo>
                  <a:cubicBezTo>
                    <a:pt x="4556" y="48"/>
                    <a:pt x="4540" y="95"/>
                    <a:pt x="4523" y="187"/>
                  </a:cubicBezTo>
                  <a:cubicBezTo>
                    <a:pt x="4504" y="302"/>
                    <a:pt x="4487" y="485"/>
                    <a:pt x="4474" y="723"/>
                  </a:cubicBezTo>
                  <a:cubicBezTo>
                    <a:pt x="4460" y="960"/>
                    <a:pt x="4449" y="1247"/>
                    <a:pt x="4442" y="1562"/>
                  </a:cubicBezTo>
                  <a:cubicBezTo>
                    <a:pt x="4437" y="1852"/>
                    <a:pt x="4434" y="2134"/>
                    <a:pt x="4433" y="2478"/>
                  </a:cubicBezTo>
                  <a:cubicBezTo>
                    <a:pt x="4431" y="2821"/>
                    <a:pt x="4431" y="3227"/>
                    <a:pt x="4431" y="3765"/>
                  </a:cubicBezTo>
                  <a:lnTo>
                    <a:pt x="4366" y="10491"/>
                  </a:lnTo>
                  <a:lnTo>
                    <a:pt x="0" y="10491"/>
                  </a:lnTo>
                  <a:lnTo>
                    <a:pt x="0" y="21600"/>
                  </a:lnTo>
                  <a:lnTo>
                    <a:pt x="21600" y="21600"/>
                  </a:lnTo>
                  <a:lnTo>
                    <a:pt x="21600" y="10491"/>
                  </a:lnTo>
                  <a:lnTo>
                    <a:pt x="9643" y="10491"/>
                  </a:lnTo>
                  <a:lnTo>
                    <a:pt x="9578" y="3777"/>
                  </a:lnTo>
                  <a:cubicBezTo>
                    <a:pt x="9578" y="3230"/>
                    <a:pt x="9578" y="2822"/>
                    <a:pt x="9576" y="2477"/>
                  </a:cubicBezTo>
                  <a:cubicBezTo>
                    <a:pt x="9575" y="2133"/>
                    <a:pt x="9572" y="1852"/>
                    <a:pt x="9567" y="1562"/>
                  </a:cubicBezTo>
                  <a:cubicBezTo>
                    <a:pt x="9560" y="1247"/>
                    <a:pt x="9549" y="960"/>
                    <a:pt x="9535" y="723"/>
                  </a:cubicBezTo>
                  <a:cubicBezTo>
                    <a:pt x="9522" y="485"/>
                    <a:pt x="9505" y="302"/>
                    <a:pt x="9486" y="187"/>
                  </a:cubicBezTo>
                  <a:cubicBezTo>
                    <a:pt x="9469" y="94"/>
                    <a:pt x="9453" y="48"/>
                    <a:pt x="9432" y="24"/>
                  </a:cubicBezTo>
                  <a:cubicBezTo>
                    <a:pt x="9412" y="1"/>
                    <a:pt x="9388" y="0"/>
                    <a:pt x="9357" y="0"/>
                  </a:cubicBezTo>
                  <a:lnTo>
                    <a:pt x="4653" y="0"/>
                  </a:lnTo>
                  <a:lnTo>
                    <a:pt x="4652" y="0"/>
                  </a:lnTo>
                  <a:close/>
                </a:path>
              </a:pathLst>
            </a:custGeom>
            <a:solidFill>
              <a:srgbClr val="F0F3F4"/>
            </a:solidFill>
            <a:ln w="3175" cap="flat">
              <a:solidFill>
                <a:srgbClr val="A6AAA9"/>
              </a:solidFill>
              <a:prstDash val="solid"/>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grpSp>
          <p:nvGrpSpPr>
            <p:cNvPr id="218" name="Group"/>
            <p:cNvGrpSpPr/>
            <p:nvPr/>
          </p:nvGrpSpPr>
          <p:grpSpPr>
            <a:xfrm>
              <a:off x="282045" y="232300"/>
              <a:ext cx="515561" cy="132300"/>
              <a:chOff x="0" y="0"/>
              <a:chExt cx="515560" cy="132299"/>
            </a:xfrm>
          </p:grpSpPr>
          <p:sp>
            <p:nvSpPr>
              <p:cNvPr id="215" name="Circle"/>
              <p:cNvSpPr/>
              <p:nvPr/>
            </p:nvSpPr>
            <p:spPr>
              <a:xfrm>
                <a:off x="0" y="0"/>
                <a:ext cx="132300" cy="132300"/>
              </a:xfrm>
              <a:prstGeom prst="ellipse">
                <a:avLst/>
              </a:prstGeom>
              <a:solidFill>
                <a:srgbClr val="F5615B"/>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216" name="Circle"/>
              <p:cNvSpPr/>
              <p:nvPr/>
            </p:nvSpPr>
            <p:spPr>
              <a:xfrm>
                <a:off x="191630" y="0"/>
                <a:ext cx="132300" cy="132300"/>
              </a:xfrm>
              <a:prstGeom prst="ellipse">
                <a:avLst/>
              </a:prstGeom>
              <a:solidFill>
                <a:srgbClr val="A8D04C"/>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217" name="Circle"/>
              <p:cNvSpPr/>
              <p:nvPr/>
            </p:nvSpPr>
            <p:spPr>
              <a:xfrm>
                <a:off x="383260" y="0"/>
                <a:ext cx="132301" cy="132300"/>
              </a:xfrm>
              <a:prstGeom prst="ellipse">
                <a:avLst/>
              </a:prstGeom>
              <a:solidFill>
                <a:srgbClr val="FFC642"/>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grpSp>
        <p:grpSp>
          <p:nvGrpSpPr>
            <p:cNvPr id="222" name="Group"/>
            <p:cNvGrpSpPr/>
            <p:nvPr/>
          </p:nvGrpSpPr>
          <p:grpSpPr>
            <a:xfrm>
              <a:off x="12269117" y="159916"/>
              <a:ext cx="58064" cy="226268"/>
              <a:chOff x="0" y="0"/>
              <a:chExt cx="58062" cy="226266"/>
            </a:xfrm>
          </p:grpSpPr>
          <p:sp>
            <p:nvSpPr>
              <p:cNvPr id="219" name="Circle"/>
              <p:cNvSpPr/>
              <p:nvPr/>
            </p:nvSpPr>
            <p:spPr>
              <a:xfrm rot="16200000">
                <a:off x="0" y="168203"/>
                <a:ext cx="58063" cy="58064"/>
              </a:xfrm>
              <a:prstGeom prst="ellipse">
                <a:avLst/>
              </a:prstGeom>
              <a:solidFill>
                <a:srgbClr val="D3D7D9"/>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220" name="Circle"/>
              <p:cNvSpPr/>
              <p:nvPr/>
            </p:nvSpPr>
            <p:spPr>
              <a:xfrm rot="16200000">
                <a:off x="0" y="84101"/>
                <a:ext cx="58063" cy="58064"/>
              </a:xfrm>
              <a:prstGeom prst="ellipse">
                <a:avLst/>
              </a:prstGeom>
              <a:solidFill>
                <a:srgbClr val="D3D7D9"/>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221" name="Circle"/>
              <p:cNvSpPr/>
              <p:nvPr/>
            </p:nvSpPr>
            <p:spPr>
              <a:xfrm rot="16200000">
                <a:off x="0" y="0"/>
                <a:ext cx="58063" cy="58063"/>
              </a:xfrm>
              <a:prstGeom prst="ellipse">
                <a:avLst/>
              </a:prstGeom>
              <a:solidFill>
                <a:srgbClr val="D3D7D9"/>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grpSp>
        <p:sp>
          <p:nvSpPr>
            <p:cNvPr id="223" name="Rounded Rectangle"/>
            <p:cNvSpPr/>
            <p:nvPr/>
          </p:nvSpPr>
          <p:spPr>
            <a:xfrm>
              <a:off x="5702300" y="159543"/>
              <a:ext cx="5664200" cy="303214"/>
            </a:xfrm>
            <a:prstGeom prst="roundRect">
              <a:avLst>
                <a:gd name="adj" fmla="val 28681"/>
              </a:avLst>
            </a:prstGeom>
            <a:solidFill>
              <a:srgbClr val="FFFFFF"/>
            </a:solidFill>
            <a:ln w="3175" cap="flat">
              <a:solidFill>
                <a:srgbClr val="A6AAA9"/>
              </a:solidFill>
              <a:prstDash val="solid"/>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224" name="Rounded Rectangle"/>
            <p:cNvSpPr/>
            <p:nvPr/>
          </p:nvSpPr>
          <p:spPr>
            <a:xfrm>
              <a:off x="1213530" y="157956"/>
              <a:ext cx="306388" cy="306388"/>
            </a:xfrm>
            <a:prstGeom prst="roundRect">
              <a:avLst>
                <a:gd name="adj" fmla="val 31580"/>
              </a:avLst>
            </a:prstGeom>
            <a:solidFill>
              <a:srgbClr val="F0F3F4"/>
            </a:solidFill>
            <a:ln w="3175" cap="flat">
              <a:solidFill>
                <a:srgbClr val="A6AAA9"/>
              </a:solidFill>
              <a:prstDash val="solid"/>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225" name="Rounded Rectangle"/>
            <p:cNvSpPr/>
            <p:nvPr/>
          </p:nvSpPr>
          <p:spPr>
            <a:xfrm>
              <a:off x="1556430" y="157956"/>
              <a:ext cx="306388" cy="306388"/>
            </a:xfrm>
            <a:prstGeom prst="roundRect">
              <a:avLst>
                <a:gd name="adj" fmla="val 31580"/>
              </a:avLst>
            </a:prstGeom>
            <a:solidFill>
              <a:srgbClr val="F0F3F4"/>
            </a:solidFill>
            <a:ln w="3175" cap="flat">
              <a:solidFill>
                <a:srgbClr val="A6AAA9"/>
              </a:solidFill>
              <a:prstDash val="solid"/>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226" name="Shape"/>
            <p:cNvSpPr/>
            <p:nvPr/>
          </p:nvSpPr>
          <p:spPr>
            <a:xfrm rot="18900000">
              <a:off x="1342671" y="265763"/>
              <a:ext cx="90774" cy="907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4085"/>
                  </a:lnTo>
                  <a:lnTo>
                    <a:pt x="0" y="21600"/>
                  </a:lnTo>
                  <a:lnTo>
                    <a:pt x="4085" y="21600"/>
                  </a:lnTo>
                  <a:lnTo>
                    <a:pt x="4085" y="4085"/>
                  </a:lnTo>
                  <a:lnTo>
                    <a:pt x="21600" y="4085"/>
                  </a:lnTo>
                  <a:lnTo>
                    <a:pt x="21600" y="0"/>
                  </a:lnTo>
                  <a:lnTo>
                    <a:pt x="4085" y="0"/>
                  </a:lnTo>
                  <a:lnTo>
                    <a:pt x="0" y="0"/>
                  </a:lnTo>
                  <a:close/>
                </a:path>
              </a:pathLst>
            </a:custGeom>
            <a:solidFill>
              <a:srgbClr val="D6D6D6"/>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sp>
          <p:nvSpPr>
            <p:cNvPr id="227" name="Shape"/>
            <p:cNvSpPr/>
            <p:nvPr/>
          </p:nvSpPr>
          <p:spPr>
            <a:xfrm rot="8100000">
              <a:off x="1638213" y="265763"/>
              <a:ext cx="90774" cy="907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4085"/>
                  </a:lnTo>
                  <a:lnTo>
                    <a:pt x="0" y="21600"/>
                  </a:lnTo>
                  <a:lnTo>
                    <a:pt x="4085" y="21600"/>
                  </a:lnTo>
                  <a:lnTo>
                    <a:pt x="4085" y="4085"/>
                  </a:lnTo>
                  <a:lnTo>
                    <a:pt x="21600" y="4085"/>
                  </a:lnTo>
                  <a:lnTo>
                    <a:pt x="21600" y="0"/>
                  </a:lnTo>
                  <a:lnTo>
                    <a:pt x="4085" y="0"/>
                  </a:lnTo>
                  <a:lnTo>
                    <a:pt x="0" y="0"/>
                  </a:lnTo>
                  <a:close/>
                </a:path>
              </a:pathLst>
            </a:custGeom>
            <a:solidFill>
              <a:srgbClr val="ABABAB"/>
            </a:solidFill>
            <a:ln w="12700" cap="flat">
              <a:noFill/>
              <a:miter lim="400000"/>
            </a:ln>
            <a:effectLst/>
          </p:spPr>
          <p:txBody>
            <a:bodyPr wrap="square" lIns="0" tIns="0" rIns="0" bIns="0" numCol="1" anchor="ctr">
              <a:noAutofit/>
            </a:bodyPr>
            <a:lstStyle/>
            <a:p>
              <a:pPr>
                <a:lnSpc>
                  <a:spcPct val="100000"/>
                </a:lnSpc>
                <a:spcBef>
                  <a:spcPts val="0"/>
                </a:spcBef>
                <a:defRPr sz="4200" cap="all" spc="0">
                  <a:latin typeface="Gill Sans"/>
                  <a:ea typeface="Gill Sans"/>
                  <a:cs typeface="Gill Sans"/>
                  <a:sym typeface="Gill Sans"/>
                </a:defRPr>
              </a:pPr>
              <a:endParaRPr/>
            </a:p>
          </p:txBody>
        </p:sp>
      </p:grpSp>
      <p:sp>
        <p:nvSpPr>
          <p:cNvPr id="229" name="Presentation theme"/>
          <p:cNvSpPr txBox="1">
            <a:spLocks noGrp="1"/>
          </p:cNvSpPr>
          <p:nvPr>
            <p:ph type="body" sz="quarter" idx="13"/>
          </p:nvPr>
        </p:nvSpPr>
        <p:spPr>
          <a:xfrm>
            <a:off x="2955349" y="463550"/>
            <a:ext cx="2606919" cy="279401"/>
          </a:xfrm>
          <a:prstGeom prst="rect">
            <a:avLst/>
          </a:prstGeom>
        </p:spPr>
        <p:txBody>
          <a:bodyPr>
            <a:spAutoFit/>
          </a:bodyPr>
          <a:lstStyle>
            <a:lvl1pPr marL="0" indent="0" algn="ctr">
              <a:spcBef>
                <a:spcPts val="0"/>
              </a:spcBef>
              <a:buSzTx/>
              <a:buNone/>
              <a:defRPr sz="1200" spc="0">
                <a:solidFill>
                  <a:srgbClr val="53585F"/>
                </a:solidFill>
                <a:latin typeface="Gill Sans"/>
                <a:ea typeface="Gill Sans"/>
                <a:cs typeface="Gill Sans"/>
                <a:sym typeface="Gill Sans"/>
              </a:defRPr>
            </a:lvl1pPr>
          </a:lstStyle>
          <a:p>
            <a:r>
              <a:t>Presentation theme</a:t>
            </a:r>
          </a:p>
        </p:txBody>
      </p:sp>
      <p:sp>
        <p:nvSpPr>
          <p:cNvPr id="230" name="Rounded Rectangle"/>
          <p:cNvSpPr/>
          <p:nvPr/>
        </p:nvSpPr>
        <p:spPr>
          <a:xfrm>
            <a:off x="2185725" y="399256"/>
            <a:ext cx="400993" cy="306388"/>
          </a:xfrm>
          <a:prstGeom prst="roundRect">
            <a:avLst>
              <a:gd name="adj" fmla="val 31580"/>
            </a:avLst>
          </a:prstGeom>
          <a:solidFill>
            <a:srgbClr val="F0F3F4"/>
          </a:solidFill>
          <a:ln w="3175">
            <a:solidFill>
              <a:srgbClr val="A6AAA9"/>
            </a:solidFill>
            <a:miter lim="400000"/>
          </a:ln>
        </p:spPr>
        <p:txBody>
          <a:bodyPr lIns="0" tIns="0" rIns="0" bIns="0" anchor="ctr"/>
          <a:lstStyle/>
          <a:p>
            <a:pPr>
              <a:lnSpc>
                <a:spcPct val="100000"/>
              </a:lnSpc>
              <a:spcBef>
                <a:spcPts val="0"/>
              </a:spcBef>
              <a:defRPr sz="4200" cap="all" spc="0">
                <a:latin typeface="Gill Sans"/>
                <a:ea typeface="Gill Sans"/>
                <a:cs typeface="Gill Sans"/>
                <a:sym typeface="Gill Sans"/>
              </a:defRPr>
            </a:pPr>
            <a:endParaRPr/>
          </a:p>
        </p:txBody>
      </p:sp>
      <p:sp>
        <p:nvSpPr>
          <p:cNvPr id="231" name="#"/>
          <p:cNvSpPr txBox="1">
            <a:spLocks noGrp="1"/>
          </p:cNvSpPr>
          <p:nvPr>
            <p:ph type="body" sz="quarter" idx="14"/>
          </p:nvPr>
        </p:nvSpPr>
        <p:spPr>
          <a:xfrm>
            <a:off x="2177288" y="412750"/>
            <a:ext cx="277204" cy="279401"/>
          </a:xfrm>
          <a:prstGeom prst="rect">
            <a:avLst/>
          </a:prstGeom>
        </p:spPr>
        <p:txBody>
          <a:bodyPr>
            <a:spAutoFit/>
          </a:bodyPr>
          <a:lstStyle>
            <a:lvl1pPr marL="0" indent="0" algn="ctr">
              <a:spcBef>
                <a:spcPts val="0"/>
              </a:spcBef>
              <a:buSzTx/>
              <a:buNone/>
              <a:defRPr sz="1200" spc="0">
                <a:solidFill>
                  <a:srgbClr val="53585F"/>
                </a:solidFill>
                <a:latin typeface="Gill Sans"/>
                <a:ea typeface="Gill Sans"/>
                <a:cs typeface="Gill Sans"/>
                <a:sym typeface="Gill Sans"/>
              </a:defRPr>
            </a:lvl1pPr>
          </a:lstStyle>
          <a:p>
            <a:r>
              <a:t>#</a:t>
            </a:r>
          </a:p>
        </p:txBody>
      </p:sp>
      <p:sp>
        <p:nvSpPr>
          <p:cNvPr id="232" name="Slide Number"/>
          <p:cNvSpPr txBox="1">
            <a:spLocks noGrp="1"/>
          </p:cNvSpPr>
          <p:nvPr>
            <p:ph type="sldNum" sz="quarter" idx="2"/>
          </p:nvPr>
        </p:nvSpPr>
        <p:spPr>
          <a:xfrm>
            <a:off x="2362199" y="469900"/>
            <a:ext cx="153925" cy="148717"/>
          </a:xfrm>
          <a:prstGeom prst="rect">
            <a:avLst/>
          </a:prstGeom>
        </p:spPr>
        <p:txBody>
          <a:bodyPr lIns="0" tIns="0" rIns="0" bIns="0">
            <a:spAutoFit/>
          </a:bodyPr>
          <a:lstStyle>
            <a:lvl1pPr>
              <a:defRPr sz="1000" cap="all" spc="0">
                <a:solidFill>
                  <a:srgbClr val="53585F"/>
                </a:solidFill>
                <a:latin typeface="Helvetica Neue Medium"/>
                <a:ea typeface="Helvetica Neue Medium"/>
                <a:cs typeface="Helvetica Neue Medium"/>
                <a:sym typeface="Helvetica Neue Medium"/>
              </a:defRPr>
            </a:lvl1pPr>
          </a:lstStyle>
          <a:p>
            <a:fld id="{86CB4B4D-7CA3-9044-876B-883B54F8677D}" type="slidenum">
              <a:t>‹#›</a:t>
            </a:fld>
            <a:endParaRPr/>
          </a:p>
        </p:txBody>
      </p:sp>
      <p:sp>
        <p:nvSpPr>
          <p:cNvPr id="233" name="Weaver-Hightower, How to Write Qualitative Research"/>
          <p:cNvSpPr txBox="1"/>
          <p:nvPr/>
        </p:nvSpPr>
        <p:spPr>
          <a:xfrm>
            <a:off x="9361993" y="9515013"/>
            <a:ext cx="3527807" cy="1860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solidFill>
                  <a:srgbClr val="DCDEE0"/>
                </a:solidFill>
              </a:defRPr>
            </a:pPr>
            <a:r>
              <a:t>Weaver-Hightower, </a:t>
            </a:r>
            <a:r>
              <a:rPr i="1">
                <a:latin typeface="Helvetica Neue"/>
                <a:ea typeface="Helvetica Neue"/>
                <a:cs typeface="Helvetica Neue"/>
                <a:sym typeface="Helvetica Neue"/>
              </a:rPr>
              <a:t>How to Write Qualitative Research</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ext &amp; MacBook Mock-Up">
    <p:bg>
      <p:bgPr>
        <a:solidFill>
          <a:srgbClr val="2589C2"/>
        </a:solidFill>
        <a:effectLst/>
      </p:bgPr>
    </p:bg>
    <p:spTree>
      <p:nvGrpSpPr>
        <p:cNvPr id="1" name=""/>
        <p:cNvGrpSpPr/>
        <p:nvPr/>
      </p:nvGrpSpPr>
      <p:grpSpPr>
        <a:xfrm>
          <a:off x="0" y="0"/>
          <a:ext cx="0" cy="0"/>
          <a:chOff x="0" y="0"/>
          <a:chExt cx="0" cy="0"/>
        </a:xfrm>
      </p:grpSpPr>
      <p:sp>
        <p:nvSpPr>
          <p:cNvPr id="240" name="Rectangle"/>
          <p:cNvSpPr/>
          <p:nvPr/>
        </p:nvSpPr>
        <p:spPr>
          <a:xfrm>
            <a:off x="0" y="7269552"/>
            <a:ext cx="13004800" cy="2484048"/>
          </a:xfrm>
          <a:prstGeom prst="rect">
            <a:avLst/>
          </a:prstGeom>
          <a:solidFill>
            <a:srgbClr val="B2BCCA"/>
          </a:solidFill>
          <a:ln w="12700">
            <a:miter lim="400000"/>
          </a:ln>
        </p:spPr>
        <p:txBody>
          <a:bodyPr lIns="50800" tIns="50800" rIns="50800" bIns="50800" anchor="ct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grpSp>
        <p:nvGrpSpPr>
          <p:cNvPr id="243" name="Group"/>
          <p:cNvGrpSpPr/>
          <p:nvPr/>
        </p:nvGrpSpPr>
        <p:grpSpPr>
          <a:xfrm>
            <a:off x="5347424" y="3365499"/>
            <a:ext cx="6985766" cy="4056454"/>
            <a:chOff x="0" y="0"/>
            <a:chExt cx="6985765" cy="4056452"/>
          </a:xfrm>
        </p:grpSpPr>
        <p:sp>
          <p:nvSpPr>
            <p:cNvPr id="241" name="Shape"/>
            <p:cNvSpPr/>
            <p:nvPr/>
          </p:nvSpPr>
          <p:spPr>
            <a:xfrm>
              <a:off x="713013" y="0"/>
              <a:ext cx="5561527" cy="367213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21600"/>
                  </a:lnTo>
                  <a:lnTo>
                    <a:pt x="0" y="1115"/>
                  </a:lnTo>
                  <a:cubicBezTo>
                    <a:pt x="0" y="499"/>
                    <a:pt x="331" y="0"/>
                    <a:pt x="739" y="0"/>
                  </a:cubicBezTo>
                  <a:lnTo>
                    <a:pt x="10800" y="0"/>
                  </a:lnTo>
                  <a:lnTo>
                    <a:pt x="20862" y="0"/>
                  </a:lnTo>
                  <a:cubicBezTo>
                    <a:pt x="21269" y="0"/>
                    <a:pt x="21600" y="499"/>
                    <a:pt x="21600" y="1115"/>
                  </a:cubicBezTo>
                  <a:lnTo>
                    <a:pt x="21600" y="21600"/>
                  </a:lnTo>
                  <a:lnTo>
                    <a:pt x="10800" y="21600"/>
                  </a:lnTo>
                  <a:cubicBezTo>
                    <a:pt x="10800" y="21600"/>
                    <a:pt x="10800" y="21600"/>
                    <a:pt x="10800" y="21600"/>
                  </a:cubicBezTo>
                  <a:close/>
                </a:path>
              </a:pathLst>
            </a:custGeom>
            <a:solidFill>
              <a:srgbClr val="FFFFFF"/>
            </a:solidFill>
            <a:ln w="12700" cap="flat">
              <a:noFill/>
              <a:miter lim="400000"/>
            </a:ln>
            <a:effectLst/>
          </p:spPr>
          <p:txBody>
            <a:bodyPr wrap="square" lIns="38100" tIns="38100" rIns="38100" bIns="381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42" name="Shape"/>
            <p:cNvSpPr/>
            <p:nvPr/>
          </p:nvSpPr>
          <p:spPr>
            <a:xfrm>
              <a:off x="0" y="3724779"/>
              <a:ext cx="6985766" cy="331674"/>
            </a:xfrm>
            <a:custGeom>
              <a:avLst/>
              <a:gdLst/>
              <a:ahLst/>
              <a:cxnLst>
                <a:cxn ang="0">
                  <a:pos x="wd2" y="hd2"/>
                </a:cxn>
                <a:cxn ang="5400000">
                  <a:pos x="wd2" y="hd2"/>
                </a:cxn>
                <a:cxn ang="10800000">
                  <a:pos x="wd2" y="hd2"/>
                </a:cxn>
                <a:cxn ang="16200000">
                  <a:pos x="wd2" y="hd2"/>
                </a:cxn>
              </a:cxnLst>
              <a:rect l="0" t="0" r="r" b="b"/>
              <a:pathLst>
                <a:path w="21600" h="21600" extrusionOk="0">
                  <a:moveTo>
                    <a:pt x="20500" y="21600"/>
                  </a:moveTo>
                  <a:lnTo>
                    <a:pt x="10800" y="21600"/>
                  </a:lnTo>
                  <a:lnTo>
                    <a:pt x="1100" y="21600"/>
                  </a:lnTo>
                  <a:cubicBezTo>
                    <a:pt x="515" y="21600"/>
                    <a:pt x="38" y="12060"/>
                    <a:pt x="0" y="0"/>
                  </a:cubicBezTo>
                  <a:lnTo>
                    <a:pt x="10800" y="0"/>
                  </a:lnTo>
                  <a:lnTo>
                    <a:pt x="21600" y="0"/>
                  </a:lnTo>
                  <a:cubicBezTo>
                    <a:pt x="21562" y="12060"/>
                    <a:pt x="21084" y="21600"/>
                    <a:pt x="20500" y="21600"/>
                  </a:cubicBezTo>
                  <a:cubicBezTo>
                    <a:pt x="20500" y="21600"/>
                    <a:pt x="20500" y="21600"/>
                    <a:pt x="20500" y="21600"/>
                  </a:cubicBezTo>
                  <a:close/>
                </a:path>
              </a:pathLst>
            </a:custGeom>
            <a:solidFill>
              <a:srgbClr val="FFFFFF"/>
            </a:solidFill>
            <a:ln w="12700" cap="flat">
              <a:noFill/>
              <a:miter lim="400000"/>
            </a:ln>
            <a:effectLst/>
          </p:spPr>
          <p:txBody>
            <a:bodyPr wrap="square" lIns="38100" tIns="38100" rIns="38100" bIns="381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246" name="Group"/>
          <p:cNvGrpSpPr/>
          <p:nvPr/>
        </p:nvGrpSpPr>
        <p:grpSpPr>
          <a:xfrm>
            <a:off x="8335574" y="3416300"/>
            <a:ext cx="1008653" cy="3768743"/>
            <a:chOff x="0" y="50800"/>
            <a:chExt cx="1008651" cy="3768742"/>
          </a:xfrm>
        </p:grpSpPr>
        <p:sp>
          <p:nvSpPr>
            <p:cNvPr id="244" name="Shape"/>
            <p:cNvSpPr/>
            <p:nvPr/>
          </p:nvSpPr>
          <p:spPr>
            <a:xfrm>
              <a:off x="0" y="3723540"/>
              <a:ext cx="1008652" cy="960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362" y="12319"/>
                    <a:pt x="20322" y="21600"/>
                    <a:pt x="19075" y="21600"/>
                  </a:cubicBezTo>
                  <a:lnTo>
                    <a:pt x="10825" y="21600"/>
                  </a:lnTo>
                  <a:lnTo>
                    <a:pt x="10825" y="21600"/>
                  </a:lnTo>
                  <a:lnTo>
                    <a:pt x="10777" y="21600"/>
                  </a:lnTo>
                  <a:lnTo>
                    <a:pt x="10777" y="21600"/>
                  </a:lnTo>
                  <a:lnTo>
                    <a:pt x="2526" y="21600"/>
                  </a:lnTo>
                  <a:cubicBezTo>
                    <a:pt x="1278" y="21600"/>
                    <a:pt x="239" y="12319"/>
                    <a:pt x="0" y="0"/>
                  </a:cubicBezTo>
                  <a:lnTo>
                    <a:pt x="10777" y="0"/>
                  </a:lnTo>
                  <a:lnTo>
                    <a:pt x="10777" y="0"/>
                  </a:lnTo>
                  <a:lnTo>
                    <a:pt x="10825" y="0"/>
                  </a:lnTo>
                  <a:lnTo>
                    <a:pt x="10825" y="0"/>
                  </a:lnTo>
                  <a:lnTo>
                    <a:pt x="21600" y="0"/>
                  </a:lnTo>
                  <a:cubicBezTo>
                    <a:pt x="21600" y="0"/>
                    <a:pt x="21600" y="0"/>
                    <a:pt x="21600" y="0"/>
                  </a:cubicBezTo>
                  <a:close/>
                </a:path>
              </a:pathLst>
            </a:custGeom>
            <a:solidFill>
              <a:srgbClr val="BFBFBF"/>
            </a:solidFill>
            <a:ln w="12700" cap="flat">
              <a:noFill/>
              <a:miter lim="400000"/>
            </a:ln>
            <a:effectLst/>
          </p:spPr>
          <p:txBody>
            <a:bodyPr wrap="square" lIns="38100" tIns="38100" rIns="38100" bIns="381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45" name="Circle"/>
            <p:cNvSpPr/>
            <p:nvPr/>
          </p:nvSpPr>
          <p:spPr>
            <a:xfrm>
              <a:off x="457477" y="50800"/>
              <a:ext cx="82180" cy="81962"/>
            </a:xfrm>
            <a:prstGeom prst="ellipse">
              <a:avLst/>
            </a:prstGeom>
            <a:solidFill>
              <a:srgbClr val="B5BBC9"/>
            </a:solidFill>
            <a:ln w="12700" cap="flat">
              <a:noFill/>
              <a:miter lim="400000"/>
            </a:ln>
            <a:effectLst/>
          </p:spPr>
          <p:txBody>
            <a:bodyPr wrap="square" lIns="38100" tIns="38100" rIns="38100" bIns="381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247" name="Photo_placeholder1.jpg"/>
          <p:cNvSpPr>
            <a:spLocks noGrp="1"/>
          </p:cNvSpPr>
          <p:nvPr>
            <p:ph type="pic" sz="quarter" idx="13"/>
          </p:nvPr>
        </p:nvSpPr>
        <p:spPr>
          <a:xfrm>
            <a:off x="6250577" y="3555027"/>
            <a:ext cx="5181220" cy="3293007"/>
          </a:xfrm>
          <a:prstGeom prst="rect">
            <a:avLst/>
          </a:prstGeom>
        </p:spPr>
        <p:txBody>
          <a:bodyPr lIns="91439" tIns="45719" rIns="91439" bIns="45719" anchor="t">
            <a:noAutofit/>
          </a:bodyPr>
          <a:lstStyle/>
          <a:p>
            <a:endParaRPr/>
          </a:p>
        </p:txBody>
      </p:sp>
      <p:sp>
        <p:nvSpPr>
          <p:cNvPr id="248" name="Title Text"/>
          <p:cNvSpPr txBox="1">
            <a:spLocks noGrp="1"/>
          </p:cNvSpPr>
          <p:nvPr>
            <p:ph type="title"/>
          </p:nvPr>
        </p:nvSpPr>
        <p:spPr>
          <a:xfrm>
            <a:off x="1270000" y="722742"/>
            <a:ext cx="10464800" cy="1305356"/>
          </a:xfrm>
          <a:prstGeom prst="rect">
            <a:avLst/>
          </a:prstGeom>
        </p:spPr>
        <p:txBody>
          <a:bodyPr lIns="0" tIns="0" rIns="0" bIns="0" anchor="t"/>
          <a:lstStyle>
            <a:lvl1pPr algn="l"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800" b="1" cap="all" spc="156">
                <a:solidFill>
                  <a:srgbClr val="FFFFFF"/>
                </a:solidFill>
                <a:latin typeface="Avenir Next"/>
                <a:ea typeface="Avenir Next"/>
                <a:cs typeface="Avenir Next"/>
                <a:sym typeface="Avenir Next"/>
              </a:defRPr>
            </a:lvl1pPr>
          </a:lstStyle>
          <a:p>
            <a:r>
              <a:t>Title Text</a:t>
            </a:r>
          </a:p>
        </p:txBody>
      </p:sp>
      <p:grpSp>
        <p:nvGrpSpPr>
          <p:cNvPr id="251" name="Group"/>
          <p:cNvGrpSpPr/>
          <p:nvPr/>
        </p:nvGrpSpPr>
        <p:grpSpPr>
          <a:xfrm>
            <a:off x="3668252" y="7071784"/>
            <a:ext cx="1113229" cy="413669"/>
            <a:chOff x="0" y="0"/>
            <a:chExt cx="1113228" cy="413668"/>
          </a:xfrm>
        </p:grpSpPr>
        <p:sp>
          <p:nvSpPr>
            <p:cNvPr id="249" name="Shape"/>
            <p:cNvSpPr/>
            <p:nvPr/>
          </p:nvSpPr>
          <p:spPr>
            <a:xfrm>
              <a:off x="6372" y="229427"/>
              <a:ext cx="1105851" cy="184242"/>
            </a:xfrm>
            <a:custGeom>
              <a:avLst/>
              <a:gdLst/>
              <a:ahLst/>
              <a:cxnLst>
                <a:cxn ang="0">
                  <a:pos x="wd2" y="hd2"/>
                </a:cxn>
                <a:cxn ang="5400000">
                  <a:pos x="wd2" y="hd2"/>
                </a:cxn>
                <a:cxn ang="10800000">
                  <a:pos x="wd2" y="hd2"/>
                </a:cxn>
                <a:cxn ang="16200000">
                  <a:pos x="wd2" y="hd2"/>
                </a:cxn>
              </a:cxnLst>
              <a:rect l="0" t="0" r="r" b="b"/>
              <a:pathLst>
                <a:path w="21600" h="21600" extrusionOk="0">
                  <a:moveTo>
                    <a:pt x="18892" y="11558"/>
                  </a:moveTo>
                  <a:cubicBezTo>
                    <a:pt x="17246" y="14752"/>
                    <a:pt x="13097" y="16868"/>
                    <a:pt x="11002" y="16868"/>
                  </a:cubicBezTo>
                  <a:cubicBezTo>
                    <a:pt x="10886" y="16868"/>
                    <a:pt x="10425" y="16868"/>
                    <a:pt x="10309" y="16868"/>
                  </a:cubicBezTo>
                  <a:cubicBezTo>
                    <a:pt x="8214" y="16868"/>
                    <a:pt x="4064" y="14752"/>
                    <a:pt x="2418" y="11558"/>
                  </a:cubicBezTo>
                  <a:cubicBezTo>
                    <a:pt x="1560" y="9892"/>
                    <a:pt x="602" y="7033"/>
                    <a:pt x="0" y="2579"/>
                  </a:cubicBezTo>
                  <a:cubicBezTo>
                    <a:pt x="5" y="2676"/>
                    <a:pt x="10" y="2774"/>
                    <a:pt x="16" y="2869"/>
                  </a:cubicBezTo>
                  <a:cubicBezTo>
                    <a:pt x="452" y="9948"/>
                    <a:pt x="1697" y="14125"/>
                    <a:pt x="2777" y="16290"/>
                  </a:cubicBezTo>
                  <a:cubicBezTo>
                    <a:pt x="2908" y="16554"/>
                    <a:pt x="3057" y="16810"/>
                    <a:pt x="3219" y="17058"/>
                  </a:cubicBezTo>
                  <a:cubicBezTo>
                    <a:pt x="3809" y="17962"/>
                    <a:pt x="4585" y="18762"/>
                    <a:pt x="5428" y="19428"/>
                  </a:cubicBezTo>
                  <a:cubicBezTo>
                    <a:pt x="7157" y="20795"/>
                    <a:pt x="9165" y="21600"/>
                    <a:pt x="10416" y="21600"/>
                  </a:cubicBezTo>
                  <a:cubicBezTo>
                    <a:pt x="10529" y="21600"/>
                    <a:pt x="10975" y="21600"/>
                    <a:pt x="11087" y="21600"/>
                  </a:cubicBezTo>
                  <a:cubicBezTo>
                    <a:pt x="12338" y="21600"/>
                    <a:pt x="14346" y="20795"/>
                    <a:pt x="16074" y="19429"/>
                  </a:cubicBezTo>
                  <a:cubicBezTo>
                    <a:pt x="16917" y="18763"/>
                    <a:pt x="17694" y="17963"/>
                    <a:pt x="18284" y="17059"/>
                  </a:cubicBezTo>
                  <a:cubicBezTo>
                    <a:pt x="18446" y="16810"/>
                    <a:pt x="18595" y="16554"/>
                    <a:pt x="18727" y="16290"/>
                  </a:cubicBezTo>
                  <a:cubicBezTo>
                    <a:pt x="19807" y="14125"/>
                    <a:pt x="21051" y="9947"/>
                    <a:pt x="21487" y="2869"/>
                  </a:cubicBezTo>
                  <a:cubicBezTo>
                    <a:pt x="21541" y="2006"/>
                    <a:pt x="21578" y="1030"/>
                    <a:pt x="21600" y="0"/>
                  </a:cubicBezTo>
                  <a:cubicBezTo>
                    <a:pt x="21059" y="5959"/>
                    <a:pt x="19906" y="9591"/>
                    <a:pt x="18892" y="11558"/>
                  </a:cubicBezTo>
                  <a:close/>
                </a:path>
              </a:pathLst>
            </a:custGeom>
            <a:solidFill>
              <a:srgbClr val="DCDEE0"/>
            </a:solidFill>
            <a:ln w="25400" cap="flat">
              <a:noFill/>
              <a:miter lim="400000"/>
            </a:ln>
            <a:effectLst/>
          </p:spPr>
          <p:txBody>
            <a:bodyPr wrap="square" lIns="38100" tIns="38100" rIns="38100" bIns="381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50" name="Shape"/>
            <p:cNvSpPr/>
            <p:nvPr/>
          </p:nvSpPr>
          <p:spPr>
            <a:xfrm>
              <a:off x="-1" y="0"/>
              <a:ext cx="1113230" cy="374569"/>
            </a:xfrm>
            <a:custGeom>
              <a:avLst/>
              <a:gdLst/>
              <a:ahLst/>
              <a:cxnLst>
                <a:cxn ang="0">
                  <a:pos x="wd2" y="hd2"/>
                </a:cxn>
                <a:cxn ang="5400000">
                  <a:pos x="wd2" y="hd2"/>
                </a:cxn>
                <a:cxn ang="10800000">
                  <a:pos x="wd2" y="hd2"/>
                </a:cxn>
                <a:cxn ang="16200000">
                  <a:pos x="wd2" y="hd2"/>
                </a:cxn>
              </a:cxnLst>
              <a:rect l="0" t="0" r="r" b="b"/>
              <a:pathLst>
                <a:path w="21481" h="21566" extrusionOk="0">
                  <a:moveTo>
                    <a:pt x="21246" y="8709"/>
                  </a:moveTo>
                  <a:cubicBezTo>
                    <a:pt x="20814" y="6092"/>
                    <a:pt x="19902" y="4695"/>
                    <a:pt x="19049" y="3710"/>
                  </a:cubicBezTo>
                  <a:cubicBezTo>
                    <a:pt x="18366" y="2920"/>
                    <a:pt x="17648" y="2375"/>
                    <a:pt x="16937" y="1886"/>
                  </a:cubicBezTo>
                  <a:cubicBezTo>
                    <a:pt x="15515" y="908"/>
                    <a:pt x="14063" y="425"/>
                    <a:pt x="12611" y="101"/>
                  </a:cubicBezTo>
                  <a:cubicBezTo>
                    <a:pt x="12004" y="-34"/>
                    <a:pt x="9476" y="-34"/>
                    <a:pt x="8869" y="101"/>
                  </a:cubicBezTo>
                  <a:cubicBezTo>
                    <a:pt x="7418" y="425"/>
                    <a:pt x="5965" y="908"/>
                    <a:pt x="4543" y="1886"/>
                  </a:cubicBezTo>
                  <a:cubicBezTo>
                    <a:pt x="3832" y="2375"/>
                    <a:pt x="3115" y="2920"/>
                    <a:pt x="2431" y="3710"/>
                  </a:cubicBezTo>
                  <a:cubicBezTo>
                    <a:pt x="1579" y="4695"/>
                    <a:pt x="667" y="6092"/>
                    <a:pt x="234" y="8709"/>
                  </a:cubicBezTo>
                  <a:cubicBezTo>
                    <a:pt x="-28" y="10295"/>
                    <a:pt x="-76" y="12829"/>
                    <a:pt x="118" y="14549"/>
                  </a:cubicBezTo>
                  <a:cubicBezTo>
                    <a:pt x="713" y="16736"/>
                    <a:pt x="1660" y="18140"/>
                    <a:pt x="2507" y="18958"/>
                  </a:cubicBezTo>
                  <a:cubicBezTo>
                    <a:pt x="4133" y="20527"/>
                    <a:pt x="8233" y="21566"/>
                    <a:pt x="10302" y="21566"/>
                  </a:cubicBezTo>
                  <a:cubicBezTo>
                    <a:pt x="10417" y="21566"/>
                    <a:pt x="10873" y="21566"/>
                    <a:pt x="10987" y="21566"/>
                  </a:cubicBezTo>
                  <a:cubicBezTo>
                    <a:pt x="13057" y="21566"/>
                    <a:pt x="17156" y="20527"/>
                    <a:pt x="18782" y="18958"/>
                  </a:cubicBezTo>
                  <a:cubicBezTo>
                    <a:pt x="19784" y="17992"/>
                    <a:pt x="20923" y="16209"/>
                    <a:pt x="21457" y="13282"/>
                  </a:cubicBezTo>
                  <a:cubicBezTo>
                    <a:pt x="21524" y="11735"/>
                    <a:pt x="21449" y="9937"/>
                    <a:pt x="21246" y="8709"/>
                  </a:cubicBezTo>
                  <a:close/>
                </a:path>
              </a:pathLst>
            </a:custGeom>
            <a:solidFill>
              <a:srgbClr val="FFFFFF"/>
            </a:solidFill>
            <a:ln w="25400" cap="flat">
              <a:noFill/>
              <a:miter lim="400000"/>
            </a:ln>
            <a:effectLst/>
          </p:spPr>
          <p:txBody>
            <a:bodyPr wrap="square" lIns="38100" tIns="38100" rIns="38100" bIns="381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252" name="Commodo Porta"/>
          <p:cNvSpPr txBox="1">
            <a:spLocks noGrp="1"/>
          </p:cNvSpPr>
          <p:nvPr>
            <p:ph type="body" sz="quarter" idx="14"/>
          </p:nvPr>
        </p:nvSpPr>
        <p:spPr>
          <a:xfrm>
            <a:off x="6422080" y="4437312"/>
            <a:ext cx="4823754" cy="1528302"/>
          </a:xfrm>
          <a:prstGeom prst="rect">
            <a:avLst/>
          </a:prstGeom>
        </p:spPr>
        <p:txBody>
          <a:bodyPr>
            <a:noAutofit/>
          </a:bodyPr>
          <a:lstStyle>
            <a:lvl1pPr marL="0" indent="0" algn="ctr" defTabSz="457200">
              <a:lnSpc>
                <a:spcPct val="9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cap="all" spc="90">
                <a:solidFill>
                  <a:srgbClr val="FFFFFF"/>
                </a:solidFill>
                <a:latin typeface="Avenir Next"/>
                <a:ea typeface="Avenir Next"/>
                <a:cs typeface="Avenir Next"/>
                <a:sym typeface="Avenir Next"/>
              </a:defRPr>
            </a:lvl1pPr>
          </a:lstStyle>
          <a:p>
            <a:r>
              <a:t>Commodo Porta</a:t>
            </a:r>
          </a:p>
        </p:txBody>
      </p:sp>
      <p:sp>
        <p:nvSpPr>
          <p:cNvPr id="253" name="Fusce dapibus, tellus ac cursus commodo, tortor mauris condimentum nibh, ut fermentum massa justo sit amet risus. Etiam porta sem malesuada magna mollis euismod. Maecenas faucibus."/>
          <p:cNvSpPr txBox="1">
            <a:spLocks noGrp="1"/>
          </p:cNvSpPr>
          <p:nvPr>
            <p:ph type="body" sz="quarter" idx="15"/>
          </p:nvPr>
        </p:nvSpPr>
        <p:spPr>
          <a:xfrm>
            <a:off x="1270000" y="8260529"/>
            <a:ext cx="10464800" cy="766267"/>
          </a:xfrm>
          <a:prstGeom prst="rect">
            <a:avLst/>
          </a:prstGeom>
        </p:spPr>
        <p:txBody>
          <a:bodyPr lIns="0" tIns="0" rIns="0" bIns="0" anchor="t"/>
          <a:lstStyle>
            <a:lvl1pPr marL="0" indent="0" defTabSz="370331">
              <a:spcBef>
                <a:spcPts val="1200"/>
              </a:spcBef>
              <a:buSzTx/>
              <a:buNone/>
              <a:tabLst>
                <a:tab pos="279400" algn="l"/>
                <a:tab pos="571500" algn="l"/>
                <a:tab pos="863600" algn="l"/>
                <a:tab pos="1143000" algn="l"/>
                <a:tab pos="1435100" algn="l"/>
                <a:tab pos="1727200" algn="l"/>
                <a:tab pos="2006600" algn="l"/>
                <a:tab pos="2298700" algn="l"/>
                <a:tab pos="2590800" algn="l"/>
                <a:tab pos="2870200" algn="l"/>
                <a:tab pos="3162300" algn="l"/>
                <a:tab pos="3454400" algn="l"/>
              </a:tabLst>
              <a:defRPr sz="1782" spc="35">
                <a:solidFill>
                  <a:srgbClr val="FFFFFF"/>
                </a:solidFill>
                <a:latin typeface="Avenir Next"/>
                <a:ea typeface="Avenir Next"/>
                <a:cs typeface="Avenir Next"/>
                <a:sym typeface="Avenir Next"/>
              </a:defRPr>
            </a:lvl1pPr>
          </a:lstStyle>
          <a:p>
            <a:r>
              <a:t>Fusce dapibus, tellus ac cursus commodo, tortor mauris condimentum nibh, ut fermentum massa justo sit amet risus. Etiam porta sem malesuada magna mollis euismod. Maecenas faucibus.</a:t>
            </a:r>
          </a:p>
        </p:txBody>
      </p:sp>
      <p:sp>
        <p:nvSpPr>
          <p:cNvPr id="254" name="Body Level One…"/>
          <p:cNvSpPr txBox="1">
            <a:spLocks noGrp="1"/>
          </p:cNvSpPr>
          <p:nvPr>
            <p:ph type="body" sz="quarter" idx="1"/>
          </p:nvPr>
        </p:nvSpPr>
        <p:spPr>
          <a:xfrm>
            <a:off x="1270000" y="3302000"/>
            <a:ext cx="4191000" cy="3175000"/>
          </a:xfrm>
          <a:prstGeom prst="rect">
            <a:avLst/>
          </a:prstGeom>
        </p:spPr>
        <p:txBody>
          <a:bodyPr lIns="0" tIns="0" rIns="0" bIns="0" anchor="t"/>
          <a:lstStyle>
            <a:lvl1pPr marL="0" indent="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1pPr>
            <a:lvl2pPr marL="0" indent="22860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2pPr>
            <a:lvl3pPr marL="0" indent="45720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3pPr>
            <a:lvl4pPr marL="0" indent="68580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4pPr>
            <a:lvl5pPr marL="0" indent="91440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255"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256" name="Slide Number"/>
          <p:cNvSpPr txBox="1">
            <a:spLocks noGrp="1"/>
          </p:cNvSpPr>
          <p:nvPr>
            <p:ph type="sldNum" sz="quarter" idx="2"/>
          </p:nvPr>
        </p:nvSpPr>
        <p:spPr>
          <a:xfrm>
            <a:off x="12323537" y="260350"/>
            <a:ext cx="524765" cy="520507"/>
          </a:xfrm>
          <a:prstGeom prst="rect">
            <a:avLst/>
          </a:prstGeom>
        </p:spPr>
        <p:txBody>
          <a:bodyPr lIns="0" tIns="0" rIns="0" bIns="0" anchor="ctr"/>
          <a:lstStyle>
            <a:lvl1pPr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cap="all" spc="70">
                <a:solidFill>
                  <a:srgbClr val="FFFFFF"/>
                </a:solidFill>
                <a:latin typeface="+mn-lt"/>
                <a:ea typeface="+mn-ea"/>
                <a:cs typeface="+mn-cs"/>
                <a:sym typeface="Helvetica Neue Thin"/>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Section Slide">
    <p:bg>
      <p:bgPr>
        <a:solidFill>
          <a:srgbClr val="FBBF56"/>
        </a:solidFill>
        <a:effectLst/>
      </p:bgPr>
    </p:bg>
    <p:spTree>
      <p:nvGrpSpPr>
        <p:cNvPr id="1" name=""/>
        <p:cNvGrpSpPr/>
        <p:nvPr/>
      </p:nvGrpSpPr>
      <p:grpSpPr>
        <a:xfrm>
          <a:off x="0" y="0"/>
          <a:ext cx="0" cy="0"/>
          <a:chOff x="0" y="0"/>
          <a:chExt cx="0" cy="0"/>
        </a:xfrm>
      </p:grpSpPr>
      <p:sp>
        <p:nvSpPr>
          <p:cNvPr id="263" name="Image"/>
          <p:cNvSpPr>
            <a:spLocks noGrp="1"/>
          </p:cNvSpPr>
          <p:nvPr>
            <p:ph type="pic" idx="13"/>
          </p:nvPr>
        </p:nvSpPr>
        <p:spPr>
          <a:xfrm flipH="1">
            <a:off x="-715" y="-26005"/>
            <a:ext cx="13019777" cy="7633890"/>
          </a:xfrm>
          <a:prstGeom prst="rect">
            <a:avLst/>
          </a:prstGeom>
        </p:spPr>
        <p:txBody>
          <a:bodyPr lIns="91439" tIns="45719" rIns="91439" bIns="45719" anchor="t">
            <a:noAutofit/>
          </a:bodyPr>
          <a:lstStyle/>
          <a:p>
            <a:endParaRPr/>
          </a:p>
        </p:txBody>
      </p:sp>
      <p:sp>
        <p:nvSpPr>
          <p:cNvPr id="264" name="Title Text"/>
          <p:cNvSpPr txBox="1">
            <a:spLocks noGrp="1"/>
          </p:cNvSpPr>
          <p:nvPr>
            <p:ph type="title"/>
          </p:nvPr>
        </p:nvSpPr>
        <p:spPr>
          <a:xfrm>
            <a:off x="954987" y="5429004"/>
            <a:ext cx="11108268" cy="2479041"/>
          </a:xfrm>
          <a:prstGeom prst="rect">
            <a:avLst/>
          </a:prstGeom>
        </p:spPr>
        <p:txBody>
          <a:bodyPr lIns="27093" tIns="27093" rIns="27093" bIns="27093" anchor="b"/>
          <a:lstStyle>
            <a:lvl1pPr defTabSz="325120">
              <a:lnSpc>
                <a:spcPct val="80000"/>
              </a:lnSpc>
              <a:spcBef>
                <a:spcPts val="1000"/>
              </a:spcBef>
              <a:defRPr sz="7000" spc="0">
                <a:solidFill>
                  <a:srgbClr val="FFFFFF"/>
                </a:solidFill>
                <a:latin typeface="Avenir Next"/>
                <a:ea typeface="Avenir Next"/>
                <a:cs typeface="Avenir Next"/>
                <a:sym typeface="Avenir Next"/>
              </a:defRPr>
            </a:lvl1pPr>
          </a:lstStyle>
          <a:p>
            <a:r>
              <a:t>Title Text</a:t>
            </a:r>
          </a:p>
        </p:txBody>
      </p:sp>
      <p:sp>
        <p:nvSpPr>
          <p:cNvPr id="265" name="Body Level One…"/>
          <p:cNvSpPr txBox="1">
            <a:spLocks noGrp="1"/>
          </p:cNvSpPr>
          <p:nvPr>
            <p:ph type="body" sz="quarter" idx="1"/>
          </p:nvPr>
        </p:nvSpPr>
        <p:spPr>
          <a:xfrm>
            <a:off x="948266" y="7785494"/>
            <a:ext cx="11108268" cy="846668"/>
          </a:xfrm>
          <a:prstGeom prst="rect">
            <a:avLst/>
          </a:prstGeom>
        </p:spPr>
        <p:txBody>
          <a:bodyPr lIns="27093" tIns="27093" rIns="27093" bIns="27093" anchor="t"/>
          <a:lstStyle>
            <a:lvl1pPr marL="0" indent="0" algn="ctr" defTabSz="325120">
              <a:lnSpc>
                <a:spcPct val="80000"/>
              </a:lnSpc>
              <a:spcBef>
                <a:spcPts val="1000"/>
              </a:spcBef>
              <a:buSzTx/>
              <a:buNone/>
              <a:defRPr sz="4200" spc="-42">
                <a:solidFill>
                  <a:srgbClr val="414141"/>
                </a:solidFill>
                <a:latin typeface="Avenir Book"/>
                <a:ea typeface="Avenir Book"/>
                <a:cs typeface="Avenir Book"/>
                <a:sym typeface="Avenir Book"/>
              </a:defRPr>
            </a:lvl1pPr>
            <a:lvl2pPr marL="0" indent="228600" algn="ctr" defTabSz="325120">
              <a:lnSpc>
                <a:spcPct val="80000"/>
              </a:lnSpc>
              <a:spcBef>
                <a:spcPts val="1000"/>
              </a:spcBef>
              <a:buSzTx/>
              <a:buNone/>
              <a:defRPr sz="4200" spc="-42">
                <a:solidFill>
                  <a:srgbClr val="414141"/>
                </a:solidFill>
                <a:latin typeface="Avenir Book"/>
                <a:ea typeface="Avenir Book"/>
                <a:cs typeface="Avenir Book"/>
                <a:sym typeface="Avenir Book"/>
              </a:defRPr>
            </a:lvl2pPr>
            <a:lvl3pPr marL="0" indent="457200" algn="ctr" defTabSz="325120">
              <a:lnSpc>
                <a:spcPct val="80000"/>
              </a:lnSpc>
              <a:spcBef>
                <a:spcPts val="1000"/>
              </a:spcBef>
              <a:buSzTx/>
              <a:buNone/>
              <a:defRPr sz="4200" spc="-42">
                <a:solidFill>
                  <a:srgbClr val="414141"/>
                </a:solidFill>
                <a:latin typeface="Avenir Book"/>
                <a:ea typeface="Avenir Book"/>
                <a:cs typeface="Avenir Book"/>
                <a:sym typeface="Avenir Book"/>
              </a:defRPr>
            </a:lvl3pPr>
            <a:lvl4pPr marL="0" indent="685800" algn="ctr" defTabSz="325120">
              <a:lnSpc>
                <a:spcPct val="80000"/>
              </a:lnSpc>
              <a:spcBef>
                <a:spcPts val="1000"/>
              </a:spcBef>
              <a:buSzTx/>
              <a:buNone/>
              <a:defRPr sz="4200" spc="-42">
                <a:solidFill>
                  <a:srgbClr val="414141"/>
                </a:solidFill>
                <a:latin typeface="Avenir Book"/>
                <a:ea typeface="Avenir Book"/>
                <a:cs typeface="Avenir Book"/>
                <a:sym typeface="Avenir Book"/>
              </a:defRPr>
            </a:lvl4pPr>
            <a:lvl5pPr marL="0" indent="914400" algn="ctr" defTabSz="325120">
              <a:lnSpc>
                <a:spcPct val="80000"/>
              </a:lnSpc>
              <a:spcBef>
                <a:spcPts val="1000"/>
              </a:spcBef>
              <a:buSzTx/>
              <a:buNone/>
              <a:defRPr sz="4200" spc="-42">
                <a:solidFill>
                  <a:srgbClr val="414141"/>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266" name="Slide Number"/>
          <p:cNvSpPr txBox="1">
            <a:spLocks noGrp="1"/>
          </p:cNvSpPr>
          <p:nvPr>
            <p:ph type="sldNum" sz="quarter" idx="2"/>
          </p:nvPr>
        </p:nvSpPr>
        <p:spPr>
          <a:xfrm>
            <a:off x="12065000" y="8890000"/>
            <a:ext cx="264601" cy="264930"/>
          </a:xfrm>
          <a:prstGeom prst="rect">
            <a:avLst/>
          </a:prstGeom>
        </p:spPr>
        <p:txBody>
          <a:bodyPr lIns="27093" tIns="27093" rIns="27093" bIns="27093"/>
          <a:lstStyle>
            <a:lvl1pPr defTabSz="587022">
              <a:defRPr sz="14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Section Slide copy">
    <p:bg>
      <p:bgPr>
        <a:solidFill>
          <a:srgbClr val="2C8AC0"/>
        </a:solidFill>
        <a:effectLst/>
      </p:bgPr>
    </p:bg>
    <p:spTree>
      <p:nvGrpSpPr>
        <p:cNvPr id="1" name=""/>
        <p:cNvGrpSpPr/>
        <p:nvPr/>
      </p:nvGrpSpPr>
      <p:grpSpPr>
        <a:xfrm>
          <a:off x="0" y="0"/>
          <a:ext cx="0" cy="0"/>
          <a:chOff x="0" y="0"/>
          <a:chExt cx="0" cy="0"/>
        </a:xfrm>
      </p:grpSpPr>
      <p:sp>
        <p:nvSpPr>
          <p:cNvPr id="273" name="Image"/>
          <p:cNvSpPr>
            <a:spLocks noGrp="1"/>
          </p:cNvSpPr>
          <p:nvPr>
            <p:ph type="pic" idx="13"/>
          </p:nvPr>
        </p:nvSpPr>
        <p:spPr>
          <a:xfrm flipH="1">
            <a:off x="-715" y="-26005"/>
            <a:ext cx="13019777" cy="7633890"/>
          </a:xfrm>
          <a:prstGeom prst="rect">
            <a:avLst/>
          </a:prstGeom>
        </p:spPr>
        <p:txBody>
          <a:bodyPr lIns="91439" tIns="45719" rIns="91439" bIns="45719" anchor="t">
            <a:noAutofit/>
          </a:bodyPr>
          <a:lstStyle/>
          <a:p>
            <a:endParaRPr/>
          </a:p>
        </p:txBody>
      </p:sp>
      <p:sp>
        <p:nvSpPr>
          <p:cNvPr id="274" name="Title Text"/>
          <p:cNvSpPr txBox="1">
            <a:spLocks noGrp="1"/>
          </p:cNvSpPr>
          <p:nvPr>
            <p:ph type="title"/>
          </p:nvPr>
        </p:nvSpPr>
        <p:spPr>
          <a:xfrm>
            <a:off x="954987" y="5429004"/>
            <a:ext cx="11108268" cy="2479041"/>
          </a:xfrm>
          <a:prstGeom prst="rect">
            <a:avLst/>
          </a:prstGeom>
        </p:spPr>
        <p:txBody>
          <a:bodyPr lIns="27093" tIns="27093" rIns="27093" bIns="27093" anchor="b"/>
          <a:lstStyle>
            <a:lvl1pPr defTabSz="325120">
              <a:lnSpc>
                <a:spcPct val="80000"/>
              </a:lnSpc>
              <a:spcBef>
                <a:spcPts val="1000"/>
              </a:spcBef>
              <a:defRPr sz="7000" spc="0">
                <a:solidFill>
                  <a:srgbClr val="FFFFFF"/>
                </a:solidFill>
                <a:latin typeface="Avenir Next"/>
                <a:ea typeface="Avenir Next"/>
                <a:cs typeface="Avenir Next"/>
                <a:sym typeface="Avenir Next"/>
              </a:defRPr>
            </a:lvl1pPr>
          </a:lstStyle>
          <a:p>
            <a:r>
              <a:t>Title Text</a:t>
            </a:r>
          </a:p>
        </p:txBody>
      </p:sp>
      <p:sp>
        <p:nvSpPr>
          <p:cNvPr id="275" name="Body Level One…"/>
          <p:cNvSpPr txBox="1">
            <a:spLocks noGrp="1"/>
          </p:cNvSpPr>
          <p:nvPr>
            <p:ph type="body" sz="quarter" idx="1"/>
          </p:nvPr>
        </p:nvSpPr>
        <p:spPr>
          <a:xfrm>
            <a:off x="948266" y="7785494"/>
            <a:ext cx="11108268" cy="846668"/>
          </a:xfrm>
          <a:prstGeom prst="rect">
            <a:avLst/>
          </a:prstGeom>
        </p:spPr>
        <p:txBody>
          <a:bodyPr lIns="27093" tIns="27093" rIns="27093" bIns="27093" anchor="t"/>
          <a:lstStyle>
            <a:lvl1pPr marL="0" indent="0" algn="ctr" defTabSz="325120">
              <a:lnSpc>
                <a:spcPct val="80000"/>
              </a:lnSpc>
              <a:spcBef>
                <a:spcPts val="1000"/>
              </a:spcBef>
              <a:buSzTx/>
              <a:buNone/>
              <a:defRPr sz="4200" spc="-42">
                <a:solidFill>
                  <a:srgbClr val="414141"/>
                </a:solidFill>
                <a:latin typeface="Avenir Book"/>
                <a:ea typeface="Avenir Book"/>
                <a:cs typeface="Avenir Book"/>
                <a:sym typeface="Avenir Book"/>
              </a:defRPr>
            </a:lvl1pPr>
            <a:lvl2pPr marL="0" indent="228600" algn="ctr" defTabSz="325120">
              <a:lnSpc>
                <a:spcPct val="80000"/>
              </a:lnSpc>
              <a:spcBef>
                <a:spcPts val="1000"/>
              </a:spcBef>
              <a:buSzTx/>
              <a:buNone/>
              <a:defRPr sz="4200" spc="-42">
                <a:solidFill>
                  <a:srgbClr val="414141"/>
                </a:solidFill>
                <a:latin typeface="Avenir Book"/>
                <a:ea typeface="Avenir Book"/>
                <a:cs typeface="Avenir Book"/>
                <a:sym typeface="Avenir Book"/>
              </a:defRPr>
            </a:lvl2pPr>
            <a:lvl3pPr marL="0" indent="457200" algn="ctr" defTabSz="325120">
              <a:lnSpc>
                <a:spcPct val="80000"/>
              </a:lnSpc>
              <a:spcBef>
                <a:spcPts val="1000"/>
              </a:spcBef>
              <a:buSzTx/>
              <a:buNone/>
              <a:defRPr sz="4200" spc="-42">
                <a:solidFill>
                  <a:srgbClr val="414141"/>
                </a:solidFill>
                <a:latin typeface="Avenir Book"/>
                <a:ea typeface="Avenir Book"/>
                <a:cs typeface="Avenir Book"/>
                <a:sym typeface="Avenir Book"/>
              </a:defRPr>
            </a:lvl3pPr>
            <a:lvl4pPr marL="0" indent="685800" algn="ctr" defTabSz="325120">
              <a:lnSpc>
                <a:spcPct val="80000"/>
              </a:lnSpc>
              <a:spcBef>
                <a:spcPts val="1000"/>
              </a:spcBef>
              <a:buSzTx/>
              <a:buNone/>
              <a:defRPr sz="4200" spc="-42">
                <a:solidFill>
                  <a:srgbClr val="414141"/>
                </a:solidFill>
                <a:latin typeface="Avenir Book"/>
                <a:ea typeface="Avenir Book"/>
                <a:cs typeface="Avenir Book"/>
                <a:sym typeface="Avenir Book"/>
              </a:defRPr>
            </a:lvl4pPr>
            <a:lvl5pPr marL="0" indent="914400" algn="ctr" defTabSz="325120">
              <a:lnSpc>
                <a:spcPct val="80000"/>
              </a:lnSpc>
              <a:spcBef>
                <a:spcPts val="1000"/>
              </a:spcBef>
              <a:buSzTx/>
              <a:buNone/>
              <a:defRPr sz="4200" spc="-42">
                <a:solidFill>
                  <a:srgbClr val="414141"/>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276" name="Slide Number"/>
          <p:cNvSpPr txBox="1">
            <a:spLocks noGrp="1"/>
          </p:cNvSpPr>
          <p:nvPr>
            <p:ph type="sldNum" sz="quarter" idx="2"/>
          </p:nvPr>
        </p:nvSpPr>
        <p:spPr>
          <a:xfrm>
            <a:off x="12065000" y="8890000"/>
            <a:ext cx="264601" cy="264930"/>
          </a:xfrm>
          <a:prstGeom prst="rect">
            <a:avLst/>
          </a:prstGeom>
        </p:spPr>
        <p:txBody>
          <a:bodyPr lIns="27093" tIns="27093" rIns="27093" bIns="27093"/>
          <a:lstStyle>
            <a:lvl1pPr defTabSz="587022">
              <a:defRPr sz="14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Section Slide copy 1">
    <p:bg>
      <p:bgPr>
        <a:solidFill>
          <a:srgbClr val="73D2AA"/>
        </a:solidFill>
        <a:effectLst/>
      </p:bgPr>
    </p:bg>
    <p:spTree>
      <p:nvGrpSpPr>
        <p:cNvPr id="1" name=""/>
        <p:cNvGrpSpPr/>
        <p:nvPr/>
      </p:nvGrpSpPr>
      <p:grpSpPr>
        <a:xfrm>
          <a:off x="0" y="0"/>
          <a:ext cx="0" cy="0"/>
          <a:chOff x="0" y="0"/>
          <a:chExt cx="0" cy="0"/>
        </a:xfrm>
      </p:grpSpPr>
      <p:sp>
        <p:nvSpPr>
          <p:cNvPr id="283" name="Image"/>
          <p:cNvSpPr>
            <a:spLocks noGrp="1"/>
          </p:cNvSpPr>
          <p:nvPr>
            <p:ph type="pic" idx="13"/>
          </p:nvPr>
        </p:nvSpPr>
        <p:spPr>
          <a:xfrm flipH="1">
            <a:off x="-715" y="-26005"/>
            <a:ext cx="13019777" cy="7633890"/>
          </a:xfrm>
          <a:prstGeom prst="rect">
            <a:avLst/>
          </a:prstGeom>
        </p:spPr>
        <p:txBody>
          <a:bodyPr lIns="91439" tIns="45719" rIns="91439" bIns="45719" anchor="t">
            <a:noAutofit/>
          </a:bodyPr>
          <a:lstStyle/>
          <a:p>
            <a:endParaRPr/>
          </a:p>
        </p:txBody>
      </p:sp>
      <p:sp>
        <p:nvSpPr>
          <p:cNvPr id="284" name="Title Text"/>
          <p:cNvSpPr txBox="1">
            <a:spLocks noGrp="1"/>
          </p:cNvSpPr>
          <p:nvPr>
            <p:ph type="title"/>
          </p:nvPr>
        </p:nvSpPr>
        <p:spPr>
          <a:xfrm>
            <a:off x="954987" y="5429004"/>
            <a:ext cx="11108268" cy="2479041"/>
          </a:xfrm>
          <a:prstGeom prst="rect">
            <a:avLst/>
          </a:prstGeom>
        </p:spPr>
        <p:txBody>
          <a:bodyPr lIns="27093" tIns="27093" rIns="27093" bIns="27093" anchor="b"/>
          <a:lstStyle>
            <a:lvl1pPr defTabSz="325120">
              <a:lnSpc>
                <a:spcPct val="80000"/>
              </a:lnSpc>
              <a:spcBef>
                <a:spcPts val="1000"/>
              </a:spcBef>
              <a:defRPr sz="7000" spc="0">
                <a:solidFill>
                  <a:srgbClr val="FFFFFF"/>
                </a:solidFill>
                <a:latin typeface="Avenir Next"/>
                <a:ea typeface="Avenir Next"/>
                <a:cs typeface="Avenir Next"/>
                <a:sym typeface="Avenir Next"/>
              </a:defRPr>
            </a:lvl1pPr>
          </a:lstStyle>
          <a:p>
            <a:r>
              <a:t>Title Text</a:t>
            </a:r>
          </a:p>
        </p:txBody>
      </p:sp>
      <p:sp>
        <p:nvSpPr>
          <p:cNvPr id="285" name="Body Level One…"/>
          <p:cNvSpPr txBox="1">
            <a:spLocks noGrp="1"/>
          </p:cNvSpPr>
          <p:nvPr>
            <p:ph type="body" sz="quarter" idx="1"/>
          </p:nvPr>
        </p:nvSpPr>
        <p:spPr>
          <a:xfrm>
            <a:off x="948266" y="7785494"/>
            <a:ext cx="11108268" cy="846668"/>
          </a:xfrm>
          <a:prstGeom prst="rect">
            <a:avLst/>
          </a:prstGeom>
        </p:spPr>
        <p:txBody>
          <a:bodyPr lIns="27093" tIns="27093" rIns="27093" bIns="27093" anchor="t"/>
          <a:lstStyle>
            <a:lvl1pPr marL="0" indent="0" algn="ctr" defTabSz="325120">
              <a:lnSpc>
                <a:spcPct val="80000"/>
              </a:lnSpc>
              <a:spcBef>
                <a:spcPts val="1000"/>
              </a:spcBef>
              <a:buSzTx/>
              <a:buNone/>
              <a:defRPr sz="4200" spc="-42">
                <a:solidFill>
                  <a:srgbClr val="414141"/>
                </a:solidFill>
                <a:latin typeface="Avenir Book"/>
                <a:ea typeface="Avenir Book"/>
                <a:cs typeface="Avenir Book"/>
                <a:sym typeface="Avenir Book"/>
              </a:defRPr>
            </a:lvl1pPr>
            <a:lvl2pPr marL="0" indent="228600" algn="ctr" defTabSz="325120">
              <a:lnSpc>
                <a:spcPct val="80000"/>
              </a:lnSpc>
              <a:spcBef>
                <a:spcPts val="1000"/>
              </a:spcBef>
              <a:buSzTx/>
              <a:buNone/>
              <a:defRPr sz="4200" spc="-42">
                <a:solidFill>
                  <a:srgbClr val="414141"/>
                </a:solidFill>
                <a:latin typeface="Avenir Book"/>
                <a:ea typeface="Avenir Book"/>
                <a:cs typeface="Avenir Book"/>
                <a:sym typeface="Avenir Book"/>
              </a:defRPr>
            </a:lvl2pPr>
            <a:lvl3pPr marL="0" indent="457200" algn="ctr" defTabSz="325120">
              <a:lnSpc>
                <a:spcPct val="80000"/>
              </a:lnSpc>
              <a:spcBef>
                <a:spcPts val="1000"/>
              </a:spcBef>
              <a:buSzTx/>
              <a:buNone/>
              <a:defRPr sz="4200" spc="-42">
                <a:solidFill>
                  <a:srgbClr val="414141"/>
                </a:solidFill>
                <a:latin typeface="Avenir Book"/>
                <a:ea typeface="Avenir Book"/>
                <a:cs typeface="Avenir Book"/>
                <a:sym typeface="Avenir Book"/>
              </a:defRPr>
            </a:lvl3pPr>
            <a:lvl4pPr marL="0" indent="685800" algn="ctr" defTabSz="325120">
              <a:lnSpc>
                <a:spcPct val="80000"/>
              </a:lnSpc>
              <a:spcBef>
                <a:spcPts val="1000"/>
              </a:spcBef>
              <a:buSzTx/>
              <a:buNone/>
              <a:defRPr sz="4200" spc="-42">
                <a:solidFill>
                  <a:srgbClr val="414141"/>
                </a:solidFill>
                <a:latin typeface="Avenir Book"/>
                <a:ea typeface="Avenir Book"/>
                <a:cs typeface="Avenir Book"/>
                <a:sym typeface="Avenir Book"/>
              </a:defRPr>
            </a:lvl4pPr>
            <a:lvl5pPr marL="0" indent="914400" algn="ctr" defTabSz="325120">
              <a:lnSpc>
                <a:spcPct val="80000"/>
              </a:lnSpc>
              <a:spcBef>
                <a:spcPts val="1000"/>
              </a:spcBef>
              <a:buSzTx/>
              <a:buNone/>
              <a:defRPr sz="4200" spc="-42">
                <a:solidFill>
                  <a:srgbClr val="414141"/>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286" name="Slide Number"/>
          <p:cNvSpPr txBox="1">
            <a:spLocks noGrp="1"/>
          </p:cNvSpPr>
          <p:nvPr>
            <p:ph type="sldNum" sz="quarter" idx="2"/>
          </p:nvPr>
        </p:nvSpPr>
        <p:spPr>
          <a:xfrm>
            <a:off x="12065000" y="8890000"/>
            <a:ext cx="264601" cy="264930"/>
          </a:xfrm>
          <a:prstGeom prst="rect">
            <a:avLst/>
          </a:prstGeom>
        </p:spPr>
        <p:txBody>
          <a:bodyPr lIns="27093" tIns="27093" rIns="27093" bIns="27093"/>
          <a:lstStyle>
            <a:lvl1pPr defTabSz="587022">
              <a:defRPr sz="14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3">
    <p:spTree>
      <p:nvGrpSpPr>
        <p:cNvPr id="1" name=""/>
        <p:cNvGrpSpPr/>
        <p:nvPr/>
      </p:nvGrpSpPr>
      <p:grpSpPr>
        <a:xfrm>
          <a:off x="0" y="0"/>
          <a:ext cx="0" cy="0"/>
          <a:chOff x="0" y="0"/>
          <a:chExt cx="0" cy="0"/>
        </a:xfrm>
      </p:grpSpPr>
      <p:sp>
        <p:nvSpPr>
          <p:cNvPr id="39" name="Body Level One…"/>
          <p:cNvSpPr txBox="1">
            <a:spLocks noGrp="1"/>
          </p:cNvSpPr>
          <p:nvPr>
            <p:ph type="body" sz="quarter" idx="1"/>
          </p:nvPr>
        </p:nvSpPr>
        <p:spPr>
          <a:xfrm>
            <a:off x="2036233" y="5219431"/>
            <a:ext cx="10160001" cy="444501"/>
          </a:xfrm>
          <a:prstGeom prst="rect">
            <a:avLst/>
          </a:prstGeom>
        </p:spPr>
        <p:txBody>
          <a:bodyPr lIns="0" tIns="0" rIns="0" bIns="0" anchor="t">
            <a:noAutofit/>
          </a:bodyPr>
          <a:lstStyle>
            <a:lvl1pPr marL="0" indent="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1pPr>
            <a:lvl2pPr marL="0" indent="2286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2pPr>
            <a:lvl3pPr marL="0" indent="4572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3pPr>
            <a:lvl4pPr marL="0" indent="6858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4pPr>
            <a:lvl5pPr marL="0" indent="9144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5pPr>
          </a:lstStyle>
          <a:p>
            <a:r>
              <a:t>Body Level One</a:t>
            </a:r>
          </a:p>
          <a:p>
            <a:pPr lvl="1"/>
            <a:r>
              <a:t>Body Level Two</a:t>
            </a:r>
          </a:p>
          <a:p>
            <a:pPr lvl="2"/>
            <a:r>
              <a:t>Body Level Three</a:t>
            </a:r>
          </a:p>
          <a:p>
            <a:pPr lvl="3"/>
            <a:r>
              <a:t>Body Level Four</a:t>
            </a:r>
          </a:p>
          <a:p>
            <a:pPr lvl="4"/>
            <a:r>
              <a:t>Body Level Five</a:t>
            </a:r>
          </a:p>
        </p:txBody>
      </p:sp>
      <p:sp>
        <p:nvSpPr>
          <p:cNvPr id="40" name="Title Text"/>
          <p:cNvSpPr>
            <a:spLocks noGrp="1"/>
          </p:cNvSpPr>
          <p:nvPr>
            <p:ph type="title"/>
          </p:nvPr>
        </p:nvSpPr>
        <p:spPr>
          <a:xfrm>
            <a:off x="2036233" y="3485653"/>
            <a:ext cx="10160001" cy="1645312"/>
          </a:xfrm>
          <a:prstGeom prst="rect">
            <a:avLst/>
          </a:prstGeom>
        </p:spPr>
        <p:txBody>
          <a:bodyPr lIns="0" tIns="0" rIns="0" bIns="0" anchor="b"/>
          <a:lstStyle>
            <a:lvl1pPr>
              <a:lnSpc>
                <a:spcPct val="80000"/>
              </a:lnSpc>
              <a:defRPr sz="10000" b="1" cap="all" spc="499">
                <a:solidFill>
                  <a:srgbClr val="F07D22"/>
                </a:solidFill>
                <a:latin typeface="Avenir Next"/>
                <a:ea typeface="Avenir Next"/>
                <a:cs typeface="Avenir Next"/>
                <a:sym typeface="Avenir Next"/>
              </a:defRPr>
            </a:lvl1pPr>
          </a:lstStyle>
          <a:p>
            <a:r>
              <a:t>Title Text</a:t>
            </a:r>
          </a:p>
        </p:txBody>
      </p:sp>
      <p:sp>
        <p:nvSpPr>
          <p:cNvPr id="41"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F07D22"/>
          </a:solidFill>
          <a:ln w="12700">
            <a:miter lim="400000"/>
          </a:ln>
        </p:spPr>
        <p:txBody>
          <a:bodyPr lIns="0" tIns="0" rIns="0" bIns="0" anchor="ctr"/>
          <a:lstStyle/>
          <a:p>
            <a:pPr algn="l">
              <a:defRPr>
                <a:solidFill>
                  <a:srgbClr val="FFFFFF"/>
                </a:solidFill>
              </a:defRPr>
            </a:pPr>
            <a:endParaRPr/>
          </a:p>
        </p:txBody>
      </p:sp>
      <p:sp>
        <p:nvSpPr>
          <p:cNvPr id="42"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43" name="Slide Number"/>
          <p:cNvSpPr txBox="1">
            <a:spLocks noGrp="1"/>
          </p:cNvSpPr>
          <p:nvPr>
            <p:ph type="sldNum" sz="quarter" idx="2"/>
          </p:nvPr>
        </p:nvSpPr>
        <p:spPr>
          <a:xfrm>
            <a:off x="471947" y="4690745"/>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Section Slide copy 2">
    <p:bg>
      <p:bgPr>
        <a:solidFill>
          <a:srgbClr val="E2656E"/>
        </a:solidFill>
        <a:effectLst/>
      </p:bgPr>
    </p:bg>
    <p:spTree>
      <p:nvGrpSpPr>
        <p:cNvPr id="1" name=""/>
        <p:cNvGrpSpPr/>
        <p:nvPr/>
      </p:nvGrpSpPr>
      <p:grpSpPr>
        <a:xfrm>
          <a:off x="0" y="0"/>
          <a:ext cx="0" cy="0"/>
          <a:chOff x="0" y="0"/>
          <a:chExt cx="0" cy="0"/>
        </a:xfrm>
      </p:grpSpPr>
      <p:sp>
        <p:nvSpPr>
          <p:cNvPr id="293" name="Image"/>
          <p:cNvSpPr>
            <a:spLocks noGrp="1"/>
          </p:cNvSpPr>
          <p:nvPr>
            <p:ph type="pic" idx="13"/>
          </p:nvPr>
        </p:nvSpPr>
        <p:spPr>
          <a:xfrm flipH="1">
            <a:off x="-715" y="-26005"/>
            <a:ext cx="13019777" cy="7633890"/>
          </a:xfrm>
          <a:prstGeom prst="rect">
            <a:avLst/>
          </a:prstGeom>
        </p:spPr>
        <p:txBody>
          <a:bodyPr lIns="91439" tIns="45719" rIns="91439" bIns="45719" anchor="t">
            <a:noAutofit/>
          </a:bodyPr>
          <a:lstStyle/>
          <a:p>
            <a:endParaRPr/>
          </a:p>
        </p:txBody>
      </p:sp>
      <p:sp>
        <p:nvSpPr>
          <p:cNvPr id="294" name="Title Text"/>
          <p:cNvSpPr txBox="1">
            <a:spLocks noGrp="1"/>
          </p:cNvSpPr>
          <p:nvPr>
            <p:ph type="title"/>
          </p:nvPr>
        </p:nvSpPr>
        <p:spPr>
          <a:xfrm>
            <a:off x="954987" y="5429004"/>
            <a:ext cx="11108268" cy="2479041"/>
          </a:xfrm>
          <a:prstGeom prst="rect">
            <a:avLst/>
          </a:prstGeom>
        </p:spPr>
        <p:txBody>
          <a:bodyPr lIns="27093" tIns="27093" rIns="27093" bIns="27093" anchor="b"/>
          <a:lstStyle>
            <a:lvl1pPr defTabSz="325120">
              <a:lnSpc>
                <a:spcPct val="80000"/>
              </a:lnSpc>
              <a:spcBef>
                <a:spcPts val="1000"/>
              </a:spcBef>
              <a:defRPr sz="7000" spc="0">
                <a:solidFill>
                  <a:srgbClr val="FFFFFF"/>
                </a:solidFill>
                <a:latin typeface="Avenir Next"/>
                <a:ea typeface="Avenir Next"/>
                <a:cs typeface="Avenir Next"/>
                <a:sym typeface="Avenir Next"/>
              </a:defRPr>
            </a:lvl1pPr>
          </a:lstStyle>
          <a:p>
            <a:r>
              <a:t>Title Text</a:t>
            </a:r>
          </a:p>
        </p:txBody>
      </p:sp>
      <p:sp>
        <p:nvSpPr>
          <p:cNvPr id="295" name="Body Level One…"/>
          <p:cNvSpPr txBox="1">
            <a:spLocks noGrp="1"/>
          </p:cNvSpPr>
          <p:nvPr>
            <p:ph type="body" sz="quarter" idx="1"/>
          </p:nvPr>
        </p:nvSpPr>
        <p:spPr>
          <a:xfrm>
            <a:off x="948266" y="7785494"/>
            <a:ext cx="11108268" cy="846668"/>
          </a:xfrm>
          <a:prstGeom prst="rect">
            <a:avLst/>
          </a:prstGeom>
        </p:spPr>
        <p:txBody>
          <a:bodyPr lIns="27093" tIns="27093" rIns="27093" bIns="27093" anchor="t"/>
          <a:lstStyle>
            <a:lvl1pPr marL="0" indent="0" algn="ctr" defTabSz="325120">
              <a:lnSpc>
                <a:spcPct val="80000"/>
              </a:lnSpc>
              <a:spcBef>
                <a:spcPts val="1000"/>
              </a:spcBef>
              <a:buSzTx/>
              <a:buNone/>
              <a:defRPr sz="4200" spc="-42">
                <a:solidFill>
                  <a:srgbClr val="414141"/>
                </a:solidFill>
                <a:latin typeface="Avenir Book"/>
                <a:ea typeface="Avenir Book"/>
                <a:cs typeface="Avenir Book"/>
                <a:sym typeface="Avenir Book"/>
              </a:defRPr>
            </a:lvl1pPr>
            <a:lvl2pPr marL="0" indent="228600" algn="ctr" defTabSz="325120">
              <a:lnSpc>
                <a:spcPct val="80000"/>
              </a:lnSpc>
              <a:spcBef>
                <a:spcPts val="1000"/>
              </a:spcBef>
              <a:buSzTx/>
              <a:buNone/>
              <a:defRPr sz="4200" spc="-42">
                <a:solidFill>
                  <a:srgbClr val="414141"/>
                </a:solidFill>
                <a:latin typeface="Avenir Book"/>
                <a:ea typeface="Avenir Book"/>
                <a:cs typeface="Avenir Book"/>
                <a:sym typeface="Avenir Book"/>
              </a:defRPr>
            </a:lvl2pPr>
            <a:lvl3pPr marL="0" indent="457200" algn="ctr" defTabSz="325120">
              <a:lnSpc>
                <a:spcPct val="80000"/>
              </a:lnSpc>
              <a:spcBef>
                <a:spcPts val="1000"/>
              </a:spcBef>
              <a:buSzTx/>
              <a:buNone/>
              <a:defRPr sz="4200" spc="-42">
                <a:solidFill>
                  <a:srgbClr val="414141"/>
                </a:solidFill>
                <a:latin typeface="Avenir Book"/>
                <a:ea typeface="Avenir Book"/>
                <a:cs typeface="Avenir Book"/>
                <a:sym typeface="Avenir Book"/>
              </a:defRPr>
            </a:lvl3pPr>
            <a:lvl4pPr marL="0" indent="685800" algn="ctr" defTabSz="325120">
              <a:lnSpc>
                <a:spcPct val="80000"/>
              </a:lnSpc>
              <a:spcBef>
                <a:spcPts val="1000"/>
              </a:spcBef>
              <a:buSzTx/>
              <a:buNone/>
              <a:defRPr sz="4200" spc="-42">
                <a:solidFill>
                  <a:srgbClr val="414141"/>
                </a:solidFill>
                <a:latin typeface="Avenir Book"/>
                <a:ea typeface="Avenir Book"/>
                <a:cs typeface="Avenir Book"/>
                <a:sym typeface="Avenir Book"/>
              </a:defRPr>
            </a:lvl4pPr>
            <a:lvl5pPr marL="0" indent="914400" algn="ctr" defTabSz="325120">
              <a:lnSpc>
                <a:spcPct val="80000"/>
              </a:lnSpc>
              <a:spcBef>
                <a:spcPts val="1000"/>
              </a:spcBef>
              <a:buSzTx/>
              <a:buNone/>
              <a:defRPr sz="4200" spc="-42">
                <a:solidFill>
                  <a:srgbClr val="414141"/>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296" name="Slide Number"/>
          <p:cNvSpPr txBox="1">
            <a:spLocks noGrp="1"/>
          </p:cNvSpPr>
          <p:nvPr>
            <p:ph type="sldNum" sz="quarter" idx="2"/>
          </p:nvPr>
        </p:nvSpPr>
        <p:spPr>
          <a:xfrm>
            <a:off x="12065000" y="8890000"/>
            <a:ext cx="264601" cy="264930"/>
          </a:xfrm>
          <a:prstGeom prst="rect">
            <a:avLst/>
          </a:prstGeom>
        </p:spPr>
        <p:txBody>
          <a:bodyPr lIns="27093" tIns="27093" rIns="27093" bIns="27093"/>
          <a:lstStyle>
            <a:lvl1pPr defTabSz="587022">
              <a:defRPr sz="14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hank You">
    <p:bg>
      <p:bgPr>
        <a:solidFill>
          <a:srgbClr val="E4646C"/>
        </a:solidFill>
        <a:effectLst/>
      </p:bgPr>
    </p:bg>
    <p:spTree>
      <p:nvGrpSpPr>
        <p:cNvPr id="1" name=""/>
        <p:cNvGrpSpPr/>
        <p:nvPr/>
      </p:nvGrpSpPr>
      <p:grpSpPr>
        <a:xfrm>
          <a:off x="0" y="0"/>
          <a:ext cx="0" cy="0"/>
          <a:chOff x="0" y="0"/>
          <a:chExt cx="0" cy="0"/>
        </a:xfrm>
      </p:grpSpPr>
      <p:sp>
        <p:nvSpPr>
          <p:cNvPr id="303" name="thank…"/>
          <p:cNvSpPr txBox="1">
            <a:spLocks noGrp="1"/>
          </p:cNvSpPr>
          <p:nvPr>
            <p:ph type="body" idx="13"/>
          </p:nvPr>
        </p:nvSpPr>
        <p:spPr>
          <a:xfrm>
            <a:off x="1272116" y="2541785"/>
            <a:ext cx="10460568" cy="6346430"/>
          </a:xfrm>
          <a:prstGeom prst="rect">
            <a:avLst/>
          </a:prstGeom>
        </p:spPr>
        <p:txBody>
          <a:bodyPr lIns="0" tIns="0" rIns="0" bIns="0"/>
          <a:lstStyle/>
          <a:p>
            <a:pPr marL="0" indent="0" defTabSz="543305">
              <a:lnSpc>
                <a:spcPct val="70000"/>
              </a:lnSpc>
              <a:spcBef>
                <a:spcPts val="0"/>
              </a:spcBef>
              <a:buSzTx/>
              <a:buNone/>
              <a:defRPr sz="26040" cap="all">
                <a:solidFill>
                  <a:srgbClr val="232323"/>
                </a:solidFill>
                <a:latin typeface="DIN Condensed"/>
                <a:ea typeface="DIN Condensed"/>
                <a:cs typeface="DIN Condensed"/>
                <a:sym typeface="DIN Condensed"/>
              </a:defRPr>
            </a:pPr>
            <a:r>
              <a:t>thank </a:t>
            </a:r>
          </a:p>
          <a:p>
            <a:pPr marL="0" indent="0" defTabSz="543305">
              <a:lnSpc>
                <a:spcPct val="70000"/>
              </a:lnSpc>
              <a:spcBef>
                <a:spcPts val="0"/>
              </a:spcBef>
              <a:buSzTx/>
              <a:buNone/>
              <a:defRPr sz="26040" cap="all">
                <a:solidFill>
                  <a:srgbClr val="FFFFFF"/>
                </a:solidFill>
                <a:latin typeface="DIN Condensed"/>
                <a:ea typeface="DIN Condensed"/>
                <a:cs typeface="DIN Condensed"/>
                <a:sym typeface="DIN Condensed"/>
              </a:defRPr>
            </a:pPr>
            <a:r>
              <a:t>you.</a:t>
            </a:r>
          </a:p>
        </p:txBody>
      </p:sp>
      <p:sp>
        <p:nvSpPr>
          <p:cNvPr id="304" name="Slide Number"/>
          <p:cNvSpPr txBox="1">
            <a:spLocks noGrp="1"/>
          </p:cNvSpPr>
          <p:nvPr>
            <p:ph type="sldNum" sz="quarter" idx="2"/>
          </p:nvPr>
        </p:nvSpPr>
        <p:spPr>
          <a:xfrm>
            <a:off x="12316968" y="247650"/>
            <a:ext cx="524765" cy="520507"/>
          </a:xfrm>
          <a:prstGeom prst="rect">
            <a:avLst/>
          </a:prstGeom>
        </p:spPr>
        <p:txBody>
          <a:bodyPr lIns="0" tIns="0" rIns="0" bIns="0"/>
          <a:lstStyle>
            <a:lvl1pPr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cap="all" spc="70">
                <a:solidFill>
                  <a:srgbClr val="FFFFFF"/>
                </a:solidFill>
                <a:latin typeface="+mn-lt"/>
                <a:ea typeface="+mn-ea"/>
                <a:cs typeface="+mn-cs"/>
                <a:sym typeface="Helvetica Neue Thin"/>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hank You copy">
    <p:bg>
      <p:bgPr>
        <a:solidFill>
          <a:srgbClr val="FFC851"/>
        </a:solidFill>
        <a:effectLst/>
      </p:bgPr>
    </p:bg>
    <p:spTree>
      <p:nvGrpSpPr>
        <p:cNvPr id="1" name=""/>
        <p:cNvGrpSpPr/>
        <p:nvPr/>
      </p:nvGrpSpPr>
      <p:grpSpPr>
        <a:xfrm>
          <a:off x="0" y="0"/>
          <a:ext cx="0" cy="0"/>
          <a:chOff x="0" y="0"/>
          <a:chExt cx="0" cy="0"/>
        </a:xfrm>
      </p:grpSpPr>
      <p:sp>
        <p:nvSpPr>
          <p:cNvPr id="311" name="THANK"/>
          <p:cNvSpPr>
            <a:spLocks noGrp="1"/>
          </p:cNvSpPr>
          <p:nvPr>
            <p:ph type="body" sz="half" idx="13"/>
          </p:nvPr>
        </p:nvSpPr>
        <p:spPr>
          <a:xfrm>
            <a:off x="1270000" y="1422400"/>
            <a:ext cx="10464800" cy="4267200"/>
          </a:xfrm>
          <a:prstGeom prst="rect">
            <a:avLst/>
          </a:prstGeom>
          <a:ln w="25400"/>
        </p:spPr>
        <p:txBody>
          <a:bodyPr lIns="0" tIns="0" rIns="0" bIns="0" anchor="t">
            <a:noAutofit/>
          </a:bodyPr>
          <a:lstStyle>
            <a:lvl1pPr marL="0" indent="0">
              <a:lnSpc>
                <a:spcPct val="70000"/>
              </a:lnSpc>
              <a:spcBef>
                <a:spcPts val="0"/>
              </a:spcBef>
              <a:buSzTx/>
              <a:buNone/>
              <a:defRPr sz="28000" cap="all">
                <a:solidFill>
                  <a:srgbClr val="232323"/>
                </a:solidFill>
                <a:latin typeface="DIN Condensed"/>
                <a:ea typeface="DIN Condensed"/>
                <a:cs typeface="DIN Condensed"/>
                <a:sym typeface="DIN Condensed"/>
              </a:defRPr>
            </a:lvl1pPr>
          </a:lstStyle>
          <a:p>
            <a:r>
              <a:t>THANK</a:t>
            </a:r>
          </a:p>
        </p:txBody>
      </p:sp>
      <p:sp>
        <p:nvSpPr>
          <p:cNvPr id="312" name="YOU."/>
          <p:cNvSpPr>
            <a:spLocks noGrp="1"/>
          </p:cNvSpPr>
          <p:nvPr>
            <p:ph type="body" sz="half" idx="14"/>
          </p:nvPr>
        </p:nvSpPr>
        <p:spPr>
          <a:xfrm>
            <a:off x="1270000" y="4521200"/>
            <a:ext cx="10464800" cy="4267200"/>
          </a:xfrm>
          <a:prstGeom prst="rect">
            <a:avLst/>
          </a:prstGeom>
          <a:ln w="25400"/>
        </p:spPr>
        <p:txBody>
          <a:bodyPr lIns="0" tIns="0" rIns="0" bIns="0" anchor="t">
            <a:noAutofit/>
          </a:bodyPr>
          <a:lstStyle>
            <a:lvl1pPr marL="0" indent="0">
              <a:lnSpc>
                <a:spcPct val="70000"/>
              </a:lnSpc>
              <a:spcBef>
                <a:spcPts val="0"/>
              </a:spcBef>
              <a:buSzTx/>
              <a:buNone/>
              <a:defRPr sz="28000" cap="all">
                <a:solidFill>
                  <a:srgbClr val="FFFFFF"/>
                </a:solidFill>
                <a:latin typeface="DIN Condensed"/>
                <a:ea typeface="DIN Condensed"/>
                <a:cs typeface="DIN Condensed"/>
                <a:sym typeface="DIN Condensed"/>
              </a:defRPr>
            </a:lvl1pPr>
          </a:lstStyle>
          <a:p>
            <a:r>
              <a:t>YOU.</a:t>
            </a:r>
          </a:p>
        </p:txBody>
      </p:sp>
      <p:sp>
        <p:nvSpPr>
          <p:cNvPr id="313" name="Slide Number"/>
          <p:cNvSpPr txBox="1">
            <a:spLocks noGrp="1"/>
          </p:cNvSpPr>
          <p:nvPr>
            <p:ph type="sldNum" sz="quarter" idx="2"/>
          </p:nvPr>
        </p:nvSpPr>
        <p:spPr>
          <a:xfrm>
            <a:off x="12255500" y="9055100"/>
            <a:ext cx="207765" cy="241300"/>
          </a:xfrm>
          <a:prstGeom prst="rect">
            <a:avLst/>
          </a:prstGeom>
        </p:spPr>
        <p:txBody>
          <a:bodyPr lIns="0" tIns="0" rIns="0" bIns="0">
            <a:spAutoFit/>
          </a:bodyPr>
          <a:lstStyle>
            <a:lvl1pPr algn="r">
              <a:defRPr>
                <a:solidFill>
                  <a:srgbClr val="232323"/>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9 copy">
    <p:spTree>
      <p:nvGrpSpPr>
        <p:cNvPr id="1" name=""/>
        <p:cNvGrpSpPr/>
        <p:nvPr/>
      </p:nvGrpSpPr>
      <p:grpSpPr>
        <a:xfrm>
          <a:off x="0" y="0"/>
          <a:ext cx="0" cy="0"/>
          <a:chOff x="0" y="0"/>
          <a:chExt cx="0" cy="0"/>
        </a:xfrm>
      </p:grpSpPr>
      <p:sp>
        <p:nvSpPr>
          <p:cNvPr id="320" name="Title Text"/>
          <p:cNvSpPr txBox="1">
            <a:spLocks noGrp="1"/>
          </p:cNvSpPr>
          <p:nvPr>
            <p:ph type="title"/>
          </p:nvPr>
        </p:nvSpPr>
        <p:spPr>
          <a:xfrm>
            <a:off x="1016000" y="887692"/>
            <a:ext cx="10972800" cy="1143001"/>
          </a:xfrm>
          <a:prstGeom prst="rect">
            <a:avLst/>
          </a:prstGeom>
        </p:spPr>
        <p:txBody>
          <a:bodyPr lIns="0" tIns="0" rIns="0" bIns="0">
            <a:noAutofit/>
          </a:bodyPr>
          <a:lstStyle>
            <a:lvl1pPr algn="l">
              <a:lnSpc>
                <a:spcPct val="90000"/>
              </a:lnSpc>
              <a:defRPr sz="6500" cap="all">
                <a:solidFill>
                  <a:srgbClr val="484848"/>
                </a:solidFill>
                <a:latin typeface="Avenir Next Demi Bold"/>
                <a:ea typeface="Avenir Next Demi Bold"/>
                <a:cs typeface="Avenir Next Demi Bold"/>
                <a:sym typeface="Avenir Next Demi Bold"/>
              </a:defRPr>
            </a:lvl1pPr>
          </a:lstStyle>
          <a:p>
            <a:r>
              <a:t>Title Text</a:t>
            </a:r>
          </a:p>
        </p:txBody>
      </p:sp>
      <p:sp>
        <p:nvSpPr>
          <p:cNvPr id="321" name="Slide Number"/>
          <p:cNvSpPr txBox="1">
            <a:spLocks noGrp="1"/>
          </p:cNvSpPr>
          <p:nvPr>
            <p:ph type="sldNum" sz="quarter" idx="2"/>
          </p:nvPr>
        </p:nvSpPr>
        <p:spPr>
          <a:xfrm>
            <a:off x="12569613" y="9296400"/>
            <a:ext cx="250445" cy="279400"/>
          </a:xfrm>
          <a:prstGeom prst="rect">
            <a:avLst/>
          </a:prstGeom>
        </p:spPr>
        <p:txBody>
          <a:bodyPr lIns="0" tIns="0" rIns="0" bIns="0"/>
          <a:lstStyle>
            <a:lvl1pPr algn="l">
              <a:spcBef>
                <a:spcPts val="1500"/>
              </a:spcBef>
              <a:defRPr spc="-16">
                <a:solidFill>
                  <a:srgbClr val="BEC8D5"/>
                </a:solidFill>
                <a:latin typeface="Avenir Next Medium"/>
                <a:ea typeface="Avenir Next Medium"/>
                <a:cs typeface="Avenir Next Medium"/>
                <a:sym typeface="Avenir Next Medium"/>
              </a:defRPr>
            </a:lvl1pPr>
          </a:lstStyle>
          <a:p>
            <a:fld id="{86CB4B4D-7CA3-9044-876B-883B54F8677D}" type="slidenum">
              <a:t>‹#›</a:t>
            </a:fld>
            <a:endParaRPr/>
          </a:p>
        </p:txBody>
      </p:sp>
      <p:sp>
        <p:nvSpPr>
          <p:cNvPr id="322" name="Circle"/>
          <p:cNvSpPr>
            <a:spLocks noGrp="1"/>
          </p:cNvSpPr>
          <p:nvPr>
            <p:ph type="body" sz="quarter" idx="13"/>
          </p:nvPr>
        </p:nvSpPr>
        <p:spPr>
          <a:xfrm flipH="1">
            <a:off x="1016000" y="3364521"/>
            <a:ext cx="4702233" cy="4702272"/>
          </a:xfrm>
          <a:prstGeom prst="ellipse">
            <a:avLst/>
          </a:prstGeom>
          <a:solidFill>
            <a:srgbClr val="ECECF0"/>
          </a:solidFill>
        </p:spPr>
        <p:txBody>
          <a:bodyPr lIns="38100" tIns="38100" rIns="38100" bIns="38100">
            <a:noAutofit/>
          </a:bodyPr>
          <a:lstStyle/>
          <a:p>
            <a:pPr marL="0" indent="0" algn="ctr">
              <a:lnSpc>
                <a:spcPct val="90000"/>
              </a:lnSpc>
              <a:spcBef>
                <a:spcPts val="0"/>
              </a:spcBef>
              <a:buSzTx/>
              <a:buNone/>
              <a:defRPr sz="2000" cap="all">
                <a:solidFill>
                  <a:srgbClr val="FFFFFF"/>
                </a:solidFill>
                <a:latin typeface="Avenir Next Demi Bold"/>
                <a:ea typeface="Avenir Next Demi Bold"/>
                <a:cs typeface="Avenir Next Demi Bold"/>
                <a:sym typeface="Avenir Next Demi Bold"/>
              </a:defRPr>
            </a:pPr>
            <a:endParaRPr/>
          </a:p>
        </p:txBody>
      </p:sp>
      <p:sp>
        <p:nvSpPr>
          <p:cNvPr id="323" name="Nulla vitae elit libero, a pharetra augue. Aenean lacinia bibendum nulla sed consectetur."/>
          <p:cNvSpPr txBox="1">
            <a:spLocks noGrp="1"/>
          </p:cNvSpPr>
          <p:nvPr>
            <p:ph type="body" sz="quarter" idx="14"/>
          </p:nvPr>
        </p:nvSpPr>
        <p:spPr>
          <a:xfrm>
            <a:off x="1779616" y="4826657"/>
            <a:ext cx="3175001" cy="1778001"/>
          </a:xfrm>
          <a:prstGeom prst="rect">
            <a:avLst/>
          </a:prstGeom>
        </p:spPr>
        <p:txBody>
          <a:bodyPr lIns="0" tIns="0" rIns="0" bIns="0">
            <a:noAutofit/>
          </a:bodyPr>
          <a:lstStyle>
            <a:lvl1pPr marL="0" indent="0" algn="ctr">
              <a:spcBef>
                <a:spcPts val="1500"/>
              </a:spcBef>
              <a:buSzTx/>
              <a:buNone/>
              <a:defRPr sz="2200" spc="-22">
                <a:solidFill>
                  <a:srgbClr val="484848"/>
                </a:solidFill>
                <a:latin typeface="Avenir Next"/>
                <a:ea typeface="Avenir Next"/>
                <a:cs typeface="Avenir Next"/>
                <a:sym typeface="Avenir Next"/>
              </a:defRPr>
            </a:lvl1pPr>
          </a:lstStyle>
          <a:p>
            <a:r>
              <a:t>Nulla vitae elit libero, a pharetra augue. Aenean lacinia bibendum nulla sed consectetur.</a:t>
            </a:r>
          </a:p>
        </p:txBody>
      </p:sp>
      <p:sp>
        <p:nvSpPr>
          <p:cNvPr id="324" name="Circle"/>
          <p:cNvSpPr>
            <a:spLocks noGrp="1"/>
          </p:cNvSpPr>
          <p:nvPr>
            <p:ph type="body" sz="quarter" idx="15"/>
          </p:nvPr>
        </p:nvSpPr>
        <p:spPr>
          <a:xfrm>
            <a:off x="5091927" y="4337367"/>
            <a:ext cx="1268715" cy="1268684"/>
          </a:xfrm>
          <a:prstGeom prst="ellipse">
            <a:avLst/>
          </a:prstGeom>
          <a:solidFill>
            <a:srgbClr val="9DD14E"/>
          </a:solidFill>
        </p:spPr>
        <p:txBody>
          <a:bodyPr lIns="38100" tIns="38100" rIns="38100" bIns="38100">
            <a:noAutofit/>
          </a:bodyPr>
          <a:lstStyle/>
          <a:p>
            <a:pPr marL="0" indent="0" algn="ctr">
              <a:lnSpc>
                <a:spcPct val="90000"/>
              </a:lnSpc>
              <a:spcBef>
                <a:spcPts val="0"/>
              </a:spcBef>
              <a:buSzTx/>
              <a:buNone/>
              <a:defRPr sz="2000" cap="all">
                <a:solidFill>
                  <a:srgbClr val="FFFFFF"/>
                </a:solidFill>
                <a:latin typeface="Avenir Next Demi Bold"/>
                <a:ea typeface="Avenir Next Demi Bold"/>
                <a:cs typeface="Avenir Next Demi Bold"/>
                <a:sym typeface="Avenir Next Demi Bold"/>
              </a:defRPr>
            </a:pPr>
            <a:endParaRPr/>
          </a:p>
        </p:txBody>
      </p:sp>
      <p:sp>
        <p:nvSpPr>
          <p:cNvPr id="325" name="Circle"/>
          <p:cNvSpPr>
            <a:spLocks noGrp="1"/>
          </p:cNvSpPr>
          <p:nvPr>
            <p:ph type="body" sz="quarter" idx="16"/>
          </p:nvPr>
        </p:nvSpPr>
        <p:spPr>
          <a:xfrm>
            <a:off x="4138333" y="7037578"/>
            <a:ext cx="1272832" cy="1272800"/>
          </a:xfrm>
          <a:prstGeom prst="ellipse">
            <a:avLst/>
          </a:prstGeom>
          <a:solidFill>
            <a:srgbClr val="FF458B"/>
          </a:solidFill>
        </p:spPr>
        <p:txBody>
          <a:bodyPr lIns="38100" tIns="38100" rIns="38100" bIns="38100">
            <a:noAutofit/>
          </a:bodyPr>
          <a:lstStyle/>
          <a:p>
            <a:pPr marL="0" indent="0" algn="ctr">
              <a:lnSpc>
                <a:spcPct val="90000"/>
              </a:lnSpc>
              <a:spcBef>
                <a:spcPts val="0"/>
              </a:spcBef>
              <a:buSzTx/>
              <a:buNone/>
              <a:defRPr sz="2000" cap="all">
                <a:solidFill>
                  <a:srgbClr val="FFFFFF"/>
                </a:solidFill>
                <a:latin typeface="Avenir Next Demi Bold"/>
                <a:ea typeface="Avenir Next Demi Bold"/>
                <a:cs typeface="Avenir Next Demi Bold"/>
                <a:sym typeface="Avenir Next Demi Bold"/>
              </a:defRPr>
            </a:pPr>
            <a:endParaRPr/>
          </a:p>
        </p:txBody>
      </p:sp>
      <p:sp>
        <p:nvSpPr>
          <p:cNvPr id="326" name="Circle"/>
          <p:cNvSpPr>
            <a:spLocks noGrp="1"/>
          </p:cNvSpPr>
          <p:nvPr>
            <p:ph type="body" sz="quarter" idx="17"/>
          </p:nvPr>
        </p:nvSpPr>
        <p:spPr>
          <a:xfrm>
            <a:off x="5089869" y="5871947"/>
            <a:ext cx="1272831" cy="1272800"/>
          </a:xfrm>
          <a:prstGeom prst="ellipse">
            <a:avLst/>
          </a:prstGeom>
          <a:solidFill>
            <a:srgbClr val="8693A2"/>
          </a:solidFill>
        </p:spPr>
        <p:txBody>
          <a:bodyPr lIns="38100" tIns="38100" rIns="38100" bIns="38100">
            <a:noAutofit/>
          </a:bodyPr>
          <a:lstStyle/>
          <a:p>
            <a:pPr marL="0" indent="0" algn="ctr">
              <a:lnSpc>
                <a:spcPct val="90000"/>
              </a:lnSpc>
              <a:spcBef>
                <a:spcPts val="0"/>
              </a:spcBef>
              <a:buSzTx/>
              <a:buNone/>
              <a:defRPr sz="2000" cap="all">
                <a:solidFill>
                  <a:srgbClr val="FFFFFF"/>
                </a:solidFill>
                <a:latin typeface="Avenir Next Demi Bold"/>
                <a:ea typeface="Avenir Next Demi Bold"/>
                <a:cs typeface="Avenir Next Demi Bold"/>
                <a:sym typeface="Avenir Next Demi Bold"/>
              </a:defRPr>
            </a:pPr>
            <a:endParaRPr/>
          </a:p>
        </p:txBody>
      </p:sp>
      <p:sp>
        <p:nvSpPr>
          <p:cNvPr id="327" name="Circle"/>
          <p:cNvSpPr>
            <a:spLocks noGrp="1"/>
          </p:cNvSpPr>
          <p:nvPr>
            <p:ph type="body" sz="quarter" idx="18"/>
          </p:nvPr>
        </p:nvSpPr>
        <p:spPr>
          <a:xfrm>
            <a:off x="4140391" y="3171737"/>
            <a:ext cx="1268715" cy="1268683"/>
          </a:xfrm>
          <a:prstGeom prst="ellipse">
            <a:avLst/>
          </a:prstGeom>
          <a:solidFill>
            <a:srgbClr val="22BAFE"/>
          </a:solidFill>
        </p:spPr>
        <p:txBody>
          <a:bodyPr lIns="38100" tIns="38100" rIns="38100" bIns="38100">
            <a:noAutofit/>
          </a:bodyPr>
          <a:lstStyle/>
          <a:p>
            <a:pPr marL="0" indent="0" algn="ctr">
              <a:lnSpc>
                <a:spcPct val="90000"/>
              </a:lnSpc>
              <a:spcBef>
                <a:spcPts val="0"/>
              </a:spcBef>
              <a:buSzTx/>
              <a:buNone/>
              <a:defRPr sz="2000" cap="all">
                <a:solidFill>
                  <a:srgbClr val="FFFFFF"/>
                </a:solidFill>
                <a:latin typeface="Avenir Next Demi Bold"/>
                <a:ea typeface="Avenir Next Demi Bold"/>
                <a:cs typeface="Avenir Next Demi Bold"/>
                <a:sym typeface="Avenir Next Demi Bold"/>
              </a:defRPr>
            </a:pPr>
            <a:endParaRPr/>
          </a:p>
        </p:txBody>
      </p:sp>
      <p:sp>
        <p:nvSpPr>
          <p:cNvPr id="328" name="Subtitle Text Goes Here"/>
          <p:cNvSpPr txBox="1">
            <a:spLocks noGrp="1"/>
          </p:cNvSpPr>
          <p:nvPr>
            <p:ph type="body" sz="quarter" idx="19"/>
          </p:nvPr>
        </p:nvSpPr>
        <p:spPr>
          <a:xfrm>
            <a:off x="6731766" y="4259100"/>
            <a:ext cx="5257034" cy="446439"/>
          </a:xfrm>
          <a:prstGeom prst="rect">
            <a:avLst/>
          </a:prstGeom>
        </p:spPr>
        <p:txBody>
          <a:bodyPr lIns="0" tIns="0" rIns="0" bIns="0">
            <a:noAutofit/>
          </a:bodyPr>
          <a:lstStyle>
            <a:lvl1pPr marL="0" indent="0">
              <a:lnSpc>
                <a:spcPct val="90000"/>
              </a:lnSpc>
              <a:spcBef>
                <a:spcPts val="0"/>
              </a:spcBef>
              <a:buSzTx/>
              <a:buNone/>
              <a:defRPr sz="2700">
                <a:solidFill>
                  <a:srgbClr val="484848"/>
                </a:solidFill>
                <a:latin typeface="Avenir Next Condensed Demi Bold"/>
                <a:ea typeface="Avenir Next Condensed Demi Bold"/>
                <a:cs typeface="Avenir Next Condensed Demi Bold"/>
                <a:sym typeface="Avenir Next Condensed Demi Bold"/>
              </a:defRPr>
            </a:lvl1pPr>
          </a:lstStyle>
          <a:p>
            <a:r>
              <a:t>Subtitle Text Goes Here</a:t>
            </a:r>
          </a:p>
        </p:txBody>
      </p:sp>
      <p:sp>
        <p:nvSpPr>
          <p:cNvPr id="329" name="Aenean eu leo quam. Pellentesque ornare sem lacinia quam venenatis vestibulum."/>
          <p:cNvSpPr txBox="1">
            <a:spLocks noGrp="1"/>
          </p:cNvSpPr>
          <p:nvPr>
            <p:ph type="body" sz="quarter" idx="20"/>
          </p:nvPr>
        </p:nvSpPr>
        <p:spPr>
          <a:xfrm>
            <a:off x="6731766" y="4726365"/>
            <a:ext cx="5257801" cy="761753"/>
          </a:xfrm>
          <a:prstGeom prst="rect">
            <a:avLst/>
          </a:prstGeom>
        </p:spPr>
        <p:txBody>
          <a:bodyPr lIns="0" tIns="0" rIns="0" bIns="0" anchor="t">
            <a:noAutofit/>
          </a:bodyPr>
          <a:lstStyle>
            <a:lvl1pPr marL="0" indent="0">
              <a:spcBef>
                <a:spcPts val="1500"/>
              </a:spcBef>
              <a:buSzTx/>
              <a:buNone/>
              <a:defRPr sz="2200" spc="-22">
                <a:solidFill>
                  <a:srgbClr val="484848"/>
                </a:solidFill>
                <a:latin typeface="Avenir Next"/>
                <a:ea typeface="Avenir Next"/>
                <a:cs typeface="Avenir Next"/>
                <a:sym typeface="Avenir Next"/>
              </a:defRPr>
            </a:lvl1pPr>
          </a:lstStyle>
          <a:p>
            <a:r>
              <a:t>Aenean eu leo quam. Pellentesque ornare sem lacinia quam venenatis vestibulum.</a:t>
            </a:r>
          </a:p>
        </p:txBody>
      </p:sp>
      <p:sp>
        <p:nvSpPr>
          <p:cNvPr id="330" name="Subtitle Text Goes Here"/>
          <p:cNvSpPr txBox="1">
            <a:spLocks noGrp="1"/>
          </p:cNvSpPr>
          <p:nvPr>
            <p:ph type="body" sz="quarter" idx="21"/>
          </p:nvPr>
        </p:nvSpPr>
        <p:spPr>
          <a:xfrm>
            <a:off x="6731766" y="5927911"/>
            <a:ext cx="5257801" cy="446439"/>
          </a:xfrm>
          <a:prstGeom prst="rect">
            <a:avLst/>
          </a:prstGeom>
        </p:spPr>
        <p:txBody>
          <a:bodyPr lIns="0" tIns="0" rIns="0" bIns="0">
            <a:noAutofit/>
          </a:bodyPr>
          <a:lstStyle>
            <a:lvl1pPr marL="0" indent="0">
              <a:lnSpc>
                <a:spcPct val="90000"/>
              </a:lnSpc>
              <a:spcBef>
                <a:spcPts val="0"/>
              </a:spcBef>
              <a:buSzTx/>
              <a:buNone/>
              <a:defRPr sz="2700">
                <a:solidFill>
                  <a:srgbClr val="484848"/>
                </a:solidFill>
                <a:latin typeface="Avenir Next Condensed Demi Bold"/>
                <a:ea typeface="Avenir Next Condensed Demi Bold"/>
                <a:cs typeface="Avenir Next Condensed Demi Bold"/>
                <a:sym typeface="Avenir Next Condensed Demi Bold"/>
              </a:defRPr>
            </a:lvl1pPr>
          </a:lstStyle>
          <a:p>
            <a:r>
              <a:t>Subtitle Text Goes Here</a:t>
            </a:r>
          </a:p>
        </p:txBody>
      </p:sp>
      <p:sp>
        <p:nvSpPr>
          <p:cNvPr id="331" name="Donec id elit non mi porta gravida at eget metus. Nullam id dolor vehicula ut id elit."/>
          <p:cNvSpPr txBox="1">
            <a:spLocks noGrp="1"/>
          </p:cNvSpPr>
          <p:nvPr>
            <p:ph type="body" sz="quarter" idx="22"/>
          </p:nvPr>
        </p:nvSpPr>
        <p:spPr>
          <a:xfrm>
            <a:off x="6731766" y="6396232"/>
            <a:ext cx="5257801" cy="761753"/>
          </a:xfrm>
          <a:prstGeom prst="rect">
            <a:avLst/>
          </a:prstGeom>
        </p:spPr>
        <p:txBody>
          <a:bodyPr lIns="0" tIns="0" rIns="0" bIns="0" anchor="t">
            <a:noAutofit/>
          </a:bodyPr>
          <a:lstStyle>
            <a:lvl1pPr marL="0" indent="0">
              <a:spcBef>
                <a:spcPts val="1500"/>
              </a:spcBef>
              <a:buSzTx/>
              <a:buNone/>
              <a:defRPr sz="2200" spc="-22">
                <a:solidFill>
                  <a:srgbClr val="484848"/>
                </a:solidFill>
                <a:latin typeface="Avenir Next"/>
                <a:ea typeface="Avenir Next"/>
                <a:cs typeface="Avenir Next"/>
                <a:sym typeface="Avenir Next"/>
              </a:defRPr>
            </a:lvl1pPr>
          </a:lstStyle>
          <a:p>
            <a:r>
              <a:t>Donec id elit non mi porta gravida at eget metus. Nullam id dolor vehicula ut id elit.</a:t>
            </a:r>
          </a:p>
        </p:txBody>
      </p:sp>
      <p:sp>
        <p:nvSpPr>
          <p:cNvPr id="332" name="Subtitle Text Goes Here"/>
          <p:cNvSpPr txBox="1">
            <a:spLocks noGrp="1"/>
          </p:cNvSpPr>
          <p:nvPr>
            <p:ph type="body" sz="quarter" idx="23"/>
          </p:nvPr>
        </p:nvSpPr>
        <p:spPr>
          <a:xfrm>
            <a:off x="5781732" y="2589761"/>
            <a:ext cx="5257801" cy="446439"/>
          </a:xfrm>
          <a:prstGeom prst="rect">
            <a:avLst/>
          </a:prstGeom>
        </p:spPr>
        <p:txBody>
          <a:bodyPr lIns="0" tIns="0" rIns="0" bIns="0">
            <a:noAutofit/>
          </a:bodyPr>
          <a:lstStyle>
            <a:lvl1pPr marL="0" indent="0">
              <a:lnSpc>
                <a:spcPct val="90000"/>
              </a:lnSpc>
              <a:spcBef>
                <a:spcPts val="0"/>
              </a:spcBef>
              <a:buSzTx/>
              <a:buNone/>
              <a:defRPr sz="2700">
                <a:solidFill>
                  <a:srgbClr val="484848"/>
                </a:solidFill>
                <a:latin typeface="Avenir Next Condensed Demi Bold"/>
                <a:ea typeface="Avenir Next Condensed Demi Bold"/>
                <a:cs typeface="Avenir Next Condensed Demi Bold"/>
                <a:sym typeface="Avenir Next Condensed Demi Bold"/>
              </a:defRPr>
            </a:lvl1pPr>
          </a:lstStyle>
          <a:p>
            <a:r>
              <a:t>Subtitle Text Goes Here</a:t>
            </a:r>
          </a:p>
        </p:txBody>
      </p:sp>
      <p:sp>
        <p:nvSpPr>
          <p:cNvPr id="333" name="Nullam quis risus eget urna mollis ornare vel eu id nibh ultricies leo."/>
          <p:cNvSpPr txBox="1">
            <a:spLocks noGrp="1"/>
          </p:cNvSpPr>
          <p:nvPr>
            <p:ph type="body" sz="quarter" idx="24"/>
          </p:nvPr>
        </p:nvSpPr>
        <p:spPr>
          <a:xfrm>
            <a:off x="5781732" y="3057026"/>
            <a:ext cx="5257801" cy="761753"/>
          </a:xfrm>
          <a:prstGeom prst="rect">
            <a:avLst/>
          </a:prstGeom>
        </p:spPr>
        <p:txBody>
          <a:bodyPr lIns="0" tIns="0" rIns="0" bIns="0" anchor="t">
            <a:noAutofit/>
          </a:bodyPr>
          <a:lstStyle>
            <a:lvl1pPr marL="0" indent="0">
              <a:spcBef>
                <a:spcPts val="1500"/>
              </a:spcBef>
              <a:buSzTx/>
              <a:buNone/>
              <a:defRPr sz="2200" spc="-22">
                <a:solidFill>
                  <a:srgbClr val="484848"/>
                </a:solidFill>
                <a:latin typeface="Avenir Next"/>
                <a:ea typeface="Avenir Next"/>
                <a:cs typeface="Avenir Next"/>
                <a:sym typeface="Avenir Next"/>
              </a:defRPr>
            </a:lvl1pPr>
          </a:lstStyle>
          <a:p>
            <a:r>
              <a:t>Nullam quis risus eget urna mollis ornare vel eu id nibh ultricies leo.</a:t>
            </a:r>
          </a:p>
        </p:txBody>
      </p:sp>
      <p:sp>
        <p:nvSpPr>
          <p:cNvPr id="334" name="Subtitle Text Goes Here"/>
          <p:cNvSpPr txBox="1">
            <a:spLocks noGrp="1"/>
          </p:cNvSpPr>
          <p:nvPr>
            <p:ph type="body" sz="quarter" idx="25"/>
          </p:nvPr>
        </p:nvSpPr>
        <p:spPr>
          <a:xfrm>
            <a:off x="5781732" y="7597778"/>
            <a:ext cx="5257801" cy="446439"/>
          </a:xfrm>
          <a:prstGeom prst="rect">
            <a:avLst/>
          </a:prstGeom>
        </p:spPr>
        <p:txBody>
          <a:bodyPr lIns="0" tIns="0" rIns="0" bIns="0">
            <a:noAutofit/>
          </a:bodyPr>
          <a:lstStyle>
            <a:lvl1pPr marL="0" indent="0">
              <a:lnSpc>
                <a:spcPct val="90000"/>
              </a:lnSpc>
              <a:spcBef>
                <a:spcPts val="0"/>
              </a:spcBef>
              <a:buSzTx/>
              <a:buNone/>
              <a:defRPr sz="2700">
                <a:solidFill>
                  <a:srgbClr val="484848"/>
                </a:solidFill>
                <a:latin typeface="Avenir Next Condensed Demi Bold"/>
                <a:ea typeface="Avenir Next Condensed Demi Bold"/>
                <a:cs typeface="Avenir Next Condensed Demi Bold"/>
                <a:sym typeface="Avenir Next Condensed Demi Bold"/>
              </a:defRPr>
            </a:lvl1pPr>
          </a:lstStyle>
          <a:p>
            <a:r>
              <a:t>Subtitle Text Goes Here</a:t>
            </a:r>
          </a:p>
        </p:txBody>
      </p:sp>
      <p:sp>
        <p:nvSpPr>
          <p:cNvPr id="335" name="Duis mollis, est non commodo luctus, nisi erat porttitor ligula, eget lacinia odio sem."/>
          <p:cNvSpPr txBox="1">
            <a:spLocks noGrp="1"/>
          </p:cNvSpPr>
          <p:nvPr>
            <p:ph type="body" sz="quarter" idx="26"/>
          </p:nvPr>
        </p:nvSpPr>
        <p:spPr>
          <a:xfrm>
            <a:off x="5781732" y="8065042"/>
            <a:ext cx="5257801" cy="761753"/>
          </a:xfrm>
          <a:prstGeom prst="rect">
            <a:avLst/>
          </a:prstGeom>
        </p:spPr>
        <p:txBody>
          <a:bodyPr lIns="0" tIns="0" rIns="0" bIns="0" anchor="t">
            <a:noAutofit/>
          </a:bodyPr>
          <a:lstStyle>
            <a:lvl1pPr marL="0" indent="0">
              <a:spcBef>
                <a:spcPts val="1500"/>
              </a:spcBef>
              <a:buSzTx/>
              <a:buNone/>
              <a:defRPr sz="2200" spc="-22">
                <a:solidFill>
                  <a:srgbClr val="484848"/>
                </a:solidFill>
                <a:latin typeface="Avenir Next"/>
                <a:ea typeface="Avenir Next"/>
                <a:cs typeface="Avenir Next"/>
                <a:sym typeface="Avenir Next"/>
              </a:defRPr>
            </a:lvl1pPr>
          </a:lstStyle>
          <a:p>
            <a:r>
              <a:t>Duis mollis, est non commodo luctus, nisi erat porttitor ligula, eget lacinia odio sem.</a:t>
            </a:r>
          </a:p>
        </p:txBody>
      </p:sp>
      <p:sp>
        <p:nvSpPr>
          <p:cNvPr id="336" name="Shape"/>
          <p:cNvSpPr>
            <a:spLocks noGrp="1"/>
          </p:cNvSpPr>
          <p:nvPr>
            <p:ph type="body" sz="quarter" idx="27"/>
          </p:nvPr>
        </p:nvSpPr>
        <p:spPr>
          <a:xfrm>
            <a:off x="4457248" y="3488523"/>
            <a:ext cx="635001" cy="635111"/>
          </a:xfrm>
          <a:custGeom>
            <a:avLst/>
            <a:gdLst/>
            <a:ahLst/>
            <a:cxnLst>
              <a:cxn ang="0">
                <a:pos x="wd2" y="hd2"/>
              </a:cxn>
              <a:cxn ang="5400000">
                <a:pos x="wd2" y="hd2"/>
              </a:cxn>
              <a:cxn ang="10800000">
                <a:pos x="wd2" y="hd2"/>
              </a:cxn>
              <a:cxn ang="16200000">
                <a:pos x="wd2" y="hd2"/>
              </a:cxn>
            </a:cxnLst>
            <a:rect l="0" t="0" r="r" b="b"/>
            <a:pathLst>
              <a:path w="20620" h="21390" extrusionOk="0">
                <a:moveTo>
                  <a:pt x="10137" y="10511"/>
                </a:moveTo>
                <a:cubicBezTo>
                  <a:pt x="8972" y="10511"/>
                  <a:pt x="8024" y="9528"/>
                  <a:pt x="8024" y="8320"/>
                </a:cubicBezTo>
                <a:cubicBezTo>
                  <a:pt x="8024" y="7735"/>
                  <a:pt x="8244" y="7185"/>
                  <a:pt x="8643" y="6771"/>
                </a:cubicBezTo>
                <a:cubicBezTo>
                  <a:pt x="9042" y="6357"/>
                  <a:pt x="9572" y="6129"/>
                  <a:pt x="10137" y="6129"/>
                </a:cubicBezTo>
                <a:cubicBezTo>
                  <a:pt x="11302" y="6129"/>
                  <a:pt x="12249" y="7112"/>
                  <a:pt x="12249" y="8320"/>
                </a:cubicBezTo>
                <a:cubicBezTo>
                  <a:pt x="12249" y="9528"/>
                  <a:pt x="11302" y="10511"/>
                  <a:pt x="10137" y="10511"/>
                </a:cubicBezTo>
                <a:close/>
                <a:moveTo>
                  <a:pt x="10136" y="5319"/>
                </a:moveTo>
                <a:cubicBezTo>
                  <a:pt x="8674" y="5319"/>
                  <a:pt x="7464" y="6451"/>
                  <a:pt x="7272" y="7915"/>
                </a:cubicBezTo>
                <a:lnTo>
                  <a:pt x="3001" y="7915"/>
                </a:lnTo>
                <a:cubicBezTo>
                  <a:pt x="2785" y="7915"/>
                  <a:pt x="2610" y="8096"/>
                  <a:pt x="2610" y="8320"/>
                </a:cubicBezTo>
                <a:cubicBezTo>
                  <a:pt x="2610" y="8544"/>
                  <a:pt x="2785" y="8725"/>
                  <a:pt x="3001" y="8725"/>
                </a:cubicBezTo>
                <a:lnTo>
                  <a:pt x="3645" y="8725"/>
                </a:lnTo>
                <a:cubicBezTo>
                  <a:pt x="3644" y="8734"/>
                  <a:pt x="3643" y="8743"/>
                  <a:pt x="3642" y="8751"/>
                </a:cubicBezTo>
                <a:cubicBezTo>
                  <a:pt x="3640" y="8760"/>
                  <a:pt x="3639" y="8769"/>
                  <a:pt x="3639" y="8778"/>
                </a:cubicBezTo>
                <a:lnTo>
                  <a:pt x="3639" y="9850"/>
                </a:lnTo>
                <a:cubicBezTo>
                  <a:pt x="3639" y="10215"/>
                  <a:pt x="3925" y="10512"/>
                  <a:pt x="4278" y="10512"/>
                </a:cubicBezTo>
                <a:cubicBezTo>
                  <a:pt x="4631" y="10512"/>
                  <a:pt x="4917" y="10215"/>
                  <a:pt x="4917" y="9850"/>
                </a:cubicBezTo>
                <a:lnTo>
                  <a:pt x="4917" y="8778"/>
                </a:lnTo>
                <a:cubicBezTo>
                  <a:pt x="4917" y="8769"/>
                  <a:pt x="4916" y="8760"/>
                  <a:pt x="4915" y="8751"/>
                </a:cubicBezTo>
                <a:cubicBezTo>
                  <a:pt x="4914" y="8743"/>
                  <a:pt x="4912" y="8734"/>
                  <a:pt x="4912" y="8725"/>
                </a:cubicBezTo>
                <a:lnTo>
                  <a:pt x="7272" y="8725"/>
                </a:lnTo>
                <a:cubicBezTo>
                  <a:pt x="7464" y="10189"/>
                  <a:pt x="8674" y="11321"/>
                  <a:pt x="10137" y="11322"/>
                </a:cubicBezTo>
                <a:cubicBezTo>
                  <a:pt x="11732" y="11321"/>
                  <a:pt x="13030" y="9975"/>
                  <a:pt x="13030" y="8320"/>
                </a:cubicBezTo>
                <a:cubicBezTo>
                  <a:pt x="13030" y="6665"/>
                  <a:pt x="11732" y="5319"/>
                  <a:pt x="10136" y="5319"/>
                </a:cubicBezTo>
                <a:close/>
                <a:moveTo>
                  <a:pt x="7970" y="14872"/>
                </a:moveTo>
                <a:cubicBezTo>
                  <a:pt x="6270" y="14872"/>
                  <a:pt x="4671" y="14185"/>
                  <a:pt x="3469" y="12938"/>
                </a:cubicBezTo>
                <a:cubicBezTo>
                  <a:pt x="988" y="10364"/>
                  <a:pt x="988" y="6176"/>
                  <a:pt x="3469" y="3602"/>
                </a:cubicBezTo>
                <a:cubicBezTo>
                  <a:pt x="4671" y="2355"/>
                  <a:pt x="6270" y="1668"/>
                  <a:pt x="7970" y="1668"/>
                </a:cubicBezTo>
                <a:cubicBezTo>
                  <a:pt x="9670" y="1668"/>
                  <a:pt x="11269" y="2355"/>
                  <a:pt x="12471" y="3602"/>
                </a:cubicBezTo>
                <a:cubicBezTo>
                  <a:pt x="14953" y="6176"/>
                  <a:pt x="14953" y="10364"/>
                  <a:pt x="12471" y="12938"/>
                </a:cubicBezTo>
                <a:cubicBezTo>
                  <a:pt x="11269" y="14185"/>
                  <a:pt x="9670" y="14872"/>
                  <a:pt x="7970" y="14872"/>
                </a:cubicBezTo>
                <a:close/>
                <a:moveTo>
                  <a:pt x="20011" y="17711"/>
                </a:moveTo>
                <a:lnTo>
                  <a:pt x="17547" y="15156"/>
                </a:lnTo>
                <a:cubicBezTo>
                  <a:pt x="17189" y="14784"/>
                  <a:pt x="16732" y="14577"/>
                  <a:pt x="16264" y="14534"/>
                </a:cubicBezTo>
                <a:cubicBezTo>
                  <a:pt x="15796" y="14491"/>
                  <a:pt x="15316" y="14612"/>
                  <a:pt x="14912" y="14897"/>
                </a:cubicBezTo>
                <a:lnTo>
                  <a:pt x="13877" y="13824"/>
                </a:lnTo>
                <a:cubicBezTo>
                  <a:pt x="16714" y="10582"/>
                  <a:pt x="16624" y="5551"/>
                  <a:pt x="13608" y="2422"/>
                </a:cubicBezTo>
                <a:cubicBezTo>
                  <a:pt x="12102" y="860"/>
                  <a:pt x="10100" y="0"/>
                  <a:pt x="7970" y="0"/>
                </a:cubicBezTo>
                <a:cubicBezTo>
                  <a:pt x="5840" y="0"/>
                  <a:pt x="3838" y="860"/>
                  <a:pt x="2332" y="2422"/>
                </a:cubicBezTo>
                <a:cubicBezTo>
                  <a:pt x="-777" y="5646"/>
                  <a:pt x="-777" y="10893"/>
                  <a:pt x="2332" y="14118"/>
                </a:cubicBezTo>
                <a:cubicBezTo>
                  <a:pt x="3838" y="15680"/>
                  <a:pt x="5840" y="16540"/>
                  <a:pt x="7970" y="16540"/>
                </a:cubicBezTo>
                <a:cubicBezTo>
                  <a:pt x="9969" y="16540"/>
                  <a:pt x="11856" y="15782"/>
                  <a:pt x="13325" y="14397"/>
                </a:cubicBezTo>
                <a:lnTo>
                  <a:pt x="14360" y="15470"/>
                </a:lnTo>
                <a:cubicBezTo>
                  <a:pt x="14085" y="15889"/>
                  <a:pt x="13968" y="16386"/>
                  <a:pt x="14009" y="16872"/>
                </a:cubicBezTo>
                <a:cubicBezTo>
                  <a:pt x="14051" y="17358"/>
                  <a:pt x="14250" y="17831"/>
                  <a:pt x="14609" y="18203"/>
                </a:cubicBezTo>
                <a:lnTo>
                  <a:pt x="17073" y="20759"/>
                </a:lnTo>
                <a:cubicBezTo>
                  <a:pt x="17885" y="21600"/>
                  <a:pt x="19200" y="21600"/>
                  <a:pt x="20011" y="20759"/>
                </a:cubicBezTo>
                <a:cubicBezTo>
                  <a:pt x="20823" y="19917"/>
                  <a:pt x="20823" y="18553"/>
                  <a:pt x="20011" y="17711"/>
                </a:cubicBezTo>
                <a:close/>
              </a:path>
            </a:pathLst>
          </a:custGeom>
          <a:solidFill>
            <a:srgbClr val="FFFFFF"/>
          </a:solidFill>
          <a:ln w="25400"/>
        </p:spPr>
        <p:txBody>
          <a:bodyPr lIns="0" tIns="0" rIns="0" bIns="0">
            <a:noAutofit/>
          </a:bodyPr>
          <a:lstStyle/>
          <a:p>
            <a:pPr marL="0" indent="0" algn="ctr">
              <a:spcBef>
                <a:spcPts val="1500"/>
              </a:spcBef>
              <a:buSzTx/>
              <a:buNone/>
              <a:defRPr sz="2200" spc="-22">
                <a:solidFill>
                  <a:srgbClr val="484848"/>
                </a:solidFill>
                <a:latin typeface="Avenir Next"/>
                <a:ea typeface="Avenir Next"/>
                <a:cs typeface="Avenir Next"/>
                <a:sym typeface="Avenir Next"/>
              </a:defRPr>
            </a:pPr>
            <a:endParaRPr/>
          </a:p>
        </p:txBody>
      </p:sp>
      <p:sp>
        <p:nvSpPr>
          <p:cNvPr id="337" name="Shape"/>
          <p:cNvSpPr>
            <a:spLocks noGrp="1"/>
          </p:cNvSpPr>
          <p:nvPr>
            <p:ph type="body" sz="quarter" idx="28"/>
          </p:nvPr>
        </p:nvSpPr>
        <p:spPr>
          <a:xfrm>
            <a:off x="5377034" y="4622463"/>
            <a:ext cx="698501" cy="698492"/>
          </a:xfrm>
          <a:custGeom>
            <a:avLst/>
            <a:gdLst/>
            <a:ahLst/>
            <a:cxnLst>
              <a:cxn ang="0">
                <a:pos x="wd2" y="hd2"/>
              </a:cxn>
              <a:cxn ang="5400000">
                <a:pos x="wd2" y="hd2"/>
              </a:cxn>
              <a:cxn ang="10800000">
                <a:pos x="wd2" y="hd2"/>
              </a:cxn>
              <a:cxn ang="16200000">
                <a:pos x="wd2" y="hd2"/>
              </a:cxn>
            </a:cxnLst>
            <a:rect l="0" t="0" r="r" b="b"/>
            <a:pathLst>
              <a:path w="21600" h="21600" extrusionOk="0">
                <a:moveTo>
                  <a:pt x="15018" y="14286"/>
                </a:moveTo>
                <a:cubicBezTo>
                  <a:pt x="13295" y="15057"/>
                  <a:pt x="10899" y="15064"/>
                  <a:pt x="10802" y="15064"/>
                </a:cubicBezTo>
                <a:cubicBezTo>
                  <a:pt x="10800" y="15064"/>
                  <a:pt x="8304" y="15057"/>
                  <a:pt x="6582" y="14286"/>
                </a:cubicBezTo>
                <a:cubicBezTo>
                  <a:pt x="6582" y="14286"/>
                  <a:pt x="6428" y="13271"/>
                  <a:pt x="7194" y="12967"/>
                </a:cubicBezTo>
                <a:cubicBezTo>
                  <a:pt x="8086" y="12612"/>
                  <a:pt x="8886" y="12357"/>
                  <a:pt x="9260" y="12200"/>
                </a:cubicBezTo>
                <a:cubicBezTo>
                  <a:pt x="9726" y="12005"/>
                  <a:pt x="9916" y="11419"/>
                  <a:pt x="9882" y="11111"/>
                </a:cubicBezTo>
                <a:cubicBezTo>
                  <a:pt x="9612" y="10853"/>
                  <a:pt x="8767" y="9732"/>
                  <a:pt x="8879" y="8476"/>
                </a:cubicBezTo>
                <a:cubicBezTo>
                  <a:pt x="9048" y="6590"/>
                  <a:pt x="10677" y="6536"/>
                  <a:pt x="10798" y="6536"/>
                </a:cubicBezTo>
                <a:cubicBezTo>
                  <a:pt x="10918" y="6536"/>
                  <a:pt x="12552" y="6590"/>
                  <a:pt x="12721" y="8476"/>
                </a:cubicBezTo>
                <a:cubicBezTo>
                  <a:pt x="12833" y="9732"/>
                  <a:pt x="11988" y="10853"/>
                  <a:pt x="11718" y="11111"/>
                </a:cubicBezTo>
                <a:cubicBezTo>
                  <a:pt x="11684" y="11419"/>
                  <a:pt x="11874" y="12005"/>
                  <a:pt x="12340" y="12200"/>
                </a:cubicBezTo>
                <a:cubicBezTo>
                  <a:pt x="12714" y="12357"/>
                  <a:pt x="13514" y="12612"/>
                  <a:pt x="14406" y="12967"/>
                </a:cubicBezTo>
                <a:cubicBezTo>
                  <a:pt x="15172" y="13271"/>
                  <a:pt x="15018" y="14286"/>
                  <a:pt x="15018" y="14286"/>
                </a:cubicBezTo>
                <a:close/>
                <a:moveTo>
                  <a:pt x="16068" y="16068"/>
                </a:moveTo>
                <a:cubicBezTo>
                  <a:pt x="14807" y="17329"/>
                  <a:pt x="13174" y="18080"/>
                  <a:pt x="11417" y="18223"/>
                </a:cubicBezTo>
                <a:lnTo>
                  <a:pt x="11417" y="16886"/>
                </a:lnTo>
                <a:cubicBezTo>
                  <a:pt x="11417" y="16546"/>
                  <a:pt x="11141" y="16269"/>
                  <a:pt x="10800" y="16269"/>
                </a:cubicBezTo>
                <a:cubicBezTo>
                  <a:pt x="10459" y="16269"/>
                  <a:pt x="10183" y="16546"/>
                  <a:pt x="10183" y="16886"/>
                </a:cubicBezTo>
                <a:lnTo>
                  <a:pt x="10183" y="18223"/>
                </a:lnTo>
                <a:cubicBezTo>
                  <a:pt x="8426" y="18080"/>
                  <a:pt x="6793" y="17329"/>
                  <a:pt x="5532" y="16068"/>
                </a:cubicBezTo>
                <a:cubicBezTo>
                  <a:pt x="4237" y="14772"/>
                  <a:pt x="3521" y="13114"/>
                  <a:pt x="3381" y="11417"/>
                </a:cubicBezTo>
                <a:lnTo>
                  <a:pt x="4714" y="11417"/>
                </a:lnTo>
                <a:cubicBezTo>
                  <a:pt x="5055" y="11417"/>
                  <a:pt x="5331" y="11141"/>
                  <a:pt x="5331" y="10800"/>
                </a:cubicBezTo>
                <a:cubicBezTo>
                  <a:pt x="5331" y="10459"/>
                  <a:pt x="5055" y="10183"/>
                  <a:pt x="4714" y="10183"/>
                </a:cubicBezTo>
                <a:lnTo>
                  <a:pt x="3381" y="10183"/>
                </a:lnTo>
                <a:cubicBezTo>
                  <a:pt x="3521" y="8486"/>
                  <a:pt x="4237" y="6828"/>
                  <a:pt x="5532" y="5532"/>
                </a:cubicBezTo>
                <a:cubicBezTo>
                  <a:pt x="6793" y="4272"/>
                  <a:pt x="8426" y="3520"/>
                  <a:pt x="10183" y="3377"/>
                </a:cubicBezTo>
                <a:lnTo>
                  <a:pt x="10183" y="4714"/>
                </a:lnTo>
                <a:cubicBezTo>
                  <a:pt x="10183" y="5055"/>
                  <a:pt x="10459" y="5331"/>
                  <a:pt x="10800" y="5331"/>
                </a:cubicBezTo>
                <a:cubicBezTo>
                  <a:pt x="11141" y="5331"/>
                  <a:pt x="11417" y="5055"/>
                  <a:pt x="11417" y="4714"/>
                </a:cubicBezTo>
                <a:lnTo>
                  <a:pt x="11417" y="3377"/>
                </a:lnTo>
                <a:cubicBezTo>
                  <a:pt x="13174" y="3520"/>
                  <a:pt x="14807" y="4272"/>
                  <a:pt x="16068" y="5532"/>
                </a:cubicBezTo>
                <a:cubicBezTo>
                  <a:pt x="17363" y="6828"/>
                  <a:pt x="18079" y="8486"/>
                  <a:pt x="18219" y="10183"/>
                </a:cubicBezTo>
                <a:lnTo>
                  <a:pt x="16886" y="10183"/>
                </a:lnTo>
                <a:cubicBezTo>
                  <a:pt x="16545" y="10183"/>
                  <a:pt x="16269" y="10459"/>
                  <a:pt x="16269" y="10800"/>
                </a:cubicBezTo>
                <a:cubicBezTo>
                  <a:pt x="16269" y="11141"/>
                  <a:pt x="16545" y="11417"/>
                  <a:pt x="16886" y="11417"/>
                </a:cubicBezTo>
                <a:lnTo>
                  <a:pt x="18219" y="11417"/>
                </a:lnTo>
                <a:cubicBezTo>
                  <a:pt x="18079" y="13114"/>
                  <a:pt x="17363" y="14772"/>
                  <a:pt x="16068" y="16068"/>
                </a:cubicBezTo>
                <a:close/>
                <a:moveTo>
                  <a:pt x="20983" y="10183"/>
                </a:moveTo>
                <a:lnTo>
                  <a:pt x="19455" y="10183"/>
                </a:lnTo>
                <a:cubicBezTo>
                  <a:pt x="19313" y="8169"/>
                  <a:pt x="18476" y="6196"/>
                  <a:pt x="16940" y="4660"/>
                </a:cubicBezTo>
                <a:cubicBezTo>
                  <a:pt x="15446" y="3166"/>
                  <a:pt x="13504" y="2286"/>
                  <a:pt x="11417" y="2141"/>
                </a:cubicBezTo>
                <a:lnTo>
                  <a:pt x="11417" y="617"/>
                </a:lnTo>
                <a:cubicBezTo>
                  <a:pt x="11417" y="276"/>
                  <a:pt x="11141" y="0"/>
                  <a:pt x="10800" y="0"/>
                </a:cubicBezTo>
                <a:cubicBezTo>
                  <a:pt x="10459" y="0"/>
                  <a:pt x="10183" y="276"/>
                  <a:pt x="10183" y="617"/>
                </a:cubicBezTo>
                <a:lnTo>
                  <a:pt x="10183" y="2141"/>
                </a:lnTo>
                <a:cubicBezTo>
                  <a:pt x="8096" y="2286"/>
                  <a:pt x="6154" y="3166"/>
                  <a:pt x="4660" y="4660"/>
                </a:cubicBezTo>
                <a:cubicBezTo>
                  <a:pt x="3124" y="6196"/>
                  <a:pt x="2287" y="8169"/>
                  <a:pt x="2145" y="10183"/>
                </a:cubicBezTo>
                <a:lnTo>
                  <a:pt x="617" y="10183"/>
                </a:lnTo>
                <a:cubicBezTo>
                  <a:pt x="276" y="10183"/>
                  <a:pt x="0" y="10459"/>
                  <a:pt x="0" y="10800"/>
                </a:cubicBezTo>
                <a:cubicBezTo>
                  <a:pt x="0" y="11141"/>
                  <a:pt x="276" y="11417"/>
                  <a:pt x="617" y="11417"/>
                </a:cubicBezTo>
                <a:lnTo>
                  <a:pt x="2145" y="11417"/>
                </a:lnTo>
                <a:cubicBezTo>
                  <a:pt x="2287" y="13431"/>
                  <a:pt x="3124" y="15404"/>
                  <a:pt x="4660" y="16940"/>
                </a:cubicBezTo>
                <a:cubicBezTo>
                  <a:pt x="6154" y="18434"/>
                  <a:pt x="8096" y="19314"/>
                  <a:pt x="10183" y="19459"/>
                </a:cubicBezTo>
                <a:lnTo>
                  <a:pt x="10183" y="20983"/>
                </a:lnTo>
                <a:cubicBezTo>
                  <a:pt x="10183" y="21324"/>
                  <a:pt x="10459" y="21600"/>
                  <a:pt x="10800" y="21600"/>
                </a:cubicBezTo>
                <a:cubicBezTo>
                  <a:pt x="11141" y="21600"/>
                  <a:pt x="11417" y="21324"/>
                  <a:pt x="11417" y="20983"/>
                </a:cubicBezTo>
                <a:lnTo>
                  <a:pt x="11417" y="19459"/>
                </a:lnTo>
                <a:cubicBezTo>
                  <a:pt x="13504" y="19314"/>
                  <a:pt x="15446" y="18434"/>
                  <a:pt x="16940" y="16940"/>
                </a:cubicBezTo>
                <a:cubicBezTo>
                  <a:pt x="18476" y="15404"/>
                  <a:pt x="19313" y="13431"/>
                  <a:pt x="19455" y="11417"/>
                </a:cubicBezTo>
                <a:lnTo>
                  <a:pt x="20983" y="11417"/>
                </a:lnTo>
                <a:cubicBezTo>
                  <a:pt x="21324" y="11417"/>
                  <a:pt x="21600" y="11141"/>
                  <a:pt x="21600" y="10800"/>
                </a:cubicBezTo>
                <a:cubicBezTo>
                  <a:pt x="21600" y="10459"/>
                  <a:pt x="21324" y="10183"/>
                  <a:pt x="20983" y="10183"/>
                </a:cubicBezTo>
                <a:close/>
              </a:path>
            </a:pathLst>
          </a:custGeom>
          <a:solidFill>
            <a:srgbClr val="FFFFFF"/>
          </a:solidFill>
          <a:ln w="25400"/>
        </p:spPr>
        <p:txBody>
          <a:bodyPr lIns="0" tIns="0" rIns="0" bIns="0">
            <a:noAutofit/>
          </a:bodyPr>
          <a:lstStyle/>
          <a:p>
            <a:pPr marL="0" indent="0" algn="ctr">
              <a:spcBef>
                <a:spcPts val="1500"/>
              </a:spcBef>
              <a:buSzTx/>
              <a:buNone/>
              <a:defRPr sz="2200" spc="-22">
                <a:solidFill>
                  <a:srgbClr val="484848"/>
                </a:solidFill>
                <a:latin typeface="Avenir Next"/>
                <a:ea typeface="Avenir Next"/>
                <a:cs typeface="Avenir Next"/>
                <a:sym typeface="Avenir Next"/>
              </a:defRPr>
            </a:pPr>
            <a:endParaRPr/>
          </a:p>
        </p:txBody>
      </p:sp>
      <p:sp>
        <p:nvSpPr>
          <p:cNvPr id="338" name="Shape"/>
          <p:cNvSpPr>
            <a:spLocks noGrp="1"/>
          </p:cNvSpPr>
          <p:nvPr>
            <p:ph type="body" sz="quarter" idx="29"/>
          </p:nvPr>
        </p:nvSpPr>
        <p:spPr>
          <a:xfrm>
            <a:off x="4454343" y="7343657"/>
            <a:ext cx="640812" cy="660642"/>
          </a:xfrm>
          <a:custGeom>
            <a:avLst/>
            <a:gdLst/>
            <a:ahLst/>
            <a:cxnLst>
              <a:cxn ang="0">
                <a:pos x="wd2" y="hd2"/>
              </a:cxn>
              <a:cxn ang="5400000">
                <a:pos x="wd2" y="hd2"/>
              </a:cxn>
              <a:cxn ang="10800000">
                <a:pos x="wd2" y="hd2"/>
              </a:cxn>
              <a:cxn ang="16200000">
                <a:pos x="wd2" y="hd2"/>
              </a:cxn>
            </a:cxnLst>
            <a:rect l="0" t="0" r="r" b="b"/>
            <a:pathLst>
              <a:path w="20620" h="21396" extrusionOk="0">
                <a:moveTo>
                  <a:pt x="20011" y="17826"/>
                </a:moveTo>
                <a:lnTo>
                  <a:pt x="17547" y="15346"/>
                </a:lnTo>
                <a:cubicBezTo>
                  <a:pt x="16856" y="14650"/>
                  <a:pt x="15800" y="14549"/>
                  <a:pt x="15000" y="15039"/>
                </a:cubicBezTo>
                <a:lnTo>
                  <a:pt x="13944" y="13977"/>
                </a:lnTo>
                <a:cubicBezTo>
                  <a:pt x="16038" y="11595"/>
                  <a:pt x="16482" y="8253"/>
                  <a:pt x="15280" y="5462"/>
                </a:cubicBezTo>
                <a:lnTo>
                  <a:pt x="14029" y="6721"/>
                </a:lnTo>
                <a:cubicBezTo>
                  <a:pt x="14725" y="8930"/>
                  <a:pt x="14208" y="11445"/>
                  <a:pt x="12471" y="13194"/>
                </a:cubicBezTo>
                <a:cubicBezTo>
                  <a:pt x="11269" y="14404"/>
                  <a:pt x="9670" y="15071"/>
                  <a:pt x="7970" y="15071"/>
                </a:cubicBezTo>
                <a:cubicBezTo>
                  <a:pt x="6270" y="15071"/>
                  <a:pt x="4671" y="14404"/>
                  <a:pt x="3469" y="13194"/>
                </a:cubicBezTo>
                <a:cubicBezTo>
                  <a:pt x="2626" y="12346"/>
                  <a:pt x="2077" y="11315"/>
                  <a:pt x="1806" y="10227"/>
                </a:cubicBezTo>
                <a:lnTo>
                  <a:pt x="5038" y="6974"/>
                </a:lnTo>
                <a:lnTo>
                  <a:pt x="8328" y="10286"/>
                </a:lnTo>
                <a:cubicBezTo>
                  <a:pt x="8520" y="10479"/>
                  <a:pt x="8832" y="10479"/>
                  <a:pt x="9024" y="10286"/>
                </a:cubicBezTo>
                <a:lnTo>
                  <a:pt x="17288" y="1968"/>
                </a:lnTo>
                <a:lnTo>
                  <a:pt x="17296" y="4343"/>
                </a:lnTo>
                <a:cubicBezTo>
                  <a:pt x="17297" y="4678"/>
                  <a:pt x="17567" y="4949"/>
                  <a:pt x="17900" y="4949"/>
                </a:cubicBezTo>
                <a:cubicBezTo>
                  <a:pt x="17901" y="4949"/>
                  <a:pt x="17902" y="4949"/>
                  <a:pt x="17902" y="4949"/>
                </a:cubicBezTo>
                <a:cubicBezTo>
                  <a:pt x="18236" y="4948"/>
                  <a:pt x="18506" y="4675"/>
                  <a:pt x="18504" y="4339"/>
                </a:cubicBezTo>
                <a:lnTo>
                  <a:pt x="18492" y="606"/>
                </a:lnTo>
                <a:cubicBezTo>
                  <a:pt x="18491" y="271"/>
                  <a:pt x="18221" y="0"/>
                  <a:pt x="17888" y="0"/>
                </a:cubicBezTo>
                <a:cubicBezTo>
                  <a:pt x="17887" y="0"/>
                  <a:pt x="17887" y="0"/>
                  <a:pt x="17886" y="0"/>
                </a:cubicBezTo>
                <a:lnTo>
                  <a:pt x="14304" y="9"/>
                </a:lnTo>
                <a:cubicBezTo>
                  <a:pt x="13971" y="10"/>
                  <a:pt x="13701" y="283"/>
                  <a:pt x="13702" y="619"/>
                </a:cubicBezTo>
                <a:cubicBezTo>
                  <a:pt x="13703" y="955"/>
                  <a:pt x="13973" y="1226"/>
                  <a:pt x="14306" y="1226"/>
                </a:cubicBezTo>
                <a:cubicBezTo>
                  <a:pt x="14306" y="1226"/>
                  <a:pt x="14307" y="1226"/>
                  <a:pt x="14308" y="1226"/>
                </a:cubicBezTo>
                <a:lnTo>
                  <a:pt x="16640" y="1220"/>
                </a:lnTo>
                <a:lnTo>
                  <a:pt x="8676" y="9236"/>
                </a:lnTo>
                <a:lnTo>
                  <a:pt x="5386" y="5924"/>
                </a:lnTo>
                <a:cubicBezTo>
                  <a:pt x="5201" y="5739"/>
                  <a:pt x="4875" y="5739"/>
                  <a:pt x="4690" y="5924"/>
                </a:cubicBezTo>
                <a:lnTo>
                  <a:pt x="1624" y="9010"/>
                </a:lnTo>
                <a:cubicBezTo>
                  <a:pt x="1531" y="7256"/>
                  <a:pt x="2141" y="5471"/>
                  <a:pt x="3469" y="4134"/>
                </a:cubicBezTo>
                <a:cubicBezTo>
                  <a:pt x="4671" y="2924"/>
                  <a:pt x="6270" y="2258"/>
                  <a:pt x="7970" y="2258"/>
                </a:cubicBezTo>
                <a:cubicBezTo>
                  <a:pt x="9622" y="2258"/>
                  <a:pt x="11177" y="2888"/>
                  <a:pt x="12366" y="4034"/>
                </a:cubicBezTo>
                <a:lnTo>
                  <a:pt x="13504" y="2889"/>
                </a:lnTo>
                <a:cubicBezTo>
                  <a:pt x="12010" y="1438"/>
                  <a:pt x="10051" y="639"/>
                  <a:pt x="7970" y="639"/>
                </a:cubicBezTo>
                <a:cubicBezTo>
                  <a:pt x="7970" y="639"/>
                  <a:pt x="7970" y="639"/>
                  <a:pt x="7970" y="639"/>
                </a:cubicBezTo>
                <a:cubicBezTo>
                  <a:pt x="5840" y="639"/>
                  <a:pt x="3838" y="1473"/>
                  <a:pt x="2332" y="2989"/>
                </a:cubicBezTo>
                <a:cubicBezTo>
                  <a:pt x="-777" y="6118"/>
                  <a:pt x="-777" y="11210"/>
                  <a:pt x="2332" y="14339"/>
                </a:cubicBezTo>
                <a:cubicBezTo>
                  <a:pt x="3838" y="15855"/>
                  <a:pt x="5840" y="16690"/>
                  <a:pt x="7970" y="16690"/>
                </a:cubicBezTo>
                <a:cubicBezTo>
                  <a:pt x="9935" y="16690"/>
                  <a:pt x="11791" y="15978"/>
                  <a:pt x="13249" y="14677"/>
                </a:cubicBezTo>
                <a:lnTo>
                  <a:pt x="14304" y="15740"/>
                </a:lnTo>
                <a:cubicBezTo>
                  <a:pt x="13817" y="16544"/>
                  <a:pt x="13918" y="17608"/>
                  <a:pt x="14609" y="18303"/>
                </a:cubicBezTo>
                <a:lnTo>
                  <a:pt x="17073" y="20784"/>
                </a:lnTo>
                <a:cubicBezTo>
                  <a:pt x="17885" y="21600"/>
                  <a:pt x="19200" y="21600"/>
                  <a:pt x="20011" y="20784"/>
                </a:cubicBezTo>
                <a:cubicBezTo>
                  <a:pt x="20823" y="19967"/>
                  <a:pt x="20823" y="18643"/>
                  <a:pt x="20011" y="17826"/>
                </a:cubicBezTo>
                <a:close/>
              </a:path>
            </a:pathLst>
          </a:custGeom>
          <a:solidFill>
            <a:srgbClr val="FFFFFF"/>
          </a:solidFill>
          <a:ln w="25400"/>
        </p:spPr>
        <p:txBody>
          <a:bodyPr lIns="0" tIns="0" rIns="0" bIns="0">
            <a:noAutofit/>
          </a:bodyPr>
          <a:lstStyle/>
          <a:p>
            <a:pPr marL="0" indent="0" algn="ctr">
              <a:spcBef>
                <a:spcPts val="1500"/>
              </a:spcBef>
              <a:buSzTx/>
              <a:buNone/>
              <a:defRPr sz="2200" spc="-22">
                <a:solidFill>
                  <a:srgbClr val="484848"/>
                </a:solidFill>
                <a:latin typeface="Avenir Next"/>
                <a:ea typeface="Avenir Next"/>
                <a:cs typeface="Avenir Next"/>
                <a:sym typeface="Avenir Next"/>
              </a:defRPr>
            </a:pPr>
            <a:endParaRPr/>
          </a:p>
        </p:txBody>
      </p:sp>
      <p:sp>
        <p:nvSpPr>
          <p:cNvPr id="339" name="Shape"/>
          <p:cNvSpPr>
            <a:spLocks noGrp="1"/>
          </p:cNvSpPr>
          <p:nvPr>
            <p:ph type="body" sz="quarter" idx="30"/>
          </p:nvPr>
        </p:nvSpPr>
        <p:spPr>
          <a:xfrm>
            <a:off x="5472284" y="6190974"/>
            <a:ext cx="508001" cy="609346"/>
          </a:xfrm>
          <a:custGeom>
            <a:avLst/>
            <a:gdLst/>
            <a:ahLst/>
            <a:cxnLst>
              <a:cxn ang="0">
                <a:pos x="wd2" y="hd2"/>
              </a:cxn>
              <a:cxn ang="5400000">
                <a:pos x="wd2" y="hd2"/>
              </a:cxn>
              <a:cxn ang="10800000">
                <a:pos x="wd2" y="hd2"/>
              </a:cxn>
              <a:cxn ang="16200000">
                <a:pos x="wd2" y="hd2"/>
              </a:cxn>
            </a:cxnLst>
            <a:rect l="0" t="0" r="r" b="b"/>
            <a:pathLst>
              <a:path w="21600" h="21600" extrusionOk="0">
                <a:moveTo>
                  <a:pt x="20178" y="4772"/>
                </a:moveTo>
                <a:cubicBezTo>
                  <a:pt x="20178" y="4309"/>
                  <a:pt x="19727" y="3932"/>
                  <a:pt x="19172" y="3932"/>
                </a:cubicBezTo>
                <a:lnTo>
                  <a:pt x="15819" y="3932"/>
                </a:lnTo>
                <a:lnTo>
                  <a:pt x="15819" y="4514"/>
                </a:lnTo>
                <a:cubicBezTo>
                  <a:pt x="15819" y="4969"/>
                  <a:pt x="15377" y="5337"/>
                  <a:pt x="14832" y="5337"/>
                </a:cubicBezTo>
                <a:lnTo>
                  <a:pt x="6768" y="5337"/>
                </a:lnTo>
                <a:cubicBezTo>
                  <a:pt x="6223" y="5337"/>
                  <a:pt x="5781" y="4969"/>
                  <a:pt x="5781" y="4514"/>
                </a:cubicBezTo>
                <a:lnTo>
                  <a:pt x="5781" y="3932"/>
                </a:lnTo>
                <a:lnTo>
                  <a:pt x="2429" y="3932"/>
                </a:lnTo>
                <a:cubicBezTo>
                  <a:pt x="1873" y="3932"/>
                  <a:pt x="1422" y="4309"/>
                  <a:pt x="1422" y="4772"/>
                </a:cubicBezTo>
                <a:lnTo>
                  <a:pt x="1422" y="19576"/>
                </a:lnTo>
                <a:cubicBezTo>
                  <a:pt x="1422" y="20038"/>
                  <a:pt x="1873" y="20415"/>
                  <a:pt x="2429" y="20415"/>
                </a:cubicBezTo>
                <a:lnTo>
                  <a:pt x="19172" y="20415"/>
                </a:lnTo>
                <a:cubicBezTo>
                  <a:pt x="19727" y="20415"/>
                  <a:pt x="20178" y="20038"/>
                  <a:pt x="20178" y="19576"/>
                </a:cubicBezTo>
                <a:cubicBezTo>
                  <a:pt x="20178" y="19576"/>
                  <a:pt x="20178" y="4772"/>
                  <a:pt x="20178" y="4772"/>
                </a:cubicBezTo>
                <a:close/>
                <a:moveTo>
                  <a:pt x="10263" y="1633"/>
                </a:moveTo>
                <a:lnTo>
                  <a:pt x="11337" y="1633"/>
                </a:lnTo>
                <a:cubicBezTo>
                  <a:pt x="11337" y="1386"/>
                  <a:pt x="11096" y="1185"/>
                  <a:pt x="10800" y="1185"/>
                </a:cubicBezTo>
                <a:cubicBezTo>
                  <a:pt x="10504" y="1185"/>
                  <a:pt x="10263" y="1386"/>
                  <a:pt x="10263" y="1633"/>
                </a:cubicBezTo>
                <a:close/>
                <a:moveTo>
                  <a:pt x="21600" y="4772"/>
                </a:moveTo>
                <a:lnTo>
                  <a:pt x="21600" y="19576"/>
                </a:lnTo>
                <a:cubicBezTo>
                  <a:pt x="21600" y="20692"/>
                  <a:pt x="20511" y="21600"/>
                  <a:pt x="19172" y="21600"/>
                </a:cubicBezTo>
                <a:lnTo>
                  <a:pt x="2429" y="21600"/>
                </a:lnTo>
                <a:cubicBezTo>
                  <a:pt x="1090" y="21600"/>
                  <a:pt x="0" y="20692"/>
                  <a:pt x="0" y="19576"/>
                </a:cubicBezTo>
                <a:lnTo>
                  <a:pt x="0" y="4772"/>
                </a:lnTo>
                <a:cubicBezTo>
                  <a:pt x="0" y="3655"/>
                  <a:pt x="1090" y="2747"/>
                  <a:pt x="2429" y="2747"/>
                </a:cubicBezTo>
                <a:lnTo>
                  <a:pt x="5781" y="2747"/>
                </a:lnTo>
                <a:lnTo>
                  <a:pt x="5781" y="2456"/>
                </a:lnTo>
                <a:cubicBezTo>
                  <a:pt x="5781" y="2002"/>
                  <a:pt x="6223" y="1633"/>
                  <a:pt x="6768" y="1633"/>
                </a:cubicBezTo>
                <a:lnTo>
                  <a:pt x="8841" y="1633"/>
                </a:lnTo>
                <a:cubicBezTo>
                  <a:pt x="8841" y="732"/>
                  <a:pt x="9720" y="0"/>
                  <a:pt x="10800" y="0"/>
                </a:cubicBezTo>
                <a:cubicBezTo>
                  <a:pt x="11880" y="0"/>
                  <a:pt x="12759" y="732"/>
                  <a:pt x="12759" y="1633"/>
                </a:cubicBezTo>
                <a:lnTo>
                  <a:pt x="14832" y="1633"/>
                </a:lnTo>
                <a:cubicBezTo>
                  <a:pt x="15377" y="1633"/>
                  <a:pt x="15819" y="2002"/>
                  <a:pt x="15819" y="2456"/>
                </a:cubicBezTo>
                <a:lnTo>
                  <a:pt x="15819" y="2747"/>
                </a:lnTo>
                <a:lnTo>
                  <a:pt x="19172" y="2747"/>
                </a:lnTo>
                <a:cubicBezTo>
                  <a:pt x="20511" y="2747"/>
                  <a:pt x="21600" y="3655"/>
                  <a:pt x="21600" y="4772"/>
                </a:cubicBezTo>
                <a:close/>
                <a:moveTo>
                  <a:pt x="3901" y="13620"/>
                </a:moveTo>
                <a:lnTo>
                  <a:pt x="17699" y="13620"/>
                </a:lnTo>
                <a:lnTo>
                  <a:pt x="17699" y="7854"/>
                </a:lnTo>
                <a:lnTo>
                  <a:pt x="11670" y="11228"/>
                </a:lnTo>
                <a:lnTo>
                  <a:pt x="7685" y="10158"/>
                </a:lnTo>
                <a:cubicBezTo>
                  <a:pt x="7685" y="10158"/>
                  <a:pt x="3901" y="13620"/>
                  <a:pt x="3901" y="13620"/>
                </a:cubicBezTo>
                <a:close/>
                <a:moveTo>
                  <a:pt x="18410" y="15961"/>
                </a:moveTo>
                <a:cubicBezTo>
                  <a:pt x="18410" y="15633"/>
                  <a:pt x="18092" y="15368"/>
                  <a:pt x="17699" y="15368"/>
                </a:cubicBezTo>
                <a:lnTo>
                  <a:pt x="3901" y="15368"/>
                </a:lnTo>
                <a:cubicBezTo>
                  <a:pt x="3508" y="15368"/>
                  <a:pt x="3190" y="15633"/>
                  <a:pt x="3190" y="15961"/>
                </a:cubicBezTo>
                <a:cubicBezTo>
                  <a:pt x="3190" y="16288"/>
                  <a:pt x="3508" y="16553"/>
                  <a:pt x="3901" y="16553"/>
                </a:cubicBezTo>
                <a:lnTo>
                  <a:pt x="17699" y="16553"/>
                </a:lnTo>
                <a:cubicBezTo>
                  <a:pt x="18092" y="16553"/>
                  <a:pt x="18410" y="16288"/>
                  <a:pt x="18410" y="15961"/>
                </a:cubicBezTo>
                <a:close/>
                <a:moveTo>
                  <a:pt x="17699" y="18788"/>
                </a:moveTo>
                <a:lnTo>
                  <a:pt x="3901" y="18788"/>
                </a:lnTo>
                <a:cubicBezTo>
                  <a:pt x="3508" y="18788"/>
                  <a:pt x="3190" y="18523"/>
                  <a:pt x="3190" y="18195"/>
                </a:cubicBezTo>
                <a:cubicBezTo>
                  <a:pt x="3190" y="17868"/>
                  <a:pt x="3508" y="17603"/>
                  <a:pt x="3901" y="17603"/>
                </a:cubicBezTo>
                <a:lnTo>
                  <a:pt x="17699" y="17603"/>
                </a:lnTo>
                <a:cubicBezTo>
                  <a:pt x="18092" y="17603"/>
                  <a:pt x="18410" y="17868"/>
                  <a:pt x="18410" y="18195"/>
                </a:cubicBezTo>
                <a:cubicBezTo>
                  <a:pt x="18410" y="18523"/>
                  <a:pt x="18092" y="18788"/>
                  <a:pt x="17699" y="18788"/>
                </a:cubicBezTo>
                <a:close/>
              </a:path>
            </a:pathLst>
          </a:custGeom>
          <a:solidFill>
            <a:srgbClr val="FFFFFF"/>
          </a:solidFill>
          <a:ln w="25400"/>
        </p:spPr>
        <p:txBody>
          <a:bodyPr lIns="0" tIns="0" rIns="0" bIns="0">
            <a:noAutofit/>
          </a:bodyPr>
          <a:lstStyle/>
          <a:p>
            <a:pPr marL="0" indent="0" algn="ctr">
              <a:spcBef>
                <a:spcPts val="1500"/>
              </a:spcBef>
              <a:buSzTx/>
              <a:buNone/>
              <a:defRPr sz="2200" spc="-22">
                <a:solidFill>
                  <a:srgbClr val="484848"/>
                </a:solidFill>
                <a:latin typeface="Avenir Next"/>
                <a:ea typeface="Avenir Next"/>
                <a:cs typeface="Avenir Next"/>
                <a:sym typeface="Avenir Next"/>
              </a:defRPr>
            </a:pPr>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Pencil Top">
    <p:spTree>
      <p:nvGrpSpPr>
        <p:cNvPr id="1" name=""/>
        <p:cNvGrpSpPr/>
        <p:nvPr/>
      </p:nvGrpSpPr>
      <p:grpSpPr>
        <a:xfrm>
          <a:off x="0" y="0"/>
          <a:ext cx="0" cy="0"/>
          <a:chOff x="0" y="0"/>
          <a:chExt cx="0" cy="0"/>
        </a:xfrm>
      </p:grpSpPr>
      <p:sp>
        <p:nvSpPr>
          <p:cNvPr id="346" name="Rectangle"/>
          <p:cNvSpPr/>
          <p:nvPr/>
        </p:nvSpPr>
        <p:spPr>
          <a:xfrm>
            <a:off x="1272951" y="1435688"/>
            <a:ext cx="4458148" cy="1192753"/>
          </a:xfrm>
          <a:prstGeom prst="rect">
            <a:avLst/>
          </a:prstGeom>
          <a:solidFill>
            <a:srgbClr val="E5E5E5"/>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47" name="Etiam porta sem malesuada magna mollis euismod. Nulla vitae elit libero augue."/>
          <p:cNvSpPr txBox="1">
            <a:spLocks noGrp="1"/>
          </p:cNvSpPr>
          <p:nvPr>
            <p:ph type="body" sz="quarter" idx="13"/>
          </p:nvPr>
        </p:nvSpPr>
        <p:spPr>
          <a:xfrm>
            <a:off x="1590675" y="1985472"/>
            <a:ext cx="3810001" cy="508001"/>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Helvetica Neue Light"/>
                <a:ea typeface="Helvetica Neue Light"/>
                <a:cs typeface="Helvetica Neue Light"/>
                <a:sym typeface="Helvetica Neue Light"/>
              </a:defRPr>
            </a:lvl1pPr>
          </a:lstStyle>
          <a:p>
            <a:r>
              <a:t>Etiam porta sem malesuada magna mollis euismod. Nulla vitae elit libero augue.</a:t>
            </a:r>
          </a:p>
        </p:txBody>
      </p:sp>
      <p:sp>
        <p:nvSpPr>
          <p:cNvPr id="348" name="Ultricies Etiam"/>
          <p:cNvSpPr txBox="1">
            <a:spLocks noGrp="1"/>
          </p:cNvSpPr>
          <p:nvPr>
            <p:ph type="body" sz="quarter" idx="14"/>
          </p:nvPr>
        </p:nvSpPr>
        <p:spPr>
          <a:xfrm>
            <a:off x="1590675" y="1570656"/>
            <a:ext cx="3810001" cy="377826"/>
          </a:xfrm>
          <a:prstGeom prst="rect">
            <a:avLst/>
          </a:prstGeom>
        </p:spPr>
        <p:txBody>
          <a:bodyPr lIns="0" tIns="0" rIns="0" bIns="0">
            <a:noAutofit/>
          </a:bodyPr>
          <a:lstStyle>
            <a:lvl1pPr marL="0" indent="0" defTabSz="457200">
              <a:spcBef>
                <a:spcPts val="5500"/>
              </a:spcBef>
              <a:buSzTx/>
              <a:buNone/>
              <a:defRPr sz="2500">
                <a:solidFill>
                  <a:srgbClr val="3483C9"/>
                </a:solidFill>
                <a:latin typeface="Helvetica Neue Light"/>
                <a:ea typeface="Helvetica Neue Light"/>
                <a:cs typeface="Helvetica Neue Light"/>
                <a:sym typeface="Helvetica Neue Light"/>
              </a:defRPr>
            </a:lvl1pPr>
          </a:lstStyle>
          <a:p>
            <a:r>
              <a:t>Ultricies Etiam</a:t>
            </a:r>
          </a:p>
        </p:txBody>
      </p:sp>
      <p:sp>
        <p:nvSpPr>
          <p:cNvPr id="349" name="Rectangle"/>
          <p:cNvSpPr/>
          <p:nvPr/>
        </p:nvSpPr>
        <p:spPr>
          <a:xfrm>
            <a:off x="7273701" y="2628440"/>
            <a:ext cx="4458148" cy="1192753"/>
          </a:xfrm>
          <a:prstGeom prst="rect">
            <a:avLst/>
          </a:prstGeom>
          <a:solidFill>
            <a:srgbClr val="E5E5E5"/>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50" name="Integer posuere erat a ante venenatis dapibus posuere velit aliquet."/>
          <p:cNvSpPr txBox="1">
            <a:spLocks noGrp="1"/>
          </p:cNvSpPr>
          <p:nvPr>
            <p:ph type="body" sz="quarter" idx="15"/>
          </p:nvPr>
        </p:nvSpPr>
        <p:spPr>
          <a:xfrm>
            <a:off x="7604125" y="3178224"/>
            <a:ext cx="3810000" cy="508001"/>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Helvetica Neue Light"/>
                <a:ea typeface="Helvetica Neue Light"/>
                <a:cs typeface="Helvetica Neue Light"/>
                <a:sym typeface="Helvetica Neue Light"/>
              </a:defRPr>
            </a:lvl1pPr>
          </a:lstStyle>
          <a:p>
            <a:r>
              <a:t>Integer posuere erat a ante venenatis dapibus posuere velit aliquet.</a:t>
            </a:r>
          </a:p>
        </p:txBody>
      </p:sp>
      <p:sp>
        <p:nvSpPr>
          <p:cNvPr id="351" name="Dolor Adipiscing"/>
          <p:cNvSpPr txBox="1">
            <a:spLocks noGrp="1"/>
          </p:cNvSpPr>
          <p:nvPr>
            <p:ph type="body" sz="quarter" idx="16"/>
          </p:nvPr>
        </p:nvSpPr>
        <p:spPr>
          <a:xfrm>
            <a:off x="7604125" y="2763408"/>
            <a:ext cx="3810000" cy="377826"/>
          </a:xfrm>
          <a:prstGeom prst="rect">
            <a:avLst/>
          </a:prstGeom>
        </p:spPr>
        <p:txBody>
          <a:bodyPr lIns="0" tIns="0" rIns="0" bIns="0">
            <a:noAutofit/>
          </a:bodyPr>
          <a:lstStyle>
            <a:lvl1pPr marL="0" indent="0" defTabSz="457200">
              <a:spcBef>
                <a:spcPts val="5500"/>
              </a:spcBef>
              <a:buSzTx/>
              <a:buNone/>
              <a:defRPr sz="2500">
                <a:solidFill>
                  <a:srgbClr val="3483C9"/>
                </a:solidFill>
                <a:latin typeface="Helvetica Neue Light"/>
                <a:ea typeface="Helvetica Neue Light"/>
                <a:cs typeface="Helvetica Neue Light"/>
                <a:sym typeface="Helvetica Neue Light"/>
              </a:defRPr>
            </a:lvl1pPr>
          </a:lstStyle>
          <a:p>
            <a:r>
              <a:t>Dolor Adipiscing</a:t>
            </a:r>
          </a:p>
        </p:txBody>
      </p:sp>
      <p:sp>
        <p:nvSpPr>
          <p:cNvPr id="352" name="Rectangle"/>
          <p:cNvSpPr/>
          <p:nvPr/>
        </p:nvSpPr>
        <p:spPr>
          <a:xfrm>
            <a:off x="1272951" y="3821192"/>
            <a:ext cx="4458148" cy="1192753"/>
          </a:xfrm>
          <a:prstGeom prst="rect">
            <a:avLst/>
          </a:prstGeom>
          <a:solidFill>
            <a:srgbClr val="E5E5E5"/>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53" name="Integer posuere erat a ante venenatis dapibus posuere velit aliquet."/>
          <p:cNvSpPr txBox="1">
            <a:spLocks noGrp="1"/>
          </p:cNvSpPr>
          <p:nvPr>
            <p:ph type="body" sz="quarter" idx="17"/>
          </p:nvPr>
        </p:nvSpPr>
        <p:spPr>
          <a:xfrm>
            <a:off x="1590675" y="4370976"/>
            <a:ext cx="3810001" cy="508001"/>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Helvetica Neue Light"/>
                <a:ea typeface="Helvetica Neue Light"/>
                <a:cs typeface="Helvetica Neue Light"/>
                <a:sym typeface="Helvetica Neue Light"/>
              </a:defRPr>
            </a:lvl1pPr>
          </a:lstStyle>
          <a:p>
            <a:r>
              <a:t>Integer posuere erat a ante venenatis dapibus posuere velit aliquet.</a:t>
            </a:r>
          </a:p>
        </p:txBody>
      </p:sp>
      <p:sp>
        <p:nvSpPr>
          <p:cNvPr id="354" name="Dapibus Ligula"/>
          <p:cNvSpPr txBox="1">
            <a:spLocks noGrp="1"/>
          </p:cNvSpPr>
          <p:nvPr>
            <p:ph type="body" sz="quarter" idx="18"/>
          </p:nvPr>
        </p:nvSpPr>
        <p:spPr>
          <a:xfrm>
            <a:off x="1590675" y="3956160"/>
            <a:ext cx="3810001" cy="377826"/>
          </a:xfrm>
          <a:prstGeom prst="rect">
            <a:avLst/>
          </a:prstGeom>
        </p:spPr>
        <p:txBody>
          <a:bodyPr lIns="0" tIns="0" rIns="0" bIns="0">
            <a:noAutofit/>
          </a:bodyPr>
          <a:lstStyle>
            <a:lvl1pPr marL="0" indent="0" defTabSz="457200">
              <a:spcBef>
                <a:spcPts val="5500"/>
              </a:spcBef>
              <a:buSzTx/>
              <a:buNone/>
              <a:defRPr sz="2500">
                <a:solidFill>
                  <a:srgbClr val="3483C9"/>
                </a:solidFill>
                <a:latin typeface="Helvetica Neue Light"/>
                <a:ea typeface="Helvetica Neue Light"/>
                <a:cs typeface="Helvetica Neue Light"/>
                <a:sym typeface="Helvetica Neue Light"/>
              </a:defRPr>
            </a:lvl1pPr>
          </a:lstStyle>
          <a:p>
            <a:r>
              <a:t>Dapibus Ligula</a:t>
            </a:r>
          </a:p>
        </p:txBody>
      </p:sp>
      <p:sp>
        <p:nvSpPr>
          <p:cNvPr id="355" name="Rectangle"/>
          <p:cNvSpPr/>
          <p:nvPr/>
        </p:nvSpPr>
        <p:spPr>
          <a:xfrm>
            <a:off x="7273701" y="5013943"/>
            <a:ext cx="4458148" cy="1192753"/>
          </a:xfrm>
          <a:prstGeom prst="rect">
            <a:avLst/>
          </a:prstGeom>
          <a:solidFill>
            <a:srgbClr val="E5E5E5"/>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56" name="Praesent commodo cursus magna, vel scelerisque nisl consectetur et."/>
          <p:cNvSpPr txBox="1">
            <a:spLocks noGrp="1"/>
          </p:cNvSpPr>
          <p:nvPr>
            <p:ph type="body" sz="quarter" idx="19"/>
          </p:nvPr>
        </p:nvSpPr>
        <p:spPr>
          <a:xfrm>
            <a:off x="7604125" y="5563728"/>
            <a:ext cx="3810000" cy="508001"/>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Helvetica Neue Light"/>
                <a:ea typeface="Helvetica Neue Light"/>
                <a:cs typeface="Helvetica Neue Light"/>
                <a:sym typeface="Helvetica Neue Light"/>
              </a:defRPr>
            </a:lvl1pPr>
          </a:lstStyle>
          <a:p>
            <a:r>
              <a:t>Praesent commodo cursus magna, vel scelerisque nisl consectetur et.</a:t>
            </a:r>
          </a:p>
        </p:txBody>
      </p:sp>
      <p:sp>
        <p:nvSpPr>
          <p:cNvPr id="357" name="Ridiculus Porta"/>
          <p:cNvSpPr txBox="1">
            <a:spLocks noGrp="1"/>
          </p:cNvSpPr>
          <p:nvPr>
            <p:ph type="body" sz="quarter" idx="20"/>
          </p:nvPr>
        </p:nvSpPr>
        <p:spPr>
          <a:xfrm>
            <a:off x="7604125" y="5148912"/>
            <a:ext cx="3810000" cy="377826"/>
          </a:xfrm>
          <a:prstGeom prst="rect">
            <a:avLst/>
          </a:prstGeom>
        </p:spPr>
        <p:txBody>
          <a:bodyPr lIns="0" tIns="0" rIns="0" bIns="0">
            <a:noAutofit/>
          </a:bodyPr>
          <a:lstStyle>
            <a:lvl1pPr marL="0" indent="0" defTabSz="457200">
              <a:spcBef>
                <a:spcPts val="5500"/>
              </a:spcBef>
              <a:buSzTx/>
              <a:buNone/>
              <a:defRPr sz="2500">
                <a:solidFill>
                  <a:srgbClr val="3483C9"/>
                </a:solidFill>
                <a:latin typeface="Helvetica Neue Light"/>
                <a:ea typeface="Helvetica Neue Light"/>
                <a:cs typeface="Helvetica Neue Light"/>
                <a:sym typeface="Helvetica Neue Light"/>
              </a:defRPr>
            </a:lvl1pPr>
          </a:lstStyle>
          <a:p>
            <a:r>
              <a:t>Ridiculus Porta</a:t>
            </a:r>
          </a:p>
        </p:txBody>
      </p:sp>
      <p:sp>
        <p:nvSpPr>
          <p:cNvPr id="358" name="Rectangle"/>
          <p:cNvSpPr/>
          <p:nvPr/>
        </p:nvSpPr>
        <p:spPr>
          <a:xfrm>
            <a:off x="1272951" y="6206695"/>
            <a:ext cx="4458148" cy="1192753"/>
          </a:xfrm>
          <a:prstGeom prst="rect">
            <a:avLst/>
          </a:prstGeom>
          <a:solidFill>
            <a:srgbClr val="E5E5E5"/>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59" name="Sed posuere consectetur est at lobortis. Curabitur blandit tempus porttitor."/>
          <p:cNvSpPr txBox="1">
            <a:spLocks noGrp="1"/>
          </p:cNvSpPr>
          <p:nvPr>
            <p:ph type="body" sz="quarter" idx="21"/>
          </p:nvPr>
        </p:nvSpPr>
        <p:spPr>
          <a:xfrm>
            <a:off x="1590675" y="6756479"/>
            <a:ext cx="3810001" cy="508001"/>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Helvetica Neue Light"/>
                <a:ea typeface="Helvetica Neue Light"/>
                <a:cs typeface="Helvetica Neue Light"/>
                <a:sym typeface="Helvetica Neue Light"/>
              </a:defRPr>
            </a:lvl1pPr>
          </a:lstStyle>
          <a:p>
            <a:r>
              <a:t>Sed posuere consectetur est at lobortis. Curabitur blandit tempus porttitor.</a:t>
            </a:r>
          </a:p>
        </p:txBody>
      </p:sp>
      <p:sp>
        <p:nvSpPr>
          <p:cNvPr id="360" name="Fermentum Nibh Porta"/>
          <p:cNvSpPr txBox="1">
            <a:spLocks noGrp="1"/>
          </p:cNvSpPr>
          <p:nvPr>
            <p:ph type="body" sz="quarter" idx="22"/>
          </p:nvPr>
        </p:nvSpPr>
        <p:spPr>
          <a:xfrm>
            <a:off x="1590675" y="6341664"/>
            <a:ext cx="3810001" cy="377826"/>
          </a:xfrm>
          <a:prstGeom prst="rect">
            <a:avLst/>
          </a:prstGeom>
        </p:spPr>
        <p:txBody>
          <a:bodyPr lIns="0" tIns="0" rIns="0" bIns="0">
            <a:noAutofit/>
          </a:bodyPr>
          <a:lstStyle>
            <a:lvl1pPr marL="0" indent="0" defTabSz="457200">
              <a:spcBef>
                <a:spcPts val="5500"/>
              </a:spcBef>
              <a:buSzTx/>
              <a:buNone/>
              <a:defRPr sz="2500">
                <a:solidFill>
                  <a:srgbClr val="3483C9"/>
                </a:solidFill>
                <a:latin typeface="Helvetica Neue Light"/>
                <a:ea typeface="Helvetica Neue Light"/>
                <a:cs typeface="Helvetica Neue Light"/>
                <a:sym typeface="Helvetica Neue Light"/>
              </a:defRPr>
            </a:lvl1pPr>
          </a:lstStyle>
          <a:p>
            <a:r>
              <a:t>Fermentum Nibh Porta</a:t>
            </a:r>
          </a:p>
        </p:txBody>
      </p:sp>
      <p:sp>
        <p:nvSpPr>
          <p:cNvPr id="361" name="Rectangle"/>
          <p:cNvSpPr/>
          <p:nvPr/>
        </p:nvSpPr>
        <p:spPr>
          <a:xfrm>
            <a:off x="7273701" y="7399448"/>
            <a:ext cx="4458148" cy="1192753"/>
          </a:xfrm>
          <a:prstGeom prst="rect">
            <a:avLst/>
          </a:prstGeom>
          <a:solidFill>
            <a:srgbClr val="E5E5E5"/>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62" name="Vivamus sagittis lacus vel augue laoreet rutrum faucibus dolor auctor."/>
          <p:cNvSpPr txBox="1">
            <a:spLocks noGrp="1"/>
          </p:cNvSpPr>
          <p:nvPr>
            <p:ph type="body" sz="quarter" idx="23"/>
          </p:nvPr>
        </p:nvSpPr>
        <p:spPr>
          <a:xfrm>
            <a:off x="7604125" y="7949232"/>
            <a:ext cx="3810000" cy="508001"/>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Helvetica Neue Light"/>
                <a:ea typeface="Helvetica Neue Light"/>
                <a:cs typeface="Helvetica Neue Light"/>
                <a:sym typeface="Helvetica Neue Light"/>
              </a:defRPr>
            </a:lvl1pPr>
          </a:lstStyle>
          <a:p>
            <a:r>
              <a:t>Vivamus sagittis lacus vel augue laoreet rutrum faucibus dolor auctor. </a:t>
            </a:r>
          </a:p>
        </p:txBody>
      </p:sp>
      <p:sp>
        <p:nvSpPr>
          <p:cNvPr id="363" name="Elit Ullamcorper"/>
          <p:cNvSpPr txBox="1">
            <a:spLocks noGrp="1"/>
          </p:cNvSpPr>
          <p:nvPr>
            <p:ph type="body" sz="quarter" idx="24"/>
          </p:nvPr>
        </p:nvSpPr>
        <p:spPr>
          <a:xfrm>
            <a:off x="7604125" y="7534416"/>
            <a:ext cx="3810000" cy="377826"/>
          </a:xfrm>
          <a:prstGeom prst="rect">
            <a:avLst/>
          </a:prstGeom>
        </p:spPr>
        <p:txBody>
          <a:bodyPr lIns="0" tIns="0" rIns="0" bIns="0">
            <a:noAutofit/>
          </a:bodyPr>
          <a:lstStyle>
            <a:lvl1pPr marL="0" indent="0" defTabSz="457200">
              <a:spcBef>
                <a:spcPts val="5500"/>
              </a:spcBef>
              <a:buSzTx/>
              <a:buNone/>
              <a:defRPr sz="2500">
                <a:solidFill>
                  <a:srgbClr val="3483C9"/>
                </a:solidFill>
                <a:latin typeface="Helvetica Neue Light"/>
                <a:ea typeface="Helvetica Neue Light"/>
                <a:cs typeface="Helvetica Neue Light"/>
                <a:sym typeface="Helvetica Neue Light"/>
              </a:defRPr>
            </a:lvl1pPr>
          </a:lstStyle>
          <a:p>
            <a:r>
              <a:t>Elit Ullamcorper</a:t>
            </a:r>
          </a:p>
        </p:txBody>
      </p:sp>
      <p:sp>
        <p:nvSpPr>
          <p:cNvPr id="364" name="Shape"/>
          <p:cNvSpPr/>
          <p:nvPr/>
        </p:nvSpPr>
        <p:spPr>
          <a:xfrm>
            <a:off x="5721291" y="8401270"/>
            <a:ext cx="1562101" cy="325990"/>
          </a:xfrm>
          <a:custGeom>
            <a:avLst/>
            <a:gdLst/>
            <a:ahLst/>
            <a:cxnLst>
              <a:cxn ang="0">
                <a:pos x="wd2" y="hd2"/>
              </a:cxn>
              <a:cxn ang="5400000">
                <a:pos x="wd2" y="hd2"/>
              </a:cxn>
              <a:cxn ang="10800000">
                <a:pos x="wd2" y="hd2"/>
              </a:cxn>
              <a:cxn ang="16200000">
                <a:pos x="wd2" y="hd2"/>
              </a:cxn>
            </a:cxnLst>
            <a:rect l="0" t="0" r="r" b="b"/>
            <a:pathLst>
              <a:path w="21600" h="21600" extrusionOk="0">
                <a:moveTo>
                  <a:pt x="4219" y="0"/>
                </a:moveTo>
                <a:lnTo>
                  <a:pt x="17381" y="0"/>
                </a:lnTo>
                <a:lnTo>
                  <a:pt x="21600" y="10800"/>
                </a:lnTo>
                <a:lnTo>
                  <a:pt x="17381" y="21600"/>
                </a:lnTo>
                <a:lnTo>
                  <a:pt x="4219" y="21600"/>
                </a:lnTo>
                <a:lnTo>
                  <a:pt x="0" y="10800"/>
                </a:lnTo>
                <a:lnTo>
                  <a:pt x="4219" y="0"/>
                </a:lnTo>
                <a:close/>
              </a:path>
            </a:pathLst>
          </a:custGeom>
          <a:solidFill>
            <a:srgbClr val="37A8FA"/>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65" name="Rectangle"/>
          <p:cNvSpPr/>
          <p:nvPr/>
        </p:nvSpPr>
        <p:spPr>
          <a:xfrm>
            <a:off x="6026389" y="8724227"/>
            <a:ext cx="951906" cy="1030657"/>
          </a:xfrm>
          <a:prstGeom prst="rect">
            <a:avLst/>
          </a:pr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66" name="Shape"/>
          <p:cNvSpPr/>
          <p:nvPr/>
        </p:nvSpPr>
        <p:spPr>
          <a:xfrm>
            <a:off x="6978311" y="8565753"/>
            <a:ext cx="305198" cy="118784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880"/>
                </a:lnTo>
                <a:lnTo>
                  <a:pt x="0" y="21600"/>
                </a:lnTo>
                <a:lnTo>
                  <a:pt x="21600" y="21600"/>
                </a:lnTo>
                <a:lnTo>
                  <a:pt x="21600" y="0"/>
                </a:lnTo>
                <a:close/>
              </a:path>
            </a:pathLst>
          </a:custGeom>
          <a:solidFill>
            <a:srgbClr val="3484C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67" name="Shape"/>
          <p:cNvSpPr/>
          <p:nvPr/>
        </p:nvSpPr>
        <p:spPr>
          <a:xfrm>
            <a:off x="5721408" y="8565753"/>
            <a:ext cx="304801" cy="11878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2880"/>
                </a:lnTo>
                <a:lnTo>
                  <a:pt x="0" y="0"/>
                </a:lnTo>
                <a:close/>
              </a:path>
            </a:pathLst>
          </a:custGeom>
          <a:solidFill>
            <a:srgbClr val="3484C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68" name="Shape"/>
          <p:cNvSpPr/>
          <p:nvPr/>
        </p:nvSpPr>
        <p:spPr>
          <a:xfrm>
            <a:off x="5721291" y="7212711"/>
            <a:ext cx="1562101" cy="325991"/>
          </a:xfrm>
          <a:custGeom>
            <a:avLst/>
            <a:gdLst/>
            <a:ahLst/>
            <a:cxnLst>
              <a:cxn ang="0">
                <a:pos x="wd2" y="hd2"/>
              </a:cxn>
              <a:cxn ang="5400000">
                <a:pos x="wd2" y="hd2"/>
              </a:cxn>
              <a:cxn ang="10800000">
                <a:pos x="wd2" y="hd2"/>
              </a:cxn>
              <a:cxn ang="16200000">
                <a:pos x="wd2" y="hd2"/>
              </a:cxn>
            </a:cxnLst>
            <a:rect l="0" t="0" r="r" b="b"/>
            <a:pathLst>
              <a:path w="21600" h="21600" extrusionOk="0">
                <a:moveTo>
                  <a:pt x="4219" y="0"/>
                </a:moveTo>
                <a:lnTo>
                  <a:pt x="17381" y="0"/>
                </a:lnTo>
                <a:lnTo>
                  <a:pt x="21600" y="10800"/>
                </a:lnTo>
                <a:lnTo>
                  <a:pt x="17381" y="21600"/>
                </a:lnTo>
                <a:lnTo>
                  <a:pt x="4219" y="21600"/>
                </a:lnTo>
                <a:lnTo>
                  <a:pt x="0" y="10800"/>
                </a:lnTo>
                <a:lnTo>
                  <a:pt x="4219" y="0"/>
                </a:lnTo>
                <a:close/>
              </a:path>
            </a:pathLst>
          </a:custGeom>
          <a:solidFill>
            <a:srgbClr val="7EC3EE"/>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69" name="Rectangle"/>
          <p:cNvSpPr/>
          <p:nvPr/>
        </p:nvSpPr>
        <p:spPr>
          <a:xfrm>
            <a:off x="6026389" y="7535667"/>
            <a:ext cx="951906" cy="1189309"/>
          </a:xfrm>
          <a:prstGeom prst="rect">
            <a:avLst/>
          </a:prstGeom>
          <a:solidFill>
            <a:srgbClr val="72B1D7"/>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70" name="Shape"/>
          <p:cNvSpPr/>
          <p:nvPr/>
        </p:nvSpPr>
        <p:spPr>
          <a:xfrm>
            <a:off x="6978294" y="7377017"/>
            <a:ext cx="305098" cy="1347959"/>
          </a:xfrm>
          <a:custGeom>
            <a:avLst/>
            <a:gdLst/>
            <a:ahLst/>
            <a:cxnLst>
              <a:cxn ang="0">
                <a:pos x="wd2" y="hd2"/>
              </a:cxn>
              <a:cxn ang="5400000">
                <a:pos x="wd2" y="hd2"/>
              </a:cxn>
              <a:cxn ang="10800000">
                <a:pos x="wd2" y="hd2"/>
              </a:cxn>
              <a:cxn ang="16200000">
                <a:pos x="wd2" y="hd2"/>
              </a:cxn>
            </a:cxnLst>
            <a:rect l="0" t="0" r="r" b="b"/>
            <a:pathLst>
              <a:path w="21600" h="21600" extrusionOk="0">
                <a:moveTo>
                  <a:pt x="0" y="2542"/>
                </a:moveTo>
                <a:lnTo>
                  <a:pt x="21600" y="0"/>
                </a:lnTo>
                <a:lnTo>
                  <a:pt x="21600" y="19058"/>
                </a:lnTo>
                <a:lnTo>
                  <a:pt x="0" y="21600"/>
                </a:lnTo>
                <a:lnTo>
                  <a:pt x="0" y="2542"/>
                </a:lnTo>
                <a:close/>
              </a:path>
            </a:pathLst>
          </a:custGeom>
          <a:solidFill>
            <a:srgbClr val="649ABC"/>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71" name="Shape"/>
          <p:cNvSpPr/>
          <p:nvPr/>
        </p:nvSpPr>
        <p:spPr>
          <a:xfrm>
            <a:off x="5721291" y="7377017"/>
            <a:ext cx="305099" cy="1347959"/>
          </a:xfrm>
          <a:custGeom>
            <a:avLst/>
            <a:gdLst/>
            <a:ahLst/>
            <a:cxnLst>
              <a:cxn ang="0">
                <a:pos x="wd2" y="hd2"/>
              </a:cxn>
              <a:cxn ang="5400000">
                <a:pos x="wd2" y="hd2"/>
              </a:cxn>
              <a:cxn ang="10800000">
                <a:pos x="wd2" y="hd2"/>
              </a:cxn>
              <a:cxn ang="16200000">
                <a:pos x="wd2" y="hd2"/>
              </a:cxn>
            </a:cxnLst>
            <a:rect l="0" t="0" r="r" b="b"/>
            <a:pathLst>
              <a:path w="21600" h="21600" extrusionOk="0">
                <a:moveTo>
                  <a:pt x="21600" y="2542"/>
                </a:moveTo>
                <a:lnTo>
                  <a:pt x="0" y="0"/>
                </a:lnTo>
                <a:lnTo>
                  <a:pt x="0" y="19058"/>
                </a:lnTo>
                <a:lnTo>
                  <a:pt x="21600" y="21600"/>
                </a:lnTo>
                <a:lnTo>
                  <a:pt x="21600" y="2542"/>
                </a:lnTo>
                <a:close/>
              </a:path>
            </a:pathLst>
          </a:custGeom>
          <a:solidFill>
            <a:srgbClr val="649ABC"/>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72" name="Shape"/>
          <p:cNvSpPr/>
          <p:nvPr/>
        </p:nvSpPr>
        <p:spPr>
          <a:xfrm>
            <a:off x="5721291" y="6024153"/>
            <a:ext cx="1562101" cy="325991"/>
          </a:xfrm>
          <a:custGeom>
            <a:avLst/>
            <a:gdLst/>
            <a:ahLst/>
            <a:cxnLst>
              <a:cxn ang="0">
                <a:pos x="wd2" y="hd2"/>
              </a:cxn>
              <a:cxn ang="5400000">
                <a:pos x="wd2" y="hd2"/>
              </a:cxn>
              <a:cxn ang="10800000">
                <a:pos x="wd2" y="hd2"/>
              </a:cxn>
              <a:cxn ang="16200000">
                <a:pos x="wd2" y="hd2"/>
              </a:cxn>
            </a:cxnLst>
            <a:rect l="0" t="0" r="r" b="b"/>
            <a:pathLst>
              <a:path w="21600" h="21600" extrusionOk="0">
                <a:moveTo>
                  <a:pt x="4219" y="0"/>
                </a:moveTo>
                <a:lnTo>
                  <a:pt x="17381" y="0"/>
                </a:lnTo>
                <a:lnTo>
                  <a:pt x="21600" y="10800"/>
                </a:lnTo>
                <a:lnTo>
                  <a:pt x="17381" y="21600"/>
                </a:lnTo>
                <a:lnTo>
                  <a:pt x="4219" y="21600"/>
                </a:lnTo>
                <a:lnTo>
                  <a:pt x="0" y="10800"/>
                </a:lnTo>
                <a:lnTo>
                  <a:pt x="4219" y="0"/>
                </a:lnTo>
                <a:close/>
              </a:path>
            </a:pathLst>
          </a:custGeom>
          <a:solidFill>
            <a:srgbClr val="37A8FA"/>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73" name="Rectangle"/>
          <p:cNvSpPr/>
          <p:nvPr/>
        </p:nvSpPr>
        <p:spPr>
          <a:xfrm>
            <a:off x="6026389" y="6347110"/>
            <a:ext cx="951906" cy="1189308"/>
          </a:xfrm>
          <a:prstGeom prst="rect">
            <a:avLst/>
          </a:pr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74" name="Shape"/>
          <p:cNvSpPr/>
          <p:nvPr/>
        </p:nvSpPr>
        <p:spPr>
          <a:xfrm>
            <a:off x="6978294" y="6188459"/>
            <a:ext cx="305098" cy="1347960"/>
          </a:xfrm>
          <a:custGeom>
            <a:avLst/>
            <a:gdLst/>
            <a:ahLst/>
            <a:cxnLst>
              <a:cxn ang="0">
                <a:pos x="wd2" y="hd2"/>
              </a:cxn>
              <a:cxn ang="5400000">
                <a:pos x="wd2" y="hd2"/>
              </a:cxn>
              <a:cxn ang="10800000">
                <a:pos x="wd2" y="hd2"/>
              </a:cxn>
              <a:cxn ang="16200000">
                <a:pos x="wd2" y="hd2"/>
              </a:cxn>
            </a:cxnLst>
            <a:rect l="0" t="0" r="r" b="b"/>
            <a:pathLst>
              <a:path w="21600" h="21600" extrusionOk="0">
                <a:moveTo>
                  <a:pt x="0" y="2542"/>
                </a:moveTo>
                <a:lnTo>
                  <a:pt x="21600" y="0"/>
                </a:lnTo>
                <a:lnTo>
                  <a:pt x="21600" y="19058"/>
                </a:lnTo>
                <a:lnTo>
                  <a:pt x="0" y="21600"/>
                </a:lnTo>
                <a:lnTo>
                  <a:pt x="0" y="2542"/>
                </a:lnTo>
                <a:close/>
              </a:path>
            </a:pathLst>
          </a:custGeom>
          <a:solidFill>
            <a:srgbClr val="3484C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75" name="Shape"/>
          <p:cNvSpPr/>
          <p:nvPr/>
        </p:nvSpPr>
        <p:spPr>
          <a:xfrm>
            <a:off x="5721291" y="6188459"/>
            <a:ext cx="305099" cy="1347960"/>
          </a:xfrm>
          <a:custGeom>
            <a:avLst/>
            <a:gdLst/>
            <a:ahLst/>
            <a:cxnLst>
              <a:cxn ang="0">
                <a:pos x="wd2" y="hd2"/>
              </a:cxn>
              <a:cxn ang="5400000">
                <a:pos x="wd2" y="hd2"/>
              </a:cxn>
              <a:cxn ang="10800000">
                <a:pos x="wd2" y="hd2"/>
              </a:cxn>
              <a:cxn ang="16200000">
                <a:pos x="wd2" y="hd2"/>
              </a:cxn>
            </a:cxnLst>
            <a:rect l="0" t="0" r="r" b="b"/>
            <a:pathLst>
              <a:path w="21600" h="21600" extrusionOk="0">
                <a:moveTo>
                  <a:pt x="21600" y="2542"/>
                </a:moveTo>
                <a:lnTo>
                  <a:pt x="0" y="0"/>
                </a:lnTo>
                <a:lnTo>
                  <a:pt x="0" y="19058"/>
                </a:lnTo>
                <a:lnTo>
                  <a:pt x="21600" y="21600"/>
                </a:lnTo>
                <a:lnTo>
                  <a:pt x="21600" y="2542"/>
                </a:lnTo>
                <a:close/>
              </a:path>
            </a:pathLst>
          </a:custGeom>
          <a:solidFill>
            <a:srgbClr val="3484C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76" name="Shape"/>
          <p:cNvSpPr/>
          <p:nvPr/>
        </p:nvSpPr>
        <p:spPr>
          <a:xfrm>
            <a:off x="5721291" y="4835595"/>
            <a:ext cx="1562101" cy="325991"/>
          </a:xfrm>
          <a:custGeom>
            <a:avLst/>
            <a:gdLst/>
            <a:ahLst/>
            <a:cxnLst>
              <a:cxn ang="0">
                <a:pos x="wd2" y="hd2"/>
              </a:cxn>
              <a:cxn ang="5400000">
                <a:pos x="wd2" y="hd2"/>
              </a:cxn>
              <a:cxn ang="10800000">
                <a:pos x="wd2" y="hd2"/>
              </a:cxn>
              <a:cxn ang="16200000">
                <a:pos x="wd2" y="hd2"/>
              </a:cxn>
            </a:cxnLst>
            <a:rect l="0" t="0" r="r" b="b"/>
            <a:pathLst>
              <a:path w="21600" h="21600" extrusionOk="0">
                <a:moveTo>
                  <a:pt x="4219" y="0"/>
                </a:moveTo>
                <a:lnTo>
                  <a:pt x="17381" y="0"/>
                </a:lnTo>
                <a:lnTo>
                  <a:pt x="21600" y="10800"/>
                </a:lnTo>
                <a:lnTo>
                  <a:pt x="17381" y="21600"/>
                </a:lnTo>
                <a:lnTo>
                  <a:pt x="4219" y="21600"/>
                </a:lnTo>
                <a:lnTo>
                  <a:pt x="0" y="10800"/>
                </a:lnTo>
                <a:lnTo>
                  <a:pt x="4219" y="0"/>
                </a:lnTo>
                <a:close/>
              </a:path>
            </a:pathLst>
          </a:custGeom>
          <a:solidFill>
            <a:srgbClr val="7EC3EE"/>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77" name="Rectangle"/>
          <p:cNvSpPr/>
          <p:nvPr/>
        </p:nvSpPr>
        <p:spPr>
          <a:xfrm>
            <a:off x="6026389" y="5158552"/>
            <a:ext cx="951906" cy="1189308"/>
          </a:xfrm>
          <a:prstGeom prst="rect">
            <a:avLst/>
          </a:prstGeom>
          <a:solidFill>
            <a:srgbClr val="72B1D7"/>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78" name="Shape"/>
          <p:cNvSpPr/>
          <p:nvPr/>
        </p:nvSpPr>
        <p:spPr>
          <a:xfrm>
            <a:off x="6978294" y="4999901"/>
            <a:ext cx="305098" cy="1347959"/>
          </a:xfrm>
          <a:custGeom>
            <a:avLst/>
            <a:gdLst/>
            <a:ahLst/>
            <a:cxnLst>
              <a:cxn ang="0">
                <a:pos x="wd2" y="hd2"/>
              </a:cxn>
              <a:cxn ang="5400000">
                <a:pos x="wd2" y="hd2"/>
              </a:cxn>
              <a:cxn ang="10800000">
                <a:pos x="wd2" y="hd2"/>
              </a:cxn>
              <a:cxn ang="16200000">
                <a:pos x="wd2" y="hd2"/>
              </a:cxn>
            </a:cxnLst>
            <a:rect l="0" t="0" r="r" b="b"/>
            <a:pathLst>
              <a:path w="21600" h="21600" extrusionOk="0">
                <a:moveTo>
                  <a:pt x="0" y="2542"/>
                </a:moveTo>
                <a:lnTo>
                  <a:pt x="21600" y="0"/>
                </a:lnTo>
                <a:lnTo>
                  <a:pt x="21600" y="19058"/>
                </a:lnTo>
                <a:lnTo>
                  <a:pt x="0" y="21600"/>
                </a:lnTo>
                <a:lnTo>
                  <a:pt x="0" y="2542"/>
                </a:lnTo>
                <a:close/>
              </a:path>
            </a:pathLst>
          </a:custGeom>
          <a:solidFill>
            <a:srgbClr val="649ABC"/>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79" name="Shape"/>
          <p:cNvSpPr/>
          <p:nvPr/>
        </p:nvSpPr>
        <p:spPr>
          <a:xfrm>
            <a:off x="5721291" y="4999901"/>
            <a:ext cx="305099" cy="1347959"/>
          </a:xfrm>
          <a:custGeom>
            <a:avLst/>
            <a:gdLst/>
            <a:ahLst/>
            <a:cxnLst>
              <a:cxn ang="0">
                <a:pos x="wd2" y="hd2"/>
              </a:cxn>
              <a:cxn ang="5400000">
                <a:pos x="wd2" y="hd2"/>
              </a:cxn>
              <a:cxn ang="10800000">
                <a:pos x="wd2" y="hd2"/>
              </a:cxn>
              <a:cxn ang="16200000">
                <a:pos x="wd2" y="hd2"/>
              </a:cxn>
            </a:cxnLst>
            <a:rect l="0" t="0" r="r" b="b"/>
            <a:pathLst>
              <a:path w="21600" h="21600" extrusionOk="0">
                <a:moveTo>
                  <a:pt x="21600" y="2542"/>
                </a:moveTo>
                <a:lnTo>
                  <a:pt x="0" y="0"/>
                </a:lnTo>
                <a:lnTo>
                  <a:pt x="0" y="19058"/>
                </a:lnTo>
                <a:lnTo>
                  <a:pt x="21600" y="21600"/>
                </a:lnTo>
                <a:lnTo>
                  <a:pt x="21600" y="2542"/>
                </a:lnTo>
                <a:close/>
              </a:path>
            </a:pathLst>
          </a:custGeom>
          <a:solidFill>
            <a:srgbClr val="649ABC"/>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80" name="Shape"/>
          <p:cNvSpPr/>
          <p:nvPr/>
        </p:nvSpPr>
        <p:spPr>
          <a:xfrm>
            <a:off x="5721291" y="3647037"/>
            <a:ext cx="1562101" cy="325990"/>
          </a:xfrm>
          <a:custGeom>
            <a:avLst/>
            <a:gdLst/>
            <a:ahLst/>
            <a:cxnLst>
              <a:cxn ang="0">
                <a:pos x="wd2" y="hd2"/>
              </a:cxn>
              <a:cxn ang="5400000">
                <a:pos x="wd2" y="hd2"/>
              </a:cxn>
              <a:cxn ang="10800000">
                <a:pos x="wd2" y="hd2"/>
              </a:cxn>
              <a:cxn ang="16200000">
                <a:pos x="wd2" y="hd2"/>
              </a:cxn>
            </a:cxnLst>
            <a:rect l="0" t="0" r="r" b="b"/>
            <a:pathLst>
              <a:path w="21600" h="21600" extrusionOk="0">
                <a:moveTo>
                  <a:pt x="4219" y="0"/>
                </a:moveTo>
                <a:lnTo>
                  <a:pt x="17381" y="0"/>
                </a:lnTo>
                <a:lnTo>
                  <a:pt x="21600" y="10800"/>
                </a:lnTo>
                <a:lnTo>
                  <a:pt x="17381" y="21600"/>
                </a:lnTo>
                <a:lnTo>
                  <a:pt x="4219" y="21600"/>
                </a:lnTo>
                <a:lnTo>
                  <a:pt x="0" y="10800"/>
                </a:lnTo>
                <a:lnTo>
                  <a:pt x="4219" y="0"/>
                </a:lnTo>
                <a:close/>
              </a:path>
            </a:pathLst>
          </a:custGeom>
          <a:solidFill>
            <a:srgbClr val="37A8FA"/>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81" name="Rectangle"/>
          <p:cNvSpPr/>
          <p:nvPr/>
        </p:nvSpPr>
        <p:spPr>
          <a:xfrm>
            <a:off x="6026389" y="3969993"/>
            <a:ext cx="951906" cy="1189309"/>
          </a:xfrm>
          <a:prstGeom prst="rect">
            <a:avLst/>
          </a:pr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82" name="Shape"/>
          <p:cNvSpPr/>
          <p:nvPr/>
        </p:nvSpPr>
        <p:spPr>
          <a:xfrm>
            <a:off x="6978294" y="3811342"/>
            <a:ext cx="305098" cy="1347960"/>
          </a:xfrm>
          <a:custGeom>
            <a:avLst/>
            <a:gdLst/>
            <a:ahLst/>
            <a:cxnLst>
              <a:cxn ang="0">
                <a:pos x="wd2" y="hd2"/>
              </a:cxn>
              <a:cxn ang="5400000">
                <a:pos x="wd2" y="hd2"/>
              </a:cxn>
              <a:cxn ang="10800000">
                <a:pos x="wd2" y="hd2"/>
              </a:cxn>
              <a:cxn ang="16200000">
                <a:pos x="wd2" y="hd2"/>
              </a:cxn>
            </a:cxnLst>
            <a:rect l="0" t="0" r="r" b="b"/>
            <a:pathLst>
              <a:path w="21600" h="21600" extrusionOk="0">
                <a:moveTo>
                  <a:pt x="0" y="2542"/>
                </a:moveTo>
                <a:lnTo>
                  <a:pt x="21600" y="0"/>
                </a:lnTo>
                <a:lnTo>
                  <a:pt x="21600" y="19058"/>
                </a:lnTo>
                <a:lnTo>
                  <a:pt x="0" y="21600"/>
                </a:lnTo>
                <a:lnTo>
                  <a:pt x="0" y="2542"/>
                </a:lnTo>
                <a:close/>
              </a:path>
            </a:pathLst>
          </a:custGeom>
          <a:solidFill>
            <a:srgbClr val="3484C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83" name="Shape"/>
          <p:cNvSpPr/>
          <p:nvPr/>
        </p:nvSpPr>
        <p:spPr>
          <a:xfrm>
            <a:off x="5721291" y="3811342"/>
            <a:ext cx="305099" cy="1347960"/>
          </a:xfrm>
          <a:custGeom>
            <a:avLst/>
            <a:gdLst/>
            <a:ahLst/>
            <a:cxnLst>
              <a:cxn ang="0">
                <a:pos x="wd2" y="hd2"/>
              </a:cxn>
              <a:cxn ang="5400000">
                <a:pos x="wd2" y="hd2"/>
              </a:cxn>
              <a:cxn ang="10800000">
                <a:pos x="wd2" y="hd2"/>
              </a:cxn>
              <a:cxn ang="16200000">
                <a:pos x="wd2" y="hd2"/>
              </a:cxn>
            </a:cxnLst>
            <a:rect l="0" t="0" r="r" b="b"/>
            <a:pathLst>
              <a:path w="21600" h="21600" extrusionOk="0">
                <a:moveTo>
                  <a:pt x="21600" y="2542"/>
                </a:moveTo>
                <a:lnTo>
                  <a:pt x="0" y="0"/>
                </a:lnTo>
                <a:lnTo>
                  <a:pt x="0" y="19058"/>
                </a:lnTo>
                <a:lnTo>
                  <a:pt x="21600" y="21600"/>
                </a:lnTo>
                <a:lnTo>
                  <a:pt x="21600" y="2542"/>
                </a:lnTo>
                <a:close/>
              </a:path>
            </a:pathLst>
          </a:custGeom>
          <a:solidFill>
            <a:srgbClr val="3484C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84" name="Shape"/>
          <p:cNvSpPr/>
          <p:nvPr/>
        </p:nvSpPr>
        <p:spPr>
          <a:xfrm>
            <a:off x="5721291" y="2458478"/>
            <a:ext cx="1562101" cy="325991"/>
          </a:xfrm>
          <a:custGeom>
            <a:avLst/>
            <a:gdLst/>
            <a:ahLst/>
            <a:cxnLst>
              <a:cxn ang="0">
                <a:pos x="wd2" y="hd2"/>
              </a:cxn>
              <a:cxn ang="5400000">
                <a:pos x="wd2" y="hd2"/>
              </a:cxn>
              <a:cxn ang="10800000">
                <a:pos x="wd2" y="hd2"/>
              </a:cxn>
              <a:cxn ang="16200000">
                <a:pos x="wd2" y="hd2"/>
              </a:cxn>
            </a:cxnLst>
            <a:rect l="0" t="0" r="r" b="b"/>
            <a:pathLst>
              <a:path w="21600" h="21600" extrusionOk="0">
                <a:moveTo>
                  <a:pt x="4219" y="0"/>
                </a:moveTo>
                <a:lnTo>
                  <a:pt x="17381" y="0"/>
                </a:lnTo>
                <a:lnTo>
                  <a:pt x="21600" y="10800"/>
                </a:lnTo>
                <a:lnTo>
                  <a:pt x="17381" y="21600"/>
                </a:lnTo>
                <a:lnTo>
                  <a:pt x="4219" y="21600"/>
                </a:lnTo>
                <a:lnTo>
                  <a:pt x="0" y="10800"/>
                </a:lnTo>
                <a:lnTo>
                  <a:pt x="4219" y="0"/>
                </a:lnTo>
                <a:close/>
              </a:path>
            </a:pathLst>
          </a:custGeom>
          <a:solidFill>
            <a:srgbClr val="7EC3EE"/>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85" name="Rectangle"/>
          <p:cNvSpPr/>
          <p:nvPr/>
        </p:nvSpPr>
        <p:spPr>
          <a:xfrm>
            <a:off x="6026389" y="2781435"/>
            <a:ext cx="951906" cy="1189308"/>
          </a:xfrm>
          <a:prstGeom prst="rect">
            <a:avLst/>
          </a:prstGeom>
          <a:solidFill>
            <a:srgbClr val="72B1D7"/>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86" name="Shape"/>
          <p:cNvSpPr/>
          <p:nvPr/>
        </p:nvSpPr>
        <p:spPr>
          <a:xfrm>
            <a:off x="6978294" y="2622784"/>
            <a:ext cx="305098" cy="1347959"/>
          </a:xfrm>
          <a:custGeom>
            <a:avLst/>
            <a:gdLst/>
            <a:ahLst/>
            <a:cxnLst>
              <a:cxn ang="0">
                <a:pos x="wd2" y="hd2"/>
              </a:cxn>
              <a:cxn ang="5400000">
                <a:pos x="wd2" y="hd2"/>
              </a:cxn>
              <a:cxn ang="10800000">
                <a:pos x="wd2" y="hd2"/>
              </a:cxn>
              <a:cxn ang="16200000">
                <a:pos x="wd2" y="hd2"/>
              </a:cxn>
            </a:cxnLst>
            <a:rect l="0" t="0" r="r" b="b"/>
            <a:pathLst>
              <a:path w="21600" h="21600" extrusionOk="0">
                <a:moveTo>
                  <a:pt x="0" y="2542"/>
                </a:moveTo>
                <a:lnTo>
                  <a:pt x="21600" y="0"/>
                </a:lnTo>
                <a:lnTo>
                  <a:pt x="21600" y="19058"/>
                </a:lnTo>
                <a:lnTo>
                  <a:pt x="0" y="21600"/>
                </a:lnTo>
                <a:lnTo>
                  <a:pt x="0" y="2542"/>
                </a:lnTo>
                <a:close/>
              </a:path>
            </a:pathLst>
          </a:custGeom>
          <a:solidFill>
            <a:srgbClr val="649ABC"/>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87" name="Shape"/>
          <p:cNvSpPr/>
          <p:nvPr/>
        </p:nvSpPr>
        <p:spPr>
          <a:xfrm>
            <a:off x="5721291" y="2622784"/>
            <a:ext cx="305099" cy="1347959"/>
          </a:xfrm>
          <a:custGeom>
            <a:avLst/>
            <a:gdLst/>
            <a:ahLst/>
            <a:cxnLst>
              <a:cxn ang="0">
                <a:pos x="wd2" y="hd2"/>
              </a:cxn>
              <a:cxn ang="5400000">
                <a:pos x="wd2" y="hd2"/>
              </a:cxn>
              <a:cxn ang="10800000">
                <a:pos x="wd2" y="hd2"/>
              </a:cxn>
              <a:cxn ang="16200000">
                <a:pos x="wd2" y="hd2"/>
              </a:cxn>
            </a:cxnLst>
            <a:rect l="0" t="0" r="r" b="b"/>
            <a:pathLst>
              <a:path w="21600" h="21600" extrusionOk="0">
                <a:moveTo>
                  <a:pt x="21600" y="2542"/>
                </a:moveTo>
                <a:lnTo>
                  <a:pt x="0" y="0"/>
                </a:lnTo>
                <a:lnTo>
                  <a:pt x="0" y="19058"/>
                </a:lnTo>
                <a:lnTo>
                  <a:pt x="21600" y="21600"/>
                </a:lnTo>
                <a:lnTo>
                  <a:pt x="21600" y="2542"/>
                </a:lnTo>
                <a:close/>
              </a:path>
            </a:pathLst>
          </a:custGeom>
          <a:solidFill>
            <a:srgbClr val="649ABC"/>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88" name="Shape"/>
          <p:cNvSpPr/>
          <p:nvPr/>
        </p:nvSpPr>
        <p:spPr>
          <a:xfrm>
            <a:off x="5721291" y="1269920"/>
            <a:ext cx="1562101" cy="325991"/>
          </a:xfrm>
          <a:custGeom>
            <a:avLst/>
            <a:gdLst/>
            <a:ahLst/>
            <a:cxnLst>
              <a:cxn ang="0">
                <a:pos x="wd2" y="hd2"/>
              </a:cxn>
              <a:cxn ang="5400000">
                <a:pos x="wd2" y="hd2"/>
              </a:cxn>
              <a:cxn ang="10800000">
                <a:pos x="wd2" y="hd2"/>
              </a:cxn>
              <a:cxn ang="16200000">
                <a:pos x="wd2" y="hd2"/>
              </a:cxn>
            </a:cxnLst>
            <a:rect l="0" t="0" r="r" b="b"/>
            <a:pathLst>
              <a:path w="21600" h="21600" extrusionOk="0">
                <a:moveTo>
                  <a:pt x="4219" y="0"/>
                </a:moveTo>
                <a:lnTo>
                  <a:pt x="17381" y="0"/>
                </a:lnTo>
                <a:lnTo>
                  <a:pt x="21600" y="10800"/>
                </a:lnTo>
                <a:lnTo>
                  <a:pt x="17381" y="21600"/>
                </a:lnTo>
                <a:lnTo>
                  <a:pt x="4219" y="21600"/>
                </a:lnTo>
                <a:lnTo>
                  <a:pt x="0" y="10800"/>
                </a:lnTo>
                <a:lnTo>
                  <a:pt x="4219" y="0"/>
                </a:lnTo>
                <a:close/>
              </a:path>
            </a:pathLst>
          </a:custGeom>
          <a:solidFill>
            <a:srgbClr val="37A8FA"/>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89" name="Rectangle"/>
          <p:cNvSpPr/>
          <p:nvPr/>
        </p:nvSpPr>
        <p:spPr>
          <a:xfrm>
            <a:off x="6026389" y="1592877"/>
            <a:ext cx="951906" cy="1189308"/>
          </a:xfrm>
          <a:prstGeom prst="rect">
            <a:avLst/>
          </a:pr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90" name="Shape"/>
          <p:cNvSpPr/>
          <p:nvPr/>
        </p:nvSpPr>
        <p:spPr>
          <a:xfrm>
            <a:off x="6978294" y="1434226"/>
            <a:ext cx="305098" cy="1347959"/>
          </a:xfrm>
          <a:custGeom>
            <a:avLst/>
            <a:gdLst/>
            <a:ahLst/>
            <a:cxnLst>
              <a:cxn ang="0">
                <a:pos x="wd2" y="hd2"/>
              </a:cxn>
              <a:cxn ang="5400000">
                <a:pos x="wd2" y="hd2"/>
              </a:cxn>
              <a:cxn ang="10800000">
                <a:pos x="wd2" y="hd2"/>
              </a:cxn>
              <a:cxn ang="16200000">
                <a:pos x="wd2" y="hd2"/>
              </a:cxn>
            </a:cxnLst>
            <a:rect l="0" t="0" r="r" b="b"/>
            <a:pathLst>
              <a:path w="21600" h="21600" extrusionOk="0">
                <a:moveTo>
                  <a:pt x="0" y="2542"/>
                </a:moveTo>
                <a:lnTo>
                  <a:pt x="21600" y="0"/>
                </a:lnTo>
                <a:lnTo>
                  <a:pt x="21600" y="19058"/>
                </a:lnTo>
                <a:lnTo>
                  <a:pt x="0" y="21600"/>
                </a:lnTo>
                <a:lnTo>
                  <a:pt x="0" y="2542"/>
                </a:lnTo>
                <a:close/>
              </a:path>
            </a:pathLst>
          </a:custGeom>
          <a:solidFill>
            <a:srgbClr val="3484C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91" name="Shape"/>
          <p:cNvSpPr/>
          <p:nvPr/>
        </p:nvSpPr>
        <p:spPr>
          <a:xfrm>
            <a:off x="5721291" y="1434226"/>
            <a:ext cx="305099" cy="1347959"/>
          </a:xfrm>
          <a:custGeom>
            <a:avLst/>
            <a:gdLst/>
            <a:ahLst/>
            <a:cxnLst>
              <a:cxn ang="0">
                <a:pos x="wd2" y="hd2"/>
              </a:cxn>
              <a:cxn ang="5400000">
                <a:pos x="wd2" y="hd2"/>
              </a:cxn>
              <a:cxn ang="10800000">
                <a:pos x="wd2" y="hd2"/>
              </a:cxn>
              <a:cxn ang="16200000">
                <a:pos x="wd2" y="hd2"/>
              </a:cxn>
            </a:cxnLst>
            <a:rect l="0" t="0" r="r" b="b"/>
            <a:pathLst>
              <a:path w="21600" h="21600" extrusionOk="0">
                <a:moveTo>
                  <a:pt x="21600" y="2542"/>
                </a:moveTo>
                <a:lnTo>
                  <a:pt x="0" y="0"/>
                </a:lnTo>
                <a:lnTo>
                  <a:pt x="0" y="19058"/>
                </a:lnTo>
                <a:lnTo>
                  <a:pt x="21600" y="21600"/>
                </a:lnTo>
                <a:lnTo>
                  <a:pt x="21600" y="2542"/>
                </a:lnTo>
                <a:close/>
              </a:path>
            </a:pathLst>
          </a:custGeom>
          <a:solidFill>
            <a:srgbClr val="3484C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92" name="Shape"/>
          <p:cNvSpPr/>
          <p:nvPr/>
        </p:nvSpPr>
        <p:spPr>
          <a:xfrm>
            <a:off x="6301489" y="1976216"/>
            <a:ext cx="401821" cy="473436"/>
          </a:xfrm>
          <a:custGeom>
            <a:avLst/>
            <a:gdLst/>
            <a:ahLst/>
            <a:cxnLst>
              <a:cxn ang="0">
                <a:pos x="wd2" y="hd2"/>
              </a:cxn>
              <a:cxn ang="5400000">
                <a:pos x="wd2" y="hd2"/>
              </a:cxn>
              <a:cxn ang="10800000">
                <a:pos x="wd2" y="hd2"/>
              </a:cxn>
              <a:cxn ang="16200000">
                <a:pos x="wd2" y="hd2"/>
              </a:cxn>
            </a:cxnLst>
            <a:rect l="0" t="0" r="r" b="b"/>
            <a:pathLst>
              <a:path w="19336" h="21539" extrusionOk="0">
                <a:moveTo>
                  <a:pt x="8059" y="8"/>
                </a:moveTo>
                <a:cubicBezTo>
                  <a:pt x="9726" y="-61"/>
                  <a:pt x="11446" y="319"/>
                  <a:pt x="12985" y="1194"/>
                </a:cubicBezTo>
                <a:cubicBezTo>
                  <a:pt x="15145" y="2423"/>
                  <a:pt x="16586" y="4484"/>
                  <a:pt x="16947" y="6831"/>
                </a:cubicBezTo>
                <a:cubicBezTo>
                  <a:pt x="17268" y="8712"/>
                  <a:pt x="16885" y="10627"/>
                  <a:pt x="15839" y="12267"/>
                </a:cubicBezTo>
                <a:cubicBezTo>
                  <a:pt x="14257" y="14746"/>
                  <a:pt x="11450" y="16241"/>
                  <a:pt x="8406" y="16234"/>
                </a:cubicBezTo>
                <a:cubicBezTo>
                  <a:pt x="1864" y="16019"/>
                  <a:pt x="-2093" y="9295"/>
                  <a:pt x="1161" y="3926"/>
                </a:cubicBezTo>
                <a:cubicBezTo>
                  <a:pt x="2638" y="1490"/>
                  <a:pt x="5281" y="123"/>
                  <a:pt x="8059" y="8"/>
                </a:cubicBezTo>
                <a:close/>
                <a:moveTo>
                  <a:pt x="15623" y="415"/>
                </a:moveTo>
                <a:cubicBezTo>
                  <a:pt x="17802" y="2211"/>
                  <a:pt x="19113" y="4708"/>
                  <a:pt x="19310" y="7434"/>
                </a:cubicBezTo>
                <a:cubicBezTo>
                  <a:pt x="19507" y="10161"/>
                  <a:pt x="18562" y="12795"/>
                  <a:pt x="16662" y="14854"/>
                </a:cubicBezTo>
                <a:cubicBezTo>
                  <a:pt x="14513" y="17184"/>
                  <a:pt x="11415" y="18400"/>
                  <a:pt x="8292" y="18348"/>
                </a:cubicBezTo>
                <a:cubicBezTo>
                  <a:pt x="7667" y="18338"/>
                  <a:pt x="7037" y="18278"/>
                  <a:pt x="6418" y="18165"/>
                </a:cubicBezTo>
                <a:lnTo>
                  <a:pt x="6382" y="20127"/>
                </a:lnTo>
                <a:lnTo>
                  <a:pt x="9353" y="20176"/>
                </a:lnTo>
                <a:lnTo>
                  <a:pt x="9328" y="21539"/>
                </a:lnTo>
                <a:lnTo>
                  <a:pt x="2604" y="21428"/>
                </a:lnTo>
                <a:lnTo>
                  <a:pt x="2629" y="20065"/>
                </a:lnTo>
                <a:lnTo>
                  <a:pt x="4941" y="20103"/>
                </a:lnTo>
                <a:lnTo>
                  <a:pt x="4983" y="17800"/>
                </a:lnTo>
                <a:cubicBezTo>
                  <a:pt x="4692" y="17706"/>
                  <a:pt x="4404" y="17599"/>
                  <a:pt x="4119" y="17480"/>
                </a:cubicBezTo>
                <a:cubicBezTo>
                  <a:pt x="3834" y="17361"/>
                  <a:pt x="3557" y="17223"/>
                  <a:pt x="3281" y="17078"/>
                </a:cubicBezTo>
                <a:lnTo>
                  <a:pt x="3974" y="15891"/>
                </a:lnTo>
                <a:cubicBezTo>
                  <a:pt x="7811" y="17900"/>
                  <a:pt x="12697" y="17085"/>
                  <a:pt x="15584" y="13955"/>
                </a:cubicBezTo>
                <a:cubicBezTo>
                  <a:pt x="17231" y="12170"/>
                  <a:pt x="18037" y="9891"/>
                  <a:pt x="17866" y="7528"/>
                </a:cubicBezTo>
                <a:cubicBezTo>
                  <a:pt x="17696" y="5164"/>
                  <a:pt x="16572" y="3003"/>
                  <a:pt x="14684" y="1445"/>
                </a:cubicBezTo>
                <a:lnTo>
                  <a:pt x="15623" y="415"/>
                </a:lnTo>
                <a:close/>
                <a:moveTo>
                  <a:pt x="8477" y="955"/>
                </a:moveTo>
                <a:cubicBezTo>
                  <a:pt x="8031" y="960"/>
                  <a:pt x="7584" y="1006"/>
                  <a:pt x="7144" y="1086"/>
                </a:cubicBezTo>
                <a:cubicBezTo>
                  <a:pt x="7262" y="1319"/>
                  <a:pt x="7390" y="1543"/>
                  <a:pt x="7529" y="1762"/>
                </a:cubicBezTo>
                <a:cubicBezTo>
                  <a:pt x="7668" y="1982"/>
                  <a:pt x="7821" y="2198"/>
                  <a:pt x="7978" y="2404"/>
                </a:cubicBezTo>
                <a:cubicBezTo>
                  <a:pt x="8266" y="2161"/>
                  <a:pt x="8568" y="1926"/>
                  <a:pt x="8873" y="1702"/>
                </a:cubicBezTo>
                <a:cubicBezTo>
                  <a:pt x="9179" y="1478"/>
                  <a:pt x="9483" y="1263"/>
                  <a:pt x="9805" y="1059"/>
                </a:cubicBezTo>
                <a:cubicBezTo>
                  <a:pt x="9365" y="991"/>
                  <a:pt x="8923" y="951"/>
                  <a:pt x="8477" y="955"/>
                </a:cubicBezTo>
                <a:close/>
                <a:moveTo>
                  <a:pt x="11092" y="1363"/>
                </a:moveTo>
                <a:cubicBezTo>
                  <a:pt x="10642" y="1613"/>
                  <a:pt x="10205" y="1884"/>
                  <a:pt x="9784" y="2176"/>
                </a:cubicBezTo>
                <a:cubicBezTo>
                  <a:pt x="9364" y="2467"/>
                  <a:pt x="8961" y="2778"/>
                  <a:pt x="8574" y="3108"/>
                </a:cubicBezTo>
                <a:cubicBezTo>
                  <a:pt x="8827" y="3376"/>
                  <a:pt x="9105" y="3637"/>
                  <a:pt x="9393" y="3874"/>
                </a:cubicBezTo>
                <a:cubicBezTo>
                  <a:pt x="9680" y="4110"/>
                  <a:pt x="9980" y="4331"/>
                  <a:pt x="10300" y="4535"/>
                </a:cubicBezTo>
                <a:lnTo>
                  <a:pt x="12067" y="1767"/>
                </a:lnTo>
                <a:cubicBezTo>
                  <a:pt x="11911" y="1690"/>
                  <a:pt x="11748" y="1613"/>
                  <a:pt x="11586" y="1547"/>
                </a:cubicBezTo>
                <a:cubicBezTo>
                  <a:pt x="11425" y="1481"/>
                  <a:pt x="11258" y="1418"/>
                  <a:pt x="11092" y="1363"/>
                </a:cubicBezTo>
                <a:close/>
                <a:moveTo>
                  <a:pt x="6133" y="1281"/>
                </a:moveTo>
                <a:cubicBezTo>
                  <a:pt x="5340" y="1526"/>
                  <a:pt x="4604" y="1887"/>
                  <a:pt x="3950" y="2350"/>
                </a:cubicBezTo>
                <a:cubicBezTo>
                  <a:pt x="3297" y="2813"/>
                  <a:pt x="2725" y="3368"/>
                  <a:pt x="2254" y="4014"/>
                </a:cubicBezTo>
                <a:lnTo>
                  <a:pt x="5071" y="5624"/>
                </a:lnTo>
                <a:cubicBezTo>
                  <a:pt x="5386" y="5160"/>
                  <a:pt x="5727" y="4706"/>
                  <a:pt x="6091" y="4277"/>
                </a:cubicBezTo>
                <a:cubicBezTo>
                  <a:pt x="6454" y="3849"/>
                  <a:pt x="6836" y="3441"/>
                  <a:pt x="7245" y="3051"/>
                </a:cubicBezTo>
                <a:cubicBezTo>
                  <a:pt x="7027" y="2776"/>
                  <a:pt x="6826" y="2491"/>
                  <a:pt x="6639" y="2194"/>
                </a:cubicBezTo>
                <a:cubicBezTo>
                  <a:pt x="6452" y="1898"/>
                  <a:pt x="6287" y="1599"/>
                  <a:pt x="6133" y="1281"/>
                </a:cubicBezTo>
                <a:close/>
                <a:moveTo>
                  <a:pt x="12892" y="2227"/>
                </a:moveTo>
                <a:lnTo>
                  <a:pt x="11125" y="4995"/>
                </a:lnTo>
                <a:cubicBezTo>
                  <a:pt x="11441" y="5150"/>
                  <a:pt x="11766" y="5292"/>
                  <a:pt x="12099" y="5411"/>
                </a:cubicBezTo>
                <a:cubicBezTo>
                  <a:pt x="12432" y="5530"/>
                  <a:pt x="12768" y="5628"/>
                  <a:pt x="13113" y="5710"/>
                </a:cubicBezTo>
                <a:cubicBezTo>
                  <a:pt x="13242" y="5223"/>
                  <a:pt x="13351" y="4731"/>
                  <a:pt x="13426" y="4234"/>
                </a:cubicBezTo>
                <a:cubicBezTo>
                  <a:pt x="13502" y="3737"/>
                  <a:pt x="13557" y="3236"/>
                  <a:pt x="13578" y="2732"/>
                </a:cubicBezTo>
                <a:cubicBezTo>
                  <a:pt x="13470" y="2643"/>
                  <a:pt x="13349" y="2551"/>
                  <a:pt x="13235" y="2468"/>
                </a:cubicBezTo>
                <a:cubicBezTo>
                  <a:pt x="13120" y="2384"/>
                  <a:pt x="13011" y="2305"/>
                  <a:pt x="12892" y="2227"/>
                </a:cubicBezTo>
                <a:close/>
                <a:moveTo>
                  <a:pt x="14470" y="3616"/>
                </a:moveTo>
                <a:cubicBezTo>
                  <a:pt x="14431" y="4000"/>
                  <a:pt x="14381" y="4374"/>
                  <a:pt x="14312" y="4754"/>
                </a:cubicBezTo>
                <a:cubicBezTo>
                  <a:pt x="14243" y="5133"/>
                  <a:pt x="14153" y="5517"/>
                  <a:pt x="14055" y="5890"/>
                </a:cubicBezTo>
                <a:cubicBezTo>
                  <a:pt x="14343" y="5930"/>
                  <a:pt x="14645" y="5950"/>
                  <a:pt x="14936" y="5963"/>
                </a:cubicBezTo>
                <a:cubicBezTo>
                  <a:pt x="15228" y="5976"/>
                  <a:pt x="15514" y="5978"/>
                  <a:pt x="15806" y="5966"/>
                </a:cubicBezTo>
                <a:cubicBezTo>
                  <a:pt x="15662" y="5532"/>
                  <a:pt x="15481" y="5116"/>
                  <a:pt x="15257" y="4723"/>
                </a:cubicBezTo>
                <a:cubicBezTo>
                  <a:pt x="15034" y="4330"/>
                  <a:pt x="14766" y="3962"/>
                  <a:pt x="14470" y="3616"/>
                </a:cubicBezTo>
                <a:close/>
                <a:moveTo>
                  <a:pt x="7866" y="3754"/>
                </a:moveTo>
                <a:cubicBezTo>
                  <a:pt x="7497" y="4110"/>
                  <a:pt x="7154" y="4488"/>
                  <a:pt x="6825" y="4877"/>
                </a:cubicBezTo>
                <a:cubicBezTo>
                  <a:pt x="6497" y="5267"/>
                  <a:pt x="6182" y="5664"/>
                  <a:pt x="5896" y="6084"/>
                </a:cubicBezTo>
                <a:lnTo>
                  <a:pt x="8405" y="7513"/>
                </a:lnTo>
                <a:lnTo>
                  <a:pt x="9801" y="5314"/>
                </a:lnTo>
                <a:cubicBezTo>
                  <a:pt x="9442" y="5092"/>
                  <a:pt x="9106" y="4852"/>
                  <a:pt x="8783" y="4592"/>
                </a:cubicBezTo>
                <a:cubicBezTo>
                  <a:pt x="8459" y="4333"/>
                  <a:pt x="8150" y="4050"/>
                  <a:pt x="7866" y="3754"/>
                </a:cubicBezTo>
                <a:close/>
                <a:moveTo>
                  <a:pt x="1755" y="4794"/>
                </a:moveTo>
                <a:cubicBezTo>
                  <a:pt x="1372" y="5491"/>
                  <a:pt x="1118" y="6239"/>
                  <a:pt x="993" y="7003"/>
                </a:cubicBezTo>
                <a:cubicBezTo>
                  <a:pt x="867" y="7766"/>
                  <a:pt x="869" y="8553"/>
                  <a:pt x="1012" y="9330"/>
                </a:cubicBezTo>
                <a:cubicBezTo>
                  <a:pt x="1275" y="9315"/>
                  <a:pt x="1546" y="9304"/>
                  <a:pt x="1808" y="9308"/>
                </a:cubicBezTo>
                <a:cubicBezTo>
                  <a:pt x="2277" y="9316"/>
                  <a:pt x="2738" y="9357"/>
                  <a:pt x="3198" y="9425"/>
                </a:cubicBezTo>
                <a:cubicBezTo>
                  <a:pt x="3371" y="8900"/>
                  <a:pt x="3569" y="8388"/>
                  <a:pt x="3799" y="7883"/>
                </a:cubicBezTo>
                <a:cubicBezTo>
                  <a:pt x="4028" y="7379"/>
                  <a:pt x="4298" y="6885"/>
                  <a:pt x="4584" y="6404"/>
                </a:cubicBezTo>
                <a:lnTo>
                  <a:pt x="1755" y="4794"/>
                </a:lnTo>
                <a:close/>
                <a:moveTo>
                  <a:pt x="10626" y="5775"/>
                </a:moveTo>
                <a:lnTo>
                  <a:pt x="9230" y="7985"/>
                </a:lnTo>
                <a:lnTo>
                  <a:pt x="11604" y="9329"/>
                </a:lnTo>
                <a:cubicBezTo>
                  <a:pt x="11861" y="8895"/>
                  <a:pt x="12092" y="8455"/>
                  <a:pt x="12300" y="8000"/>
                </a:cubicBezTo>
                <a:cubicBezTo>
                  <a:pt x="12508" y="7546"/>
                  <a:pt x="12689" y="7082"/>
                  <a:pt x="12848" y="6611"/>
                </a:cubicBezTo>
                <a:cubicBezTo>
                  <a:pt x="12463" y="6514"/>
                  <a:pt x="12082" y="6389"/>
                  <a:pt x="11711" y="6251"/>
                </a:cubicBezTo>
                <a:cubicBezTo>
                  <a:pt x="11340" y="6113"/>
                  <a:pt x="10977" y="5953"/>
                  <a:pt x="10626" y="5775"/>
                </a:cubicBezTo>
                <a:close/>
                <a:moveTo>
                  <a:pt x="13789" y="6802"/>
                </a:moveTo>
                <a:cubicBezTo>
                  <a:pt x="13617" y="7322"/>
                  <a:pt x="13417" y="7832"/>
                  <a:pt x="13189" y="8332"/>
                </a:cubicBezTo>
                <a:cubicBezTo>
                  <a:pt x="12961" y="8833"/>
                  <a:pt x="12712" y="9323"/>
                  <a:pt x="12429" y="9801"/>
                </a:cubicBezTo>
                <a:lnTo>
                  <a:pt x="15246" y="11399"/>
                </a:lnTo>
                <a:cubicBezTo>
                  <a:pt x="15625" y="10707"/>
                  <a:pt x="15882" y="9970"/>
                  <a:pt x="16007" y="9213"/>
                </a:cubicBezTo>
                <a:cubicBezTo>
                  <a:pt x="16133" y="8457"/>
                  <a:pt x="16125" y="7680"/>
                  <a:pt x="15988" y="6909"/>
                </a:cubicBezTo>
                <a:cubicBezTo>
                  <a:pt x="15746" y="6921"/>
                  <a:pt x="15507" y="6937"/>
                  <a:pt x="15266" y="6933"/>
                </a:cubicBezTo>
                <a:cubicBezTo>
                  <a:pt x="15019" y="6928"/>
                  <a:pt x="14767" y="6907"/>
                  <a:pt x="14521" y="6885"/>
                </a:cubicBezTo>
                <a:cubicBezTo>
                  <a:pt x="14276" y="6863"/>
                  <a:pt x="14032" y="6840"/>
                  <a:pt x="13789" y="6802"/>
                </a:cubicBezTo>
                <a:close/>
                <a:moveTo>
                  <a:pt x="5396" y="6864"/>
                </a:moveTo>
                <a:cubicBezTo>
                  <a:pt x="5137" y="7301"/>
                  <a:pt x="4910" y="7758"/>
                  <a:pt x="4700" y="8216"/>
                </a:cubicBezTo>
                <a:cubicBezTo>
                  <a:pt x="4490" y="8673"/>
                  <a:pt x="4299" y="9142"/>
                  <a:pt x="4140" y="9617"/>
                </a:cubicBezTo>
                <a:cubicBezTo>
                  <a:pt x="4551" y="9716"/>
                  <a:pt x="4956" y="9831"/>
                  <a:pt x="5351" y="9978"/>
                </a:cubicBezTo>
                <a:cubicBezTo>
                  <a:pt x="5746" y="10125"/>
                  <a:pt x="6136" y="10297"/>
                  <a:pt x="6510" y="10491"/>
                </a:cubicBezTo>
                <a:lnTo>
                  <a:pt x="7906" y="8292"/>
                </a:lnTo>
                <a:lnTo>
                  <a:pt x="5396" y="6864"/>
                </a:lnTo>
                <a:close/>
                <a:moveTo>
                  <a:pt x="8730" y="8764"/>
                </a:moveTo>
                <a:lnTo>
                  <a:pt x="7335" y="10963"/>
                </a:lnTo>
                <a:cubicBezTo>
                  <a:pt x="7670" y="11174"/>
                  <a:pt x="7989" y="11404"/>
                  <a:pt x="8292" y="11648"/>
                </a:cubicBezTo>
                <a:cubicBezTo>
                  <a:pt x="8595" y="11892"/>
                  <a:pt x="8878" y="12151"/>
                  <a:pt x="9148" y="12427"/>
                </a:cubicBezTo>
                <a:cubicBezTo>
                  <a:pt x="9513" y="12072"/>
                  <a:pt x="9861" y="11702"/>
                  <a:pt x="10188" y="11315"/>
                </a:cubicBezTo>
                <a:cubicBezTo>
                  <a:pt x="10514" y="10928"/>
                  <a:pt x="10820" y="10526"/>
                  <a:pt x="11105" y="10108"/>
                </a:cubicBezTo>
                <a:lnTo>
                  <a:pt x="8730" y="8764"/>
                </a:lnTo>
                <a:close/>
                <a:moveTo>
                  <a:pt x="2126" y="10265"/>
                </a:moveTo>
                <a:cubicBezTo>
                  <a:pt x="1856" y="10252"/>
                  <a:pt x="1590" y="10253"/>
                  <a:pt x="1318" y="10264"/>
                </a:cubicBezTo>
                <a:cubicBezTo>
                  <a:pt x="1452" y="10675"/>
                  <a:pt x="1613" y="11072"/>
                  <a:pt x="1818" y="11448"/>
                </a:cubicBezTo>
                <a:cubicBezTo>
                  <a:pt x="2023" y="11823"/>
                  <a:pt x="2262" y="12172"/>
                  <a:pt x="2532" y="12505"/>
                </a:cubicBezTo>
                <a:cubicBezTo>
                  <a:pt x="2571" y="12140"/>
                  <a:pt x="2623" y="11777"/>
                  <a:pt x="2689" y="11415"/>
                </a:cubicBezTo>
                <a:cubicBezTo>
                  <a:pt x="2755" y="11053"/>
                  <a:pt x="2840" y="10694"/>
                  <a:pt x="2933" y="10338"/>
                </a:cubicBezTo>
                <a:cubicBezTo>
                  <a:pt x="2665" y="10303"/>
                  <a:pt x="2396" y="10278"/>
                  <a:pt x="2126" y="10265"/>
                </a:cubicBezTo>
                <a:close/>
                <a:moveTo>
                  <a:pt x="11929" y="10580"/>
                </a:moveTo>
                <a:cubicBezTo>
                  <a:pt x="11616" y="11041"/>
                  <a:pt x="11283" y="11478"/>
                  <a:pt x="10923" y="11903"/>
                </a:cubicBezTo>
                <a:cubicBezTo>
                  <a:pt x="10563" y="12329"/>
                  <a:pt x="10174" y="12743"/>
                  <a:pt x="9769" y="13130"/>
                </a:cubicBezTo>
                <a:cubicBezTo>
                  <a:pt x="9990" y="13405"/>
                  <a:pt x="10198" y="13689"/>
                  <a:pt x="10387" y="13987"/>
                </a:cubicBezTo>
                <a:cubicBezTo>
                  <a:pt x="10576" y="14284"/>
                  <a:pt x="10748" y="14593"/>
                  <a:pt x="10904" y="14912"/>
                </a:cubicBezTo>
                <a:cubicBezTo>
                  <a:pt x="11690" y="14665"/>
                  <a:pt x="12414" y="14303"/>
                  <a:pt x="13063" y="13843"/>
                </a:cubicBezTo>
                <a:cubicBezTo>
                  <a:pt x="13711" y="13382"/>
                  <a:pt x="14279" y="12820"/>
                  <a:pt x="14747" y="12178"/>
                </a:cubicBezTo>
                <a:lnTo>
                  <a:pt x="11929" y="10580"/>
                </a:lnTo>
                <a:close/>
                <a:moveTo>
                  <a:pt x="3874" y="10506"/>
                </a:moveTo>
                <a:cubicBezTo>
                  <a:pt x="3748" y="10984"/>
                  <a:pt x="3649" y="11471"/>
                  <a:pt x="3574" y="11958"/>
                </a:cubicBezTo>
                <a:cubicBezTo>
                  <a:pt x="3499" y="12446"/>
                  <a:pt x="3457" y="12943"/>
                  <a:pt x="3435" y="13437"/>
                </a:cubicBezTo>
                <a:cubicBezTo>
                  <a:pt x="3564" y="13548"/>
                  <a:pt x="3690" y="13647"/>
                  <a:pt x="3827" y="13749"/>
                </a:cubicBezTo>
                <a:cubicBezTo>
                  <a:pt x="3965" y="13852"/>
                  <a:pt x="4111" y="13956"/>
                  <a:pt x="4257" y="14050"/>
                </a:cubicBezTo>
                <a:lnTo>
                  <a:pt x="6011" y="11282"/>
                </a:lnTo>
                <a:cubicBezTo>
                  <a:pt x="5673" y="11112"/>
                  <a:pt x="5332" y="10958"/>
                  <a:pt x="4975" y="10830"/>
                </a:cubicBezTo>
                <a:cubicBezTo>
                  <a:pt x="4618" y="10701"/>
                  <a:pt x="4245" y="10592"/>
                  <a:pt x="3874" y="10506"/>
                </a:cubicBezTo>
                <a:close/>
                <a:moveTo>
                  <a:pt x="6835" y="11754"/>
                </a:moveTo>
                <a:lnTo>
                  <a:pt x="5068" y="14522"/>
                </a:lnTo>
                <a:cubicBezTo>
                  <a:pt x="5197" y="14585"/>
                  <a:pt x="5330" y="14637"/>
                  <a:pt x="5463" y="14693"/>
                </a:cubicBezTo>
                <a:cubicBezTo>
                  <a:pt x="5596" y="14749"/>
                  <a:pt x="5735" y="14804"/>
                  <a:pt x="5870" y="14853"/>
                </a:cubicBezTo>
                <a:cubicBezTo>
                  <a:pt x="6331" y="14598"/>
                  <a:pt x="6775" y="14325"/>
                  <a:pt x="7203" y="14028"/>
                </a:cubicBezTo>
                <a:cubicBezTo>
                  <a:pt x="7632" y="13731"/>
                  <a:pt x="8045" y="13410"/>
                  <a:pt x="8439" y="13073"/>
                </a:cubicBezTo>
                <a:cubicBezTo>
                  <a:pt x="8201" y="12825"/>
                  <a:pt x="7949" y="12588"/>
                  <a:pt x="7682" y="12367"/>
                </a:cubicBezTo>
                <a:cubicBezTo>
                  <a:pt x="7414" y="12146"/>
                  <a:pt x="7131" y="11946"/>
                  <a:pt x="6835" y="11754"/>
                </a:cubicBezTo>
                <a:close/>
                <a:moveTo>
                  <a:pt x="9048" y="13777"/>
                </a:moveTo>
                <a:cubicBezTo>
                  <a:pt x="8746" y="14034"/>
                  <a:pt x="8436" y="14278"/>
                  <a:pt x="8115" y="14513"/>
                </a:cubicBezTo>
                <a:cubicBezTo>
                  <a:pt x="7792" y="14750"/>
                  <a:pt x="7460" y="14978"/>
                  <a:pt x="7120" y="15191"/>
                </a:cubicBezTo>
                <a:cubicBezTo>
                  <a:pt x="7547" y="15269"/>
                  <a:pt x="7986" y="15311"/>
                  <a:pt x="8423" y="15318"/>
                </a:cubicBezTo>
                <a:cubicBezTo>
                  <a:pt x="8933" y="15326"/>
                  <a:pt x="9439" y="15289"/>
                  <a:pt x="9942" y="15202"/>
                </a:cubicBezTo>
                <a:cubicBezTo>
                  <a:pt x="9816" y="14950"/>
                  <a:pt x="9681" y="14704"/>
                  <a:pt x="9533" y="14466"/>
                </a:cubicBezTo>
                <a:cubicBezTo>
                  <a:pt x="9385" y="14229"/>
                  <a:pt x="9219" y="13998"/>
                  <a:pt x="9048" y="13777"/>
                </a:cubicBezTo>
                <a:close/>
              </a:path>
            </a:pathLst>
          </a:custGeom>
          <a:solidFill>
            <a:srgbClr val="FFFFFF"/>
          </a:solidFill>
          <a:ln w="12700">
            <a:miter lim="400000"/>
          </a:ln>
        </p:spPr>
        <p:txBody>
          <a:bodyPr lIns="0" tIns="0" rIns="0" bIns="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93" name="Shape"/>
          <p:cNvSpPr/>
          <p:nvPr/>
        </p:nvSpPr>
        <p:spPr>
          <a:xfrm>
            <a:off x="6312315" y="4371723"/>
            <a:ext cx="380171" cy="486802"/>
          </a:xfrm>
          <a:custGeom>
            <a:avLst/>
            <a:gdLst/>
            <a:ahLst/>
            <a:cxnLst>
              <a:cxn ang="0">
                <a:pos x="wd2" y="hd2"/>
              </a:cxn>
              <a:cxn ang="5400000">
                <a:pos x="wd2" y="hd2"/>
              </a:cxn>
              <a:cxn ang="10800000">
                <a:pos x="wd2" y="hd2"/>
              </a:cxn>
              <a:cxn ang="16200000">
                <a:pos x="wd2" y="hd2"/>
              </a:cxn>
            </a:cxnLst>
            <a:rect l="0" t="0" r="r" b="b"/>
            <a:pathLst>
              <a:path w="21600" h="21600" extrusionOk="0">
                <a:moveTo>
                  <a:pt x="10800" y="4536"/>
                </a:moveTo>
                <a:cubicBezTo>
                  <a:pt x="8047" y="4536"/>
                  <a:pt x="5815" y="6276"/>
                  <a:pt x="5815" y="8424"/>
                </a:cubicBezTo>
                <a:cubicBezTo>
                  <a:pt x="5815" y="10571"/>
                  <a:pt x="8047" y="12312"/>
                  <a:pt x="10800" y="12312"/>
                </a:cubicBezTo>
                <a:cubicBezTo>
                  <a:pt x="13553" y="12312"/>
                  <a:pt x="15784" y="10571"/>
                  <a:pt x="15784" y="8424"/>
                </a:cubicBezTo>
                <a:cubicBezTo>
                  <a:pt x="15784" y="6276"/>
                  <a:pt x="13553" y="4536"/>
                  <a:pt x="10800" y="4536"/>
                </a:cubicBezTo>
                <a:close/>
                <a:moveTo>
                  <a:pt x="10800" y="21600"/>
                </a:moveTo>
                <a:cubicBezTo>
                  <a:pt x="10800" y="21600"/>
                  <a:pt x="0" y="13077"/>
                  <a:pt x="0" y="8424"/>
                </a:cubicBezTo>
                <a:cubicBezTo>
                  <a:pt x="0" y="3772"/>
                  <a:pt x="4835" y="0"/>
                  <a:pt x="10800" y="0"/>
                </a:cubicBezTo>
                <a:cubicBezTo>
                  <a:pt x="16764" y="0"/>
                  <a:pt x="21600" y="3772"/>
                  <a:pt x="21600" y="8424"/>
                </a:cubicBezTo>
                <a:cubicBezTo>
                  <a:pt x="21600" y="13077"/>
                  <a:pt x="10800" y="21600"/>
                  <a:pt x="10800" y="21600"/>
                </a:cubicBezTo>
                <a:close/>
              </a:path>
            </a:pathLst>
          </a:custGeom>
          <a:solidFill>
            <a:srgbClr val="FFFFFF"/>
          </a:solidFill>
          <a:ln w="12700">
            <a:miter lim="400000"/>
          </a:ln>
        </p:spPr>
        <p:txBody>
          <a:bodyPr lIns="101600" tIns="101600" rIns="101600" bIns="10160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94" name="Shape"/>
          <p:cNvSpPr/>
          <p:nvPr/>
        </p:nvSpPr>
        <p:spPr>
          <a:xfrm>
            <a:off x="6281415" y="5568203"/>
            <a:ext cx="441971" cy="441967"/>
          </a:xfrm>
          <a:custGeom>
            <a:avLst/>
            <a:gdLst/>
            <a:ahLst/>
            <a:cxnLst>
              <a:cxn ang="0">
                <a:pos x="wd2" y="hd2"/>
              </a:cxn>
              <a:cxn ang="5400000">
                <a:pos x="wd2" y="hd2"/>
              </a:cxn>
              <a:cxn ang="10800000">
                <a:pos x="wd2" y="hd2"/>
              </a:cxn>
              <a:cxn ang="16200000">
                <a:pos x="wd2" y="hd2"/>
              </a:cxn>
            </a:cxnLst>
            <a:rect l="0" t="0" r="r" b="b"/>
            <a:pathLst>
              <a:path w="21600" h="21600" extrusionOk="0">
                <a:moveTo>
                  <a:pt x="10800" y="4046"/>
                </a:moveTo>
                <a:cubicBezTo>
                  <a:pt x="14527" y="4046"/>
                  <a:pt x="17554" y="7069"/>
                  <a:pt x="17554" y="10800"/>
                </a:cubicBezTo>
                <a:cubicBezTo>
                  <a:pt x="17554" y="14530"/>
                  <a:pt x="14527" y="17553"/>
                  <a:pt x="10800" y="17553"/>
                </a:cubicBezTo>
                <a:cubicBezTo>
                  <a:pt x="7070" y="17553"/>
                  <a:pt x="4047" y="14530"/>
                  <a:pt x="4047" y="10800"/>
                </a:cubicBezTo>
                <a:cubicBezTo>
                  <a:pt x="4047" y="7069"/>
                  <a:pt x="7070" y="4046"/>
                  <a:pt x="10800" y="4046"/>
                </a:cubicBezTo>
                <a:close/>
                <a:moveTo>
                  <a:pt x="1861" y="12432"/>
                </a:moveTo>
                <a:lnTo>
                  <a:pt x="1948" y="12440"/>
                </a:lnTo>
                <a:cubicBezTo>
                  <a:pt x="2181" y="13704"/>
                  <a:pt x="2679" y="14882"/>
                  <a:pt x="3387" y="15902"/>
                </a:cubicBezTo>
                <a:lnTo>
                  <a:pt x="3327" y="15973"/>
                </a:lnTo>
                <a:lnTo>
                  <a:pt x="2142" y="17419"/>
                </a:lnTo>
                <a:lnTo>
                  <a:pt x="4185" y="19462"/>
                </a:lnTo>
                <a:lnTo>
                  <a:pt x="5631" y="18277"/>
                </a:lnTo>
                <a:lnTo>
                  <a:pt x="5702" y="18217"/>
                </a:lnTo>
                <a:cubicBezTo>
                  <a:pt x="6722" y="18921"/>
                  <a:pt x="7895" y="19419"/>
                  <a:pt x="9164" y="19652"/>
                </a:cubicBezTo>
                <a:lnTo>
                  <a:pt x="9172" y="19743"/>
                </a:lnTo>
                <a:lnTo>
                  <a:pt x="9357" y="21600"/>
                </a:lnTo>
                <a:lnTo>
                  <a:pt x="12246" y="21600"/>
                </a:lnTo>
                <a:lnTo>
                  <a:pt x="12432" y="19739"/>
                </a:lnTo>
                <a:lnTo>
                  <a:pt x="12440" y="19648"/>
                </a:lnTo>
                <a:cubicBezTo>
                  <a:pt x="13705" y="19415"/>
                  <a:pt x="14878" y="18921"/>
                  <a:pt x="15902" y="18213"/>
                </a:cubicBezTo>
                <a:lnTo>
                  <a:pt x="15973" y="18272"/>
                </a:lnTo>
                <a:lnTo>
                  <a:pt x="17419" y="19454"/>
                </a:lnTo>
                <a:lnTo>
                  <a:pt x="19462" y="17415"/>
                </a:lnTo>
                <a:lnTo>
                  <a:pt x="18277" y="15969"/>
                </a:lnTo>
                <a:lnTo>
                  <a:pt x="18217" y="15898"/>
                </a:lnTo>
                <a:cubicBezTo>
                  <a:pt x="18921" y="14878"/>
                  <a:pt x="19419" y="13701"/>
                  <a:pt x="19648" y="12435"/>
                </a:cubicBezTo>
                <a:lnTo>
                  <a:pt x="19743" y="12428"/>
                </a:lnTo>
                <a:lnTo>
                  <a:pt x="21600" y="12238"/>
                </a:lnTo>
                <a:lnTo>
                  <a:pt x="21600" y="9354"/>
                </a:lnTo>
                <a:lnTo>
                  <a:pt x="19739" y="9168"/>
                </a:lnTo>
                <a:lnTo>
                  <a:pt x="19648" y="9160"/>
                </a:lnTo>
                <a:cubicBezTo>
                  <a:pt x="19415" y="7895"/>
                  <a:pt x="18917" y="6718"/>
                  <a:pt x="18213" y="5698"/>
                </a:cubicBezTo>
                <a:lnTo>
                  <a:pt x="18273" y="5627"/>
                </a:lnTo>
                <a:lnTo>
                  <a:pt x="19455" y="4181"/>
                </a:lnTo>
                <a:lnTo>
                  <a:pt x="17415" y="2137"/>
                </a:lnTo>
                <a:lnTo>
                  <a:pt x="15969" y="3323"/>
                </a:lnTo>
                <a:lnTo>
                  <a:pt x="15898" y="3382"/>
                </a:lnTo>
                <a:cubicBezTo>
                  <a:pt x="14878" y="2679"/>
                  <a:pt x="13701" y="2181"/>
                  <a:pt x="12436" y="1948"/>
                </a:cubicBezTo>
                <a:lnTo>
                  <a:pt x="12428" y="1857"/>
                </a:lnTo>
                <a:lnTo>
                  <a:pt x="12238" y="0"/>
                </a:lnTo>
                <a:lnTo>
                  <a:pt x="9354" y="0"/>
                </a:lnTo>
                <a:lnTo>
                  <a:pt x="9168" y="1861"/>
                </a:lnTo>
                <a:lnTo>
                  <a:pt x="9160" y="1948"/>
                </a:lnTo>
                <a:cubicBezTo>
                  <a:pt x="7892" y="2185"/>
                  <a:pt x="6718" y="2679"/>
                  <a:pt x="5699" y="3386"/>
                </a:cubicBezTo>
                <a:lnTo>
                  <a:pt x="5627" y="3327"/>
                </a:lnTo>
                <a:lnTo>
                  <a:pt x="4181" y="2142"/>
                </a:lnTo>
                <a:lnTo>
                  <a:pt x="2138" y="4185"/>
                </a:lnTo>
                <a:lnTo>
                  <a:pt x="3323" y="5631"/>
                </a:lnTo>
                <a:lnTo>
                  <a:pt x="3383" y="5702"/>
                </a:lnTo>
                <a:cubicBezTo>
                  <a:pt x="2679" y="6722"/>
                  <a:pt x="2181" y="7895"/>
                  <a:pt x="1948" y="9164"/>
                </a:cubicBezTo>
                <a:lnTo>
                  <a:pt x="1857" y="9172"/>
                </a:lnTo>
                <a:lnTo>
                  <a:pt x="0" y="9361"/>
                </a:lnTo>
                <a:lnTo>
                  <a:pt x="0" y="12246"/>
                </a:lnTo>
                <a:cubicBezTo>
                  <a:pt x="0" y="12246"/>
                  <a:pt x="1861" y="12432"/>
                  <a:pt x="1861" y="12432"/>
                </a:cubicBezTo>
                <a:close/>
              </a:path>
            </a:pathLst>
          </a:custGeom>
          <a:solidFill>
            <a:srgbClr val="FFFFFF"/>
          </a:solidFill>
          <a:ln w="12700">
            <a:miter lim="400000"/>
          </a:ln>
        </p:spPr>
        <p:txBody>
          <a:bodyPr lIns="38100" tIns="38100" rIns="38100" bIns="381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95" name="Shape"/>
          <p:cNvSpPr/>
          <p:nvPr/>
        </p:nvSpPr>
        <p:spPr>
          <a:xfrm>
            <a:off x="6279591" y="8011004"/>
            <a:ext cx="445617" cy="346293"/>
          </a:xfrm>
          <a:custGeom>
            <a:avLst/>
            <a:gdLst/>
            <a:ahLst/>
            <a:cxnLst>
              <a:cxn ang="0">
                <a:pos x="wd2" y="hd2"/>
              </a:cxn>
              <a:cxn ang="5400000">
                <a:pos x="wd2" y="hd2"/>
              </a:cxn>
              <a:cxn ang="10800000">
                <a:pos x="wd2" y="hd2"/>
              </a:cxn>
              <a:cxn ang="16200000">
                <a:pos x="wd2" y="hd2"/>
              </a:cxn>
            </a:cxnLst>
            <a:rect l="0" t="0" r="r" b="b"/>
            <a:pathLst>
              <a:path w="21600" h="21345" extrusionOk="0">
                <a:moveTo>
                  <a:pt x="3348" y="2"/>
                </a:moveTo>
                <a:cubicBezTo>
                  <a:pt x="1989" y="2"/>
                  <a:pt x="0" y="1403"/>
                  <a:pt x="0" y="2554"/>
                </a:cubicBezTo>
                <a:cubicBezTo>
                  <a:pt x="0" y="4074"/>
                  <a:pt x="0" y="9708"/>
                  <a:pt x="0" y="11941"/>
                </a:cubicBezTo>
                <a:lnTo>
                  <a:pt x="787" y="9825"/>
                </a:lnTo>
                <a:cubicBezTo>
                  <a:pt x="1450" y="8140"/>
                  <a:pt x="3062" y="7455"/>
                  <a:pt x="4387" y="8299"/>
                </a:cubicBezTo>
                <a:lnTo>
                  <a:pt x="10982" y="12492"/>
                </a:lnTo>
                <a:cubicBezTo>
                  <a:pt x="12306" y="13336"/>
                  <a:pt x="12845" y="15385"/>
                  <a:pt x="12182" y="17070"/>
                </a:cubicBezTo>
                <a:cubicBezTo>
                  <a:pt x="12182" y="17070"/>
                  <a:pt x="10810" y="20494"/>
                  <a:pt x="10810" y="20494"/>
                </a:cubicBezTo>
                <a:cubicBezTo>
                  <a:pt x="11174" y="21294"/>
                  <a:pt x="11975" y="21582"/>
                  <a:pt x="12615" y="21135"/>
                </a:cubicBezTo>
                <a:cubicBezTo>
                  <a:pt x="13068" y="20819"/>
                  <a:pt x="13116" y="19783"/>
                  <a:pt x="12988" y="18904"/>
                </a:cubicBezTo>
                <a:lnTo>
                  <a:pt x="13281" y="18750"/>
                </a:lnTo>
                <a:cubicBezTo>
                  <a:pt x="13637" y="19575"/>
                  <a:pt x="14457" y="19883"/>
                  <a:pt x="15106" y="19429"/>
                </a:cubicBezTo>
                <a:cubicBezTo>
                  <a:pt x="15579" y="19099"/>
                  <a:pt x="15717" y="17972"/>
                  <a:pt x="15620" y="17070"/>
                </a:cubicBezTo>
                <a:lnTo>
                  <a:pt x="15882" y="16890"/>
                </a:lnTo>
                <a:cubicBezTo>
                  <a:pt x="16417" y="17509"/>
                  <a:pt x="17213" y="18017"/>
                  <a:pt x="17687" y="17685"/>
                </a:cubicBezTo>
                <a:cubicBezTo>
                  <a:pt x="18337" y="17232"/>
                  <a:pt x="18458" y="16177"/>
                  <a:pt x="18101" y="15351"/>
                </a:cubicBezTo>
                <a:lnTo>
                  <a:pt x="14037" y="6157"/>
                </a:lnTo>
                <a:lnTo>
                  <a:pt x="12030" y="8530"/>
                </a:lnTo>
                <a:cubicBezTo>
                  <a:pt x="12030" y="8530"/>
                  <a:pt x="8903" y="8772"/>
                  <a:pt x="8390" y="8119"/>
                </a:cubicBezTo>
                <a:cubicBezTo>
                  <a:pt x="7855" y="7440"/>
                  <a:pt x="8047" y="3387"/>
                  <a:pt x="8047" y="3387"/>
                </a:cubicBezTo>
                <a:lnTo>
                  <a:pt x="10729" y="2"/>
                </a:lnTo>
                <a:cubicBezTo>
                  <a:pt x="10729" y="2"/>
                  <a:pt x="6106" y="2"/>
                  <a:pt x="3348" y="2"/>
                </a:cubicBezTo>
                <a:close/>
                <a:moveTo>
                  <a:pt x="12877" y="15"/>
                </a:moveTo>
                <a:lnTo>
                  <a:pt x="10195" y="3426"/>
                </a:lnTo>
                <a:lnTo>
                  <a:pt x="9529" y="4285"/>
                </a:lnTo>
                <a:cubicBezTo>
                  <a:pt x="9529" y="4285"/>
                  <a:pt x="9332" y="5791"/>
                  <a:pt x="9852" y="6452"/>
                </a:cubicBezTo>
                <a:cubicBezTo>
                  <a:pt x="10337" y="7069"/>
                  <a:pt x="11536" y="6837"/>
                  <a:pt x="11536" y="6837"/>
                </a:cubicBezTo>
                <a:lnTo>
                  <a:pt x="14874" y="3426"/>
                </a:lnTo>
                <a:lnTo>
                  <a:pt x="19583" y="14518"/>
                </a:lnTo>
                <a:cubicBezTo>
                  <a:pt x="19583" y="14518"/>
                  <a:pt x="21600" y="14512"/>
                  <a:pt x="21600" y="13659"/>
                </a:cubicBezTo>
                <a:cubicBezTo>
                  <a:pt x="21599" y="8488"/>
                  <a:pt x="21600" y="5991"/>
                  <a:pt x="21600" y="4285"/>
                </a:cubicBezTo>
                <a:cubicBezTo>
                  <a:pt x="21600" y="4285"/>
                  <a:pt x="20806" y="2570"/>
                  <a:pt x="20511" y="2195"/>
                </a:cubicBezTo>
                <a:cubicBezTo>
                  <a:pt x="20237" y="1847"/>
                  <a:pt x="19177" y="41"/>
                  <a:pt x="17556" y="15"/>
                </a:cubicBezTo>
                <a:cubicBezTo>
                  <a:pt x="15583" y="-18"/>
                  <a:pt x="12877" y="15"/>
                  <a:pt x="12877" y="15"/>
                </a:cubicBezTo>
                <a:close/>
                <a:moveTo>
                  <a:pt x="2854" y="9581"/>
                </a:moveTo>
                <a:cubicBezTo>
                  <a:pt x="2609" y="9684"/>
                  <a:pt x="2403" y="9906"/>
                  <a:pt x="2279" y="10222"/>
                </a:cubicBezTo>
                <a:lnTo>
                  <a:pt x="776" y="14031"/>
                </a:lnTo>
                <a:cubicBezTo>
                  <a:pt x="528" y="14662"/>
                  <a:pt x="723" y="15433"/>
                  <a:pt x="1220" y="15749"/>
                </a:cubicBezTo>
                <a:cubicBezTo>
                  <a:pt x="1717" y="16065"/>
                  <a:pt x="2323" y="15804"/>
                  <a:pt x="2571" y="15172"/>
                </a:cubicBezTo>
                <a:cubicBezTo>
                  <a:pt x="2571" y="15172"/>
                  <a:pt x="4074" y="11363"/>
                  <a:pt x="4074" y="11363"/>
                </a:cubicBezTo>
                <a:cubicBezTo>
                  <a:pt x="4323" y="10732"/>
                  <a:pt x="4117" y="9962"/>
                  <a:pt x="3620" y="9645"/>
                </a:cubicBezTo>
                <a:cubicBezTo>
                  <a:pt x="3372" y="9487"/>
                  <a:pt x="3098" y="9478"/>
                  <a:pt x="2854" y="9581"/>
                </a:cubicBezTo>
                <a:close/>
                <a:moveTo>
                  <a:pt x="5254" y="11107"/>
                </a:moveTo>
                <a:cubicBezTo>
                  <a:pt x="5009" y="11210"/>
                  <a:pt x="4793" y="11432"/>
                  <a:pt x="4669" y="11748"/>
                </a:cubicBezTo>
                <a:lnTo>
                  <a:pt x="3176" y="15557"/>
                </a:lnTo>
                <a:cubicBezTo>
                  <a:pt x="2928" y="16188"/>
                  <a:pt x="3123" y="16958"/>
                  <a:pt x="3620" y="17275"/>
                </a:cubicBezTo>
                <a:cubicBezTo>
                  <a:pt x="4117" y="17591"/>
                  <a:pt x="4723" y="17330"/>
                  <a:pt x="4971" y="16698"/>
                </a:cubicBezTo>
                <a:cubicBezTo>
                  <a:pt x="4971" y="16698"/>
                  <a:pt x="6474" y="12889"/>
                  <a:pt x="6474" y="12889"/>
                </a:cubicBezTo>
                <a:cubicBezTo>
                  <a:pt x="6723" y="12258"/>
                  <a:pt x="6517" y="11488"/>
                  <a:pt x="6020" y="11171"/>
                </a:cubicBezTo>
                <a:cubicBezTo>
                  <a:pt x="5772" y="11013"/>
                  <a:pt x="5498" y="11004"/>
                  <a:pt x="5254" y="11107"/>
                </a:cubicBezTo>
                <a:close/>
                <a:moveTo>
                  <a:pt x="7654" y="12633"/>
                </a:moveTo>
                <a:cubicBezTo>
                  <a:pt x="7410" y="12736"/>
                  <a:pt x="7193" y="12958"/>
                  <a:pt x="7069" y="13274"/>
                </a:cubicBezTo>
                <a:lnTo>
                  <a:pt x="5566" y="17083"/>
                </a:lnTo>
                <a:cubicBezTo>
                  <a:pt x="5318" y="17714"/>
                  <a:pt x="5523" y="18485"/>
                  <a:pt x="6020" y="18801"/>
                </a:cubicBezTo>
                <a:cubicBezTo>
                  <a:pt x="6517" y="19117"/>
                  <a:pt x="7123" y="18855"/>
                  <a:pt x="7371" y="18224"/>
                </a:cubicBezTo>
                <a:cubicBezTo>
                  <a:pt x="7371" y="18224"/>
                  <a:pt x="8874" y="14415"/>
                  <a:pt x="8874" y="14415"/>
                </a:cubicBezTo>
                <a:cubicBezTo>
                  <a:pt x="9123" y="13784"/>
                  <a:pt x="8917" y="13014"/>
                  <a:pt x="8420" y="12697"/>
                </a:cubicBezTo>
                <a:cubicBezTo>
                  <a:pt x="8172" y="12539"/>
                  <a:pt x="7898" y="12530"/>
                  <a:pt x="7654" y="12633"/>
                </a:cubicBezTo>
                <a:close/>
                <a:moveTo>
                  <a:pt x="10054" y="14159"/>
                </a:moveTo>
                <a:cubicBezTo>
                  <a:pt x="9809" y="14262"/>
                  <a:pt x="9593" y="14484"/>
                  <a:pt x="9469" y="14800"/>
                </a:cubicBezTo>
                <a:lnTo>
                  <a:pt x="7966" y="18609"/>
                </a:lnTo>
                <a:cubicBezTo>
                  <a:pt x="7718" y="19240"/>
                  <a:pt x="7923" y="20010"/>
                  <a:pt x="8420" y="20327"/>
                </a:cubicBezTo>
                <a:cubicBezTo>
                  <a:pt x="8917" y="20643"/>
                  <a:pt x="9523" y="20395"/>
                  <a:pt x="9771" y="19763"/>
                </a:cubicBezTo>
                <a:lnTo>
                  <a:pt x="11274" y="15941"/>
                </a:lnTo>
                <a:cubicBezTo>
                  <a:pt x="11523" y="15310"/>
                  <a:pt x="11317" y="14539"/>
                  <a:pt x="10820" y="14223"/>
                </a:cubicBezTo>
                <a:cubicBezTo>
                  <a:pt x="10572" y="14065"/>
                  <a:pt x="10298" y="14056"/>
                  <a:pt x="10054" y="14159"/>
                </a:cubicBezTo>
                <a:close/>
              </a:path>
            </a:pathLst>
          </a:custGeom>
          <a:solidFill>
            <a:srgbClr val="FFFFFF"/>
          </a:solidFill>
          <a:ln w="12700">
            <a:miter lim="400000"/>
          </a:ln>
        </p:spPr>
        <p:txBody>
          <a:bodyPr lIns="0" tIns="0" rIns="0" bIns="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96" name="Shape"/>
          <p:cNvSpPr/>
          <p:nvPr/>
        </p:nvSpPr>
        <p:spPr>
          <a:xfrm>
            <a:off x="6282366" y="6848995"/>
            <a:ext cx="440068" cy="302547"/>
          </a:xfrm>
          <a:custGeom>
            <a:avLst/>
            <a:gdLst/>
            <a:ahLst/>
            <a:cxnLst>
              <a:cxn ang="0">
                <a:pos x="wd2" y="hd2"/>
              </a:cxn>
              <a:cxn ang="5400000">
                <a:pos x="wd2" y="hd2"/>
              </a:cxn>
              <a:cxn ang="10800000">
                <a:pos x="wd2" y="hd2"/>
              </a:cxn>
              <a:cxn ang="16200000">
                <a:pos x="wd2" y="hd2"/>
              </a:cxn>
            </a:cxnLst>
            <a:rect l="0" t="0"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solidFill>
            <a:srgbClr val="FFFFFF"/>
          </a:solidFill>
          <a:ln w="12700">
            <a:miter lim="400000"/>
          </a:ln>
        </p:spPr>
        <p:txBody>
          <a:bodyPr lIns="38100" tIns="38100" rIns="38100" bIns="38100" anchor="b"/>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97" name="Shape"/>
          <p:cNvSpPr/>
          <p:nvPr/>
        </p:nvSpPr>
        <p:spPr>
          <a:xfrm>
            <a:off x="6341858" y="3234341"/>
            <a:ext cx="321084" cy="395179"/>
          </a:xfrm>
          <a:custGeom>
            <a:avLst/>
            <a:gdLst/>
            <a:ahLst/>
            <a:cxnLst>
              <a:cxn ang="0">
                <a:pos x="wd2" y="hd2"/>
              </a:cxn>
              <a:cxn ang="5400000">
                <a:pos x="wd2" y="hd2"/>
              </a:cxn>
              <a:cxn ang="10800000">
                <a:pos x="wd2" y="hd2"/>
              </a:cxn>
              <a:cxn ang="16200000">
                <a:pos x="wd2" y="hd2"/>
              </a:cxn>
            </a:cxnLst>
            <a:rect l="0" t="0" r="r" b="b"/>
            <a:pathLst>
              <a:path w="21600" h="21600" extrusionOk="0">
                <a:moveTo>
                  <a:pt x="831" y="0"/>
                </a:moveTo>
                <a:cubicBezTo>
                  <a:pt x="372" y="0"/>
                  <a:pt x="0" y="302"/>
                  <a:pt x="0" y="675"/>
                </a:cubicBezTo>
                <a:cubicBezTo>
                  <a:pt x="0" y="1048"/>
                  <a:pt x="372" y="1350"/>
                  <a:pt x="831" y="1350"/>
                </a:cubicBezTo>
                <a:lnTo>
                  <a:pt x="20769" y="1350"/>
                </a:lnTo>
                <a:cubicBezTo>
                  <a:pt x="21228" y="1350"/>
                  <a:pt x="21600" y="1048"/>
                  <a:pt x="21600" y="675"/>
                </a:cubicBezTo>
                <a:cubicBezTo>
                  <a:pt x="21600" y="302"/>
                  <a:pt x="21228" y="0"/>
                  <a:pt x="20769" y="0"/>
                </a:cubicBezTo>
                <a:lnTo>
                  <a:pt x="831" y="0"/>
                </a:lnTo>
                <a:close/>
                <a:moveTo>
                  <a:pt x="831" y="2025"/>
                </a:moveTo>
                <a:lnTo>
                  <a:pt x="831" y="15525"/>
                </a:lnTo>
                <a:cubicBezTo>
                  <a:pt x="831" y="15525"/>
                  <a:pt x="20769" y="15525"/>
                  <a:pt x="20769" y="15525"/>
                </a:cubicBezTo>
                <a:lnTo>
                  <a:pt x="20769" y="2025"/>
                </a:lnTo>
                <a:lnTo>
                  <a:pt x="831" y="2025"/>
                </a:lnTo>
                <a:close/>
                <a:moveTo>
                  <a:pt x="15785" y="4050"/>
                </a:moveTo>
                <a:lnTo>
                  <a:pt x="18277" y="4050"/>
                </a:lnTo>
                <a:cubicBezTo>
                  <a:pt x="18277" y="4050"/>
                  <a:pt x="18277" y="13500"/>
                  <a:pt x="18277" y="13500"/>
                </a:cubicBezTo>
                <a:lnTo>
                  <a:pt x="15785" y="13500"/>
                </a:lnTo>
                <a:lnTo>
                  <a:pt x="15785" y="4050"/>
                </a:lnTo>
                <a:close/>
                <a:moveTo>
                  <a:pt x="7477" y="6750"/>
                </a:moveTo>
                <a:lnTo>
                  <a:pt x="9969" y="6750"/>
                </a:lnTo>
                <a:cubicBezTo>
                  <a:pt x="9969" y="6750"/>
                  <a:pt x="9969" y="13500"/>
                  <a:pt x="9969" y="13500"/>
                </a:cubicBezTo>
                <a:lnTo>
                  <a:pt x="7477" y="13500"/>
                </a:lnTo>
                <a:lnTo>
                  <a:pt x="7477" y="6750"/>
                </a:lnTo>
                <a:close/>
                <a:moveTo>
                  <a:pt x="11631" y="8775"/>
                </a:moveTo>
                <a:lnTo>
                  <a:pt x="14123" y="8775"/>
                </a:lnTo>
                <a:cubicBezTo>
                  <a:pt x="14123" y="8775"/>
                  <a:pt x="14123" y="13500"/>
                  <a:pt x="14123" y="13500"/>
                </a:cubicBezTo>
                <a:lnTo>
                  <a:pt x="11631" y="13500"/>
                </a:lnTo>
                <a:lnTo>
                  <a:pt x="11631" y="8775"/>
                </a:lnTo>
                <a:close/>
                <a:moveTo>
                  <a:pt x="3323" y="10800"/>
                </a:moveTo>
                <a:lnTo>
                  <a:pt x="5815" y="10800"/>
                </a:lnTo>
                <a:cubicBezTo>
                  <a:pt x="5815" y="10800"/>
                  <a:pt x="5815" y="13500"/>
                  <a:pt x="5815" y="13500"/>
                </a:cubicBezTo>
                <a:lnTo>
                  <a:pt x="3323" y="13500"/>
                </a:lnTo>
                <a:lnTo>
                  <a:pt x="3323" y="10800"/>
                </a:lnTo>
                <a:close/>
                <a:moveTo>
                  <a:pt x="3323" y="16200"/>
                </a:moveTo>
                <a:lnTo>
                  <a:pt x="1662" y="21600"/>
                </a:lnTo>
                <a:lnTo>
                  <a:pt x="3323" y="21600"/>
                </a:lnTo>
                <a:lnTo>
                  <a:pt x="4985" y="16200"/>
                </a:lnTo>
                <a:cubicBezTo>
                  <a:pt x="4985" y="16200"/>
                  <a:pt x="3323" y="16200"/>
                  <a:pt x="3323" y="16200"/>
                </a:cubicBezTo>
                <a:close/>
                <a:moveTo>
                  <a:pt x="9969" y="16200"/>
                </a:moveTo>
                <a:lnTo>
                  <a:pt x="9969" y="21600"/>
                </a:lnTo>
                <a:lnTo>
                  <a:pt x="11615" y="21600"/>
                </a:lnTo>
                <a:cubicBezTo>
                  <a:pt x="11615" y="21600"/>
                  <a:pt x="11631" y="16200"/>
                  <a:pt x="11631" y="16200"/>
                </a:cubicBezTo>
                <a:lnTo>
                  <a:pt x="9969" y="16200"/>
                </a:lnTo>
                <a:close/>
                <a:moveTo>
                  <a:pt x="16615" y="16200"/>
                </a:moveTo>
                <a:lnTo>
                  <a:pt x="18277" y="21600"/>
                </a:lnTo>
                <a:lnTo>
                  <a:pt x="19938" y="21600"/>
                </a:lnTo>
                <a:cubicBezTo>
                  <a:pt x="19938" y="21600"/>
                  <a:pt x="18277" y="16200"/>
                  <a:pt x="18277" y="16200"/>
                </a:cubicBezTo>
                <a:lnTo>
                  <a:pt x="16615" y="16200"/>
                </a:lnTo>
                <a:close/>
              </a:path>
            </a:pathLst>
          </a:custGeom>
          <a:solidFill>
            <a:srgbClr val="FFFFFF"/>
          </a:solidFill>
          <a:ln w="12700">
            <a:miter lim="400000"/>
          </a:ln>
        </p:spPr>
        <p:txBody>
          <a:bodyPr lIns="0" tIns="0" rIns="0" bIns="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398"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3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Pencil Bottom">
    <p:spTree>
      <p:nvGrpSpPr>
        <p:cNvPr id="1" name=""/>
        <p:cNvGrpSpPr/>
        <p:nvPr/>
      </p:nvGrpSpPr>
      <p:grpSpPr>
        <a:xfrm>
          <a:off x="0" y="0"/>
          <a:ext cx="0" cy="0"/>
          <a:chOff x="0" y="0"/>
          <a:chExt cx="0" cy="0"/>
        </a:xfrm>
      </p:grpSpPr>
      <p:sp>
        <p:nvSpPr>
          <p:cNvPr id="406" name="Rectangle"/>
          <p:cNvSpPr/>
          <p:nvPr/>
        </p:nvSpPr>
        <p:spPr>
          <a:xfrm flipH="1">
            <a:off x="7273701" y="1143588"/>
            <a:ext cx="4458148" cy="1192753"/>
          </a:xfrm>
          <a:prstGeom prst="rect">
            <a:avLst/>
          </a:prstGeom>
          <a:solidFill>
            <a:srgbClr val="E5E5E5"/>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07" name="Etiam porta sem malesuada magna mollis euismod. Nulla vitae elit libero augue."/>
          <p:cNvSpPr txBox="1">
            <a:spLocks noGrp="1"/>
          </p:cNvSpPr>
          <p:nvPr>
            <p:ph type="body" sz="quarter" idx="13"/>
          </p:nvPr>
        </p:nvSpPr>
        <p:spPr>
          <a:xfrm>
            <a:off x="7604125" y="1693372"/>
            <a:ext cx="3810000" cy="508001"/>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Helvetica Neue Light"/>
                <a:ea typeface="Helvetica Neue Light"/>
                <a:cs typeface="Helvetica Neue Light"/>
                <a:sym typeface="Helvetica Neue Light"/>
              </a:defRPr>
            </a:lvl1pPr>
          </a:lstStyle>
          <a:p>
            <a:r>
              <a:t>Etiam porta sem malesuada magna mollis euismod. Nulla vitae elit libero augue.</a:t>
            </a:r>
          </a:p>
        </p:txBody>
      </p:sp>
      <p:sp>
        <p:nvSpPr>
          <p:cNvPr id="408" name="Ultricies Parturient"/>
          <p:cNvSpPr txBox="1">
            <a:spLocks noGrp="1"/>
          </p:cNvSpPr>
          <p:nvPr>
            <p:ph type="body" sz="quarter" idx="14"/>
          </p:nvPr>
        </p:nvSpPr>
        <p:spPr>
          <a:xfrm>
            <a:off x="7604125" y="1278556"/>
            <a:ext cx="3810000" cy="377826"/>
          </a:xfrm>
          <a:prstGeom prst="rect">
            <a:avLst/>
          </a:prstGeom>
        </p:spPr>
        <p:txBody>
          <a:bodyPr lIns="0" tIns="0" rIns="0" bIns="0">
            <a:noAutofit/>
          </a:bodyPr>
          <a:lstStyle>
            <a:lvl1pPr marL="0" indent="0" defTabSz="457200">
              <a:spcBef>
                <a:spcPts val="5500"/>
              </a:spcBef>
              <a:buSzTx/>
              <a:buNone/>
              <a:defRPr sz="2500">
                <a:solidFill>
                  <a:srgbClr val="3483C9"/>
                </a:solidFill>
                <a:latin typeface="Helvetica Neue Light"/>
                <a:ea typeface="Helvetica Neue Light"/>
                <a:cs typeface="Helvetica Neue Light"/>
                <a:sym typeface="Helvetica Neue Light"/>
              </a:defRPr>
            </a:lvl1pPr>
          </a:lstStyle>
          <a:p>
            <a:r>
              <a:t>Ultricies Parturient</a:t>
            </a:r>
          </a:p>
        </p:txBody>
      </p:sp>
      <p:sp>
        <p:nvSpPr>
          <p:cNvPr id="409" name="Rectangle"/>
          <p:cNvSpPr/>
          <p:nvPr/>
        </p:nvSpPr>
        <p:spPr>
          <a:xfrm flipH="1">
            <a:off x="1272951" y="2323640"/>
            <a:ext cx="4458148" cy="1192753"/>
          </a:xfrm>
          <a:prstGeom prst="rect">
            <a:avLst/>
          </a:prstGeom>
          <a:solidFill>
            <a:srgbClr val="E5E5E5"/>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10" name="Sed posuere consectetur est at lobortis. Maecenas sed diam eget lorem."/>
          <p:cNvSpPr txBox="1">
            <a:spLocks noGrp="1"/>
          </p:cNvSpPr>
          <p:nvPr>
            <p:ph type="body" sz="quarter" idx="15"/>
          </p:nvPr>
        </p:nvSpPr>
        <p:spPr>
          <a:xfrm>
            <a:off x="1590674" y="2873424"/>
            <a:ext cx="3810001" cy="508001"/>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Helvetica Neue Light"/>
                <a:ea typeface="Helvetica Neue Light"/>
                <a:cs typeface="Helvetica Neue Light"/>
                <a:sym typeface="Helvetica Neue Light"/>
              </a:defRPr>
            </a:lvl1pPr>
          </a:lstStyle>
          <a:p>
            <a:r>
              <a:t>Sed posuere consectetur est at lobortis. Maecenas sed diam eget lorem.</a:t>
            </a:r>
          </a:p>
        </p:txBody>
      </p:sp>
      <p:sp>
        <p:nvSpPr>
          <p:cNvPr id="411" name="Egestas Magna"/>
          <p:cNvSpPr txBox="1">
            <a:spLocks noGrp="1"/>
          </p:cNvSpPr>
          <p:nvPr>
            <p:ph type="body" sz="quarter" idx="16"/>
          </p:nvPr>
        </p:nvSpPr>
        <p:spPr>
          <a:xfrm>
            <a:off x="1590674" y="2458608"/>
            <a:ext cx="3810001" cy="377826"/>
          </a:xfrm>
          <a:prstGeom prst="rect">
            <a:avLst/>
          </a:prstGeom>
        </p:spPr>
        <p:txBody>
          <a:bodyPr lIns="0" tIns="0" rIns="0" bIns="0">
            <a:noAutofit/>
          </a:bodyPr>
          <a:lstStyle>
            <a:lvl1pPr marL="0" indent="0" defTabSz="457200">
              <a:spcBef>
                <a:spcPts val="5500"/>
              </a:spcBef>
              <a:buSzTx/>
              <a:buNone/>
              <a:defRPr sz="2500">
                <a:solidFill>
                  <a:srgbClr val="3483C9"/>
                </a:solidFill>
                <a:latin typeface="Helvetica Neue Light"/>
                <a:ea typeface="Helvetica Neue Light"/>
                <a:cs typeface="Helvetica Neue Light"/>
                <a:sym typeface="Helvetica Neue Light"/>
              </a:defRPr>
            </a:lvl1pPr>
          </a:lstStyle>
          <a:p>
            <a:r>
              <a:t>Egestas Magna</a:t>
            </a:r>
          </a:p>
        </p:txBody>
      </p:sp>
      <p:sp>
        <p:nvSpPr>
          <p:cNvPr id="412" name="Rectangle"/>
          <p:cNvSpPr/>
          <p:nvPr/>
        </p:nvSpPr>
        <p:spPr>
          <a:xfrm flipH="1">
            <a:off x="7273701" y="3516392"/>
            <a:ext cx="4458148" cy="1192753"/>
          </a:xfrm>
          <a:prstGeom prst="rect">
            <a:avLst/>
          </a:prstGeom>
          <a:solidFill>
            <a:srgbClr val="E5E5E5"/>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13" name="Integer lorem ipsum posuere erat a ante venenatis dapibus posuere velit aliquet."/>
          <p:cNvSpPr txBox="1">
            <a:spLocks noGrp="1"/>
          </p:cNvSpPr>
          <p:nvPr>
            <p:ph type="body" sz="quarter" idx="17"/>
          </p:nvPr>
        </p:nvSpPr>
        <p:spPr>
          <a:xfrm>
            <a:off x="7604125" y="4066176"/>
            <a:ext cx="3810000" cy="508001"/>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Helvetica Neue Light"/>
                <a:ea typeface="Helvetica Neue Light"/>
                <a:cs typeface="Helvetica Neue Light"/>
                <a:sym typeface="Helvetica Neue Light"/>
              </a:defRPr>
            </a:lvl1pPr>
          </a:lstStyle>
          <a:p>
            <a:r>
              <a:t>Integer lorem ipsum posuere erat a ante venenatis dapibus posuere velit aliquet.</a:t>
            </a:r>
          </a:p>
        </p:txBody>
      </p:sp>
      <p:sp>
        <p:nvSpPr>
          <p:cNvPr id="414" name="Lorem Vestibulum"/>
          <p:cNvSpPr txBox="1">
            <a:spLocks noGrp="1"/>
          </p:cNvSpPr>
          <p:nvPr>
            <p:ph type="body" sz="quarter" idx="18"/>
          </p:nvPr>
        </p:nvSpPr>
        <p:spPr>
          <a:xfrm>
            <a:off x="7604125" y="3651360"/>
            <a:ext cx="3810000" cy="377826"/>
          </a:xfrm>
          <a:prstGeom prst="rect">
            <a:avLst/>
          </a:prstGeom>
        </p:spPr>
        <p:txBody>
          <a:bodyPr lIns="0" tIns="0" rIns="0" bIns="0">
            <a:noAutofit/>
          </a:bodyPr>
          <a:lstStyle>
            <a:lvl1pPr marL="0" indent="0" defTabSz="457200">
              <a:spcBef>
                <a:spcPts val="5500"/>
              </a:spcBef>
              <a:buSzTx/>
              <a:buNone/>
              <a:defRPr sz="2500">
                <a:solidFill>
                  <a:srgbClr val="3483C9"/>
                </a:solidFill>
                <a:latin typeface="Helvetica Neue Light"/>
                <a:ea typeface="Helvetica Neue Light"/>
                <a:cs typeface="Helvetica Neue Light"/>
                <a:sym typeface="Helvetica Neue Light"/>
              </a:defRPr>
            </a:lvl1pPr>
          </a:lstStyle>
          <a:p>
            <a:r>
              <a:t>Lorem Vestibulum</a:t>
            </a:r>
          </a:p>
        </p:txBody>
      </p:sp>
      <p:sp>
        <p:nvSpPr>
          <p:cNvPr id="415" name="Rectangle"/>
          <p:cNvSpPr/>
          <p:nvPr/>
        </p:nvSpPr>
        <p:spPr>
          <a:xfrm flipH="1">
            <a:off x="1272951" y="4709143"/>
            <a:ext cx="4458148" cy="1192753"/>
          </a:xfrm>
          <a:prstGeom prst="rect">
            <a:avLst/>
          </a:prstGeom>
          <a:solidFill>
            <a:srgbClr val="E5E5E5"/>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16" name="Etiam porta sem malesuada magna mollis euismod. Nulla vitae elit libero ipsum."/>
          <p:cNvSpPr txBox="1">
            <a:spLocks noGrp="1"/>
          </p:cNvSpPr>
          <p:nvPr>
            <p:ph type="body" sz="quarter" idx="19"/>
          </p:nvPr>
        </p:nvSpPr>
        <p:spPr>
          <a:xfrm>
            <a:off x="1590674" y="5258928"/>
            <a:ext cx="3810001" cy="508001"/>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Helvetica Neue Light"/>
                <a:ea typeface="Helvetica Neue Light"/>
                <a:cs typeface="Helvetica Neue Light"/>
                <a:sym typeface="Helvetica Neue Light"/>
              </a:defRPr>
            </a:lvl1pPr>
          </a:lstStyle>
          <a:p>
            <a:r>
              <a:t>Etiam porta sem malesuada magna mollis euismod. Nulla vitae elit libero ipsum.</a:t>
            </a:r>
          </a:p>
        </p:txBody>
      </p:sp>
      <p:sp>
        <p:nvSpPr>
          <p:cNvPr id="417" name="Ridiculus Tellus"/>
          <p:cNvSpPr txBox="1">
            <a:spLocks noGrp="1"/>
          </p:cNvSpPr>
          <p:nvPr>
            <p:ph type="body" sz="quarter" idx="20"/>
          </p:nvPr>
        </p:nvSpPr>
        <p:spPr>
          <a:xfrm>
            <a:off x="1590674" y="4844112"/>
            <a:ext cx="3810001" cy="377826"/>
          </a:xfrm>
          <a:prstGeom prst="rect">
            <a:avLst/>
          </a:prstGeom>
        </p:spPr>
        <p:txBody>
          <a:bodyPr lIns="0" tIns="0" rIns="0" bIns="0">
            <a:noAutofit/>
          </a:bodyPr>
          <a:lstStyle>
            <a:lvl1pPr marL="0" indent="0" defTabSz="457200">
              <a:spcBef>
                <a:spcPts val="5500"/>
              </a:spcBef>
              <a:buSzTx/>
              <a:buNone/>
              <a:defRPr sz="2500">
                <a:solidFill>
                  <a:srgbClr val="3483C9"/>
                </a:solidFill>
                <a:latin typeface="Helvetica Neue Light"/>
                <a:ea typeface="Helvetica Neue Light"/>
                <a:cs typeface="Helvetica Neue Light"/>
                <a:sym typeface="Helvetica Neue Light"/>
              </a:defRPr>
            </a:lvl1pPr>
          </a:lstStyle>
          <a:p>
            <a:r>
              <a:t>Ridiculus Tellus</a:t>
            </a:r>
          </a:p>
        </p:txBody>
      </p:sp>
      <p:sp>
        <p:nvSpPr>
          <p:cNvPr id="418" name="Rectangle"/>
          <p:cNvSpPr/>
          <p:nvPr/>
        </p:nvSpPr>
        <p:spPr>
          <a:xfrm flipH="1">
            <a:off x="7273701" y="5876495"/>
            <a:ext cx="4458148" cy="1192753"/>
          </a:xfrm>
          <a:prstGeom prst="rect">
            <a:avLst/>
          </a:prstGeom>
          <a:solidFill>
            <a:srgbClr val="E5E5E5"/>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19" name="Nullam id dolor id nibh ultricies vehicula ut id elit. Donec sed odio dui."/>
          <p:cNvSpPr txBox="1">
            <a:spLocks noGrp="1"/>
          </p:cNvSpPr>
          <p:nvPr>
            <p:ph type="body" sz="quarter" idx="21"/>
          </p:nvPr>
        </p:nvSpPr>
        <p:spPr>
          <a:xfrm>
            <a:off x="7604125" y="6426280"/>
            <a:ext cx="3810000" cy="508001"/>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Helvetica Neue Light"/>
                <a:ea typeface="Helvetica Neue Light"/>
                <a:cs typeface="Helvetica Neue Light"/>
                <a:sym typeface="Helvetica Neue Light"/>
              </a:defRPr>
            </a:lvl1pPr>
          </a:lstStyle>
          <a:p>
            <a:r>
              <a:t>Nullam id dolor id nibh ultricies vehicula ut id elit. Donec sed odio dui.</a:t>
            </a:r>
          </a:p>
        </p:txBody>
      </p:sp>
      <p:sp>
        <p:nvSpPr>
          <p:cNvPr id="420" name="Ullamcorper Commodo"/>
          <p:cNvSpPr txBox="1">
            <a:spLocks noGrp="1"/>
          </p:cNvSpPr>
          <p:nvPr>
            <p:ph type="body" sz="quarter" idx="22"/>
          </p:nvPr>
        </p:nvSpPr>
        <p:spPr>
          <a:xfrm>
            <a:off x="7604125" y="6011464"/>
            <a:ext cx="3810000" cy="377826"/>
          </a:xfrm>
          <a:prstGeom prst="rect">
            <a:avLst/>
          </a:prstGeom>
        </p:spPr>
        <p:txBody>
          <a:bodyPr lIns="0" tIns="0" rIns="0" bIns="0">
            <a:noAutofit/>
          </a:bodyPr>
          <a:lstStyle>
            <a:lvl1pPr marL="0" indent="0" defTabSz="457200">
              <a:spcBef>
                <a:spcPts val="5500"/>
              </a:spcBef>
              <a:buSzTx/>
              <a:buNone/>
              <a:defRPr sz="2500">
                <a:solidFill>
                  <a:srgbClr val="3483C9"/>
                </a:solidFill>
                <a:latin typeface="Helvetica Neue Light"/>
                <a:ea typeface="Helvetica Neue Light"/>
                <a:cs typeface="Helvetica Neue Light"/>
                <a:sym typeface="Helvetica Neue Light"/>
              </a:defRPr>
            </a:lvl1pPr>
          </a:lstStyle>
          <a:p>
            <a:r>
              <a:t>Ullamcorper Commodo</a:t>
            </a:r>
          </a:p>
        </p:txBody>
      </p:sp>
      <p:sp>
        <p:nvSpPr>
          <p:cNvPr id="421" name="Shape"/>
          <p:cNvSpPr/>
          <p:nvPr/>
        </p:nvSpPr>
        <p:spPr>
          <a:xfrm>
            <a:off x="5722380" y="5720641"/>
            <a:ext cx="1562101" cy="325990"/>
          </a:xfrm>
          <a:custGeom>
            <a:avLst/>
            <a:gdLst/>
            <a:ahLst/>
            <a:cxnLst>
              <a:cxn ang="0">
                <a:pos x="wd2" y="hd2"/>
              </a:cxn>
              <a:cxn ang="5400000">
                <a:pos x="wd2" y="hd2"/>
              </a:cxn>
              <a:cxn ang="10800000">
                <a:pos x="wd2" y="hd2"/>
              </a:cxn>
              <a:cxn ang="16200000">
                <a:pos x="wd2" y="hd2"/>
              </a:cxn>
            </a:cxnLst>
            <a:rect l="0" t="0" r="r" b="b"/>
            <a:pathLst>
              <a:path w="21600" h="21600" extrusionOk="0">
                <a:moveTo>
                  <a:pt x="4219" y="0"/>
                </a:moveTo>
                <a:lnTo>
                  <a:pt x="17381" y="0"/>
                </a:lnTo>
                <a:lnTo>
                  <a:pt x="21600" y="10800"/>
                </a:lnTo>
                <a:lnTo>
                  <a:pt x="17381" y="21600"/>
                </a:lnTo>
                <a:lnTo>
                  <a:pt x="4219" y="21600"/>
                </a:lnTo>
                <a:lnTo>
                  <a:pt x="0" y="10800"/>
                </a:lnTo>
                <a:lnTo>
                  <a:pt x="4219" y="0"/>
                </a:lnTo>
                <a:close/>
              </a:path>
            </a:pathLst>
          </a:custGeom>
          <a:solidFill>
            <a:srgbClr val="37A8FA"/>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22" name="Rectangle"/>
          <p:cNvSpPr/>
          <p:nvPr/>
        </p:nvSpPr>
        <p:spPr>
          <a:xfrm>
            <a:off x="6027478" y="6043597"/>
            <a:ext cx="951905" cy="1189309"/>
          </a:xfrm>
          <a:prstGeom prst="rect">
            <a:avLst/>
          </a:pr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23" name="Shape"/>
          <p:cNvSpPr/>
          <p:nvPr/>
        </p:nvSpPr>
        <p:spPr>
          <a:xfrm>
            <a:off x="6979383" y="5884946"/>
            <a:ext cx="305098" cy="1347960"/>
          </a:xfrm>
          <a:custGeom>
            <a:avLst/>
            <a:gdLst/>
            <a:ahLst/>
            <a:cxnLst>
              <a:cxn ang="0">
                <a:pos x="wd2" y="hd2"/>
              </a:cxn>
              <a:cxn ang="5400000">
                <a:pos x="wd2" y="hd2"/>
              </a:cxn>
              <a:cxn ang="10800000">
                <a:pos x="wd2" y="hd2"/>
              </a:cxn>
              <a:cxn ang="16200000">
                <a:pos x="wd2" y="hd2"/>
              </a:cxn>
            </a:cxnLst>
            <a:rect l="0" t="0" r="r" b="b"/>
            <a:pathLst>
              <a:path w="21600" h="21600" extrusionOk="0">
                <a:moveTo>
                  <a:pt x="0" y="2542"/>
                </a:moveTo>
                <a:lnTo>
                  <a:pt x="21600" y="0"/>
                </a:lnTo>
                <a:lnTo>
                  <a:pt x="21600" y="19058"/>
                </a:lnTo>
                <a:lnTo>
                  <a:pt x="0" y="21600"/>
                </a:lnTo>
                <a:lnTo>
                  <a:pt x="0" y="2542"/>
                </a:lnTo>
                <a:close/>
              </a:path>
            </a:pathLst>
          </a:custGeom>
          <a:solidFill>
            <a:srgbClr val="3484C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24" name="Shape"/>
          <p:cNvSpPr/>
          <p:nvPr/>
        </p:nvSpPr>
        <p:spPr>
          <a:xfrm>
            <a:off x="5722380" y="5884946"/>
            <a:ext cx="305099" cy="1347960"/>
          </a:xfrm>
          <a:custGeom>
            <a:avLst/>
            <a:gdLst/>
            <a:ahLst/>
            <a:cxnLst>
              <a:cxn ang="0">
                <a:pos x="wd2" y="hd2"/>
              </a:cxn>
              <a:cxn ang="5400000">
                <a:pos x="wd2" y="hd2"/>
              </a:cxn>
              <a:cxn ang="10800000">
                <a:pos x="wd2" y="hd2"/>
              </a:cxn>
              <a:cxn ang="16200000">
                <a:pos x="wd2" y="hd2"/>
              </a:cxn>
            </a:cxnLst>
            <a:rect l="0" t="0" r="r" b="b"/>
            <a:pathLst>
              <a:path w="21600" h="21600" extrusionOk="0">
                <a:moveTo>
                  <a:pt x="21600" y="2542"/>
                </a:moveTo>
                <a:lnTo>
                  <a:pt x="0" y="0"/>
                </a:lnTo>
                <a:lnTo>
                  <a:pt x="0" y="19058"/>
                </a:lnTo>
                <a:lnTo>
                  <a:pt x="21600" y="21600"/>
                </a:lnTo>
                <a:lnTo>
                  <a:pt x="21600" y="2542"/>
                </a:lnTo>
                <a:close/>
              </a:path>
            </a:pathLst>
          </a:custGeom>
          <a:solidFill>
            <a:srgbClr val="3484C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25" name="Shape"/>
          <p:cNvSpPr/>
          <p:nvPr/>
        </p:nvSpPr>
        <p:spPr>
          <a:xfrm>
            <a:off x="5722380" y="4536025"/>
            <a:ext cx="1562101" cy="325991"/>
          </a:xfrm>
          <a:custGeom>
            <a:avLst/>
            <a:gdLst/>
            <a:ahLst/>
            <a:cxnLst>
              <a:cxn ang="0">
                <a:pos x="wd2" y="hd2"/>
              </a:cxn>
              <a:cxn ang="5400000">
                <a:pos x="wd2" y="hd2"/>
              </a:cxn>
              <a:cxn ang="10800000">
                <a:pos x="wd2" y="hd2"/>
              </a:cxn>
              <a:cxn ang="16200000">
                <a:pos x="wd2" y="hd2"/>
              </a:cxn>
            </a:cxnLst>
            <a:rect l="0" t="0" r="r" b="b"/>
            <a:pathLst>
              <a:path w="21600" h="21600" extrusionOk="0">
                <a:moveTo>
                  <a:pt x="4219" y="0"/>
                </a:moveTo>
                <a:lnTo>
                  <a:pt x="17381" y="0"/>
                </a:lnTo>
                <a:lnTo>
                  <a:pt x="21600" y="10800"/>
                </a:lnTo>
                <a:lnTo>
                  <a:pt x="17381" y="21600"/>
                </a:lnTo>
                <a:lnTo>
                  <a:pt x="4219" y="21600"/>
                </a:lnTo>
                <a:lnTo>
                  <a:pt x="0" y="10800"/>
                </a:lnTo>
                <a:lnTo>
                  <a:pt x="4219" y="0"/>
                </a:lnTo>
                <a:close/>
              </a:path>
            </a:pathLst>
          </a:custGeom>
          <a:solidFill>
            <a:srgbClr val="7EC3EE"/>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26" name="Rectangle"/>
          <p:cNvSpPr/>
          <p:nvPr/>
        </p:nvSpPr>
        <p:spPr>
          <a:xfrm>
            <a:off x="6027478" y="4858982"/>
            <a:ext cx="951905" cy="1189308"/>
          </a:xfrm>
          <a:prstGeom prst="rect">
            <a:avLst/>
          </a:prstGeom>
          <a:solidFill>
            <a:srgbClr val="72B1D7"/>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27" name="Shape"/>
          <p:cNvSpPr/>
          <p:nvPr/>
        </p:nvSpPr>
        <p:spPr>
          <a:xfrm>
            <a:off x="6979383" y="4700331"/>
            <a:ext cx="305098" cy="1347959"/>
          </a:xfrm>
          <a:custGeom>
            <a:avLst/>
            <a:gdLst/>
            <a:ahLst/>
            <a:cxnLst>
              <a:cxn ang="0">
                <a:pos x="wd2" y="hd2"/>
              </a:cxn>
              <a:cxn ang="5400000">
                <a:pos x="wd2" y="hd2"/>
              </a:cxn>
              <a:cxn ang="10800000">
                <a:pos x="wd2" y="hd2"/>
              </a:cxn>
              <a:cxn ang="16200000">
                <a:pos x="wd2" y="hd2"/>
              </a:cxn>
            </a:cxnLst>
            <a:rect l="0" t="0" r="r" b="b"/>
            <a:pathLst>
              <a:path w="21600" h="21600" extrusionOk="0">
                <a:moveTo>
                  <a:pt x="0" y="2542"/>
                </a:moveTo>
                <a:lnTo>
                  <a:pt x="21600" y="0"/>
                </a:lnTo>
                <a:lnTo>
                  <a:pt x="21600" y="19058"/>
                </a:lnTo>
                <a:lnTo>
                  <a:pt x="0" y="21600"/>
                </a:lnTo>
                <a:lnTo>
                  <a:pt x="0" y="2542"/>
                </a:lnTo>
                <a:close/>
              </a:path>
            </a:pathLst>
          </a:custGeom>
          <a:solidFill>
            <a:srgbClr val="649ABC"/>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28" name="Shape"/>
          <p:cNvSpPr/>
          <p:nvPr/>
        </p:nvSpPr>
        <p:spPr>
          <a:xfrm>
            <a:off x="5722380" y="4700331"/>
            <a:ext cx="305099" cy="1347959"/>
          </a:xfrm>
          <a:custGeom>
            <a:avLst/>
            <a:gdLst/>
            <a:ahLst/>
            <a:cxnLst>
              <a:cxn ang="0">
                <a:pos x="wd2" y="hd2"/>
              </a:cxn>
              <a:cxn ang="5400000">
                <a:pos x="wd2" y="hd2"/>
              </a:cxn>
              <a:cxn ang="10800000">
                <a:pos x="wd2" y="hd2"/>
              </a:cxn>
              <a:cxn ang="16200000">
                <a:pos x="wd2" y="hd2"/>
              </a:cxn>
            </a:cxnLst>
            <a:rect l="0" t="0" r="r" b="b"/>
            <a:pathLst>
              <a:path w="21600" h="21600" extrusionOk="0">
                <a:moveTo>
                  <a:pt x="21600" y="2542"/>
                </a:moveTo>
                <a:lnTo>
                  <a:pt x="0" y="0"/>
                </a:lnTo>
                <a:lnTo>
                  <a:pt x="0" y="19058"/>
                </a:lnTo>
                <a:lnTo>
                  <a:pt x="21600" y="21600"/>
                </a:lnTo>
                <a:lnTo>
                  <a:pt x="21600" y="2542"/>
                </a:lnTo>
                <a:close/>
              </a:path>
            </a:pathLst>
          </a:custGeom>
          <a:solidFill>
            <a:srgbClr val="649ABC"/>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29" name="Shape"/>
          <p:cNvSpPr/>
          <p:nvPr/>
        </p:nvSpPr>
        <p:spPr>
          <a:xfrm>
            <a:off x="5722380" y="3351409"/>
            <a:ext cx="1562101" cy="325991"/>
          </a:xfrm>
          <a:custGeom>
            <a:avLst/>
            <a:gdLst/>
            <a:ahLst/>
            <a:cxnLst>
              <a:cxn ang="0">
                <a:pos x="wd2" y="hd2"/>
              </a:cxn>
              <a:cxn ang="5400000">
                <a:pos x="wd2" y="hd2"/>
              </a:cxn>
              <a:cxn ang="10800000">
                <a:pos x="wd2" y="hd2"/>
              </a:cxn>
              <a:cxn ang="16200000">
                <a:pos x="wd2" y="hd2"/>
              </a:cxn>
            </a:cxnLst>
            <a:rect l="0" t="0" r="r" b="b"/>
            <a:pathLst>
              <a:path w="21600" h="21600" extrusionOk="0">
                <a:moveTo>
                  <a:pt x="4219" y="0"/>
                </a:moveTo>
                <a:lnTo>
                  <a:pt x="17381" y="0"/>
                </a:lnTo>
                <a:lnTo>
                  <a:pt x="21600" y="10800"/>
                </a:lnTo>
                <a:lnTo>
                  <a:pt x="17381" y="21600"/>
                </a:lnTo>
                <a:lnTo>
                  <a:pt x="4219" y="21600"/>
                </a:lnTo>
                <a:lnTo>
                  <a:pt x="0" y="10800"/>
                </a:lnTo>
                <a:lnTo>
                  <a:pt x="4219" y="0"/>
                </a:lnTo>
                <a:close/>
              </a:path>
            </a:pathLst>
          </a:custGeom>
          <a:solidFill>
            <a:srgbClr val="37A8FA"/>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30" name="Rectangle"/>
          <p:cNvSpPr/>
          <p:nvPr/>
        </p:nvSpPr>
        <p:spPr>
          <a:xfrm>
            <a:off x="6027478" y="3674366"/>
            <a:ext cx="951905" cy="1189308"/>
          </a:xfrm>
          <a:prstGeom prst="rect">
            <a:avLst/>
          </a:pr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31" name="Shape"/>
          <p:cNvSpPr/>
          <p:nvPr/>
        </p:nvSpPr>
        <p:spPr>
          <a:xfrm>
            <a:off x="6979383" y="3515715"/>
            <a:ext cx="305098" cy="1347959"/>
          </a:xfrm>
          <a:custGeom>
            <a:avLst/>
            <a:gdLst/>
            <a:ahLst/>
            <a:cxnLst>
              <a:cxn ang="0">
                <a:pos x="wd2" y="hd2"/>
              </a:cxn>
              <a:cxn ang="5400000">
                <a:pos x="wd2" y="hd2"/>
              </a:cxn>
              <a:cxn ang="10800000">
                <a:pos x="wd2" y="hd2"/>
              </a:cxn>
              <a:cxn ang="16200000">
                <a:pos x="wd2" y="hd2"/>
              </a:cxn>
            </a:cxnLst>
            <a:rect l="0" t="0" r="r" b="b"/>
            <a:pathLst>
              <a:path w="21600" h="21600" extrusionOk="0">
                <a:moveTo>
                  <a:pt x="0" y="2542"/>
                </a:moveTo>
                <a:lnTo>
                  <a:pt x="21600" y="0"/>
                </a:lnTo>
                <a:lnTo>
                  <a:pt x="21600" y="19058"/>
                </a:lnTo>
                <a:lnTo>
                  <a:pt x="0" y="21600"/>
                </a:lnTo>
                <a:lnTo>
                  <a:pt x="0" y="2542"/>
                </a:lnTo>
                <a:close/>
              </a:path>
            </a:pathLst>
          </a:custGeom>
          <a:solidFill>
            <a:srgbClr val="3484C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32" name="Shape"/>
          <p:cNvSpPr/>
          <p:nvPr/>
        </p:nvSpPr>
        <p:spPr>
          <a:xfrm>
            <a:off x="5722380" y="3515715"/>
            <a:ext cx="305099" cy="1347959"/>
          </a:xfrm>
          <a:custGeom>
            <a:avLst/>
            <a:gdLst/>
            <a:ahLst/>
            <a:cxnLst>
              <a:cxn ang="0">
                <a:pos x="wd2" y="hd2"/>
              </a:cxn>
              <a:cxn ang="5400000">
                <a:pos x="wd2" y="hd2"/>
              </a:cxn>
              <a:cxn ang="10800000">
                <a:pos x="wd2" y="hd2"/>
              </a:cxn>
              <a:cxn ang="16200000">
                <a:pos x="wd2" y="hd2"/>
              </a:cxn>
            </a:cxnLst>
            <a:rect l="0" t="0" r="r" b="b"/>
            <a:pathLst>
              <a:path w="21600" h="21600" extrusionOk="0">
                <a:moveTo>
                  <a:pt x="21600" y="2542"/>
                </a:moveTo>
                <a:lnTo>
                  <a:pt x="0" y="0"/>
                </a:lnTo>
                <a:lnTo>
                  <a:pt x="0" y="19058"/>
                </a:lnTo>
                <a:lnTo>
                  <a:pt x="21600" y="21600"/>
                </a:lnTo>
                <a:lnTo>
                  <a:pt x="21600" y="2542"/>
                </a:lnTo>
                <a:close/>
              </a:path>
            </a:pathLst>
          </a:custGeom>
          <a:solidFill>
            <a:srgbClr val="3484C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33" name="Shape"/>
          <p:cNvSpPr/>
          <p:nvPr/>
        </p:nvSpPr>
        <p:spPr>
          <a:xfrm>
            <a:off x="5722380" y="2166794"/>
            <a:ext cx="1562101" cy="325990"/>
          </a:xfrm>
          <a:custGeom>
            <a:avLst/>
            <a:gdLst/>
            <a:ahLst/>
            <a:cxnLst>
              <a:cxn ang="0">
                <a:pos x="wd2" y="hd2"/>
              </a:cxn>
              <a:cxn ang="5400000">
                <a:pos x="wd2" y="hd2"/>
              </a:cxn>
              <a:cxn ang="10800000">
                <a:pos x="wd2" y="hd2"/>
              </a:cxn>
              <a:cxn ang="16200000">
                <a:pos x="wd2" y="hd2"/>
              </a:cxn>
            </a:cxnLst>
            <a:rect l="0" t="0" r="r" b="b"/>
            <a:pathLst>
              <a:path w="21600" h="21600" extrusionOk="0">
                <a:moveTo>
                  <a:pt x="4219" y="0"/>
                </a:moveTo>
                <a:lnTo>
                  <a:pt x="17381" y="0"/>
                </a:lnTo>
                <a:lnTo>
                  <a:pt x="21600" y="10800"/>
                </a:lnTo>
                <a:lnTo>
                  <a:pt x="17381" y="21600"/>
                </a:lnTo>
                <a:lnTo>
                  <a:pt x="4219" y="21600"/>
                </a:lnTo>
                <a:lnTo>
                  <a:pt x="0" y="10800"/>
                </a:lnTo>
                <a:lnTo>
                  <a:pt x="4219" y="0"/>
                </a:lnTo>
                <a:close/>
              </a:path>
            </a:pathLst>
          </a:custGeom>
          <a:solidFill>
            <a:srgbClr val="7EC3EE"/>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34" name="Rectangle"/>
          <p:cNvSpPr/>
          <p:nvPr/>
        </p:nvSpPr>
        <p:spPr>
          <a:xfrm>
            <a:off x="6027478" y="2489750"/>
            <a:ext cx="951905" cy="1189309"/>
          </a:xfrm>
          <a:prstGeom prst="rect">
            <a:avLst/>
          </a:prstGeom>
          <a:solidFill>
            <a:srgbClr val="72B1D7"/>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35" name="Shape"/>
          <p:cNvSpPr/>
          <p:nvPr/>
        </p:nvSpPr>
        <p:spPr>
          <a:xfrm>
            <a:off x="6979383" y="2331099"/>
            <a:ext cx="305098" cy="1347960"/>
          </a:xfrm>
          <a:custGeom>
            <a:avLst/>
            <a:gdLst/>
            <a:ahLst/>
            <a:cxnLst>
              <a:cxn ang="0">
                <a:pos x="wd2" y="hd2"/>
              </a:cxn>
              <a:cxn ang="5400000">
                <a:pos x="wd2" y="hd2"/>
              </a:cxn>
              <a:cxn ang="10800000">
                <a:pos x="wd2" y="hd2"/>
              </a:cxn>
              <a:cxn ang="16200000">
                <a:pos x="wd2" y="hd2"/>
              </a:cxn>
            </a:cxnLst>
            <a:rect l="0" t="0" r="r" b="b"/>
            <a:pathLst>
              <a:path w="21600" h="21600" extrusionOk="0">
                <a:moveTo>
                  <a:pt x="0" y="2542"/>
                </a:moveTo>
                <a:lnTo>
                  <a:pt x="21600" y="0"/>
                </a:lnTo>
                <a:lnTo>
                  <a:pt x="21600" y="19058"/>
                </a:lnTo>
                <a:lnTo>
                  <a:pt x="0" y="21600"/>
                </a:lnTo>
                <a:lnTo>
                  <a:pt x="0" y="2542"/>
                </a:lnTo>
                <a:close/>
              </a:path>
            </a:pathLst>
          </a:custGeom>
          <a:solidFill>
            <a:srgbClr val="649ABC"/>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36" name="Shape"/>
          <p:cNvSpPr/>
          <p:nvPr/>
        </p:nvSpPr>
        <p:spPr>
          <a:xfrm>
            <a:off x="5722380" y="2331099"/>
            <a:ext cx="305099" cy="1347960"/>
          </a:xfrm>
          <a:custGeom>
            <a:avLst/>
            <a:gdLst/>
            <a:ahLst/>
            <a:cxnLst>
              <a:cxn ang="0">
                <a:pos x="wd2" y="hd2"/>
              </a:cxn>
              <a:cxn ang="5400000">
                <a:pos x="wd2" y="hd2"/>
              </a:cxn>
              <a:cxn ang="10800000">
                <a:pos x="wd2" y="hd2"/>
              </a:cxn>
              <a:cxn ang="16200000">
                <a:pos x="wd2" y="hd2"/>
              </a:cxn>
            </a:cxnLst>
            <a:rect l="0" t="0" r="r" b="b"/>
            <a:pathLst>
              <a:path w="21600" h="21600" extrusionOk="0">
                <a:moveTo>
                  <a:pt x="21600" y="2542"/>
                </a:moveTo>
                <a:lnTo>
                  <a:pt x="0" y="0"/>
                </a:lnTo>
                <a:lnTo>
                  <a:pt x="0" y="19058"/>
                </a:lnTo>
                <a:lnTo>
                  <a:pt x="21600" y="21600"/>
                </a:lnTo>
                <a:lnTo>
                  <a:pt x="21600" y="2542"/>
                </a:lnTo>
                <a:close/>
              </a:path>
            </a:pathLst>
          </a:custGeom>
          <a:solidFill>
            <a:srgbClr val="649ABC"/>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37" name="Shape"/>
          <p:cNvSpPr/>
          <p:nvPr/>
        </p:nvSpPr>
        <p:spPr>
          <a:xfrm>
            <a:off x="5722380" y="982178"/>
            <a:ext cx="1562101" cy="325991"/>
          </a:xfrm>
          <a:custGeom>
            <a:avLst/>
            <a:gdLst/>
            <a:ahLst/>
            <a:cxnLst>
              <a:cxn ang="0">
                <a:pos x="wd2" y="hd2"/>
              </a:cxn>
              <a:cxn ang="5400000">
                <a:pos x="wd2" y="hd2"/>
              </a:cxn>
              <a:cxn ang="10800000">
                <a:pos x="wd2" y="hd2"/>
              </a:cxn>
              <a:cxn ang="16200000">
                <a:pos x="wd2" y="hd2"/>
              </a:cxn>
            </a:cxnLst>
            <a:rect l="0" t="0" r="r" b="b"/>
            <a:pathLst>
              <a:path w="21600" h="21600" extrusionOk="0">
                <a:moveTo>
                  <a:pt x="4219" y="0"/>
                </a:moveTo>
                <a:lnTo>
                  <a:pt x="17381" y="0"/>
                </a:lnTo>
                <a:lnTo>
                  <a:pt x="21600" y="10800"/>
                </a:lnTo>
                <a:lnTo>
                  <a:pt x="17381" y="21600"/>
                </a:lnTo>
                <a:lnTo>
                  <a:pt x="4219" y="21600"/>
                </a:lnTo>
                <a:lnTo>
                  <a:pt x="0" y="10800"/>
                </a:lnTo>
                <a:lnTo>
                  <a:pt x="4219" y="0"/>
                </a:lnTo>
                <a:close/>
              </a:path>
            </a:pathLst>
          </a:custGeom>
          <a:solidFill>
            <a:srgbClr val="37A8FA"/>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38" name="Rectangle"/>
          <p:cNvSpPr/>
          <p:nvPr/>
        </p:nvSpPr>
        <p:spPr>
          <a:xfrm>
            <a:off x="6027478" y="1305134"/>
            <a:ext cx="951905" cy="1189309"/>
          </a:xfrm>
          <a:prstGeom prst="rect">
            <a:avLst/>
          </a:pr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39" name="Shape"/>
          <p:cNvSpPr/>
          <p:nvPr/>
        </p:nvSpPr>
        <p:spPr>
          <a:xfrm>
            <a:off x="6979383" y="1146484"/>
            <a:ext cx="305098" cy="1347959"/>
          </a:xfrm>
          <a:custGeom>
            <a:avLst/>
            <a:gdLst/>
            <a:ahLst/>
            <a:cxnLst>
              <a:cxn ang="0">
                <a:pos x="wd2" y="hd2"/>
              </a:cxn>
              <a:cxn ang="5400000">
                <a:pos x="wd2" y="hd2"/>
              </a:cxn>
              <a:cxn ang="10800000">
                <a:pos x="wd2" y="hd2"/>
              </a:cxn>
              <a:cxn ang="16200000">
                <a:pos x="wd2" y="hd2"/>
              </a:cxn>
            </a:cxnLst>
            <a:rect l="0" t="0" r="r" b="b"/>
            <a:pathLst>
              <a:path w="21600" h="21600" extrusionOk="0">
                <a:moveTo>
                  <a:pt x="0" y="2542"/>
                </a:moveTo>
                <a:lnTo>
                  <a:pt x="21600" y="0"/>
                </a:lnTo>
                <a:lnTo>
                  <a:pt x="21600" y="19058"/>
                </a:lnTo>
                <a:lnTo>
                  <a:pt x="0" y="21600"/>
                </a:lnTo>
                <a:lnTo>
                  <a:pt x="0" y="2542"/>
                </a:lnTo>
                <a:close/>
              </a:path>
            </a:pathLst>
          </a:custGeom>
          <a:solidFill>
            <a:srgbClr val="3484C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40" name="Shape"/>
          <p:cNvSpPr/>
          <p:nvPr/>
        </p:nvSpPr>
        <p:spPr>
          <a:xfrm>
            <a:off x="5722380" y="1146484"/>
            <a:ext cx="305099" cy="1347959"/>
          </a:xfrm>
          <a:custGeom>
            <a:avLst/>
            <a:gdLst/>
            <a:ahLst/>
            <a:cxnLst>
              <a:cxn ang="0">
                <a:pos x="wd2" y="hd2"/>
              </a:cxn>
              <a:cxn ang="5400000">
                <a:pos x="wd2" y="hd2"/>
              </a:cxn>
              <a:cxn ang="10800000">
                <a:pos x="wd2" y="hd2"/>
              </a:cxn>
              <a:cxn ang="16200000">
                <a:pos x="wd2" y="hd2"/>
              </a:cxn>
            </a:cxnLst>
            <a:rect l="0" t="0" r="r" b="b"/>
            <a:pathLst>
              <a:path w="21600" h="21600" extrusionOk="0">
                <a:moveTo>
                  <a:pt x="21600" y="2542"/>
                </a:moveTo>
                <a:lnTo>
                  <a:pt x="0" y="0"/>
                </a:lnTo>
                <a:lnTo>
                  <a:pt x="0" y="19058"/>
                </a:lnTo>
                <a:lnTo>
                  <a:pt x="21600" y="21600"/>
                </a:lnTo>
                <a:lnTo>
                  <a:pt x="21600" y="2542"/>
                </a:lnTo>
                <a:close/>
              </a:path>
            </a:pathLst>
          </a:custGeom>
          <a:solidFill>
            <a:srgbClr val="3484C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41" name="Rectangle"/>
          <p:cNvSpPr/>
          <p:nvPr/>
        </p:nvSpPr>
        <p:spPr>
          <a:xfrm rot="10800000" flipH="1">
            <a:off x="6027361" y="-1"/>
            <a:ext cx="951906" cy="1310703"/>
          </a:xfrm>
          <a:prstGeom prst="rect">
            <a:avLst/>
          </a:prstGeom>
          <a:solidFill>
            <a:srgbClr val="72B1D7"/>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42" name="Shape"/>
          <p:cNvSpPr/>
          <p:nvPr/>
        </p:nvSpPr>
        <p:spPr>
          <a:xfrm rot="10800000" flipH="1">
            <a:off x="6979284" y="1283"/>
            <a:ext cx="305197" cy="1312807"/>
          </a:xfrm>
          <a:custGeom>
            <a:avLst/>
            <a:gdLst/>
            <a:ahLst/>
            <a:cxnLst>
              <a:cxn ang="0">
                <a:pos x="wd2" y="hd2"/>
              </a:cxn>
              <a:cxn ang="5400000">
                <a:pos x="wd2" y="hd2"/>
              </a:cxn>
              <a:cxn ang="10800000">
                <a:pos x="wd2" y="hd2"/>
              </a:cxn>
              <a:cxn ang="16200000">
                <a:pos x="wd2" y="hd2"/>
              </a:cxn>
            </a:cxnLst>
            <a:rect l="0" t="0" r="r" b="b"/>
            <a:pathLst>
              <a:path w="21600" h="21600" extrusionOk="0">
                <a:moveTo>
                  <a:pt x="21600" y="2618"/>
                </a:moveTo>
                <a:lnTo>
                  <a:pt x="0" y="0"/>
                </a:lnTo>
                <a:lnTo>
                  <a:pt x="0" y="21600"/>
                </a:lnTo>
                <a:lnTo>
                  <a:pt x="21600" y="21600"/>
                </a:lnTo>
                <a:lnTo>
                  <a:pt x="21600" y="2618"/>
                </a:lnTo>
                <a:close/>
              </a:path>
            </a:pathLst>
          </a:custGeom>
          <a:solidFill>
            <a:srgbClr val="649ABC"/>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43" name="Shape"/>
          <p:cNvSpPr/>
          <p:nvPr/>
        </p:nvSpPr>
        <p:spPr>
          <a:xfrm rot="10800000" flipH="1">
            <a:off x="5722380" y="1283"/>
            <a:ext cx="304801" cy="1314676"/>
          </a:xfrm>
          <a:custGeom>
            <a:avLst/>
            <a:gdLst/>
            <a:ahLst/>
            <a:cxnLst>
              <a:cxn ang="0">
                <a:pos x="wd2" y="hd2"/>
              </a:cxn>
              <a:cxn ang="5400000">
                <a:pos x="wd2" y="hd2"/>
              </a:cxn>
              <a:cxn ang="10800000">
                <a:pos x="wd2" y="hd2"/>
              </a:cxn>
              <a:cxn ang="16200000">
                <a:pos x="wd2" y="hd2"/>
              </a:cxn>
            </a:cxnLst>
            <a:rect l="0" t="0" r="r" b="b"/>
            <a:pathLst>
              <a:path w="21600" h="21600" extrusionOk="0">
                <a:moveTo>
                  <a:pt x="0" y="2671"/>
                </a:moveTo>
                <a:lnTo>
                  <a:pt x="0" y="21600"/>
                </a:lnTo>
                <a:lnTo>
                  <a:pt x="21600" y="21600"/>
                </a:lnTo>
                <a:lnTo>
                  <a:pt x="21600" y="0"/>
                </a:lnTo>
                <a:lnTo>
                  <a:pt x="0" y="2671"/>
                </a:lnTo>
                <a:close/>
              </a:path>
            </a:pathLst>
          </a:custGeom>
          <a:solidFill>
            <a:srgbClr val="649ABC"/>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44" name="Triangle"/>
          <p:cNvSpPr/>
          <p:nvPr/>
        </p:nvSpPr>
        <p:spPr>
          <a:xfrm rot="10800000" flipH="1">
            <a:off x="6026389" y="7232905"/>
            <a:ext cx="951906" cy="127200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solidFill>
            <a:srgbClr val="B9B9B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45" name="Triangle"/>
          <p:cNvSpPr/>
          <p:nvPr/>
        </p:nvSpPr>
        <p:spPr>
          <a:xfrm rot="10800000">
            <a:off x="6500475" y="7072763"/>
            <a:ext cx="784450" cy="142956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8527" y="19192"/>
                </a:lnTo>
                <a:lnTo>
                  <a:pt x="21600" y="0"/>
                </a:lnTo>
                <a:close/>
              </a:path>
            </a:pathLst>
          </a:custGeom>
          <a:solidFill>
            <a:srgbClr val="99999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46" name="Triangle"/>
          <p:cNvSpPr/>
          <p:nvPr/>
        </p:nvSpPr>
        <p:spPr>
          <a:xfrm rot="10800000" flipH="1">
            <a:off x="5720382" y="7077488"/>
            <a:ext cx="782019" cy="142741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8487" y="19221"/>
                </a:lnTo>
                <a:lnTo>
                  <a:pt x="21600" y="0"/>
                </a:lnTo>
                <a:close/>
              </a:path>
            </a:pathLst>
          </a:custGeom>
          <a:solidFill>
            <a:srgbClr val="E5E5E5"/>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47" name="Triangle"/>
          <p:cNvSpPr/>
          <p:nvPr/>
        </p:nvSpPr>
        <p:spPr>
          <a:xfrm rot="10800000" flipH="1">
            <a:off x="6290842" y="8125393"/>
            <a:ext cx="415416" cy="376934"/>
          </a:xfrm>
          <a:custGeom>
            <a:avLst/>
            <a:gdLst/>
            <a:ahLst/>
            <a:cxnLst>
              <a:cxn ang="0">
                <a:pos x="wd2" y="hd2"/>
              </a:cxn>
              <a:cxn ang="5400000">
                <a:pos x="wd2" y="hd2"/>
              </a:cxn>
              <a:cxn ang="10800000">
                <a:pos x="wd2" y="hd2"/>
              </a:cxn>
              <a:cxn ang="16200000">
                <a:pos x="wd2" y="hd2"/>
              </a:cxn>
            </a:cxnLst>
            <a:rect l="0" t="0" r="r" b="b"/>
            <a:pathLst>
              <a:path w="21600" h="21600" extrusionOk="0">
                <a:moveTo>
                  <a:pt x="11000" y="0"/>
                </a:moveTo>
                <a:lnTo>
                  <a:pt x="21600" y="21600"/>
                </a:lnTo>
                <a:lnTo>
                  <a:pt x="0" y="21600"/>
                </a:lnTo>
                <a:lnTo>
                  <a:pt x="11000" y="0"/>
                </a:lnTo>
                <a:close/>
              </a:path>
            </a:pathLst>
          </a:custGeom>
          <a:solidFill>
            <a:srgbClr val="7F7F7F"/>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48" name="Shape"/>
          <p:cNvSpPr/>
          <p:nvPr/>
        </p:nvSpPr>
        <p:spPr>
          <a:xfrm>
            <a:off x="6378619" y="2865667"/>
            <a:ext cx="248069" cy="476499"/>
          </a:xfrm>
          <a:custGeom>
            <a:avLst/>
            <a:gdLst/>
            <a:ahLst/>
            <a:cxnLst>
              <a:cxn ang="0">
                <a:pos x="wd2" y="hd2"/>
              </a:cxn>
              <a:cxn ang="5400000">
                <a:pos x="wd2" y="hd2"/>
              </a:cxn>
              <a:cxn ang="10800000">
                <a:pos x="wd2" y="hd2"/>
              </a:cxn>
              <a:cxn ang="16200000">
                <a:pos x="wd2" y="hd2"/>
              </a:cxn>
            </a:cxnLst>
            <a:rect l="0" t="0" r="r" b="b"/>
            <a:pathLst>
              <a:path w="21600" h="21600" extrusionOk="0">
                <a:moveTo>
                  <a:pt x="2804" y="4104"/>
                </a:moveTo>
                <a:lnTo>
                  <a:pt x="18796" y="4104"/>
                </a:lnTo>
                <a:lnTo>
                  <a:pt x="18796" y="17604"/>
                </a:lnTo>
                <a:lnTo>
                  <a:pt x="2804" y="17604"/>
                </a:lnTo>
                <a:cubicBezTo>
                  <a:pt x="2804" y="17604"/>
                  <a:pt x="2804" y="4104"/>
                  <a:pt x="2804" y="4104"/>
                </a:cubicBezTo>
                <a:close/>
                <a:moveTo>
                  <a:pt x="7555" y="2025"/>
                </a:moveTo>
                <a:lnTo>
                  <a:pt x="14045" y="2025"/>
                </a:lnTo>
                <a:cubicBezTo>
                  <a:pt x="14404" y="2025"/>
                  <a:pt x="14694" y="2176"/>
                  <a:pt x="14694" y="2363"/>
                </a:cubicBezTo>
                <a:cubicBezTo>
                  <a:pt x="14694" y="2549"/>
                  <a:pt x="14404" y="2700"/>
                  <a:pt x="14045" y="2700"/>
                </a:cubicBezTo>
                <a:lnTo>
                  <a:pt x="7555" y="2700"/>
                </a:lnTo>
                <a:cubicBezTo>
                  <a:pt x="7196" y="2700"/>
                  <a:pt x="6906" y="2549"/>
                  <a:pt x="6906" y="2363"/>
                </a:cubicBezTo>
                <a:cubicBezTo>
                  <a:pt x="6906" y="2176"/>
                  <a:pt x="7196" y="2025"/>
                  <a:pt x="7555" y="2025"/>
                </a:cubicBezTo>
                <a:close/>
                <a:moveTo>
                  <a:pt x="10800" y="20250"/>
                </a:moveTo>
                <a:cubicBezTo>
                  <a:pt x="9725" y="20250"/>
                  <a:pt x="8853" y="19796"/>
                  <a:pt x="8853" y="19238"/>
                </a:cubicBezTo>
                <a:cubicBezTo>
                  <a:pt x="8853" y="18678"/>
                  <a:pt x="9725" y="18225"/>
                  <a:pt x="10800" y="18225"/>
                </a:cubicBezTo>
                <a:cubicBezTo>
                  <a:pt x="11875" y="18225"/>
                  <a:pt x="12747" y="18678"/>
                  <a:pt x="12747" y="19238"/>
                </a:cubicBezTo>
                <a:cubicBezTo>
                  <a:pt x="12747" y="19796"/>
                  <a:pt x="11875" y="20250"/>
                  <a:pt x="10800" y="20250"/>
                </a:cubicBezTo>
                <a:close/>
                <a:moveTo>
                  <a:pt x="2596" y="21600"/>
                </a:moveTo>
                <a:lnTo>
                  <a:pt x="19004" y="21600"/>
                </a:lnTo>
                <a:cubicBezTo>
                  <a:pt x="20438" y="21600"/>
                  <a:pt x="21600" y="20996"/>
                  <a:pt x="21600" y="20250"/>
                </a:cubicBezTo>
                <a:lnTo>
                  <a:pt x="21600" y="1350"/>
                </a:lnTo>
                <a:cubicBezTo>
                  <a:pt x="21600" y="604"/>
                  <a:pt x="20438" y="0"/>
                  <a:pt x="19004" y="0"/>
                </a:cubicBezTo>
                <a:lnTo>
                  <a:pt x="2596" y="0"/>
                </a:lnTo>
                <a:cubicBezTo>
                  <a:pt x="1162" y="0"/>
                  <a:pt x="0" y="604"/>
                  <a:pt x="0" y="1350"/>
                </a:cubicBezTo>
                <a:lnTo>
                  <a:pt x="0" y="20250"/>
                </a:lnTo>
                <a:cubicBezTo>
                  <a:pt x="0" y="20996"/>
                  <a:pt x="1162" y="21600"/>
                  <a:pt x="2596" y="21600"/>
                </a:cubicBezTo>
                <a:close/>
              </a:path>
            </a:pathLst>
          </a:custGeom>
          <a:solidFill>
            <a:srgbClr val="FFFFFF"/>
          </a:solidFill>
          <a:ln w="12700">
            <a:miter lim="400000"/>
          </a:ln>
        </p:spPr>
        <p:txBody>
          <a:bodyPr lIns="101600" tIns="101600" rIns="101600" bIns="101600"/>
          <a:lstStyle/>
          <a:p>
            <a:pPr algn="just" defTabSz="457200">
              <a:lnSpc>
                <a:spcPct val="130000"/>
              </a:lnSpc>
              <a:spcBef>
                <a:spcPts val="1500"/>
              </a:spcBef>
              <a:defRPr sz="900" spc="72">
                <a:solidFill>
                  <a:srgbClr val="FFFFFF"/>
                </a:solidFill>
              </a:defRPr>
            </a:pPr>
            <a:endParaRPr/>
          </a:p>
        </p:txBody>
      </p:sp>
      <p:sp>
        <p:nvSpPr>
          <p:cNvPr id="449" name="Shape"/>
          <p:cNvSpPr/>
          <p:nvPr/>
        </p:nvSpPr>
        <p:spPr>
          <a:xfrm>
            <a:off x="6311033" y="1718570"/>
            <a:ext cx="383241" cy="384696"/>
          </a:xfrm>
          <a:custGeom>
            <a:avLst/>
            <a:gdLst/>
            <a:ahLst/>
            <a:cxnLst>
              <a:cxn ang="0">
                <a:pos x="wd2" y="hd2"/>
              </a:cxn>
              <a:cxn ang="5400000">
                <a:pos x="wd2" y="hd2"/>
              </a:cxn>
              <a:cxn ang="10800000">
                <a:pos x="wd2" y="hd2"/>
              </a:cxn>
              <a:cxn ang="16200000">
                <a:pos x="wd2" y="hd2"/>
              </a:cxn>
            </a:cxnLst>
            <a:rect l="0" t="0" r="r" b="b"/>
            <a:pathLst>
              <a:path w="21600" h="21600" extrusionOk="0">
                <a:moveTo>
                  <a:pt x="9037" y="16630"/>
                </a:moveTo>
                <a:cubicBezTo>
                  <a:pt x="10113" y="16630"/>
                  <a:pt x="11127" y="16247"/>
                  <a:pt x="11782" y="15561"/>
                </a:cubicBezTo>
                <a:cubicBezTo>
                  <a:pt x="12438" y="14874"/>
                  <a:pt x="12615" y="14399"/>
                  <a:pt x="12958" y="13736"/>
                </a:cubicBezTo>
                <a:cubicBezTo>
                  <a:pt x="12949" y="13829"/>
                  <a:pt x="12942" y="13914"/>
                  <a:pt x="12939" y="13992"/>
                </a:cubicBezTo>
                <a:cubicBezTo>
                  <a:pt x="12933" y="14069"/>
                  <a:pt x="12942" y="14327"/>
                  <a:pt x="12942" y="14392"/>
                </a:cubicBezTo>
                <a:cubicBezTo>
                  <a:pt x="12942" y="14898"/>
                  <a:pt x="13051" y="15406"/>
                  <a:pt x="13499" y="15884"/>
                </a:cubicBezTo>
                <a:cubicBezTo>
                  <a:pt x="13946" y="16362"/>
                  <a:pt x="14691" y="16669"/>
                  <a:pt x="15524" y="16669"/>
                </a:cubicBezTo>
                <a:cubicBezTo>
                  <a:pt x="17125" y="16669"/>
                  <a:pt x="18551" y="15652"/>
                  <a:pt x="19799" y="14157"/>
                </a:cubicBezTo>
                <a:cubicBezTo>
                  <a:pt x="21048" y="12663"/>
                  <a:pt x="21600" y="10872"/>
                  <a:pt x="21600" y="8785"/>
                </a:cubicBezTo>
                <a:cubicBezTo>
                  <a:pt x="21600" y="6137"/>
                  <a:pt x="20685" y="4011"/>
                  <a:pt x="18713" y="2412"/>
                </a:cubicBezTo>
                <a:cubicBezTo>
                  <a:pt x="16841" y="894"/>
                  <a:pt x="14511" y="0"/>
                  <a:pt x="11661" y="0"/>
                </a:cubicBezTo>
                <a:cubicBezTo>
                  <a:pt x="8159" y="0"/>
                  <a:pt x="5254" y="1243"/>
                  <a:pt x="3010" y="3460"/>
                </a:cubicBezTo>
                <a:cubicBezTo>
                  <a:pt x="874" y="5556"/>
                  <a:pt x="0" y="8113"/>
                  <a:pt x="0" y="11130"/>
                </a:cubicBezTo>
                <a:cubicBezTo>
                  <a:pt x="0" y="13824"/>
                  <a:pt x="662" y="16155"/>
                  <a:pt x="2372" y="18123"/>
                </a:cubicBezTo>
                <a:cubicBezTo>
                  <a:pt x="4435" y="20496"/>
                  <a:pt x="7362" y="21600"/>
                  <a:pt x="11118" y="21600"/>
                </a:cubicBezTo>
                <a:cubicBezTo>
                  <a:pt x="12728" y="21600"/>
                  <a:pt x="14264" y="21417"/>
                  <a:pt x="15762" y="20889"/>
                </a:cubicBezTo>
                <a:cubicBezTo>
                  <a:pt x="17259" y="20359"/>
                  <a:pt x="18649" y="19590"/>
                  <a:pt x="19935" y="18578"/>
                </a:cubicBezTo>
                <a:lnTo>
                  <a:pt x="18944" y="17033"/>
                </a:lnTo>
                <a:lnTo>
                  <a:pt x="18618" y="17267"/>
                </a:lnTo>
                <a:cubicBezTo>
                  <a:pt x="17749" y="17893"/>
                  <a:pt x="16908" y="18376"/>
                  <a:pt x="16094" y="18716"/>
                </a:cubicBezTo>
                <a:cubicBezTo>
                  <a:pt x="14601" y="19360"/>
                  <a:pt x="12961" y="19595"/>
                  <a:pt x="11242" y="19595"/>
                </a:cubicBezTo>
                <a:cubicBezTo>
                  <a:pt x="8727" y="19595"/>
                  <a:pt x="6629" y="18987"/>
                  <a:pt x="4883" y="17599"/>
                </a:cubicBezTo>
                <a:cubicBezTo>
                  <a:pt x="2911" y="16026"/>
                  <a:pt x="2117" y="13898"/>
                  <a:pt x="2117" y="11212"/>
                </a:cubicBezTo>
                <a:cubicBezTo>
                  <a:pt x="2117" y="8794"/>
                  <a:pt x="2766" y="6720"/>
                  <a:pt x="4449" y="4991"/>
                </a:cubicBezTo>
                <a:cubicBezTo>
                  <a:pt x="6313" y="3079"/>
                  <a:pt x="8751" y="2106"/>
                  <a:pt x="11827" y="2106"/>
                </a:cubicBezTo>
                <a:cubicBezTo>
                  <a:pt x="13502" y="2106"/>
                  <a:pt x="15040" y="2471"/>
                  <a:pt x="16379" y="3170"/>
                </a:cubicBezTo>
                <a:cubicBezTo>
                  <a:pt x="18514" y="4274"/>
                  <a:pt x="19509" y="6090"/>
                  <a:pt x="19509" y="8619"/>
                </a:cubicBezTo>
                <a:cubicBezTo>
                  <a:pt x="19509" y="10330"/>
                  <a:pt x="19190" y="11702"/>
                  <a:pt x="18407" y="12737"/>
                </a:cubicBezTo>
                <a:cubicBezTo>
                  <a:pt x="17625" y="13771"/>
                  <a:pt x="16894" y="14386"/>
                  <a:pt x="16115" y="14386"/>
                </a:cubicBezTo>
                <a:cubicBezTo>
                  <a:pt x="15717" y="14386"/>
                  <a:pt x="15333" y="14234"/>
                  <a:pt x="15152" y="13991"/>
                </a:cubicBezTo>
                <a:cubicBezTo>
                  <a:pt x="14971" y="13747"/>
                  <a:pt x="14927" y="13419"/>
                  <a:pt x="14927" y="13144"/>
                </a:cubicBezTo>
                <a:cubicBezTo>
                  <a:pt x="14927" y="12969"/>
                  <a:pt x="14956" y="12764"/>
                  <a:pt x="15016" y="12529"/>
                </a:cubicBezTo>
                <a:cubicBezTo>
                  <a:pt x="15074" y="12295"/>
                  <a:pt x="16959" y="4920"/>
                  <a:pt x="16959" y="4920"/>
                </a:cubicBezTo>
                <a:lnTo>
                  <a:pt x="14642" y="4920"/>
                </a:lnTo>
                <a:lnTo>
                  <a:pt x="13990" y="7198"/>
                </a:lnTo>
                <a:cubicBezTo>
                  <a:pt x="13855" y="6665"/>
                  <a:pt x="13588" y="6191"/>
                  <a:pt x="13189" y="5777"/>
                </a:cubicBezTo>
                <a:cubicBezTo>
                  <a:pt x="12664" y="5244"/>
                  <a:pt x="11927" y="4977"/>
                  <a:pt x="10978" y="4977"/>
                </a:cubicBezTo>
                <a:cubicBezTo>
                  <a:pt x="9357" y="4977"/>
                  <a:pt x="7992" y="5704"/>
                  <a:pt x="6878" y="7157"/>
                </a:cubicBezTo>
                <a:cubicBezTo>
                  <a:pt x="5765" y="8610"/>
                  <a:pt x="5426" y="10168"/>
                  <a:pt x="5426" y="11832"/>
                </a:cubicBezTo>
                <a:cubicBezTo>
                  <a:pt x="5426" y="13268"/>
                  <a:pt x="5667" y="14373"/>
                  <a:pt x="6302" y="15185"/>
                </a:cubicBezTo>
                <a:cubicBezTo>
                  <a:pt x="6937" y="15997"/>
                  <a:pt x="7941" y="16630"/>
                  <a:pt x="9037" y="16630"/>
                </a:cubicBezTo>
                <a:cubicBezTo>
                  <a:pt x="9037" y="16630"/>
                  <a:pt x="9037" y="16630"/>
                  <a:pt x="9037" y="16630"/>
                </a:cubicBezTo>
                <a:close/>
                <a:moveTo>
                  <a:pt x="13216" y="8592"/>
                </a:moveTo>
                <a:cubicBezTo>
                  <a:pt x="13216" y="9446"/>
                  <a:pt x="12906" y="10622"/>
                  <a:pt x="12286" y="12116"/>
                </a:cubicBezTo>
                <a:cubicBezTo>
                  <a:pt x="11667" y="13610"/>
                  <a:pt x="10874" y="14357"/>
                  <a:pt x="9905" y="14357"/>
                </a:cubicBezTo>
                <a:cubicBezTo>
                  <a:pt x="9353" y="14357"/>
                  <a:pt x="8925" y="14150"/>
                  <a:pt x="8623" y="13736"/>
                </a:cubicBezTo>
                <a:cubicBezTo>
                  <a:pt x="8319" y="13322"/>
                  <a:pt x="8281" y="12819"/>
                  <a:pt x="8281" y="12148"/>
                </a:cubicBezTo>
                <a:cubicBezTo>
                  <a:pt x="8281" y="11035"/>
                  <a:pt x="8507" y="9844"/>
                  <a:pt x="9186" y="8653"/>
                </a:cubicBezTo>
                <a:cubicBezTo>
                  <a:pt x="9864" y="7463"/>
                  <a:pt x="10523" y="6857"/>
                  <a:pt x="11464" y="6857"/>
                </a:cubicBezTo>
                <a:cubicBezTo>
                  <a:pt x="11953" y="6857"/>
                  <a:pt x="12493" y="7032"/>
                  <a:pt x="12782" y="7364"/>
                </a:cubicBezTo>
                <a:cubicBezTo>
                  <a:pt x="13071" y="7695"/>
                  <a:pt x="13216" y="8104"/>
                  <a:pt x="13216" y="8592"/>
                </a:cubicBezTo>
                <a:cubicBezTo>
                  <a:pt x="13216" y="8592"/>
                  <a:pt x="13216" y="8592"/>
                  <a:pt x="13216" y="8592"/>
                </a:cubicBezTo>
                <a:close/>
              </a:path>
            </a:pathLst>
          </a:custGeom>
          <a:solidFill>
            <a:srgbClr val="FFFFFF"/>
          </a:solidFill>
          <a:ln w="12700">
            <a:miter lim="400000"/>
          </a:ln>
        </p:spPr>
        <p:txBody>
          <a:bodyPr lIns="101600" tIns="101600" rIns="101600" bIns="101600"/>
          <a:lstStyle/>
          <a:p>
            <a:pPr algn="just" defTabSz="457200">
              <a:lnSpc>
                <a:spcPct val="130000"/>
              </a:lnSpc>
              <a:spcBef>
                <a:spcPts val="1500"/>
              </a:spcBef>
              <a:defRPr sz="900" spc="72">
                <a:solidFill>
                  <a:srgbClr val="00AED1"/>
                </a:solidFill>
              </a:defRPr>
            </a:pPr>
            <a:endParaRPr/>
          </a:p>
        </p:txBody>
      </p:sp>
      <p:sp>
        <p:nvSpPr>
          <p:cNvPr id="450" name="Shape"/>
          <p:cNvSpPr/>
          <p:nvPr/>
        </p:nvSpPr>
        <p:spPr>
          <a:xfrm>
            <a:off x="6314706" y="5226985"/>
            <a:ext cx="375895" cy="496347"/>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rgbClr val="FFFFFF"/>
          </a:solidFill>
          <a:ln w="12700">
            <a:miter lim="400000"/>
          </a:ln>
        </p:spPr>
        <p:txBody>
          <a:bodyPr lIns="0" tIns="0" rIns="0" bIns="0" anchor="b"/>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51" name="Shape"/>
          <p:cNvSpPr/>
          <p:nvPr/>
        </p:nvSpPr>
        <p:spPr>
          <a:xfrm>
            <a:off x="6315233" y="4174513"/>
            <a:ext cx="374841" cy="328276"/>
          </a:xfrm>
          <a:custGeom>
            <a:avLst/>
            <a:gdLst/>
            <a:ahLst/>
            <a:cxnLst>
              <a:cxn ang="0">
                <a:pos x="wd2" y="hd2"/>
              </a:cxn>
              <a:cxn ang="5400000">
                <a:pos x="wd2" y="hd2"/>
              </a:cxn>
              <a:cxn ang="10800000">
                <a:pos x="wd2" y="hd2"/>
              </a:cxn>
              <a:cxn ang="16200000">
                <a:pos x="wd2" y="hd2"/>
              </a:cxn>
            </a:cxnLst>
            <a:rect l="0" t="0" r="r" b="b"/>
            <a:pathLst>
              <a:path w="20374" h="20123" extrusionOk="0">
                <a:moveTo>
                  <a:pt x="10187" y="20123"/>
                </a:moveTo>
                <a:cubicBezTo>
                  <a:pt x="10187" y="20123"/>
                  <a:pt x="10187" y="20123"/>
                  <a:pt x="6628" y="17065"/>
                </a:cubicBezTo>
                <a:cubicBezTo>
                  <a:pt x="3070" y="14008"/>
                  <a:pt x="1313" y="11378"/>
                  <a:pt x="503" y="9387"/>
                </a:cubicBezTo>
                <a:cubicBezTo>
                  <a:pt x="-613" y="6640"/>
                  <a:pt x="26" y="1598"/>
                  <a:pt x="3438" y="366"/>
                </a:cubicBezTo>
                <a:cubicBezTo>
                  <a:pt x="8541" y="-1477"/>
                  <a:pt x="10187" y="4245"/>
                  <a:pt x="10187" y="4245"/>
                </a:cubicBezTo>
                <a:cubicBezTo>
                  <a:pt x="10187" y="4245"/>
                  <a:pt x="11833" y="-1477"/>
                  <a:pt x="16936" y="366"/>
                </a:cubicBezTo>
                <a:cubicBezTo>
                  <a:pt x="20348" y="1598"/>
                  <a:pt x="20987" y="6640"/>
                  <a:pt x="19871" y="9387"/>
                </a:cubicBezTo>
                <a:cubicBezTo>
                  <a:pt x="19061" y="11378"/>
                  <a:pt x="17304" y="14008"/>
                  <a:pt x="13746" y="17065"/>
                </a:cubicBezTo>
                <a:cubicBezTo>
                  <a:pt x="10187" y="20123"/>
                  <a:pt x="10187" y="20123"/>
                  <a:pt x="10187" y="20123"/>
                </a:cubicBezTo>
                <a:close/>
              </a:path>
            </a:pathLst>
          </a:custGeom>
          <a:solidFill>
            <a:srgbClr val="FFFFFF"/>
          </a:solidFill>
          <a:ln w="12700">
            <a:miter lim="400000"/>
          </a:ln>
        </p:spPr>
        <p:txBody>
          <a:bodyPr lIns="38100" tIns="38100" rIns="38100" bIns="38100" anchor="ct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52" name="Shape"/>
          <p:cNvSpPr/>
          <p:nvPr/>
        </p:nvSpPr>
        <p:spPr>
          <a:xfrm>
            <a:off x="6295194" y="6472437"/>
            <a:ext cx="414919" cy="429181"/>
          </a:xfrm>
          <a:custGeom>
            <a:avLst/>
            <a:gdLst/>
            <a:ahLst/>
            <a:cxnLst>
              <a:cxn ang="0">
                <a:pos x="wd2" y="hd2"/>
              </a:cxn>
              <a:cxn ang="5400000">
                <a:pos x="wd2" y="hd2"/>
              </a:cxn>
              <a:cxn ang="10800000">
                <a:pos x="wd2" y="hd2"/>
              </a:cxn>
              <a:cxn ang="16200000">
                <a:pos x="wd2" y="hd2"/>
              </a:cxn>
            </a:cxnLst>
            <a:rect l="0" t="0" r="r" b="b"/>
            <a:pathLst>
              <a:path w="21600" h="21600" extrusionOk="0">
                <a:moveTo>
                  <a:pt x="3645" y="0"/>
                </a:moveTo>
                <a:cubicBezTo>
                  <a:pt x="2654" y="0"/>
                  <a:pt x="1839" y="771"/>
                  <a:pt x="1839" y="1729"/>
                </a:cubicBezTo>
                <a:cubicBezTo>
                  <a:pt x="1839" y="2688"/>
                  <a:pt x="2654" y="3459"/>
                  <a:pt x="3645" y="3459"/>
                </a:cubicBezTo>
                <a:cubicBezTo>
                  <a:pt x="4636" y="3459"/>
                  <a:pt x="5434" y="2688"/>
                  <a:pt x="5434" y="1729"/>
                </a:cubicBezTo>
                <a:cubicBezTo>
                  <a:pt x="5434" y="771"/>
                  <a:pt x="4636" y="0"/>
                  <a:pt x="3645" y="0"/>
                </a:cubicBezTo>
                <a:close/>
                <a:moveTo>
                  <a:pt x="17955" y="0"/>
                </a:moveTo>
                <a:cubicBezTo>
                  <a:pt x="16964" y="0"/>
                  <a:pt x="16166" y="771"/>
                  <a:pt x="16166" y="1729"/>
                </a:cubicBezTo>
                <a:cubicBezTo>
                  <a:pt x="16166" y="2688"/>
                  <a:pt x="16964" y="3459"/>
                  <a:pt x="17955" y="3459"/>
                </a:cubicBezTo>
                <a:cubicBezTo>
                  <a:pt x="18946" y="3459"/>
                  <a:pt x="19761" y="2688"/>
                  <a:pt x="19761" y="1729"/>
                </a:cubicBezTo>
                <a:cubicBezTo>
                  <a:pt x="19761" y="771"/>
                  <a:pt x="18946" y="0"/>
                  <a:pt x="17955" y="0"/>
                </a:cubicBezTo>
                <a:close/>
                <a:moveTo>
                  <a:pt x="10614" y="3703"/>
                </a:moveTo>
                <a:cubicBezTo>
                  <a:pt x="9623" y="3703"/>
                  <a:pt x="8809" y="4474"/>
                  <a:pt x="8809" y="5433"/>
                </a:cubicBezTo>
                <a:cubicBezTo>
                  <a:pt x="8809" y="6391"/>
                  <a:pt x="9623" y="7178"/>
                  <a:pt x="10614" y="7178"/>
                </a:cubicBezTo>
                <a:cubicBezTo>
                  <a:pt x="11605" y="7178"/>
                  <a:pt x="12403" y="6391"/>
                  <a:pt x="12403" y="5433"/>
                </a:cubicBezTo>
                <a:cubicBezTo>
                  <a:pt x="12403" y="4474"/>
                  <a:pt x="11605" y="3703"/>
                  <a:pt x="10614" y="3703"/>
                </a:cubicBezTo>
                <a:close/>
                <a:moveTo>
                  <a:pt x="1131" y="4356"/>
                </a:moveTo>
                <a:cubicBezTo>
                  <a:pt x="510" y="4356"/>
                  <a:pt x="0" y="4833"/>
                  <a:pt x="0" y="5433"/>
                </a:cubicBezTo>
                <a:lnTo>
                  <a:pt x="0" y="7570"/>
                </a:lnTo>
                <a:lnTo>
                  <a:pt x="0" y="9772"/>
                </a:lnTo>
                <a:cubicBezTo>
                  <a:pt x="0" y="10372"/>
                  <a:pt x="510" y="10849"/>
                  <a:pt x="1131" y="10849"/>
                </a:cubicBezTo>
                <a:cubicBezTo>
                  <a:pt x="1225" y="10849"/>
                  <a:pt x="1313" y="10837"/>
                  <a:pt x="1401" y="10816"/>
                </a:cubicBezTo>
                <a:lnTo>
                  <a:pt x="1401" y="16804"/>
                </a:lnTo>
                <a:cubicBezTo>
                  <a:pt x="1401" y="17404"/>
                  <a:pt x="1894" y="17880"/>
                  <a:pt x="2514" y="17880"/>
                </a:cubicBezTo>
                <a:cubicBezTo>
                  <a:pt x="3135" y="17880"/>
                  <a:pt x="3645" y="17403"/>
                  <a:pt x="3645" y="16804"/>
                </a:cubicBezTo>
                <a:cubicBezTo>
                  <a:pt x="3645" y="17403"/>
                  <a:pt x="4138" y="17880"/>
                  <a:pt x="4759" y="17880"/>
                </a:cubicBezTo>
                <a:cubicBezTo>
                  <a:pt x="5379" y="17880"/>
                  <a:pt x="5889" y="17403"/>
                  <a:pt x="5889" y="16804"/>
                </a:cubicBezTo>
                <a:cubicBezTo>
                  <a:pt x="5889" y="16804"/>
                  <a:pt x="5889" y="9103"/>
                  <a:pt x="5889" y="9103"/>
                </a:cubicBezTo>
                <a:cubicBezTo>
                  <a:pt x="5889" y="8235"/>
                  <a:pt x="6472" y="7480"/>
                  <a:pt x="7290" y="7162"/>
                </a:cubicBezTo>
                <a:lnTo>
                  <a:pt x="7290" y="5433"/>
                </a:lnTo>
                <a:cubicBezTo>
                  <a:pt x="7290" y="4833"/>
                  <a:pt x="6780" y="4356"/>
                  <a:pt x="6159" y="4356"/>
                </a:cubicBezTo>
                <a:cubicBezTo>
                  <a:pt x="6074" y="4356"/>
                  <a:pt x="5982" y="4356"/>
                  <a:pt x="5889" y="4356"/>
                </a:cubicBezTo>
                <a:lnTo>
                  <a:pt x="5029" y="4356"/>
                </a:lnTo>
                <a:lnTo>
                  <a:pt x="2244" y="4356"/>
                </a:lnTo>
                <a:lnTo>
                  <a:pt x="1164" y="4356"/>
                </a:lnTo>
                <a:cubicBezTo>
                  <a:pt x="1150" y="4356"/>
                  <a:pt x="1145" y="4356"/>
                  <a:pt x="1131" y="4356"/>
                </a:cubicBezTo>
                <a:close/>
                <a:moveTo>
                  <a:pt x="15441" y="4356"/>
                </a:moveTo>
                <a:cubicBezTo>
                  <a:pt x="14820" y="4356"/>
                  <a:pt x="14327" y="4833"/>
                  <a:pt x="14327" y="5433"/>
                </a:cubicBezTo>
                <a:lnTo>
                  <a:pt x="14327" y="7162"/>
                </a:lnTo>
                <a:cubicBezTo>
                  <a:pt x="15145" y="7480"/>
                  <a:pt x="15711" y="8235"/>
                  <a:pt x="15711" y="9103"/>
                </a:cubicBezTo>
                <a:lnTo>
                  <a:pt x="15711" y="16804"/>
                </a:lnTo>
                <a:cubicBezTo>
                  <a:pt x="15711" y="17404"/>
                  <a:pt x="16221" y="17880"/>
                  <a:pt x="16841" y="17880"/>
                </a:cubicBezTo>
                <a:cubicBezTo>
                  <a:pt x="17461" y="17880"/>
                  <a:pt x="17955" y="17403"/>
                  <a:pt x="17955" y="16804"/>
                </a:cubicBezTo>
                <a:cubicBezTo>
                  <a:pt x="17955" y="17403"/>
                  <a:pt x="18465" y="17880"/>
                  <a:pt x="19086" y="17880"/>
                </a:cubicBezTo>
                <a:cubicBezTo>
                  <a:pt x="19706" y="17880"/>
                  <a:pt x="20216" y="17403"/>
                  <a:pt x="20216" y="16804"/>
                </a:cubicBezTo>
                <a:lnTo>
                  <a:pt x="20216" y="10816"/>
                </a:lnTo>
                <a:cubicBezTo>
                  <a:pt x="20303" y="10837"/>
                  <a:pt x="20392" y="10849"/>
                  <a:pt x="20486" y="10849"/>
                </a:cubicBezTo>
                <a:cubicBezTo>
                  <a:pt x="21106" y="10849"/>
                  <a:pt x="21600" y="10372"/>
                  <a:pt x="21600" y="9772"/>
                </a:cubicBezTo>
                <a:lnTo>
                  <a:pt x="21600" y="7570"/>
                </a:lnTo>
                <a:cubicBezTo>
                  <a:pt x="21600" y="7570"/>
                  <a:pt x="21600" y="5433"/>
                  <a:pt x="21600" y="5433"/>
                </a:cubicBezTo>
                <a:cubicBezTo>
                  <a:pt x="21600" y="4833"/>
                  <a:pt x="21106" y="4356"/>
                  <a:pt x="20486" y="4356"/>
                </a:cubicBezTo>
                <a:cubicBezTo>
                  <a:pt x="20400" y="4356"/>
                  <a:pt x="20309" y="4356"/>
                  <a:pt x="20216" y="4356"/>
                </a:cubicBezTo>
                <a:lnTo>
                  <a:pt x="19356" y="4356"/>
                </a:lnTo>
                <a:lnTo>
                  <a:pt x="16571" y="4356"/>
                </a:lnTo>
                <a:lnTo>
                  <a:pt x="15491" y="4356"/>
                </a:lnTo>
                <a:cubicBezTo>
                  <a:pt x="15477" y="4356"/>
                  <a:pt x="15455" y="4356"/>
                  <a:pt x="15441" y="4356"/>
                </a:cubicBezTo>
                <a:close/>
                <a:moveTo>
                  <a:pt x="8100" y="8059"/>
                </a:moveTo>
                <a:cubicBezTo>
                  <a:pt x="7480" y="8059"/>
                  <a:pt x="6969" y="8536"/>
                  <a:pt x="6969" y="9136"/>
                </a:cubicBezTo>
                <a:lnTo>
                  <a:pt x="6969" y="11273"/>
                </a:lnTo>
                <a:lnTo>
                  <a:pt x="6969" y="13476"/>
                </a:lnTo>
                <a:cubicBezTo>
                  <a:pt x="6969" y="14075"/>
                  <a:pt x="7480" y="14552"/>
                  <a:pt x="8100" y="14552"/>
                </a:cubicBezTo>
                <a:cubicBezTo>
                  <a:pt x="8194" y="14552"/>
                  <a:pt x="8283" y="14541"/>
                  <a:pt x="8370" y="14520"/>
                </a:cubicBezTo>
                <a:lnTo>
                  <a:pt x="8370" y="20507"/>
                </a:lnTo>
                <a:cubicBezTo>
                  <a:pt x="8370" y="21107"/>
                  <a:pt x="8863" y="21600"/>
                  <a:pt x="9484" y="21600"/>
                </a:cubicBezTo>
                <a:cubicBezTo>
                  <a:pt x="10104" y="21600"/>
                  <a:pt x="10614" y="21107"/>
                  <a:pt x="10614" y="20507"/>
                </a:cubicBezTo>
                <a:cubicBezTo>
                  <a:pt x="10615" y="21107"/>
                  <a:pt x="11108" y="21600"/>
                  <a:pt x="11728" y="21600"/>
                </a:cubicBezTo>
                <a:cubicBezTo>
                  <a:pt x="12348" y="21600"/>
                  <a:pt x="12859" y="21107"/>
                  <a:pt x="12859" y="20507"/>
                </a:cubicBezTo>
                <a:lnTo>
                  <a:pt x="12859" y="14520"/>
                </a:lnTo>
                <a:cubicBezTo>
                  <a:pt x="12946" y="14541"/>
                  <a:pt x="13035" y="14552"/>
                  <a:pt x="13129" y="14552"/>
                </a:cubicBezTo>
                <a:cubicBezTo>
                  <a:pt x="13749" y="14552"/>
                  <a:pt x="14242" y="14075"/>
                  <a:pt x="14242" y="13476"/>
                </a:cubicBezTo>
                <a:lnTo>
                  <a:pt x="14242" y="11273"/>
                </a:lnTo>
                <a:cubicBezTo>
                  <a:pt x="14242" y="11273"/>
                  <a:pt x="14242" y="9136"/>
                  <a:pt x="14242" y="9136"/>
                </a:cubicBezTo>
                <a:cubicBezTo>
                  <a:pt x="14242" y="8536"/>
                  <a:pt x="13749" y="8059"/>
                  <a:pt x="13129" y="8059"/>
                </a:cubicBezTo>
                <a:cubicBezTo>
                  <a:pt x="13043" y="8059"/>
                  <a:pt x="12952" y="8059"/>
                  <a:pt x="12859" y="8059"/>
                </a:cubicBezTo>
                <a:lnTo>
                  <a:pt x="11998" y="8059"/>
                </a:lnTo>
                <a:lnTo>
                  <a:pt x="9214" y="8059"/>
                </a:lnTo>
                <a:lnTo>
                  <a:pt x="8134" y="8059"/>
                </a:lnTo>
                <a:cubicBezTo>
                  <a:pt x="8119" y="8059"/>
                  <a:pt x="8115" y="8059"/>
                  <a:pt x="8100" y="8059"/>
                </a:cubicBezTo>
                <a:close/>
              </a:path>
            </a:pathLst>
          </a:custGeom>
          <a:solidFill>
            <a:srgbClr val="FFFFFF"/>
          </a:solidFill>
          <a:ln w="12700">
            <a:miter lim="400000"/>
          </a:ln>
        </p:spPr>
        <p:txBody>
          <a:bodyPr lIns="38100" tIns="38100" rIns="38100" bIns="38100" anchor="b"/>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453"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4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4 copy">
    <p:spTree>
      <p:nvGrpSpPr>
        <p:cNvPr id="1" name=""/>
        <p:cNvGrpSpPr/>
        <p:nvPr/>
      </p:nvGrpSpPr>
      <p:grpSpPr>
        <a:xfrm>
          <a:off x="0" y="0"/>
          <a:ext cx="0" cy="0"/>
          <a:chOff x="0" y="0"/>
          <a:chExt cx="0" cy="0"/>
        </a:xfrm>
      </p:grpSpPr>
      <p:sp>
        <p:nvSpPr>
          <p:cNvPr id="461" name="Callout"/>
          <p:cNvSpPr>
            <a:spLocks noGrp="1"/>
          </p:cNvSpPr>
          <p:nvPr>
            <p:ph type="body" sz="quarter" idx="13"/>
          </p:nvPr>
        </p:nvSpPr>
        <p:spPr>
          <a:xfrm rot="16200000">
            <a:off x="927807" y="3039990"/>
            <a:ext cx="3365501" cy="3175001"/>
          </a:xfrm>
          <a:custGeom>
            <a:avLst/>
            <a:gdLst/>
            <a:ahLst/>
            <a:cxnLst>
              <a:cxn ang="0">
                <a:pos x="wd2" y="hd2"/>
              </a:cxn>
              <a:cxn ang="5400000">
                <a:pos x="wd2" y="hd2"/>
              </a:cxn>
              <a:cxn ang="10800000">
                <a:pos x="wd2" y="hd2"/>
              </a:cxn>
              <a:cxn ang="16200000">
                <a:pos x="wd2" y="hd2"/>
              </a:cxn>
            </a:cxnLst>
            <a:rect l="0" t="0" r="r" b="b"/>
            <a:pathLst>
              <a:path w="21600" h="21600" extrusionOk="0">
                <a:moveTo>
                  <a:pt x="1806" y="0"/>
                </a:moveTo>
                <a:cubicBezTo>
                  <a:pt x="1470" y="0"/>
                  <a:pt x="1197" y="289"/>
                  <a:pt x="1197" y="645"/>
                </a:cubicBezTo>
                <a:lnTo>
                  <a:pt x="1197" y="9461"/>
                </a:lnTo>
                <a:lnTo>
                  <a:pt x="0" y="10727"/>
                </a:lnTo>
                <a:lnTo>
                  <a:pt x="1197" y="11991"/>
                </a:lnTo>
                <a:lnTo>
                  <a:pt x="1197" y="20955"/>
                </a:lnTo>
                <a:cubicBezTo>
                  <a:pt x="1197" y="21311"/>
                  <a:pt x="1470" y="21600"/>
                  <a:pt x="1806" y="21600"/>
                </a:cubicBezTo>
                <a:lnTo>
                  <a:pt x="20991" y="21600"/>
                </a:lnTo>
                <a:cubicBezTo>
                  <a:pt x="21328" y="21600"/>
                  <a:pt x="21600" y="21311"/>
                  <a:pt x="21600" y="20955"/>
                </a:cubicBezTo>
                <a:lnTo>
                  <a:pt x="21600" y="645"/>
                </a:lnTo>
                <a:cubicBezTo>
                  <a:pt x="21600" y="289"/>
                  <a:pt x="21328" y="0"/>
                  <a:pt x="20991" y="0"/>
                </a:cubicBezTo>
                <a:lnTo>
                  <a:pt x="1806" y="0"/>
                </a:lnTo>
                <a:close/>
              </a:path>
            </a:pathLst>
          </a:custGeom>
          <a:solidFill>
            <a:srgbClr val="22BAFE"/>
          </a:solidFill>
        </p:spPr>
        <p:txBody>
          <a:bodyPr lIns="0" tIns="0" rIns="0" bIns="0">
            <a:noAutofit/>
          </a:bodyPr>
          <a:lstStyle/>
          <a:p>
            <a:pPr marL="0" indent="0" algn="ctr">
              <a:lnSpc>
                <a:spcPct val="90000"/>
              </a:lnSpc>
              <a:spcBef>
                <a:spcPts val="0"/>
              </a:spcBef>
              <a:buSzTx/>
              <a:buNone/>
              <a:defRPr sz="2000" cap="all">
                <a:solidFill>
                  <a:srgbClr val="FFFFFF"/>
                </a:solidFill>
                <a:latin typeface="Avenir Next Demi Bold"/>
                <a:ea typeface="Avenir Next Demi Bold"/>
                <a:cs typeface="Avenir Next Demi Bold"/>
                <a:sym typeface="Avenir Next Demi Bold"/>
              </a:defRPr>
            </a:pPr>
            <a:endParaRPr/>
          </a:p>
        </p:txBody>
      </p:sp>
      <p:sp>
        <p:nvSpPr>
          <p:cNvPr id="462" name="Duis vel eum in hendrerit in lorem vulputate velit esse ipsum molestie."/>
          <p:cNvSpPr txBox="1">
            <a:spLocks noGrp="1"/>
          </p:cNvSpPr>
          <p:nvPr>
            <p:ph type="body" sz="quarter" idx="14"/>
          </p:nvPr>
        </p:nvSpPr>
        <p:spPr>
          <a:xfrm>
            <a:off x="1340557" y="4315105"/>
            <a:ext cx="2540001" cy="1528258"/>
          </a:xfrm>
          <a:prstGeom prst="rect">
            <a:avLst/>
          </a:prstGeom>
        </p:spPr>
        <p:txBody>
          <a:bodyPr lIns="0" tIns="0" rIns="0" bIns="0">
            <a:noAutofit/>
          </a:bodyPr>
          <a:lstStyle>
            <a:lvl1pPr marL="0" indent="0" algn="ctr">
              <a:spcBef>
                <a:spcPts val="1500"/>
              </a:spcBef>
              <a:buSzTx/>
              <a:buNone/>
              <a:defRPr sz="2200" spc="-22">
                <a:solidFill>
                  <a:srgbClr val="FFFFFF"/>
                </a:solidFill>
                <a:latin typeface="Avenir Next"/>
                <a:ea typeface="Avenir Next"/>
                <a:cs typeface="Avenir Next"/>
                <a:sym typeface="Avenir Next"/>
              </a:defRPr>
            </a:lvl1pPr>
          </a:lstStyle>
          <a:p>
            <a:r>
              <a:t>Duis vel eum in hendrerit in lorem vulputate velit esse ipsum molestie.</a:t>
            </a:r>
          </a:p>
        </p:txBody>
      </p:sp>
      <p:sp>
        <p:nvSpPr>
          <p:cNvPr id="463" name="Aenean eu leo quam. Pellentesque ornare sem lacinia quam venenatis vestibulum."/>
          <p:cNvSpPr txBox="1">
            <a:spLocks noGrp="1"/>
          </p:cNvSpPr>
          <p:nvPr>
            <p:ph type="body" sz="quarter" idx="15"/>
          </p:nvPr>
        </p:nvSpPr>
        <p:spPr>
          <a:xfrm>
            <a:off x="1023057" y="7171538"/>
            <a:ext cx="3175001" cy="1528257"/>
          </a:xfrm>
          <a:prstGeom prst="rect">
            <a:avLst/>
          </a:prstGeom>
        </p:spPr>
        <p:txBody>
          <a:bodyPr lIns="0" tIns="0" rIns="0" bIns="0" anchor="t">
            <a:noAutofit/>
          </a:bodyPr>
          <a:lstStyle>
            <a:lvl1pPr marL="0" indent="0" algn="ctr">
              <a:spcBef>
                <a:spcPts val="1500"/>
              </a:spcBef>
              <a:buSzTx/>
              <a:buNone/>
              <a:defRPr sz="2200" spc="-22">
                <a:solidFill>
                  <a:srgbClr val="484848"/>
                </a:solidFill>
                <a:latin typeface="Avenir Next"/>
                <a:ea typeface="Avenir Next"/>
                <a:cs typeface="Avenir Next"/>
                <a:sym typeface="Avenir Next"/>
              </a:defRPr>
            </a:lvl1pPr>
          </a:lstStyle>
          <a:p>
            <a:r>
              <a:t>Aenean eu leo quam. Pellentesque ornare sem lacinia quam venenatis vestibulum.</a:t>
            </a:r>
          </a:p>
        </p:txBody>
      </p:sp>
      <p:sp>
        <p:nvSpPr>
          <p:cNvPr id="464" name="Option #01"/>
          <p:cNvSpPr txBox="1">
            <a:spLocks noGrp="1"/>
          </p:cNvSpPr>
          <p:nvPr>
            <p:ph type="body" sz="quarter" idx="16"/>
          </p:nvPr>
        </p:nvSpPr>
        <p:spPr>
          <a:xfrm>
            <a:off x="1023057" y="6586983"/>
            <a:ext cx="3175001" cy="506414"/>
          </a:xfrm>
          <a:prstGeom prst="rect">
            <a:avLst/>
          </a:prstGeom>
        </p:spPr>
        <p:txBody>
          <a:bodyPr lIns="0" tIns="0" rIns="0" bIns="0">
            <a:noAutofit/>
          </a:bodyPr>
          <a:lstStyle>
            <a:lvl1pPr marL="0" indent="0" algn="ctr">
              <a:lnSpc>
                <a:spcPct val="90000"/>
              </a:lnSpc>
              <a:spcBef>
                <a:spcPts val="0"/>
              </a:spcBef>
              <a:buSzTx/>
              <a:buNone/>
              <a:defRPr sz="2700">
                <a:solidFill>
                  <a:srgbClr val="484848"/>
                </a:solidFill>
                <a:latin typeface="Avenir Next Condensed Demi Bold"/>
                <a:ea typeface="Avenir Next Condensed Demi Bold"/>
                <a:cs typeface="Avenir Next Condensed Demi Bold"/>
                <a:sym typeface="Avenir Next Condensed Demi Bold"/>
              </a:defRPr>
            </a:lvl1pPr>
          </a:lstStyle>
          <a:p>
            <a:r>
              <a:t>Option #01</a:t>
            </a:r>
          </a:p>
        </p:txBody>
      </p:sp>
      <p:sp>
        <p:nvSpPr>
          <p:cNvPr id="465" name="Shape"/>
          <p:cNvSpPr>
            <a:spLocks noGrp="1"/>
          </p:cNvSpPr>
          <p:nvPr>
            <p:ph type="body" sz="quarter" idx="17"/>
          </p:nvPr>
        </p:nvSpPr>
        <p:spPr>
          <a:xfrm>
            <a:off x="2195734" y="3333313"/>
            <a:ext cx="829647" cy="646224"/>
          </a:xfrm>
          <a:custGeom>
            <a:avLst/>
            <a:gdLst/>
            <a:ahLst/>
            <a:cxnLst>
              <a:cxn ang="0">
                <a:pos x="wd2" y="hd2"/>
              </a:cxn>
              <a:cxn ang="5400000">
                <a:pos x="wd2" y="hd2"/>
              </a:cxn>
              <a:cxn ang="10800000">
                <a:pos x="wd2" y="hd2"/>
              </a:cxn>
              <a:cxn ang="16200000">
                <a:pos x="wd2" y="hd2"/>
              </a:cxn>
            </a:cxnLst>
            <a:rect l="0" t="0" r="r" b="b"/>
            <a:pathLst>
              <a:path w="21600" h="21600" extrusionOk="0">
                <a:moveTo>
                  <a:pt x="19937" y="19253"/>
                </a:moveTo>
                <a:lnTo>
                  <a:pt x="15823" y="19253"/>
                </a:lnTo>
                <a:cubicBezTo>
                  <a:pt x="15658" y="19253"/>
                  <a:pt x="15524" y="19081"/>
                  <a:pt x="15524" y="18869"/>
                </a:cubicBezTo>
                <a:cubicBezTo>
                  <a:pt x="15524" y="18656"/>
                  <a:pt x="15658" y="18485"/>
                  <a:pt x="15823" y="18485"/>
                </a:cubicBezTo>
                <a:lnTo>
                  <a:pt x="19937" y="18485"/>
                </a:lnTo>
                <a:cubicBezTo>
                  <a:pt x="20102" y="18485"/>
                  <a:pt x="20236" y="18656"/>
                  <a:pt x="20236" y="18869"/>
                </a:cubicBezTo>
                <a:cubicBezTo>
                  <a:pt x="20236" y="19081"/>
                  <a:pt x="20102" y="19253"/>
                  <a:pt x="19937" y="19253"/>
                </a:cubicBezTo>
                <a:close/>
                <a:moveTo>
                  <a:pt x="6076" y="18869"/>
                </a:moveTo>
                <a:cubicBezTo>
                  <a:pt x="6076" y="19081"/>
                  <a:pt x="5943" y="19253"/>
                  <a:pt x="5777" y="19253"/>
                </a:cubicBezTo>
                <a:lnTo>
                  <a:pt x="1663" y="19253"/>
                </a:lnTo>
                <a:cubicBezTo>
                  <a:pt x="1498" y="19253"/>
                  <a:pt x="1364" y="19081"/>
                  <a:pt x="1364" y="18869"/>
                </a:cubicBezTo>
                <a:cubicBezTo>
                  <a:pt x="1364" y="18656"/>
                  <a:pt x="1498" y="18485"/>
                  <a:pt x="1663" y="18485"/>
                </a:cubicBezTo>
                <a:lnTo>
                  <a:pt x="5777" y="18485"/>
                </a:lnTo>
                <a:cubicBezTo>
                  <a:pt x="5943" y="18485"/>
                  <a:pt x="6076" y="18656"/>
                  <a:pt x="6076" y="18869"/>
                </a:cubicBezTo>
                <a:close/>
                <a:moveTo>
                  <a:pt x="7417" y="5828"/>
                </a:moveTo>
                <a:cubicBezTo>
                  <a:pt x="7417" y="5616"/>
                  <a:pt x="7551" y="5444"/>
                  <a:pt x="7716" y="5444"/>
                </a:cubicBezTo>
                <a:lnTo>
                  <a:pt x="13883" y="5444"/>
                </a:lnTo>
                <a:cubicBezTo>
                  <a:pt x="14049" y="5444"/>
                  <a:pt x="14183" y="5616"/>
                  <a:pt x="14183" y="5828"/>
                </a:cubicBezTo>
                <a:cubicBezTo>
                  <a:pt x="14183" y="6040"/>
                  <a:pt x="14049" y="6212"/>
                  <a:pt x="13883" y="6212"/>
                </a:cubicBezTo>
                <a:lnTo>
                  <a:pt x="7716" y="6212"/>
                </a:lnTo>
                <a:cubicBezTo>
                  <a:pt x="7551" y="6212"/>
                  <a:pt x="7417" y="6040"/>
                  <a:pt x="7417" y="5828"/>
                </a:cubicBezTo>
                <a:close/>
                <a:moveTo>
                  <a:pt x="7716" y="3204"/>
                </a:moveTo>
                <a:lnTo>
                  <a:pt x="13883" y="3204"/>
                </a:lnTo>
                <a:cubicBezTo>
                  <a:pt x="14049" y="3204"/>
                  <a:pt x="14183" y="3376"/>
                  <a:pt x="14183" y="3588"/>
                </a:cubicBezTo>
                <a:cubicBezTo>
                  <a:pt x="14183" y="3800"/>
                  <a:pt x="14049" y="3972"/>
                  <a:pt x="13883" y="3972"/>
                </a:cubicBezTo>
                <a:lnTo>
                  <a:pt x="7716" y="3972"/>
                </a:lnTo>
                <a:cubicBezTo>
                  <a:pt x="7551" y="3972"/>
                  <a:pt x="7417" y="3800"/>
                  <a:pt x="7417" y="3588"/>
                </a:cubicBezTo>
                <a:cubicBezTo>
                  <a:pt x="7417" y="3376"/>
                  <a:pt x="7551" y="3204"/>
                  <a:pt x="7716" y="3204"/>
                </a:cubicBezTo>
                <a:close/>
                <a:moveTo>
                  <a:pt x="20476" y="16137"/>
                </a:moveTo>
                <a:lnTo>
                  <a:pt x="18179" y="16137"/>
                </a:lnTo>
                <a:lnTo>
                  <a:pt x="18179" y="13060"/>
                </a:lnTo>
                <a:cubicBezTo>
                  <a:pt x="18179" y="12848"/>
                  <a:pt x="18045" y="12676"/>
                  <a:pt x="17880" y="12676"/>
                </a:cubicBezTo>
                <a:lnTo>
                  <a:pt x="11099" y="12676"/>
                </a:lnTo>
                <a:lnTo>
                  <a:pt x="11099" y="9416"/>
                </a:lnTo>
                <a:lnTo>
                  <a:pt x="14423" y="9416"/>
                </a:lnTo>
                <a:cubicBezTo>
                  <a:pt x="15043" y="9416"/>
                  <a:pt x="15547" y="8770"/>
                  <a:pt x="15547" y="7974"/>
                </a:cubicBezTo>
                <a:lnTo>
                  <a:pt x="15547" y="1443"/>
                </a:lnTo>
                <a:cubicBezTo>
                  <a:pt x="15547" y="646"/>
                  <a:pt x="15043" y="0"/>
                  <a:pt x="14423" y="0"/>
                </a:cubicBezTo>
                <a:lnTo>
                  <a:pt x="7177" y="0"/>
                </a:lnTo>
                <a:cubicBezTo>
                  <a:pt x="6557" y="0"/>
                  <a:pt x="6053" y="646"/>
                  <a:pt x="6053" y="1443"/>
                </a:cubicBezTo>
                <a:lnTo>
                  <a:pt x="6053" y="7974"/>
                </a:lnTo>
                <a:cubicBezTo>
                  <a:pt x="6053" y="8770"/>
                  <a:pt x="6557" y="9416"/>
                  <a:pt x="7177" y="9416"/>
                </a:cubicBezTo>
                <a:lnTo>
                  <a:pt x="10501" y="9416"/>
                </a:lnTo>
                <a:lnTo>
                  <a:pt x="10501" y="12676"/>
                </a:lnTo>
                <a:lnTo>
                  <a:pt x="3720" y="12676"/>
                </a:lnTo>
                <a:cubicBezTo>
                  <a:pt x="3555" y="12676"/>
                  <a:pt x="3421" y="12848"/>
                  <a:pt x="3421" y="13060"/>
                </a:cubicBezTo>
                <a:lnTo>
                  <a:pt x="3421" y="16137"/>
                </a:lnTo>
                <a:lnTo>
                  <a:pt x="1124" y="16137"/>
                </a:lnTo>
                <a:cubicBezTo>
                  <a:pt x="503" y="16137"/>
                  <a:pt x="0" y="16783"/>
                  <a:pt x="0" y="17580"/>
                </a:cubicBezTo>
                <a:lnTo>
                  <a:pt x="0" y="20157"/>
                </a:lnTo>
                <a:cubicBezTo>
                  <a:pt x="0" y="20954"/>
                  <a:pt x="503" y="21600"/>
                  <a:pt x="1124" y="21600"/>
                </a:cubicBezTo>
                <a:lnTo>
                  <a:pt x="6316" y="21600"/>
                </a:lnTo>
                <a:cubicBezTo>
                  <a:pt x="6937" y="21600"/>
                  <a:pt x="7440" y="20954"/>
                  <a:pt x="7440" y="20157"/>
                </a:cubicBezTo>
                <a:lnTo>
                  <a:pt x="7440" y="17580"/>
                </a:lnTo>
                <a:cubicBezTo>
                  <a:pt x="7440" y="16783"/>
                  <a:pt x="6937" y="16137"/>
                  <a:pt x="6316" y="16137"/>
                </a:cubicBezTo>
                <a:lnTo>
                  <a:pt x="4019" y="16137"/>
                </a:lnTo>
                <a:lnTo>
                  <a:pt x="4019" y="13444"/>
                </a:lnTo>
                <a:lnTo>
                  <a:pt x="17581" y="13444"/>
                </a:lnTo>
                <a:lnTo>
                  <a:pt x="17581" y="16137"/>
                </a:lnTo>
                <a:lnTo>
                  <a:pt x="15284" y="16137"/>
                </a:lnTo>
                <a:cubicBezTo>
                  <a:pt x="14663" y="16137"/>
                  <a:pt x="14160" y="16783"/>
                  <a:pt x="14160" y="17580"/>
                </a:cubicBezTo>
                <a:lnTo>
                  <a:pt x="14160" y="20157"/>
                </a:lnTo>
                <a:cubicBezTo>
                  <a:pt x="14160" y="20954"/>
                  <a:pt x="14663" y="21600"/>
                  <a:pt x="15284" y="21600"/>
                </a:cubicBezTo>
                <a:lnTo>
                  <a:pt x="20476" y="21600"/>
                </a:lnTo>
                <a:cubicBezTo>
                  <a:pt x="21097" y="21600"/>
                  <a:pt x="21600" y="20954"/>
                  <a:pt x="21600" y="20157"/>
                </a:cubicBezTo>
                <a:lnTo>
                  <a:pt x="21600" y="17580"/>
                </a:lnTo>
                <a:cubicBezTo>
                  <a:pt x="21600" y="16783"/>
                  <a:pt x="21097" y="16137"/>
                  <a:pt x="20476" y="16137"/>
                </a:cubicBezTo>
                <a:close/>
              </a:path>
            </a:pathLst>
          </a:custGeom>
          <a:solidFill>
            <a:srgbClr val="FFFFFF"/>
          </a:solidFill>
          <a:ln w="25400"/>
        </p:spPr>
        <p:txBody>
          <a:bodyPr lIns="0" tIns="0" rIns="0" bIns="0">
            <a:noAutofit/>
          </a:bodyPr>
          <a:lstStyle/>
          <a:p>
            <a:pPr marL="0" indent="0" algn="ctr">
              <a:spcBef>
                <a:spcPts val="1500"/>
              </a:spcBef>
              <a:buSzTx/>
              <a:buNone/>
              <a:defRPr sz="2200" spc="-22">
                <a:solidFill>
                  <a:srgbClr val="484848"/>
                </a:solidFill>
                <a:latin typeface="Avenir Next"/>
                <a:ea typeface="Avenir Next"/>
                <a:cs typeface="Avenir Next"/>
                <a:sym typeface="Avenir Next"/>
              </a:defRPr>
            </a:pPr>
            <a:endParaRPr/>
          </a:p>
        </p:txBody>
      </p:sp>
      <p:sp>
        <p:nvSpPr>
          <p:cNvPr id="466" name="Callout"/>
          <p:cNvSpPr>
            <a:spLocks noGrp="1"/>
          </p:cNvSpPr>
          <p:nvPr>
            <p:ph type="body" sz="quarter" idx="18"/>
          </p:nvPr>
        </p:nvSpPr>
        <p:spPr>
          <a:xfrm rot="16200000">
            <a:off x="4819650" y="3039990"/>
            <a:ext cx="3365501" cy="3175001"/>
          </a:xfrm>
          <a:custGeom>
            <a:avLst/>
            <a:gdLst/>
            <a:ahLst/>
            <a:cxnLst>
              <a:cxn ang="0">
                <a:pos x="wd2" y="hd2"/>
              </a:cxn>
              <a:cxn ang="5400000">
                <a:pos x="wd2" y="hd2"/>
              </a:cxn>
              <a:cxn ang="10800000">
                <a:pos x="wd2" y="hd2"/>
              </a:cxn>
              <a:cxn ang="16200000">
                <a:pos x="wd2" y="hd2"/>
              </a:cxn>
            </a:cxnLst>
            <a:rect l="0" t="0" r="r" b="b"/>
            <a:pathLst>
              <a:path w="21600" h="21600" extrusionOk="0">
                <a:moveTo>
                  <a:pt x="1806" y="0"/>
                </a:moveTo>
                <a:cubicBezTo>
                  <a:pt x="1470" y="0"/>
                  <a:pt x="1197" y="289"/>
                  <a:pt x="1197" y="645"/>
                </a:cubicBezTo>
                <a:lnTo>
                  <a:pt x="1197" y="9461"/>
                </a:lnTo>
                <a:lnTo>
                  <a:pt x="0" y="10727"/>
                </a:lnTo>
                <a:lnTo>
                  <a:pt x="1197" y="11991"/>
                </a:lnTo>
                <a:lnTo>
                  <a:pt x="1197" y="20955"/>
                </a:lnTo>
                <a:cubicBezTo>
                  <a:pt x="1197" y="21311"/>
                  <a:pt x="1470" y="21600"/>
                  <a:pt x="1806" y="21600"/>
                </a:cubicBezTo>
                <a:lnTo>
                  <a:pt x="20991" y="21600"/>
                </a:lnTo>
                <a:cubicBezTo>
                  <a:pt x="21328" y="21600"/>
                  <a:pt x="21600" y="21311"/>
                  <a:pt x="21600" y="20955"/>
                </a:cubicBezTo>
                <a:lnTo>
                  <a:pt x="21600" y="645"/>
                </a:lnTo>
                <a:cubicBezTo>
                  <a:pt x="21600" y="289"/>
                  <a:pt x="21328" y="0"/>
                  <a:pt x="20991" y="0"/>
                </a:cubicBezTo>
                <a:lnTo>
                  <a:pt x="1806" y="0"/>
                </a:lnTo>
                <a:close/>
              </a:path>
            </a:pathLst>
          </a:custGeom>
          <a:solidFill>
            <a:srgbClr val="9DD14E"/>
          </a:solidFill>
        </p:spPr>
        <p:txBody>
          <a:bodyPr lIns="0" tIns="0" rIns="0" bIns="0">
            <a:noAutofit/>
          </a:bodyPr>
          <a:lstStyle/>
          <a:p>
            <a:pPr marL="0" indent="0" algn="ctr">
              <a:lnSpc>
                <a:spcPct val="90000"/>
              </a:lnSpc>
              <a:spcBef>
                <a:spcPts val="0"/>
              </a:spcBef>
              <a:buSzTx/>
              <a:buNone/>
              <a:defRPr sz="2000" cap="all">
                <a:solidFill>
                  <a:srgbClr val="FFFFFF"/>
                </a:solidFill>
                <a:latin typeface="Avenir Next Demi Bold"/>
                <a:ea typeface="Avenir Next Demi Bold"/>
                <a:cs typeface="Avenir Next Demi Bold"/>
                <a:sym typeface="Avenir Next Demi Bold"/>
              </a:defRPr>
            </a:pPr>
            <a:endParaRPr/>
          </a:p>
        </p:txBody>
      </p:sp>
      <p:sp>
        <p:nvSpPr>
          <p:cNvPr id="467" name="Aenean bibendum nulla consectetur. Nullam eget mollis ornare vel eu leo."/>
          <p:cNvSpPr txBox="1">
            <a:spLocks noGrp="1"/>
          </p:cNvSpPr>
          <p:nvPr>
            <p:ph type="body" sz="quarter" idx="19"/>
          </p:nvPr>
        </p:nvSpPr>
        <p:spPr>
          <a:xfrm>
            <a:off x="5232400" y="4315105"/>
            <a:ext cx="2540000" cy="1528258"/>
          </a:xfrm>
          <a:prstGeom prst="rect">
            <a:avLst/>
          </a:prstGeom>
        </p:spPr>
        <p:txBody>
          <a:bodyPr lIns="0" tIns="0" rIns="0" bIns="0">
            <a:noAutofit/>
          </a:bodyPr>
          <a:lstStyle>
            <a:lvl1pPr marL="0" indent="0" algn="ctr">
              <a:spcBef>
                <a:spcPts val="1500"/>
              </a:spcBef>
              <a:buSzTx/>
              <a:buNone/>
              <a:defRPr sz="2200" spc="-22">
                <a:solidFill>
                  <a:srgbClr val="FFFFFF"/>
                </a:solidFill>
                <a:latin typeface="Avenir Next"/>
                <a:ea typeface="Avenir Next"/>
                <a:cs typeface="Avenir Next"/>
                <a:sym typeface="Avenir Next"/>
              </a:defRPr>
            </a:lvl1pPr>
          </a:lstStyle>
          <a:p>
            <a:r>
              <a:t>Aenean bibendum nulla consectetur. Nullam eget mollis ornare vel eu leo.</a:t>
            </a:r>
          </a:p>
        </p:txBody>
      </p:sp>
      <p:sp>
        <p:nvSpPr>
          <p:cNvPr id="468" name="Vestibulum id porta felis euismod semper. Sed posuere consectetur est ligula at lobortis."/>
          <p:cNvSpPr txBox="1">
            <a:spLocks noGrp="1"/>
          </p:cNvSpPr>
          <p:nvPr>
            <p:ph type="body" sz="quarter" idx="20"/>
          </p:nvPr>
        </p:nvSpPr>
        <p:spPr>
          <a:xfrm>
            <a:off x="4914900" y="7171538"/>
            <a:ext cx="3175000" cy="1528257"/>
          </a:xfrm>
          <a:prstGeom prst="rect">
            <a:avLst/>
          </a:prstGeom>
        </p:spPr>
        <p:txBody>
          <a:bodyPr lIns="0" tIns="0" rIns="0" bIns="0" anchor="t">
            <a:noAutofit/>
          </a:bodyPr>
          <a:lstStyle>
            <a:lvl1pPr marL="0" indent="0" algn="ctr">
              <a:spcBef>
                <a:spcPts val="1500"/>
              </a:spcBef>
              <a:buSzTx/>
              <a:buNone/>
              <a:defRPr sz="2200" spc="-22">
                <a:solidFill>
                  <a:srgbClr val="484848"/>
                </a:solidFill>
                <a:latin typeface="Avenir Next"/>
                <a:ea typeface="Avenir Next"/>
                <a:cs typeface="Avenir Next"/>
                <a:sym typeface="Avenir Next"/>
              </a:defRPr>
            </a:lvl1pPr>
          </a:lstStyle>
          <a:p>
            <a:r>
              <a:t>Vestibulum id porta felis euismod semper. Sed posuere consectetur est ligula at lobortis.</a:t>
            </a:r>
          </a:p>
        </p:txBody>
      </p:sp>
      <p:sp>
        <p:nvSpPr>
          <p:cNvPr id="469" name="Option #02"/>
          <p:cNvSpPr txBox="1">
            <a:spLocks noGrp="1"/>
          </p:cNvSpPr>
          <p:nvPr>
            <p:ph type="body" sz="quarter" idx="21"/>
          </p:nvPr>
        </p:nvSpPr>
        <p:spPr>
          <a:xfrm>
            <a:off x="4914900" y="6586983"/>
            <a:ext cx="3175000" cy="506414"/>
          </a:xfrm>
          <a:prstGeom prst="rect">
            <a:avLst/>
          </a:prstGeom>
        </p:spPr>
        <p:txBody>
          <a:bodyPr lIns="0" tIns="0" rIns="0" bIns="0">
            <a:noAutofit/>
          </a:bodyPr>
          <a:lstStyle>
            <a:lvl1pPr marL="0" indent="0" algn="ctr">
              <a:lnSpc>
                <a:spcPct val="90000"/>
              </a:lnSpc>
              <a:spcBef>
                <a:spcPts val="0"/>
              </a:spcBef>
              <a:buSzTx/>
              <a:buNone/>
              <a:defRPr sz="2700">
                <a:solidFill>
                  <a:srgbClr val="484848"/>
                </a:solidFill>
                <a:latin typeface="Avenir Next Condensed Demi Bold"/>
                <a:ea typeface="Avenir Next Condensed Demi Bold"/>
                <a:cs typeface="Avenir Next Condensed Demi Bold"/>
                <a:sym typeface="Avenir Next Condensed Demi Bold"/>
              </a:defRPr>
            </a:lvl1pPr>
          </a:lstStyle>
          <a:p>
            <a:r>
              <a:t>Option #02</a:t>
            </a:r>
          </a:p>
        </p:txBody>
      </p:sp>
      <p:sp>
        <p:nvSpPr>
          <p:cNvPr id="470" name="Callout"/>
          <p:cNvSpPr>
            <a:spLocks noGrp="1"/>
          </p:cNvSpPr>
          <p:nvPr>
            <p:ph type="body" sz="quarter" idx="22"/>
          </p:nvPr>
        </p:nvSpPr>
        <p:spPr>
          <a:xfrm rot="16200000">
            <a:off x="8711492" y="3039990"/>
            <a:ext cx="3365501" cy="3175001"/>
          </a:xfrm>
          <a:custGeom>
            <a:avLst/>
            <a:gdLst/>
            <a:ahLst/>
            <a:cxnLst>
              <a:cxn ang="0">
                <a:pos x="wd2" y="hd2"/>
              </a:cxn>
              <a:cxn ang="5400000">
                <a:pos x="wd2" y="hd2"/>
              </a:cxn>
              <a:cxn ang="10800000">
                <a:pos x="wd2" y="hd2"/>
              </a:cxn>
              <a:cxn ang="16200000">
                <a:pos x="wd2" y="hd2"/>
              </a:cxn>
            </a:cxnLst>
            <a:rect l="0" t="0" r="r" b="b"/>
            <a:pathLst>
              <a:path w="21600" h="21600" extrusionOk="0">
                <a:moveTo>
                  <a:pt x="1806" y="0"/>
                </a:moveTo>
                <a:cubicBezTo>
                  <a:pt x="1470" y="0"/>
                  <a:pt x="1197" y="289"/>
                  <a:pt x="1197" y="645"/>
                </a:cubicBezTo>
                <a:lnTo>
                  <a:pt x="1197" y="9461"/>
                </a:lnTo>
                <a:lnTo>
                  <a:pt x="0" y="10727"/>
                </a:lnTo>
                <a:lnTo>
                  <a:pt x="1197" y="11991"/>
                </a:lnTo>
                <a:lnTo>
                  <a:pt x="1197" y="20955"/>
                </a:lnTo>
                <a:cubicBezTo>
                  <a:pt x="1197" y="21311"/>
                  <a:pt x="1470" y="21600"/>
                  <a:pt x="1806" y="21600"/>
                </a:cubicBezTo>
                <a:lnTo>
                  <a:pt x="20991" y="21600"/>
                </a:lnTo>
                <a:cubicBezTo>
                  <a:pt x="21328" y="21600"/>
                  <a:pt x="21600" y="21311"/>
                  <a:pt x="21600" y="20955"/>
                </a:cubicBezTo>
                <a:lnTo>
                  <a:pt x="21600" y="645"/>
                </a:lnTo>
                <a:cubicBezTo>
                  <a:pt x="21600" y="289"/>
                  <a:pt x="21328" y="0"/>
                  <a:pt x="20991" y="0"/>
                </a:cubicBezTo>
                <a:lnTo>
                  <a:pt x="1806" y="0"/>
                </a:lnTo>
                <a:close/>
              </a:path>
            </a:pathLst>
          </a:custGeom>
          <a:solidFill>
            <a:srgbClr val="8693A2"/>
          </a:solidFill>
        </p:spPr>
        <p:txBody>
          <a:bodyPr lIns="0" tIns="0" rIns="0" bIns="0">
            <a:noAutofit/>
          </a:bodyPr>
          <a:lstStyle/>
          <a:p>
            <a:pPr marL="0" indent="0" algn="ctr">
              <a:lnSpc>
                <a:spcPct val="90000"/>
              </a:lnSpc>
              <a:spcBef>
                <a:spcPts val="0"/>
              </a:spcBef>
              <a:buSzTx/>
              <a:buNone/>
              <a:defRPr sz="2000" cap="all">
                <a:solidFill>
                  <a:srgbClr val="FFFFFF"/>
                </a:solidFill>
                <a:latin typeface="Avenir Next Demi Bold"/>
                <a:ea typeface="Avenir Next Demi Bold"/>
                <a:cs typeface="Avenir Next Demi Bold"/>
                <a:sym typeface="Avenir Next Demi Bold"/>
              </a:defRPr>
            </a:pPr>
            <a:endParaRPr/>
          </a:p>
        </p:txBody>
      </p:sp>
      <p:sp>
        <p:nvSpPr>
          <p:cNvPr id="471" name="Lorem eu leo quam. Pellentesque ornare sem lacinia quam venenatis."/>
          <p:cNvSpPr txBox="1">
            <a:spLocks noGrp="1"/>
          </p:cNvSpPr>
          <p:nvPr>
            <p:ph type="body" sz="quarter" idx="23"/>
          </p:nvPr>
        </p:nvSpPr>
        <p:spPr>
          <a:xfrm>
            <a:off x="9124243" y="4315105"/>
            <a:ext cx="2540001" cy="1528258"/>
          </a:xfrm>
          <a:prstGeom prst="rect">
            <a:avLst/>
          </a:prstGeom>
        </p:spPr>
        <p:txBody>
          <a:bodyPr lIns="0" tIns="0" rIns="0" bIns="0">
            <a:noAutofit/>
          </a:bodyPr>
          <a:lstStyle>
            <a:lvl1pPr marL="0" indent="0" algn="ctr">
              <a:spcBef>
                <a:spcPts val="1500"/>
              </a:spcBef>
              <a:buSzTx/>
              <a:buNone/>
              <a:defRPr sz="2200" spc="-22">
                <a:solidFill>
                  <a:srgbClr val="FFFFFF"/>
                </a:solidFill>
                <a:latin typeface="Avenir Next"/>
                <a:ea typeface="Avenir Next"/>
                <a:cs typeface="Avenir Next"/>
                <a:sym typeface="Avenir Next"/>
              </a:defRPr>
            </a:lvl1pPr>
          </a:lstStyle>
          <a:p>
            <a:r>
              <a:t>Lorem eu leo quam. Pellentesque ornare sem lacinia quam venenatis.</a:t>
            </a:r>
          </a:p>
        </p:txBody>
      </p:sp>
      <p:sp>
        <p:nvSpPr>
          <p:cNvPr id="472" name="Maecenas sed diam eget risus varius blandit sit amet non magna. Cras mattis consectetur purus."/>
          <p:cNvSpPr txBox="1">
            <a:spLocks noGrp="1"/>
          </p:cNvSpPr>
          <p:nvPr>
            <p:ph type="body" sz="quarter" idx="24"/>
          </p:nvPr>
        </p:nvSpPr>
        <p:spPr>
          <a:xfrm>
            <a:off x="8806743" y="7171538"/>
            <a:ext cx="3175001" cy="1528257"/>
          </a:xfrm>
          <a:prstGeom prst="rect">
            <a:avLst/>
          </a:prstGeom>
        </p:spPr>
        <p:txBody>
          <a:bodyPr lIns="0" tIns="0" rIns="0" bIns="0" anchor="t">
            <a:noAutofit/>
          </a:bodyPr>
          <a:lstStyle>
            <a:lvl1pPr marL="0" indent="0" algn="ctr">
              <a:spcBef>
                <a:spcPts val="1500"/>
              </a:spcBef>
              <a:buSzTx/>
              <a:buNone/>
              <a:defRPr sz="2200" spc="-22">
                <a:solidFill>
                  <a:srgbClr val="484848"/>
                </a:solidFill>
                <a:latin typeface="Avenir Next"/>
                <a:ea typeface="Avenir Next"/>
                <a:cs typeface="Avenir Next"/>
                <a:sym typeface="Avenir Next"/>
              </a:defRPr>
            </a:lvl1pPr>
          </a:lstStyle>
          <a:p>
            <a:r>
              <a:t>Maecenas sed diam eget risus varius blandit sit amet non magna. Cras mattis consectetur purus.</a:t>
            </a:r>
          </a:p>
        </p:txBody>
      </p:sp>
      <p:sp>
        <p:nvSpPr>
          <p:cNvPr id="473" name="Option #03"/>
          <p:cNvSpPr txBox="1">
            <a:spLocks noGrp="1"/>
          </p:cNvSpPr>
          <p:nvPr>
            <p:ph type="body" sz="quarter" idx="25"/>
          </p:nvPr>
        </p:nvSpPr>
        <p:spPr>
          <a:xfrm>
            <a:off x="8806743" y="6586983"/>
            <a:ext cx="3175001" cy="506414"/>
          </a:xfrm>
          <a:prstGeom prst="rect">
            <a:avLst/>
          </a:prstGeom>
        </p:spPr>
        <p:txBody>
          <a:bodyPr lIns="0" tIns="0" rIns="0" bIns="0">
            <a:noAutofit/>
          </a:bodyPr>
          <a:lstStyle>
            <a:lvl1pPr marL="0" indent="0" algn="ctr">
              <a:lnSpc>
                <a:spcPct val="90000"/>
              </a:lnSpc>
              <a:spcBef>
                <a:spcPts val="0"/>
              </a:spcBef>
              <a:buSzTx/>
              <a:buNone/>
              <a:defRPr sz="2700">
                <a:solidFill>
                  <a:srgbClr val="484848"/>
                </a:solidFill>
                <a:latin typeface="Avenir Next Condensed Demi Bold"/>
                <a:ea typeface="Avenir Next Condensed Demi Bold"/>
                <a:cs typeface="Avenir Next Condensed Demi Bold"/>
                <a:sym typeface="Avenir Next Condensed Demi Bold"/>
              </a:defRPr>
            </a:lvl1pPr>
          </a:lstStyle>
          <a:p>
            <a:r>
              <a:t>Option #03</a:t>
            </a:r>
          </a:p>
        </p:txBody>
      </p:sp>
      <p:sp>
        <p:nvSpPr>
          <p:cNvPr id="474" name="Title Text"/>
          <p:cNvSpPr txBox="1">
            <a:spLocks noGrp="1"/>
          </p:cNvSpPr>
          <p:nvPr>
            <p:ph type="title"/>
          </p:nvPr>
        </p:nvSpPr>
        <p:spPr>
          <a:xfrm>
            <a:off x="1016000" y="889000"/>
            <a:ext cx="10972800" cy="1143000"/>
          </a:xfrm>
          <a:prstGeom prst="rect">
            <a:avLst/>
          </a:prstGeom>
        </p:spPr>
        <p:txBody>
          <a:bodyPr lIns="0" tIns="0" rIns="0" bIns="0">
            <a:noAutofit/>
          </a:bodyPr>
          <a:lstStyle>
            <a:lvl1pPr algn="l">
              <a:lnSpc>
                <a:spcPct val="90000"/>
              </a:lnSpc>
              <a:defRPr sz="6500" cap="all">
                <a:solidFill>
                  <a:srgbClr val="484848"/>
                </a:solidFill>
                <a:latin typeface="Avenir Next Demi Bold"/>
                <a:ea typeface="Avenir Next Demi Bold"/>
                <a:cs typeface="Avenir Next Demi Bold"/>
                <a:sym typeface="Avenir Next Demi Bold"/>
              </a:defRPr>
            </a:lvl1pPr>
          </a:lstStyle>
          <a:p>
            <a:r>
              <a:t>Title Text</a:t>
            </a:r>
          </a:p>
        </p:txBody>
      </p:sp>
      <p:sp>
        <p:nvSpPr>
          <p:cNvPr id="475" name="Shape"/>
          <p:cNvSpPr>
            <a:spLocks noGrp="1"/>
          </p:cNvSpPr>
          <p:nvPr>
            <p:ph type="body" sz="quarter" idx="26"/>
          </p:nvPr>
        </p:nvSpPr>
        <p:spPr>
          <a:xfrm>
            <a:off x="6279142" y="3344114"/>
            <a:ext cx="446515" cy="624622"/>
          </a:xfrm>
          <a:custGeom>
            <a:avLst/>
            <a:gdLst/>
            <a:ahLst/>
            <a:cxnLst>
              <a:cxn ang="0">
                <a:pos x="wd2" y="hd2"/>
              </a:cxn>
              <a:cxn ang="5400000">
                <a:pos x="wd2" y="hd2"/>
              </a:cxn>
              <a:cxn ang="10800000">
                <a:pos x="wd2" y="hd2"/>
              </a:cxn>
              <a:cxn ang="16200000">
                <a:pos x="wd2" y="hd2"/>
              </a:cxn>
            </a:cxnLst>
            <a:rect l="0" t="0" r="r" b="b"/>
            <a:pathLst>
              <a:path w="21600" h="21600" extrusionOk="0">
                <a:moveTo>
                  <a:pt x="13870" y="2648"/>
                </a:moveTo>
                <a:cubicBezTo>
                  <a:pt x="10874" y="1797"/>
                  <a:pt x="7465" y="2299"/>
                  <a:pt x="5186" y="3929"/>
                </a:cubicBezTo>
                <a:cubicBezTo>
                  <a:pt x="3663" y="5018"/>
                  <a:pt x="2824" y="6465"/>
                  <a:pt x="2824" y="8005"/>
                </a:cubicBezTo>
                <a:cubicBezTo>
                  <a:pt x="2824" y="8227"/>
                  <a:pt x="3076" y="8407"/>
                  <a:pt x="3386" y="8407"/>
                </a:cubicBezTo>
                <a:cubicBezTo>
                  <a:pt x="3696" y="8407"/>
                  <a:pt x="3948" y="8227"/>
                  <a:pt x="3948" y="8005"/>
                </a:cubicBezTo>
                <a:cubicBezTo>
                  <a:pt x="3948" y="6680"/>
                  <a:pt x="4670" y="5434"/>
                  <a:pt x="5980" y="4497"/>
                </a:cubicBezTo>
                <a:cubicBezTo>
                  <a:pt x="7942" y="3095"/>
                  <a:pt x="10876" y="2661"/>
                  <a:pt x="13455" y="3394"/>
                </a:cubicBezTo>
                <a:cubicBezTo>
                  <a:pt x="13743" y="3477"/>
                  <a:pt x="14070" y="3376"/>
                  <a:pt x="14184" y="3169"/>
                </a:cubicBezTo>
                <a:cubicBezTo>
                  <a:pt x="14299" y="2963"/>
                  <a:pt x="14158" y="2730"/>
                  <a:pt x="13870" y="2648"/>
                </a:cubicBezTo>
                <a:close/>
                <a:moveTo>
                  <a:pt x="21600" y="7720"/>
                </a:moveTo>
                <a:cubicBezTo>
                  <a:pt x="21600" y="12201"/>
                  <a:pt x="15185" y="14959"/>
                  <a:pt x="15185" y="17418"/>
                </a:cubicBezTo>
                <a:lnTo>
                  <a:pt x="6414" y="17418"/>
                </a:lnTo>
                <a:cubicBezTo>
                  <a:pt x="6414" y="14959"/>
                  <a:pt x="0" y="12201"/>
                  <a:pt x="0" y="7720"/>
                </a:cubicBezTo>
                <a:cubicBezTo>
                  <a:pt x="0" y="3456"/>
                  <a:pt x="4836" y="0"/>
                  <a:pt x="10800" y="0"/>
                </a:cubicBezTo>
                <a:cubicBezTo>
                  <a:pt x="16765" y="0"/>
                  <a:pt x="21600" y="3456"/>
                  <a:pt x="21600" y="7720"/>
                </a:cubicBezTo>
                <a:close/>
                <a:moveTo>
                  <a:pt x="6414" y="18620"/>
                </a:moveTo>
                <a:lnTo>
                  <a:pt x="15185" y="18620"/>
                </a:lnTo>
                <a:cubicBezTo>
                  <a:pt x="15185" y="18620"/>
                  <a:pt x="14793" y="21600"/>
                  <a:pt x="10800" y="21600"/>
                </a:cubicBezTo>
                <a:cubicBezTo>
                  <a:pt x="6808" y="21600"/>
                  <a:pt x="6414" y="18620"/>
                  <a:pt x="6414" y="18620"/>
                </a:cubicBezTo>
                <a:close/>
              </a:path>
            </a:pathLst>
          </a:custGeom>
          <a:solidFill>
            <a:srgbClr val="FFFFFF"/>
          </a:solidFill>
          <a:ln w="25400"/>
        </p:spPr>
        <p:txBody>
          <a:bodyPr lIns="0" tIns="0" rIns="0" bIns="0">
            <a:noAutofit/>
          </a:bodyPr>
          <a:lstStyle/>
          <a:p>
            <a:pPr marL="0" indent="0" algn="ctr">
              <a:spcBef>
                <a:spcPts val="1500"/>
              </a:spcBef>
              <a:buSzTx/>
              <a:buNone/>
              <a:defRPr sz="2200" spc="-22">
                <a:solidFill>
                  <a:srgbClr val="484848"/>
                </a:solidFill>
                <a:latin typeface="Avenir Next"/>
                <a:ea typeface="Avenir Next"/>
                <a:cs typeface="Avenir Next"/>
                <a:sym typeface="Avenir Next"/>
              </a:defRPr>
            </a:pPr>
            <a:endParaRPr/>
          </a:p>
        </p:txBody>
      </p:sp>
      <p:sp>
        <p:nvSpPr>
          <p:cNvPr id="476" name="Shape"/>
          <p:cNvSpPr>
            <a:spLocks noGrp="1"/>
          </p:cNvSpPr>
          <p:nvPr>
            <p:ph type="body" sz="quarter" idx="27"/>
          </p:nvPr>
        </p:nvSpPr>
        <p:spPr>
          <a:xfrm>
            <a:off x="10073570" y="3256499"/>
            <a:ext cx="641347" cy="750337"/>
          </a:xfrm>
          <a:custGeom>
            <a:avLst/>
            <a:gdLst/>
            <a:ahLst/>
            <a:cxnLst>
              <a:cxn ang="0">
                <a:pos x="wd2" y="hd2"/>
              </a:cxn>
              <a:cxn ang="5400000">
                <a:pos x="wd2" y="hd2"/>
              </a:cxn>
              <a:cxn ang="10800000">
                <a:pos x="wd2" y="hd2"/>
              </a:cxn>
              <a:cxn ang="16200000">
                <a:pos x="wd2" y="hd2"/>
              </a:cxn>
            </a:cxnLst>
            <a:rect l="0" t="0" r="r" b="b"/>
            <a:pathLst>
              <a:path w="20601" h="21600" extrusionOk="0">
                <a:moveTo>
                  <a:pt x="9435" y="0"/>
                </a:moveTo>
                <a:cubicBezTo>
                  <a:pt x="8792" y="0"/>
                  <a:pt x="8265" y="464"/>
                  <a:pt x="8265" y="1039"/>
                </a:cubicBezTo>
                <a:cubicBezTo>
                  <a:pt x="8265" y="1615"/>
                  <a:pt x="8792" y="2087"/>
                  <a:pt x="9435" y="2087"/>
                </a:cubicBezTo>
                <a:lnTo>
                  <a:pt x="9583" y="2087"/>
                </a:lnTo>
                <a:lnTo>
                  <a:pt x="9583" y="3153"/>
                </a:lnTo>
                <a:cubicBezTo>
                  <a:pt x="7101" y="3305"/>
                  <a:pt x="4798" y="4244"/>
                  <a:pt x="3023" y="5835"/>
                </a:cubicBezTo>
                <a:cubicBezTo>
                  <a:pt x="1077" y="7579"/>
                  <a:pt x="0" y="9897"/>
                  <a:pt x="0" y="12363"/>
                </a:cubicBezTo>
                <a:cubicBezTo>
                  <a:pt x="0" y="14829"/>
                  <a:pt x="1077" y="17147"/>
                  <a:pt x="3023" y="18891"/>
                </a:cubicBezTo>
                <a:cubicBezTo>
                  <a:pt x="4968" y="20635"/>
                  <a:pt x="7555" y="21600"/>
                  <a:pt x="10307" y="21600"/>
                </a:cubicBezTo>
                <a:cubicBezTo>
                  <a:pt x="13058" y="21600"/>
                  <a:pt x="15645" y="20635"/>
                  <a:pt x="17591" y="18891"/>
                </a:cubicBezTo>
                <a:cubicBezTo>
                  <a:pt x="21497" y="15390"/>
                  <a:pt x="21600" y="9755"/>
                  <a:pt x="17908" y="6137"/>
                </a:cubicBezTo>
                <a:lnTo>
                  <a:pt x="18938" y="4840"/>
                </a:lnTo>
                <a:cubicBezTo>
                  <a:pt x="19312" y="4372"/>
                  <a:pt x="19193" y="3728"/>
                  <a:pt x="18671" y="3393"/>
                </a:cubicBezTo>
                <a:cubicBezTo>
                  <a:pt x="18148" y="3058"/>
                  <a:pt x="17419" y="3164"/>
                  <a:pt x="17046" y="3633"/>
                </a:cubicBezTo>
                <a:lnTo>
                  <a:pt x="16144" y="4761"/>
                </a:lnTo>
                <a:cubicBezTo>
                  <a:pt x="14631" y="3823"/>
                  <a:pt x="12877" y="3266"/>
                  <a:pt x="11020" y="3153"/>
                </a:cubicBezTo>
                <a:lnTo>
                  <a:pt x="11020" y="2087"/>
                </a:lnTo>
                <a:lnTo>
                  <a:pt x="11337" y="2087"/>
                </a:lnTo>
                <a:cubicBezTo>
                  <a:pt x="11980" y="2087"/>
                  <a:pt x="12497" y="1615"/>
                  <a:pt x="12497" y="1039"/>
                </a:cubicBezTo>
                <a:cubicBezTo>
                  <a:pt x="12497" y="464"/>
                  <a:pt x="11980" y="0"/>
                  <a:pt x="11337" y="0"/>
                </a:cubicBezTo>
                <a:lnTo>
                  <a:pt x="9435" y="0"/>
                </a:lnTo>
                <a:close/>
                <a:moveTo>
                  <a:pt x="10307" y="4840"/>
                </a:moveTo>
                <a:cubicBezTo>
                  <a:pt x="12550" y="4840"/>
                  <a:pt x="14657" y="5621"/>
                  <a:pt x="16243" y="7043"/>
                </a:cubicBezTo>
                <a:cubicBezTo>
                  <a:pt x="19517" y="9978"/>
                  <a:pt x="19517" y="14749"/>
                  <a:pt x="16243" y="17683"/>
                </a:cubicBezTo>
                <a:cubicBezTo>
                  <a:pt x="14657" y="19105"/>
                  <a:pt x="12550" y="19895"/>
                  <a:pt x="10307" y="19895"/>
                </a:cubicBezTo>
                <a:cubicBezTo>
                  <a:pt x="8063" y="19895"/>
                  <a:pt x="5947" y="19105"/>
                  <a:pt x="4361" y="17683"/>
                </a:cubicBezTo>
                <a:cubicBezTo>
                  <a:pt x="2774" y="16261"/>
                  <a:pt x="1903" y="14374"/>
                  <a:pt x="1903" y="12363"/>
                </a:cubicBezTo>
                <a:cubicBezTo>
                  <a:pt x="1903" y="10353"/>
                  <a:pt x="2774" y="8465"/>
                  <a:pt x="4361" y="7043"/>
                </a:cubicBezTo>
                <a:cubicBezTo>
                  <a:pt x="5947" y="5622"/>
                  <a:pt x="8064" y="4840"/>
                  <a:pt x="10307" y="4840"/>
                </a:cubicBezTo>
                <a:close/>
                <a:moveTo>
                  <a:pt x="10297" y="6253"/>
                </a:moveTo>
                <a:cubicBezTo>
                  <a:pt x="10042" y="6253"/>
                  <a:pt x="9841" y="6441"/>
                  <a:pt x="9841" y="6670"/>
                </a:cubicBezTo>
                <a:lnTo>
                  <a:pt x="9841" y="10391"/>
                </a:lnTo>
                <a:cubicBezTo>
                  <a:pt x="8820" y="10583"/>
                  <a:pt x="8047" y="11391"/>
                  <a:pt x="8047" y="12363"/>
                </a:cubicBezTo>
                <a:cubicBezTo>
                  <a:pt x="8047" y="13477"/>
                  <a:pt x="9054" y="14379"/>
                  <a:pt x="10297" y="14379"/>
                </a:cubicBezTo>
                <a:cubicBezTo>
                  <a:pt x="11540" y="14379"/>
                  <a:pt x="12546" y="13477"/>
                  <a:pt x="12546" y="12363"/>
                </a:cubicBezTo>
                <a:cubicBezTo>
                  <a:pt x="12546" y="11391"/>
                  <a:pt x="11784" y="10583"/>
                  <a:pt x="10763" y="10391"/>
                </a:cubicBezTo>
                <a:lnTo>
                  <a:pt x="10763" y="6670"/>
                </a:lnTo>
                <a:cubicBezTo>
                  <a:pt x="10763" y="6441"/>
                  <a:pt x="10552" y="6253"/>
                  <a:pt x="10297" y="6253"/>
                </a:cubicBezTo>
                <a:close/>
              </a:path>
            </a:pathLst>
          </a:custGeom>
          <a:solidFill>
            <a:srgbClr val="FFFFFF"/>
          </a:solidFill>
          <a:ln w="25400"/>
        </p:spPr>
        <p:txBody>
          <a:bodyPr lIns="0" tIns="0" rIns="0" bIns="0">
            <a:noAutofit/>
          </a:bodyPr>
          <a:lstStyle/>
          <a:p>
            <a:pPr marL="0" indent="0" algn="ctr">
              <a:spcBef>
                <a:spcPts val="1500"/>
              </a:spcBef>
              <a:buSzTx/>
              <a:buNone/>
              <a:defRPr sz="2200" spc="-22">
                <a:solidFill>
                  <a:srgbClr val="484848"/>
                </a:solidFill>
                <a:latin typeface="Avenir Next"/>
                <a:ea typeface="Avenir Next"/>
                <a:cs typeface="Avenir Next"/>
                <a:sym typeface="Avenir Next"/>
              </a:defRPr>
            </a:pPr>
            <a:endParaRPr/>
          </a:p>
        </p:txBody>
      </p:sp>
      <p:sp>
        <p:nvSpPr>
          <p:cNvPr id="477" name="Slide Number"/>
          <p:cNvSpPr txBox="1">
            <a:spLocks noGrp="1"/>
          </p:cNvSpPr>
          <p:nvPr>
            <p:ph type="sldNum" sz="quarter" idx="2"/>
          </p:nvPr>
        </p:nvSpPr>
        <p:spPr>
          <a:xfrm>
            <a:off x="12569613" y="9296400"/>
            <a:ext cx="250445" cy="279400"/>
          </a:xfrm>
          <a:prstGeom prst="rect">
            <a:avLst/>
          </a:prstGeom>
        </p:spPr>
        <p:txBody>
          <a:bodyPr lIns="0" tIns="0" rIns="0" bIns="0"/>
          <a:lstStyle>
            <a:lvl1pPr algn="l">
              <a:spcBef>
                <a:spcPts val="1500"/>
              </a:spcBef>
              <a:defRPr spc="-16">
                <a:solidFill>
                  <a:srgbClr val="BEC8D5"/>
                </a:solidFill>
                <a:latin typeface="Avenir Next Medium"/>
                <a:ea typeface="Avenir Next Medium"/>
                <a:cs typeface="Avenir Next Medium"/>
                <a:sym typeface="Avenir Next Medium"/>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3 copy">
    <p:spTree>
      <p:nvGrpSpPr>
        <p:cNvPr id="1" name=""/>
        <p:cNvGrpSpPr/>
        <p:nvPr/>
      </p:nvGrpSpPr>
      <p:grpSpPr>
        <a:xfrm>
          <a:off x="0" y="0"/>
          <a:ext cx="0" cy="0"/>
          <a:chOff x="0" y="0"/>
          <a:chExt cx="0" cy="0"/>
        </a:xfrm>
      </p:grpSpPr>
      <p:sp>
        <p:nvSpPr>
          <p:cNvPr id="484" name="Title Text"/>
          <p:cNvSpPr txBox="1">
            <a:spLocks noGrp="1"/>
          </p:cNvSpPr>
          <p:nvPr>
            <p:ph type="title"/>
          </p:nvPr>
        </p:nvSpPr>
        <p:spPr>
          <a:xfrm>
            <a:off x="1016000" y="889000"/>
            <a:ext cx="10972800" cy="1143000"/>
          </a:xfrm>
          <a:prstGeom prst="rect">
            <a:avLst/>
          </a:prstGeom>
        </p:spPr>
        <p:txBody>
          <a:bodyPr lIns="0" tIns="0" rIns="0" bIns="0">
            <a:noAutofit/>
          </a:bodyPr>
          <a:lstStyle>
            <a:lvl1pPr algn="l">
              <a:lnSpc>
                <a:spcPct val="90000"/>
              </a:lnSpc>
              <a:defRPr sz="6500" cap="all">
                <a:solidFill>
                  <a:srgbClr val="484848"/>
                </a:solidFill>
                <a:latin typeface="Avenir Next Demi Bold"/>
                <a:ea typeface="Avenir Next Demi Bold"/>
                <a:cs typeface="Avenir Next Demi Bold"/>
                <a:sym typeface="Avenir Next Demi Bold"/>
              </a:defRPr>
            </a:lvl1pPr>
          </a:lstStyle>
          <a:p>
            <a:r>
              <a:t>Title Text</a:t>
            </a:r>
          </a:p>
        </p:txBody>
      </p:sp>
      <p:sp>
        <p:nvSpPr>
          <p:cNvPr id="485" name="Circle"/>
          <p:cNvSpPr>
            <a:spLocks noGrp="1"/>
          </p:cNvSpPr>
          <p:nvPr>
            <p:ph type="body" sz="quarter" idx="13"/>
          </p:nvPr>
        </p:nvSpPr>
        <p:spPr>
          <a:xfrm>
            <a:off x="1333500" y="3175000"/>
            <a:ext cx="2540000" cy="2540000"/>
          </a:xfrm>
          <a:prstGeom prst="ellipse">
            <a:avLst/>
          </a:prstGeom>
          <a:solidFill>
            <a:srgbClr val="22BAFE"/>
          </a:solidFill>
        </p:spPr>
        <p:txBody>
          <a:bodyPr lIns="0" tIns="0" rIns="0" bIns="0">
            <a:noAutofit/>
          </a:bodyPr>
          <a:lstStyle/>
          <a:p>
            <a:pPr marL="0" indent="0" algn="ctr">
              <a:lnSpc>
                <a:spcPct val="90000"/>
              </a:lnSpc>
              <a:spcBef>
                <a:spcPts val="0"/>
              </a:spcBef>
              <a:buSzTx/>
              <a:buNone/>
              <a:defRPr sz="2000" cap="all">
                <a:solidFill>
                  <a:srgbClr val="FFFFFF"/>
                </a:solidFill>
                <a:latin typeface="Avenir Next Demi Bold"/>
                <a:ea typeface="Avenir Next Demi Bold"/>
                <a:cs typeface="Avenir Next Demi Bold"/>
                <a:sym typeface="Avenir Next Demi Bold"/>
              </a:defRPr>
            </a:pPr>
            <a:endParaRPr/>
          </a:p>
        </p:txBody>
      </p:sp>
      <p:sp>
        <p:nvSpPr>
          <p:cNvPr id="486" name="Circle"/>
          <p:cNvSpPr>
            <a:spLocks noGrp="1"/>
          </p:cNvSpPr>
          <p:nvPr>
            <p:ph type="body" sz="quarter" idx="14"/>
          </p:nvPr>
        </p:nvSpPr>
        <p:spPr>
          <a:xfrm>
            <a:off x="5232400" y="3175000"/>
            <a:ext cx="2540000" cy="2540000"/>
          </a:xfrm>
          <a:prstGeom prst="ellipse">
            <a:avLst/>
          </a:prstGeom>
          <a:solidFill>
            <a:srgbClr val="9DD14E"/>
          </a:solidFill>
        </p:spPr>
        <p:txBody>
          <a:bodyPr lIns="0" tIns="0" rIns="0" bIns="0">
            <a:noAutofit/>
          </a:bodyPr>
          <a:lstStyle/>
          <a:p>
            <a:pPr marL="0" indent="0" algn="ctr">
              <a:lnSpc>
                <a:spcPct val="90000"/>
              </a:lnSpc>
              <a:spcBef>
                <a:spcPts val="0"/>
              </a:spcBef>
              <a:buSzTx/>
              <a:buNone/>
              <a:defRPr sz="2000" cap="all">
                <a:solidFill>
                  <a:srgbClr val="FFFFFF"/>
                </a:solidFill>
                <a:latin typeface="Avenir Next Demi Bold"/>
                <a:ea typeface="Avenir Next Demi Bold"/>
                <a:cs typeface="Avenir Next Demi Bold"/>
                <a:sym typeface="Avenir Next Demi Bold"/>
              </a:defRPr>
            </a:pPr>
            <a:endParaRPr/>
          </a:p>
        </p:txBody>
      </p:sp>
      <p:sp>
        <p:nvSpPr>
          <p:cNvPr id="487" name="Circle"/>
          <p:cNvSpPr>
            <a:spLocks noGrp="1"/>
          </p:cNvSpPr>
          <p:nvPr>
            <p:ph type="body" sz="quarter" idx="15"/>
          </p:nvPr>
        </p:nvSpPr>
        <p:spPr>
          <a:xfrm>
            <a:off x="9131300" y="3175000"/>
            <a:ext cx="2540000" cy="2540000"/>
          </a:xfrm>
          <a:prstGeom prst="ellipse">
            <a:avLst/>
          </a:prstGeom>
          <a:solidFill>
            <a:srgbClr val="8693A2"/>
          </a:solidFill>
        </p:spPr>
        <p:txBody>
          <a:bodyPr lIns="0" tIns="0" rIns="0" bIns="0">
            <a:noAutofit/>
          </a:bodyPr>
          <a:lstStyle/>
          <a:p>
            <a:pPr marL="0" indent="0" algn="ctr">
              <a:lnSpc>
                <a:spcPct val="90000"/>
              </a:lnSpc>
              <a:spcBef>
                <a:spcPts val="0"/>
              </a:spcBef>
              <a:buSzTx/>
              <a:buNone/>
              <a:defRPr sz="2000" cap="all">
                <a:solidFill>
                  <a:srgbClr val="FFFFFF"/>
                </a:solidFill>
                <a:latin typeface="Avenir Next Demi Bold"/>
                <a:ea typeface="Avenir Next Demi Bold"/>
                <a:cs typeface="Avenir Next Demi Bold"/>
                <a:sym typeface="Avenir Next Demi Bold"/>
              </a:defRPr>
            </a:pPr>
            <a:endParaRPr/>
          </a:p>
        </p:txBody>
      </p:sp>
      <p:sp>
        <p:nvSpPr>
          <p:cNvPr id="488" name="Subtitle Text 01"/>
          <p:cNvSpPr txBox="1">
            <a:spLocks noGrp="1"/>
          </p:cNvSpPr>
          <p:nvPr>
            <p:ph type="body" sz="quarter" idx="16"/>
          </p:nvPr>
        </p:nvSpPr>
        <p:spPr>
          <a:xfrm>
            <a:off x="1016000" y="6006256"/>
            <a:ext cx="3175000" cy="508844"/>
          </a:xfrm>
          <a:prstGeom prst="rect">
            <a:avLst/>
          </a:prstGeom>
        </p:spPr>
        <p:txBody>
          <a:bodyPr lIns="0" tIns="0" rIns="0" bIns="0">
            <a:noAutofit/>
          </a:bodyPr>
          <a:lstStyle>
            <a:lvl1pPr marL="0" indent="0" algn="ctr">
              <a:lnSpc>
                <a:spcPct val="90000"/>
              </a:lnSpc>
              <a:spcBef>
                <a:spcPts val="0"/>
              </a:spcBef>
              <a:buSzTx/>
              <a:buNone/>
              <a:defRPr sz="2700">
                <a:solidFill>
                  <a:srgbClr val="484848"/>
                </a:solidFill>
                <a:latin typeface="Avenir Next Condensed Demi Bold"/>
                <a:ea typeface="Avenir Next Condensed Demi Bold"/>
                <a:cs typeface="Avenir Next Condensed Demi Bold"/>
                <a:sym typeface="Avenir Next Condensed Demi Bold"/>
              </a:defRPr>
            </a:lvl1pPr>
          </a:lstStyle>
          <a:p>
            <a:r>
              <a:t>Subtitle Text 01</a:t>
            </a:r>
          </a:p>
        </p:txBody>
      </p:sp>
      <p:sp>
        <p:nvSpPr>
          <p:cNvPr id="489" name="Etiam porta sem sit malesuada magna mollis eget lorem euismod. Nullam quis risus urna mollis ornare vel eu leo."/>
          <p:cNvSpPr txBox="1">
            <a:spLocks noGrp="1"/>
          </p:cNvSpPr>
          <p:nvPr>
            <p:ph type="body" sz="quarter" idx="17"/>
          </p:nvPr>
        </p:nvSpPr>
        <p:spPr>
          <a:xfrm>
            <a:off x="1016000" y="6606142"/>
            <a:ext cx="3175000" cy="1943101"/>
          </a:xfrm>
          <a:prstGeom prst="rect">
            <a:avLst/>
          </a:prstGeom>
        </p:spPr>
        <p:txBody>
          <a:bodyPr lIns="0" tIns="0" rIns="0" bIns="0" anchor="t">
            <a:noAutofit/>
          </a:bodyPr>
          <a:lstStyle>
            <a:lvl1pPr marL="0" indent="0" algn="ctr">
              <a:spcBef>
                <a:spcPts val="1500"/>
              </a:spcBef>
              <a:buSzTx/>
              <a:buNone/>
              <a:defRPr sz="2200" spc="-22">
                <a:solidFill>
                  <a:srgbClr val="484848"/>
                </a:solidFill>
                <a:latin typeface="Avenir Next"/>
                <a:ea typeface="Avenir Next"/>
                <a:cs typeface="Avenir Next"/>
                <a:sym typeface="Avenir Next"/>
              </a:defRPr>
            </a:lvl1pPr>
          </a:lstStyle>
          <a:p>
            <a:r>
              <a:t>Etiam porta sem sit malesuada magna mollis eget lorem euismod. Nullam quis risus urna mollis ornare vel eu leo.</a:t>
            </a:r>
          </a:p>
        </p:txBody>
      </p:sp>
      <p:sp>
        <p:nvSpPr>
          <p:cNvPr id="490" name="Subtitle Text 02"/>
          <p:cNvSpPr txBox="1">
            <a:spLocks noGrp="1"/>
          </p:cNvSpPr>
          <p:nvPr>
            <p:ph type="body" sz="quarter" idx="18"/>
          </p:nvPr>
        </p:nvSpPr>
        <p:spPr>
          <a:xfrm>
            <a:off x="4914900" y="6006256"/>
            <a:ext cx="3175000" cy="508844"/>
          </a:xfrm>
          <a:prstGeom prst="rect">
            <a:avLst/>
          </a:prstGeom>
        </p:spPr>
        <p:txBody>
          <a:bodyPr lIns="0" tIns="0" rIns="0" bIns="0">
            <a:noAutofit/>
          </a:bodyPr>
          <a:lstStyle>
            <a:lvl1pPr marL="0" indent="0" algn="ctr">
              <a:lnSpc>
                <a:spcPct val="90000"/>
              </a:lnSpc>
              <a:spcBef>
                <a:spcPts val="0"/>
              </a:spcBef>
              <a:buSzTx/>
              <a:buNone/>
              <a:defRPr sz="2700">
                <a:solidFill>
                  <a:srgbClr val="484848"/>
                </a:solidFill>
                <a:latin typeface="Avenir Next Condensed Demi Bold"/>
                <a:ea typeface="Avenir Next Condensed Demi Bold"/>
                <a:cs typeface="Avenir Next Condensed Demi Bold"/>
                <a:sym typeface="Avenir Next Condensed Demi Bold"/>
              </a:defRPr>
            </a:lvl1pPr>
          </a:lstStyle>
          <a:p>
            <a:r>
              <a:t>Subtitle Text 02</a:t>
            </a:r>
          </a:p>
        </p:txBody>
      </p:sp>
      <p:sp>
        <p:nvSpPr>
          <p:cNvPr id="491" name="Morbi leo risus, porta ac. Nullam quis risus mollis eu. Fusce dapibus, tellus ac cursus, tortor mauris condimentum nibh."/>
          <p:cNvSpPr txBox="1">
            <a:spLocks noGrp="1"/>
          </p:cNvSpPr>
          <p:nvPr>
            <p:ph type="body" sz="quarter" idx="19"/>
          </p:nvPr>
        </p:nvSpPr>
        <p:spPr>
          <a:xfrm>
            <a:off x="4914900" y="6606142"/>
            <a:ext cx="3175000" cy="1943101"/>
          </a:xfrm>
          <a:prstGeom prst="rect">
            <a:avLst/>
          </a:prstGeom>
        </p:spPr>
        <p:txBody>
          <a:bodyPr lIns="0" tIns="0" rIns="0" bIns="0" anchor="t">
            <a:noAutofit/>
          </a:bodyPr>
          <a:lstStyle>
            <a:lvl1pPr marL="0" indent="0" algn="ctr">
              <a:spcBef>
                <a:spcPts val="1500"/>
              </a:spcBef>
              <a:buSzTx/>
              <a:buNone/>
              <a:defRPr sz="2200" spc="-22">
                <a:solidFill>
                  <a:srgbClr val="484848"/>
                </a:solidFill>
                <a:latin typeface="Avenir Next"/>
                <a:ea typeface="Avenir Next"/>
                <a:cs typeface="Avenir Next"/>
                <a:sym typeface="Avenir Next"/>
              </a:defRPr>
            </a:lvl1pPr>
          </a:lstStyle>
          <a:p>
            <a:r>
              <a:t>Morbi leo risus, porta ac. Nullam quis risus mollis eu. Fusce dapibus, tellus ac cursus, tortor mauris condimentum nibh.</a:t>
            </a:r>
          </a:p>
        </p:txBody>
      </p:sp>
      <p:sp>
        <p:nvSpPr>
          <p:cNvPr id="492" name="Subtitle Text 03"/>
          <p:cNvSpPr txBox="1">
            <a:spLocks noGrp="1"/>
          </p:cNvSpPr>
          <p:nvPr>
            <p:ph type="body" sz="quarter" idx="20"/>
          </p:nvPr>
        </p:nvSpPr>
        <p:spPr>
          <a:xfrm>
            <a:off x="8813800" y="6006256"/>
            <a:ext cx="3175000" cy="508844"/>
          </a:xfrm>
          <a:prstGeom prst="rect">
            <a:avLst/>
          </a:prstGeom>
        </p:spPr>
        <p:txBody>
          <a:bodyPr lIns="0" tIns="0" rIns="0" bIns="0">
            <a:noAutofit/>
          </a:bodyPr>
          <a:lstStyle>
            <a:lvl1pPr marL="0" indent="0" algn="ctr">
              <a:lnSpc>
                <a:spcPct val="90000"/>
              </a:lnSpc>
              <a:spcBef>
                <a:spcPts val="0"/>
              </a:spcBef>
              <a:buSzTx/>
              <a:buNone/>
              <a:defRPr sz="2700">
                <a:solidFill>
                  <a:srgbClr val="484848"/>
                </a:solidFill>
                <a:latin typeface="Avenir Next Condensed Demi Bold"/>
                <a:ea typeface="Avenir Next Condensed Demi Bold"/>
                <a:cs typeface="Avenir Next Condensed Demi Bold"/>
                <a:sym typeface="Avenir Next Condensed Demi Bold"/>
              </a:defRPr>
            </a:lvl1pPr>
          </a:lstStyle>
          <a:p>
            <a:r>
              <a:t>Subtitle Text 03</a:t>
            </a:r>
          </a:p>
        </p:txBody>
      </p:sp>
      <p:sp>
        <p:nvSpPr>
          <p:cNvPr id="493" name="Pellentesque ornare sem. Donec ullamcorper nulla non. Integer posuere erat a ante venenatis dapibus posuere velit aliquet."/>
          <p:cNvSpPr txBox="1">
            <a:spLocks noGrp="1"/>
          </p:cNvSpPr>
          <p:nvPr>
            <p:ph type="body" sz="quarter" idx="21"/>
          </p:nvPr>
        </p:nvSpPr>
        <p:spPr>
          <a:xfrm>
            <a:off x="8813800" y="6606142"/>
            <a:ext cx="3175000" cy="1943101"/>
          </a:xfrm>
          <a:prstGeom prst="rect">
            <a:avLst/>
          </a:prstGeom>
        </p:spPr>
        <p:txBody>
          <a:bodyPr lIns="0" tIns="0" rIns="0" bIns="0" anchor="t">
            <a:noAutofit/>
          </a:bodyPr>
          <a:lstStyle>
            <a:lvl1pPr marL="0" indent="0" algn="ctr">
              <a:spcBef>
                <a:spcPts val="1500"/>
              </a:spcBef>
              <a:buSzTx/>
              <a:buNone/>
              <a:defRPr sz="2200" spc="-22">
                <a:solidFill>
                  <a:srgbClr val="484848"/>
                </a:solidFill>
                <a:latin typeface="Avenir Next"/>
                <a:ea typeface="Avenir Next"/>
                <a:cs typeface="Avenir Next"/>
                <a:sym typeface="Avenir Next"/>
              </a:defRPr>
            </a:lvl1pPr>
          </a:lstStyle>
          <a:p>
            <a:r>
              <a:t>Pellentesque ornare sem. Donec ullamcorper nulla non. Integer posuere erat a ante venenatis dapibus posuere velit aliquet.</a:t>
            </a:r>
          </a:p>
        </p:txBody>
      </p:sp>
      <p:sp>
        <p:nvSpPr>
          <p:cNvPr id="494" name="Shape"/>
          <p:cNvSpPr>
            <a:spLocks noGrp="1"/>
          </p:cNvSpPr>
          <p:nvPr>
            <p:ph type="body" sz="quarter" idx="22"/>
          </p:nvPr>
        </p:nvSpPr>
        <p:spPr>
          <a:xfrm>
            <a:off x="2092678" y="3934183"/>
            <a:ext cx="1021644" cy="1021634"/>
          </a:xfrm>
          <a:custGeom>
            <a:avLst/>
            <a:gdLst/>
            <a:ahLst/>
            <a:cxnLst>
              <a:cxn ang="0">
                <a:pos x="wd2" y="hd2"/>
              </a:cxn>
              <a:cxn ang="5400000">
                <a:pos x="wd2" y="hd2"/>
              </a:cxn>
              <a:cxn ang="10800000">
                <a:pos x="wd2" y="hd2"/>
              </a:cxn>
              <a:cxn ang="16200000">
                <a:pos x="wd2" y="hd2"/>
              </a:cxn>
            </a:cxnLst>
            <a:rect l="0" t="0" r="r" b="b"/>
            <a:pathLst>
              <a:path w="21592" h="21594" extrusionOk="0">
                <a:moveTo>
                  <a:pt x="17145" y="2744"/>
                </a:moveTo>
                <a:cubicBezTo>
                  <a:pt x="16683" y="3206"/>
                  <a:pt x="16683" y="3955"/>
                  <a:pt x="17145" y="4417"/>
                </a:cubicBezTo>
                <a:cubicBezTo>
                  <a:pt x="17607" y="4879"/>
                  <a:pt x="18356" y="4879"/>
                  <a:pt x="18818" y="4417"/>
                </a:cubicBezTo>
                <a:cubicBezTo>
                  <a:pt x="19280" y="3955"/>
                  <a:pt x="19280" y="3206"/>
                  <a:pt x="18818" y="2744"/>
                </a:cubicBezTo>
                <a:cubicBezTo>
                  <a:pt x="18356" y="2282"/>
                  <a:pt x="17607" y="2282"/>
                  <a:pt x="17145" y="2744"/>
                </a:cubicBezTo>
                <a:close/>
                <a:moveTo>
                  <a:pt x="12866" y="8744"/>
                </a:moveTo>
                <a:cubicBezTo>
                  <a:pt x="13519" y="9397"/>
                  <a:pt x="14368" y="9588"/>
                  <a:pt x="14930" y="9025"/>
                </a:cubicBezTo>
                <a:cubicBezTo>
                  <a:pt x="15498" y="8458"/>
                  <a:pt x="15293" y="7614"/>
                  <a:pt x="14620" y="6942"/>
                </a:cubicBezTo>
                <a:cubicBezTo>
                  <a:pt x="14015" y="6336"/>
                  <a:pt x="13142" y="6065"/>
                  <a:pt x="12556" y="6651"/>
                </a:cubicBezTo>
                <a:cubicBezTo>
                  <a:pt x="11975" y="7233"/>
                  <a:pt x="12203" y="8081"/>
                  <a:pt x="12866" y="8744"/>
                </a:cubicBezTo>
                <a:close/>
                <a:moveTo>
                  <a:pt x="15216" y="6298"/>
                </a:moveTo>
                <a:cubicBezTo>
                  <a:pt x="16294" y="7376"/>
                  <a:pt x="16255" y="8644"/>
                  <a:pt x="15369" y="9531"/>
                </a:cubicBezTo>
                <a:cubicBezTo>
                  <a:pt x="14463" y="10437"/>
                  <a:pt x="13200" y="10317"/>
                  <a:pt x="12256" y="9373"/>
                </a:cubicBezTo>
                <a:cubicBezTo>
                  <a:pt x="11269" y="8386"/>
                  <a:pt x="11193" y="7071"/>
                  <a:pt x="12099" y="6165"/>
                </a:cubicBezTo>
                <a:cubicBezTo>
                  <a:pt x="13038" y="5226"/>
                  <a:pt x="14301" y="5383"/>
                  <a:pt x="15216" y="6298"/>
                </a:cubicBezTo>
                <a:close/>
                <a:moveTo>
                  <a:pt x="11525" y="10419"/>
                </a:moveTo>
                <a:lnTo>
                  <a:pt x="10314" y="11630"/>
                </a:lnTo>
                <a:lnTo>
                  <a:pt x="11258" y="12574"/>
                </a:lnTo>
                <a:lnTo>
                  <a:pt x="12612" y="11220"/>
                </a:lnTo>
                <a:lnTo>
                  <a:pt x="13094" y="11701"/>
                </a:lnTo>
                <a:lnTo>
                  <a:pt x="11153" y="13642"/>
                </a:lnTo>
                <a:lnTo>
                  <a:pt x="7940" y="10428"/>
                </a:lnTo>
                <a:lnTo>
                  <a:pt x="9809" y="8560"/>
                </a:lnTo>
                <a:lnTo>
                  <a:pt x="10290" y="9041"/>
                </a:lnTo>
                <a:lnTo>
                  <a:pt x="9008" y="10323"/>
                </a:lnTo>
                <a:lnTo>
                  <a:pt x="9838" y="11153"/>
                </a:lnTo>
                <a:lnTo>
                  <a:pt x="11049" y="9942"/>
                </a:lnTo>
                <a:cubicBezTo>
                  <a:pt x="11049" y="9942"/>
                  <a:pt x="11525" y="10419"/>
                  <a:pt x="11525" y="10419"/>
                </a:cubicBezTo>
                <a:close/>
                <a:moveTo>
                  <a:pt x="7629" y="15888"/>
                </a:moveTo>
                <a:cubicBezTo>
                  <a:pt x="7929" y="15807"/>
                  <a:pt x="8311" y="15617"/>
                  <a:pt x="8611" y="15316"/>
                </a:cubicBezTo>
                <a:cubicBezTo>
                  <a:pt x="8988" y="14940"/>
                  <a:pt x="9021" y="14554"/>
                  <a:pt x="8759" y="14291"/>
                </a:cubicBezTo>
                <a:cubicBezTo>
                  <a:pt x="8516" y="14048"/>
                  <a:pt x="8211" y="14067"/>
                  <a:pt x="7653" y="14329"/>
                </a:cubicBezTo>
                <a:cubicBezTo>
                  <a:pt x="6933" y="14668"/>
                  <a:pt x="6313" y="14725"/>
                  <a:pt x="5851" y="14263"/>
                </a:cubicBezTo>
                <a:cubicBezTo>
                  <a:pt x="5327" y="13738"/>
                  <a:pt x="5365" y="12899"/>
                  <a:pt x="6061" y="12203"/>
                </a:cubicBezTo>
                <a:cubicBezTo>
                  <a:pt x="6409" y="11855"/>
                  <a:pt x="6742" y="11674"/>
                  <a:pt x="6995" y="11593"/>
                </a:cubicBezTo>
                <a:lnTo>
                  <a:pt x="7324" y="12208"/>
                </a:lnTo>
                <a:cubicBezTo>
                  <a:pt x="7148" y="12260"/>
                  <a:pt x="6833" y="12394"/>
                  <a:pt x="6533" y="12694"/>
                </a:cubicBezTo>
                <a:cubicBezTo>
                  <a:pt x="6161" y="13066"/>
                  <a:pt x="6199" y="13428"/>
                  <a:pt x="6385" y="13614"/>
                </a:cubicBezTo>
                <a:cubicBezTo>
                  <a:pt x="6633" y="13862"/>
                  <a:pt x="6933" y="13791"/>
                  <a:pt x="7529" y="13529"/>
                </a:cubicBezTo>
                <a:cubicBezTo>
                  <a:pt x="8297" y="13181"/>
                  <a:pt x="8850" y="13190"/>
                  <a:pt x="9312" y="13652"/>
                </a:cubicBezTo>
                <a:cubicBezTo>
                  <a:pt x="9827" y="14167"/>
                  <a:pt x="9884" y="15006"/>
                  <a:pt x="9055" y="15836"/>
                </a:cubicBezTo>
                <a:cubicBezTo>
                  <a:pt x="8716" y="16174"/>
                  <a:pt x="8268" y="16432"/>
                  <a:pt x="7987" y="16503"/>
                </a:cubicBezTo>
                <a:cubicBezTo>
                  <a:pt x="7987" y="16503"/>
                  <a:pt x="7629" y="15888"/>
                  <a:pt x="7629" y="15888"/>
                </a:cubicBezTo>
                <a:close/>
                <a:moveTo>
                  <a:pt x="12904" y="1279"/>
                </a:moveTo>
                <a:lnTo>
                  <a:pt x="1532" y="12652"/>
                </a:lnTo>
                <a:cubicBezTo>
                  <a:pt x="1361" y="12823"/>
                  <a:pt x="1267" y="13050"/>
                  <a:pt x="1267" y="13292"/>
                </a:cubicBezTo>
                <a:cubicBezTo>
                  <a:pt x="1266" y="13534"/>
                  <a:pt x="1361" y="13761"/>
                  <a:pt x="1531" y="13931"/>
                </a:cubicBezTo>
                <a:lnTo>
                  <a:pt x="7662" y="20063"/>
                </a:lnTo>
                <a:cubicBezTo>
                  <a:pt x="7833" y="20234"/>
                  <a:pt x="8060" y="20327"/>
                  <a:pt x="8301" y="20327"/>
                </a:cubicBezTo>
                <a:lnTo>
                  <a:pt x="8301" y="20327"/>
                </a:lnTo>
                <a:cubicBezTo>
                  <a:pt x="8543" y="20327"/>
                  <a:pt x="8770" y="20233"/>
                  <a:pt x="8941" y="20062"/>
                </a:cubicBezTo>
                <a:lnTo>
                  <a:pt x="20314" y="8689"/>
                </a:lnTo>
                <a:lnTo>
                  <a:pt x="20021" y="2365"/>
                </a:lnTo>
                <a:cubicBezTo>
                  <a:pt x="19996" y="2166"/>
                  <a:pt x="19903" y="1978"/>
                  <a:pt x="19759" y="1834"/>
                </a:cubicBezTo>
                <a:cubicBezTo>
                  <a:pt x="19620" y="1695"/>
                  <a:pt x="19443" y="1603"/>
                  <a:pt x="19257" y="1573"/>
                </a:cubicBezTo>
                <a:cubicBezTo>
                  <a:pt x="19257" y="1573"/>
                  <a:pt x="12904" y="1279"/>
                  <a:pt x="12904" y="1279"/>
                </a:cubicBezTo>
                <a:close/>
                <a:moveTo>
                  <a:pt x="8301" y="21594"/>
                </a:moveTo>
                <a:cubicBezTo>
                  <a:pt x="8301" y="21594"/>
                  <a:pt x="8301" y="21594"/>
                  <a:pt x="8301" y="21594"/>
                </a:cubicBezTo>
                <a:cubicBezTo>
                  <a:pt x="7722" y="21594"/>
                  <a:pt x="7176" y="21368"/>
                  <a:pt x="6766" y="20958"/>
                </a:cubicBezTo>
                <a:lnTo>
                  <a:pt x="636" y="14827"/>
                </a:lnTo>
                <a:cubicBezTo>
                  <a:pt x="226" y="14417"/>
                  <a:pt x="0" y="13872"/>
                  <a:pt x="0" y="13292"/>
                </a:cubicBezTo>
                <a:cubicBezTo>
                  <a:pt x="0" y="12712"/>
                  <a:pt x="226" y="12167"/>
                  <a:pt x="636" y="11757"/>
                </a:cubicBezTo>
                <a:lnTo>
                  <a:pt x="12206" y="185"/>
                </a:lnTo>
                <a:cubicBezTo>
                  <a:pt x="12332" y="60"/>
                  <a:pt x="12506" y="-6"/>
                  <a:pt x="12684" y="1"/>
                </a:cubicBezTo>
                <a:lnTo>
                  <a:pt x="19347" y="310"/>
                </a:lnTo>
                <a:cubicBezTo>
                  <a:pt x="19365" y="310"/>
                  <a:pt x="19383" y="312"/>
                  <a:pt x="19401" y="314"/>
                </a:cubicBezTo>
                <a:cubicBezTo>
                  <a:pt x="19869" y="377"/>
                  <a:pt x="20315" y="598"/>
                  <a:pt x="20655" y="938"/>
                </a:cubicBezTo>
                <a:cubicBezTo>
                  <a:pt x="21007" y="1291"/>
                  <a:pt x="21230" y="1756"/>
                  <a:pt x="21282" y="2247"/>
                </a:cubicBezTo>
                <a:cubicBezTo>
                  <a:pt x="21283" y="2260"/>
                  <a:pt x="21284" y="2272"/>
                  <a:pt x="21285" y="2285"/>
                </a:cubicBezTo>
                <a:lnTo>
                  <a:pt x="21592" y="8910"/>
                </a:lnTo>
                <a:cubicBezTo>
                  <a:pt x="21600" y="9088"/>
                  <a:pt x="21533" y="9261"/>
                  <a:pt x="21407" y="9387"/>
                </a:cubicBezTo>
                <a:lnTo>
                  <a:pt x="9837" y="20958"/>
                </a:lnTo>
                <a:cubicBezTo>
                  <a:pt x="9426" y="21368"/>
                  <a:pt x="8881" y="21594"/>
                  <a:pt x="8301" y="21594"/>
                </a:cubicBezTo>
                <a:close/>
              </a:path>
            </a:pathLst>
          </a:custGeom>
          <a:solidFill>
            <a:srgbClr val="FFFFFF"/>
          </a:solidFill>
          <a:ln w="25400"/>
        </p:spPr>
        <p:txBody>
          <a:bodyPr lIns="0" tIns="0" rIns="0" bIns="0">
            <a:noAutofit/>
          </a:bodyPr>
          <a:lstStyle/>
          <a:p>
            <a:pPr marL="0" indent="0" algn="ctr">
              <a:spcBef>
                <a:spcPts val="1500"/>
              </a:spcBef>
              <a:buSzTx/>
              <a:buNone/>
              <a:defRPr sz="2200" spc="-22">
                <a:solidFill>
                  <a:srgbClr val="484848"/>
                </a:solidFill>
                <a:latin typeface="Avenir Next"/>
                <a:ea typeface="Avenir Next"/>
                <a:cs typeface="Avenir Next"/>
                <a:sym typeface="Avenir Next"/>
              </a:defRPr>
            </a:pPr>
            <a:endParaRPr/>
          </a:p>
        </p:txBody>
      </p:sp>
      <p:sp>
        <p:nvSpPr>
          <p:cNvPr id="495" name="Shape"/>
          <p:cNvSpPr>
            <a:spLocks noGrp="1"/>
          </p:cNvSpPr>
          <p:nvPr>
            <p:ph type="body" sz="quarter" idx="23"/>
          </p:nvPr>
        </p:nvSpPr>
        <p:spPr>
          <a:xfrm>
            <a:off x="5981935" y="4054600"/>
            <a:ext cx="1012355" cy="859142"/>
          </a:xfrm>
          <a:custGeom>
            <a:avLst/>
            <a:gdLst/>
            <a:ahLst/>
            <a:cxnLst>
              <a:cxn ang="0">
                <a:pos x="wd2" y="hd2"/>
              </a:cxn>
              <a:cxn ang="5400000">
                <a:pos x="wd2" y="hd2"/>
              </a:cxn>
              <a:cxn ang="10800000">
                <a:pos x="wd2" y="hd2"/>
              </a:cxn>
              <a:cxn ang="16200000">
                <a:pos x="wd2" y="hd2"/>
              </a:cxn>
            </a:cxnLst>
            <a:rect l="0" t="0" r="r" b="b"/>
            <a:pathLst>
              <a:path w="21600" h="21600" extrusionOk="0">
                <a:moveTo>
                  <a:pt x="8663" y="15033"/>
                </a:moveTo>
                <a:lnTo>
                  <a:pt x="6146" y="13657"/>
                </a:lnTo>
                <a:cubicBezTo>
                  <a:pt x="6012" y="13584"/>
                  <a:pt x="5925" y="13428"/>
                  <a:pt x="5920" y="13255"/>
                </a:cubicBezTo>
                <a:cubicBezTo>
                  <a:pt x="5915" y="13082"/>
                  <a:pt x="5994" y="12920"/>
                  <a:pt x="6123" y="12837"/>
                </a:cubicBezTo>
                <a:lnTo>
                  <a:pt x="8628" y="11224"/>
                </a:lnTo>
                <a:lnTo>
                  <a:pt x="9002" y="12030"/>
                </a:lnTo>
                <a:lnTo>
                  <a:pt x="7175" y="13206"/>
                </a:lnTo>
                <a:lnTo>
                  <a:pt x="8991" y="14199"/>
                </a:lnTo>
                <a:cubicBezTo>
                  <a:pt x="8991" y="14199"/>
                  <a:pt x="8663" y="15033"/>
                  <a:pt x="8663" y="15033"/>
                </a:cubicBezTo>
                <a:close/>
                <a:moveTo>
                  <a:pt x="12955" y="15033"/>
                </a:moveTo>
                <a:lnTo>
                  <a:pt x="12627" y="14199"/>
                </a:lnTo>
                <a:lnTo>
                  <a:pt x="14442" y="13206"/>
                </a:lnTo>
                <a:lnTo>
                  <a:pt x="12615" y="12030"/>
                </a:lnTo>
                <a:lnTo>
                  <a:pt x="12989" y="11224"/>
                </a:lnTo>
                <a:lnTo>
                  <a:pt x="15495" y="12837"/>
                </a:lnTo>
                <a:cubicBezTo>
                  <a:pt x="15624" y="12920"/>
                  <a:pt x="15702" y="13082"/>
                  <a:pt x="15697" y="13255"/>
                </a:cubicBezTo>
                <a:cubicBezTo>
                  <a:pt x="15693" y="13428"/>
                  <a:pt x="15605" y="13584"/>
                  <a:pt x="15472" y="13657"/>
                </a:cubicBezTo>
                <a:cubicBezTo>
                  <a:pt x="15472" y="13657"/>
                  <a:pt x="12955" y="15033"/>
                  <a:pt x="12955" y="15033"/>
                </a:cubicBezTo>
                <a:close/>
                <a:moveTo>
                  <a:pt x="10119" y="16669"/>
                </a:moveTo>
                <a:lnTo>
                  <a:pt x="9387" y="16349"/>
                </a:lnTo>
                <a:lnTo>
                  <a:pt x="11442" y="9811"/>
                </a:lnTo>
                <a:lnTo>
                  <a:pt x="12174" y="10131"/>
                </a:lnTo>
                <a:cubicBezTo>
                  <a:pt x="12174" y="10131"/>
                  <a:pt x="10119" y="16669"/>
                  <a:pt x="10119" y="16669"/>
                </a:cubicBezTo>
                <a:close/>
                <a:moveTo>
                  <a:pt x="20394" y="19172"/>
                </a:moveTo>
                <a:cubicBezTo>
                  <a:pt x="20394" y="19727"/>
                  <a:pt x="20010" y="20178"/>
                  <a:pt x="19539" y="20178"/>
                </a:cubicBezTo>
                <a:lnTo>
                  <a:pt x="2061" y="20178"/>
                </a:lnTo>
                <a:cubicBezTo>
                  <a:pt x="1590" y="20178"/>
                  <a:pt x="1206" y="19727"/>
                  <a:pt x="1206" y="19172"/>
                </a:cubicBezTo>
                <a:lnTo>
                  <a:pt x="1206" y="6040"/>
                </a:lnTo>
                <a:lnTo>
                  <a:pt x="20394" y="6040"/>
                </a:lnTo>
                <a:cubicBezTo>
                  <a:pt x="20394" y="6040"/>
                  <a:pt x="20394" y="19172"/>
                  <a:pt x="20394" y="19172"/>
                </a:cubicBezTo>
                <a:close/>
                <a:moveTo>
                  <a:pt x="3110" y="2320"/>
                </a:moveTo>
                <a:cubicBezTo>
                  <a:pt x="3572" y="2320"/>
                  <a:pt x="3947" y="2762"/>
                  <a:pt x="3947" y="3307"/>
                </a:cubicBezTo>
                <a:cubicBezTo>
                  <a:pt x="3947" y="3851"/>
                  <a:pt x="3572" y="4294"/>
                  <a:pt x="3110" y="4294"/>
                </a:cubicBezTo>
                <a:cubicBezTo>
                  <a:pt x="2648" y="4294"/>
                  <a:pt x="2272" y="3851"/>
                  <a:pt x="2272" y="3307"/>
                </a:cubicBezTo>
                <a:cubicBezTo>
                  <a:pt x="2272" y="2762"/>
                  <a:pt x="2648" y="2320"/>
                  <a:pt x="3110" y="2320"/>
                </a:cubicBezTo>
                <a:close/>
                <a:moveTo>
                  <a:pt x="5319" y="2320"/>
                </a:moveTo>
                <a:cubicBezTo>
                  <a:pt x="5781" y="2320"/>
                  <a:pt x="6157" y="2762"/>
                  <a:pt x="6157" y="3307"/>
                </a:cubicBezTo>
                <a:cubicBezTo>
                  <a:pt x="6157" y="3851"/>
                  <a:pt x="5781" y="4294"/>
                  <a:pt x="5319" y="4294"/>
                </a:cubicBezTo>
                <a:cubicBezTo>
                  <a:pt x="4857" y="4294"/>
                  <a:pt x="4481" y="3851"/>
                  <a:pt x="4481" y="3307"/>
                </a:cubicBezTo>
                <a:cubicBezTo>
                  <a:pt x="4481" y="2762"/>
                  <a:pt x="4857" y="2320"/>
                  <a:pt x="5319" y="2320"/>
                </a:cubicBezTo>
                <a:close/>
                <a:moveTo>
                  <a:pt x="7529" y="2320"/>
                </a:moveTo>
                <a:cubicBezTo>
                  <a:pt x="7991" y="2320"/>
                  <a:pt x="8366" y="2762"/>
                  <a:pt x="8366" y="3307"/>
                </a:cubicBezTo>
                <a:cubicBezTo>
                  <a:pt x="8366" y="3851"/>
                  <a:pt x="7991" y="4294"/>
                  <a:pt x="7529" y="4294"/>
                </a:cubicBezTo>
                <a:cubicBezTo>
                  <a:pt x="7067" y="4294"/>
                  <a:pt x="6691" y="3851"/>
                  <a:pt x="6691" y="3307"/>
                </a:cubicBezTo>
                <a:cubicBezTo>
                  <a:pt x="6691" y="2762"/>
                  <a:pt x="7067" y="2320"/>
                  <a:pt x="7529" y="2320"/>
                </a:cubicBezTo>
                <a:close/>
                <a:moveTo>
                  <a:pt x="19539" y="0"/>
                </a:moveTo>
                <a:lnTo>
                  <a:pt x="2061" y="0"/>
                </a:lnTo>
                <a:cubicBezTo>
                  <a:pt x="924" y="0"/>
                  <a:pt x="0" y="1089"/>
                  <a:pt x="0" y="2428"/>
                </a:cubicBezTo>
                <a:lnTo>
                  <a:pt x="0" y="19172"/>
                </a:lnTo>
                <a:cubicBezTo>
                  <a:pt x="0" y="20511"/>
                  <a:pt x="924" y="21600"/>
                  <a:pt x="2061" y="21600"/>
                </a:cubicBezTo>
                <a:lnTo>
                  <a:pt x="19539" y="21600"/>
                </a:lnTo>
                <a:cubicBezTo>
                  <a:pt x="20676" y="21600"/>
                  <a:pt x="21600" y="20511"/>
                  <a:pt x="21600" y="19172"/>
                </a:cubicBezTo>
                <a:lnTo>
                  <a:pt x="21600" y="2428"/>
                </a:lnTo>
                <a:cubicBezTo>
                  <a:pt x="21600" y="1089"/>
                  <a:pt x="20676" y="0"/>
                  <a:pt x="19539" y="0"/>
                </a:cubicBezTo>
                <a:close/>
              </a:path>
            </a:pathLst>
          </a:custGeom>
          <a:solidFill>
            <a:srgbClr val="FFFFFF"/>
          </a:solidFill>
          <a:ln w="25400"/>
        </p:spPr>
        <p:txBody>
          <a:bodyPr lIns="0" tIns="0" rIns="0" bIns="0">
            <a:noAutofit/>
          </a:bodyPr>
          <a:lstStyle/>
          <a:p>
            <a:pPr marL="0" indent="0" algn="ctr">
              <a:spcBef>
                <a:spcPts val="1500"/>
              </a:spcBef>
              <a:buSzTx/>
              <a:buNone/>
              <a:defRPr sz="2200" spc="-22">
                <a:solidFill>
                  <a:srgbClr val="484848"/>
                </a:solidFill>
                <a:latin typeface="Avenir Next"/>
                <a:ea typeface="Avenir Next"/>
                <a:cs typeface="Avenir Next"/>
                <a:sym typeface="Avenir Next"/>
              </a:defRPr>
            </a:pPr>
            <a:endParaRPr/>
          </a:p>
        </p:txBody>
      </p:sp>
      <p:sp>
        <p:nvSpPr>
          <p:cNvPr id="496" name="Shape"/>
          <p:cNvSpPr>
            <a:spLocks noGrp="1"/>
          </p:cNvSpPr>
          <p:nvPr>
            <p:ph type="body" sz="quarter" idx="24"/>
          </p:nvPr>
        </p:nvSpPr>
        <p:spPr>
          <a:xfrm>
            <a:off x="9861903" y="3905609"/>
            <a:ext cx="1078794" cy="1078782"/>
          </a:xfrm>
          <a:custGeom>
            <a:avLst/>
            <a:gdLst/>
            <a:ahLst/>
            <a:cxnLst>
              <a:cxn ang="0">
                <a:pos x="wd2" y="hd2"/>
              </a:cxn>
              <a:cxn ang="5400000">
                <a:pos x="wd2" y="hd2"/>
              </a:cxn>
              <a:cxn ang="10800000">
                <a:pos x="wd2" y="hd2"/>
              </a:cxn>
              <a:cxn ang="16200000">
                <a:pos x="wd2" y="hd2"/>
              </a:cxn>
            </a:cxnLst>
            <a:rect l="0" t="0" r="r" b="b"/>
            <a:pathLst>
              <a:path w="21600" h="21600" extrusionOk="0">
                <a:moveTo>
                  <a:pt x="18219" y="11416"/>
                </a:moveTo>
                <a:lnTo>
                  <a:pt x="16886" y="11416"/>
                </a:lnTo>
                <a:cubicBezTo>
                  <a:pt x="16545" y="11416"/>
                  <a:pt x="16269" y="11140"/>
                  <a:pt x="16269" y="10800"/>
                </a:cubicBezTo>
                <a:cubicBezTo>
                  <a:pt x="16269" y="10459"/>
                  <a:pt x="16545" y="10183"/>
                  <a:pt x="16886" y="10183"/>
                </a:cubicBezTo>
                <a:lnTo>
                  <a:pt x="18219" y="10183"/>
                </a:lnTo>
                <a:cubicBezTo>
                  <a:pt x="18079" y="8486"/>
                  <a:pt x="17363" y="6828"/>
                  <a:pt x="16068" y="5532"/>
                </a:cubicBezTo>
                <a:cubicBezTo>
                  <a:pt x="14807" y="4271"/>
                  <a:pt x="13174" y="3520"/>
                  <a:pt x="11417" y="3377"/>
                </a:cubicBezTo>
                <a:lnTo>
                  <a:pt x="11417" y="4714"/>
                </a:lnTo>
                <a:cubicBezTo>
                  <a:pt x="11417" y="5054"/>
                  <a:pt x="11141" y="5330"/>
                  <a:pt x="10800" y="5330"/>
                </a:cubicBezTo>
                <a:cubicBezTo>
                  <a:pt x="10459" y="5330"/>
                  <a:pt x="10183" y="5054"/>
                  <a:pt x="10183" y="4714"/>
                </a:cubicBezTo>
                <a:lnTo>
                  <a:pt x="10183" y="3377"/>
                </a:lnTo>
                <a:cubicBezTo>
                  <a:pt x="8426" y="3520"/>
                  <a:pt x="6793" y="4271"/>
                  <a:pt x="5532" y="5532"/>
                </a:cubicBezTo>
                <a:cubicBezTo>
                  <a:pt x="4237" y="6828"/>
                  <a:pt x="3521" y="8486"/>
                  <a:pt x="3381" y="10183"/>
                </a:cubicBezTo>
                <a:lnTo>
                  <a:pt x="4714" y="10183"/>
                </a:lnTo>
                <a:cubicBezTo>
                  <a:pt x="5055" y="10183"/>
                  <a:pt x="5331" y="10459"/>
                  <a:pt x="5331" y="10800"/>
                </a:cubicBezTo>
                <a:cubicBezTo>
                  <a:pt x="5331" y="11140"/>
                  <a:pt x="5055" y="11416"/>
                  <a:pt x="4714" y="11416"/>
                </a:cubicBezTo>
                <a:lnTo>
                  <a:pt x="3381" y="11416"/>
                </a:lnTo>
                <a:cubicBezTo>
                  <a:pt x="3521" y="13114"/>
                  <a:pt x="4237" y="14772"/>
                  <a:pt x="5532" y="16068"/>
                </a:cubicBezTo>
                <a:cubicBezTo>
                  <a:pt x="6793" y="17328"/>
                  <a:pt x="8426" y="18079"/>
                  <a:pt x="10183" y="18223"/>
                </a:cubicBezTo>
                <a:lnTo>
                  <a:pt x="10183" y="16886"/>
                </a:lnTo>
                <a:cubicBezTo>
                  <a:pt x="10183" y="16545"/>
                  <a:pt x="10459" y="16269"/>
                  <a:pt x="10800" y="16269"/>
                </a:cubicBezTo>
                <a:cubicBezTo>
                  <a:pt x="11141" y="16269"/>
                  <a:pt x="11417" y="16545"/>
                  <a:pt x="11417" y="16886"/>
                </a:cubicBezTo>
                <a:lnTo>
                  <a:pt x="11417" y="18223"/>
                </a:lnTo>
                <a:cubicBezTo>
                  <a:pt x="13174" y="18079"/>
                  <a:pt x="14807" y="17328"/>
                  <a:pt x="16068" y="16068"/>
                </a:cubicBezTo>
                <a:cubicBezTo>
                  <a:pt x="17364" y="14772"/>
                  <a:pt x="18080" y="13114"/>
                  <a:pt x="18219" y="11416"/>
                </a:cubicBezTo>
                <a:close/>
                <a:moveTo>
                  <a:pt x="21600" y="10800"/>
                </a:moveTo>
                <a:cubicBezTo>
                  <a:pt x="21600" y="11140"/>
                  <a:pt x="21324" y="11416"/>
                  <a:pt x="20983" y="11416"/>
                </a:cubicBezTo>
                <a:lnTo>
                  <a:pt x="19455" y="11416"/>
                </a:lnTo>
                <a:cubicBezTo>
                  <a:pt x="19313" y="13430"/>
                  <a:pt x="18476" y="15404"/>
                  <a:pt x="16940" y="16940"/>
                </a:cubicBezTo>
                <a:cubicBezTo>
                  <a:pt x="15446" y="18434"/>
                  <a:pt x="13504" y="19314"/>
                  <a:pt x="11417" y="19459"/>
                </a:cubicBezTo>
                <a:lnTo>
                  <a:pt x="11417" y="20983"/>
                </a:lnTo>
                <a:cubicBezTo>
                  <a:pt x="11417" y="21324"/>
                  <a:pt x="11141" y="21600"/>
                  <a:pt x="10800" y="21600"/>
                </a:cubicBezTo>
                <a:cubicBezTo>
                  <a:pt x="10459" y="21600"/>
                  <a:pt x="10183" y="21324"/>
                  <a:pt x="10183" y="20983"/>
                </a:cubicBezTo>
                <a:lnTo>
                  <a:pt x="10183" y="19459"/>
                </a:lnTo>
                <a:cubicBezTo>
                  <a:pt x="8096" y="19314"/>
                  <a:pt x="6154" y="18434"/>
                  <a:pt x="4660" y="16940"/>
                </a:cubicBezTo>
                <a:cubicBezTo>
                  <a:pt x="3124" y="15404"/>
                  <a:pt x="2287" y="13430"/>
                  <a:pt x="2145" y="11416"/>
                </a:cubicBezTo>
                <a:lnTo>
                  <a:pt x="617" y="11416"/>
                </a:lnTo>
                <a:cubicBezTo>
                  <a:pt x="276" y="11416"/>
                  <a:pt x="0" y="11140"/>
                  <a:pt x="0" y="10800"/>
                </a:cubicBezTo>
                <a:cubicBezTo>
                  <a:pt x="0" y="10459"/>
                  <a:pt x="276" y="10183"/>
                  <a:pt x="617" y="10183"/>
                </a:cubicBezTo>
                <a:lnTo>
                  <a:pt x="2145" y="10183"/>
                </a:lnTo>
                <a:cubicBezTo>
                  <a:pt x="2287" y="8169"/>
                  <a:pt x="3124" y="6196"/>
                  <a:pt x="4660" y="4660"/>
                </a:cubicBezTo>
                <a:cubicBezTo>
                  <a:pt x="6154" y="3166"/>
                  <a:pt x="8096" y="2286"/>
                  <a:pt x="10183" y="2141"/>
                </a:cubicBezTo>
                <a:lnTo>
                  <a:pt x="10183" y="617"/>
                </a:lnTo>
                <a:cubicBezTo>
                  <a:pt x="10183" y="276"/>
                  <a:pt x="10459" y="0"/>
                  <a:pt x="10800" y="0"/>
                </a:cubicBezTo>
                <a:cubicBezTo>
                  <a:pt x="11141" y="0"/>
                  <a:pt x="11417" y="276"/>
                  <a:pt x="11417" y="617"/>
                </a:cubicBezTo>
                <a:lnTo>
                  <a:pt x="11417" y="2141"/>
                </a:lnTo>
                <a:cubicBezTo>
                  <a:pt x="13504" y="2286"/>
                  <a:pt x="15446" y="3166"/>
                  <a:pt x="16940" y="4660"/>
                </a:cubicBezTo>
                <a:cubicBezTo>
                  <a:pt x="18476" y="6196"/>
                  <a:pt x="19313" y="8169"/>
                  <a:pt x="19455" y="10183"/>
                </a:cubicBezTo>
                <a:lnTo>
                  <a:pt x="20983" y="10183"/>
                </a:lnTo>
                <a:cubicBezTo>
                  <a:pt x="21324" y="10183"/>
                  <a:pt x="21600" y="10459"/>
                  <a:pt x="21600" y="10800"/>
                </a:cubicBezTo>
                <a:close/>
                <a:moveTo>
                  <a:pt x="12705" y="8895"/>
                </a:moveTo>
                <a:cubicBezTo>
                  <a:pt x="13758" y="9947"/>
                  <a:pt x="13758" y="11653"/>
                  <a:pt x="12705" y="12705"/>
                </a:cubicBezTo>
                <a:cubicBezTo>
                  <a:pt x="11653" y="13758"/>
                  <a:pt x="9947" y="13758"/>
                  <a:pt x="8894" y="12705"/>
                </a:cubicBezTo>
                <a:cubicBezTo>
                  <a:pt x="7842" y="11653"/>
                  <a:pt x="7842" y="9947"/>
                  <a:pt x="8894" y="8894"/>
                </a:cubicBezTo>
                <a:cubicBezTo>
                  <a:pt x="9947" y="7842"/>
                  <a:pt x="11653" y="7842"/>
                  <a:pt x="12705" y="8895"/>
                </a:cubicBezTo>
                <a:close/>
              </a:path>
            </a:pathLst>
          </a:custGeom>
          <a:solidFill>
            <a:srgbClr val="FFFFFF"/>
          </a:solidFill>
        </p:spPr>
        <p:txBody>
          <a:bodyPr lIns="0" tIns="0" rIns="0" bIns="0">
            <a:noAutofit/>
          </a:bodyPr>
          <a:lstStyle/>
          <a:p>
            <a:pPr marL="0" indent="0" algn="ctr">
              <a:spcBef>
                <a:spcPts val="1500"/>
              </a:spcBef>
              <a:buSzTx/>
              <a:buNone/>
              <a:defRPr sz="2200" spc="-22">
                <a:solidFill>
                  <a:srgbClr val="484848"/>
                </a:solidFill>
                <a:latin typeface="Avenir Next"/>
                <a:ea typeface="Avenir Next"/>
                <a:cs typeface="Avenir Next"/>
                <a:sym typeface="Avenir Next"/>
              </a:defRPr>
            </a:pPr>
            <a:endParaRPr/>
          </a:p>
        </p:txBody>
      </p:sp>
      <p:sp>
        <p:nvSpPr>
          <p:cNvPr id="497" name="Slide Number"/>
          <p:cNvSpPr txBox="1">
            <a:spLocks noGrp="1"/>
          </p:cNvSpPr>
          <p:nvPr>
            <p:ph type="sldNum" sz="quarter" idx="2"/>
          </p:nvPr>
        </p:nvSpPr>
        <p:spPr>
          <a:xfrm>
            <a:off x="12569613" y="9296400"/>
            <a:ext cx="250445" cy="279400"/>
          </a:xfrm>
          <a:prstGeom prst="rect">
            <a:avLst/>
          </a:prstGeom>
        </p:spPr>
        <p:txBody>
          <a:bodyPr lIns="0" tIns="0" rIns="0" bIns="0"/>
          <a:lstStyle>
            <a:lvl1pPr algn="l">
              <a:spcBef>
                <a:spcPts val="1500"/>
              </a:spcBef>
              <a:defRPr spc="-16">
                <a:solidFill>
                  <a:srgbClr val="BEC8D5"/>
                </a:solidFill>
                <a:latin typeface="Avenir Next Medium"/>
                <a:ea typeface="Avenir Next Medium"/>
                <a:cs typeface="Avenir Next Medium"/>
                <a:sym typeface="Avenir Next Medium"/>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Timeline with Highlights">
    <p:bg>
      <p:bgPr>
        <a:solidFill>
          <a:srgbClr val="41444B"/>
        </a:solidFill>
        <a:effectLst/>
      </p:bgPr>
    </p:bg>
    <p:spTree>
      <p:nvGrpSpPr>
        <p:cNvPr id="1" name=""/>
        <p:cNvGrpSpPr/>
        <p:nvPr/>
      </p:nvGrpSpPr>
      <p:grpSpPr>
        <a:xfrm>
          <a:off x="0" y="0"/>
          <a:ext cx="0" cy="0"/>
          <a:chOff x="0" y="0"/>
          <a:chExt cx="0" cy="0"/>
        </a:xfrm>
      </p:grpSpPr>
      <p:sp>
        <p:nvSpPr>
          <p:cNvPr id="537" name="Connection Line"/>
          <p:cNvSpPr/>
          <p:nvPr/>
        </p:nvSpPr>
        <p:spPr>
          <a:xfrm>
            <a:off x="460633" y="3358103"/>
            <a:ext cx="12562249" cy="6245941"/>
          </a:xfrm>
          <a:custGeom>
            <a:avLst/>
            <a:gdLst/>
            <a:ahLst/>
            <a:cxnLst>
              <a:cxn ang="0">
                <a:pos x="wd2" y="hd2"/>
              </a:cxn>
              <a:cxn ang="5400000">
                <a:pos x="wd2" y="hd2"/>
              </a:cxn>
              <a:cxn ang="10800000">
                <a:pos x="wd2" y="hd2"/>
              </a:cxn>
              <a:cxn ang="16200000">
                <a:pos x="wd2" y="hd2"/>
              </a:cxn>
            </a:cxnLst>
            <a:rect l="0" t="0" r="r" b="b"/>
            <a:pathLst>
              <a:path w="21600" h="21035" extrusionOk="0">
                <a:moveTo>
                  <a:pt x="0" y="21035"/>
                </a:moveTo>
                <a:cubicBezTo>
                  <a:pt x="3450" y="6435"/>
                  <a:pt x="10650" y="-565"/>
                  <a:pt x="21600" y="35"/>
                </a:cubicBezTo>
              </a:path>
            </a:pathLst>
          </a:custGeom>
          <a:ln w="25400">
            <a:solidFill>
              <a:srgbClr val="DCDEE0"/>
            </a:solidFill>
            <a:miter lim="400000"/>
          </a:ln>
        </p:spPr>
        <p:txBody>
          <a:bodyPr/>
          <a:lstStyle/>
          <a:p>
            <a:endParaRPr/>
          </a:p>
        </p:txBody>
      </p:sp>
      <p:sp>
        <p:nvSpPr>
          <p:cNvPr id="505" name="Circle"/>
          <p:cNvSpPr/>
          <p:nvPr/>
        </p:nvSpPr>
        <p:spPr>
          <a:xfrm>
            <a:off x="2562155" y="6307014"/>
            <a:ext cx="254001" cy="254001"/>
          </a:xfrm>
          <a:prstGeom prst="ellipse">
            <a:avLst/>
          </a:prstGeom>
          <a:solidFill>
            <a:srgbClr val="9BBF59"/>
          </a:solidFill>
          <a:ln w="12700">
            <a:miter lim="400000"/>
          </a:ln>
        </p:spPr>
        <p:txBody>
          <a:bodyPr lIns="50800" tIns="50800" rIns="50800" bIns="508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06" name="Circle"/>
          <p:cNvSpPr/>
          <p:nvPr/>
        </p:nvSpPr>
        <p:spPr>
          <a:xfrm>
            <a:off x="7216144" y="3820914"/>
            <a:ext cx="254001" cy="254001"/>
          </a:xfrm>
          <a:prstGeom prst="ellipse">
            <a:avLst/>
          </a:prstGeom>
          <a:solidFill>
            <a:srgbClr val="EDAA0F"/>
          </a:solidFill>
          <a:ln w="12700">
            <a:miter lim="400000"/>
          </a:ln>
        </p:spPr>
        <p:txBody>
          <a:bodyPr lIns="50800" tIns="50800" rIns="50800" bIns="508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07" name="Circle"/>
          <p:cNvSpPr/>
          <p:nvPr/>
        </p:nvSpPr>
        <p:spPr>
          <a:xfrm>
            <a:off x="9981779" y="3317325"/>
            <a:ext cx="254001" cy="254001"/>
          </a:xfrm>
          <a:prstGeom prst="ellipse">
            <a:avLst/>
          </a:prstGeom>
          <a:solidFill>
            <a:srgbClr val="1A98C4"/>
          </a:solidFill>
          <a:ln w="12700">
            <a:miter lim="400000"/>
          </a:ln>
        </p:spPr>
        <p:txBody>
          <a:bodyPr lIns="50800" tIns="50800" rIns="50800" bIns="508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08" name="Circle"/>
          <p:cNvSpPr/>
          <p:nvPr/>
        </p:nvSpPr>
        <p:spPr>
          <a:xfrm>
            <a:off x="4433479" y="4964710"/>
            <a:ext cx="254001" cy="254001"/>
          </a:xfrm>
          <a:prstGeom prst="ellipse">
            <a:avLst/>
          </a:prstGeom>
          <a:solidFill>
            <a:srgbClr val="1F9D97"/>
          </a:solidFill>
          <a:ln w="12700">
            <a:miter lim="400000"/>
          </a:ln>
        </p:spPr>
        <p:txBody>
          <a:bodyPr lIns="50800" tIns="50800" rIns="50800" bIns="508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09" name="Shape"/>
          <p:cNvSpPr/>
          <p:nvPr/>
        </p:nvSpPr>
        <p:spPr>
          <a:xfrm>
            <a:off x="668551" y="3711929"/>
            <a:ext cx="2414985" cy="2476104"/>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520"/>
                  <a:pt x="0" y="10095"/>
                </a:cubicBezTo>
                <a:cubicBezTo>
                  <a:pt x="0" y="15671"/>
                  <a:pt x="4834" y="20191"/>
                  <a:pt x="10798" y="20191"/>
                </a:cubicBezTo>
                <a:cubicBezTo>
                  <a:pt x="11751" y="20191"/>
                  <a:pt x="12673" y="20065"/>
                  <a:pt x="13553" y="19848"/>
                </a:cubicBezTo>
                <a:lnTo>
                  <a:pt x="17174" y="21600"/>
                </a:lnTo>
                <a:lnTo>
                  <a:pt x="17624" y="17916"/>
                </a:lnTo>
                <a:cubicBezTo>
                  <a:pt x="20050" y="16065"/>
                  <a:pt x="21600" y="13251"/>
                  <a:pt x="21600" y="10095"/>
                </a:cubicBezTo>
                <a:cubicBezTo>
                  <a:pt x="21600" y="4520"/>
                  <a:pt x="16763" y="0"/>
                  <a:pt x="10798" y="0"/>
                </a:cubicBezTo>
                <a:close/>
              </a:path>
            </a:pathLst>
          </a:custGeom>
          <a:solidFill>
            <a:srgbClr val="9BBF59"/>
          </a:solidFill>
          <a:ln w="12700">
            <a:miter lim="400000"/>
          </a:ln>
        </p:spPr>
        <p:txBody>
          <a:bodyPr lIns="50800" tIns="50800" rIns="50800" bIns="50800" anchor="ctr"/>
          <a:lstStyle/>
          <a:p>
            <a:pPr>
              <a:lnSpc>
                <a:spcPct val="80000"/>
              </a:lnSpc>
              <a:spcBef>
                <a:spcPts val="1000"/>
              </a:spcBef>
              <a:defRPr sz="2000" spc="0">
                <a:solidFill>
                  <a:srgbClr val="FFFFFF"/>
                </a:solidFill>
                <a:latin typeface="Avenir Light"/>
                <a:ea typeface="Avenir Light"/>
                <a:cs typeface="Avenir Light"/>
                <a:sym typeface="Avenir Light"/>
              </a:defRPr>
            </a:pPr>
            <a:endParaRPr/>
          </a:p>
        </p:txBody>
      </p:sp>
      <p:sp>
        <p:nvSpPr>
          <p:cNvPr id="510" name="Shape"/>
          <p:cNvSpPr/>
          <p:nvPr/>
        </p:nvSpPr>
        <p:spPr>
          <a:xfrm>
            <a:off x="1526793" y="4186920"/>
            <a:ext cx="698501" cy="698501"/>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rgbClr val="FFFFFF"/>
          </a:solidFill>
          <a:ln w="12700">
            <a:miter lim="400000"/>
          </a:ln>
        </p:spPr>
        <p:txBody>
          <a:bodyPr lIns="38100" tIns="38100" rIns="38100" bIns="381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11" name="Shape"/>
          <p:cNvSpPr/>
          <p:nvPr/>
        </p:nvSpPr>
        <p:spPr>
          <a:xfrm>
            <a:off x="4538665" y="5213526"/>
            <a:ext cx="2414985" cy="2314576"/>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8787" y="0"/>
                  <a:pt x="6912" y="561"/>
                  <a:pt x="5300" y="1519"/>
                </a:cubicBezTo>
                <a:lnTo>
                  <a:pt x="1345" y="856"/>
                </a:lnTo>
                <a:lnTo>
                  <a:pt x="1903" y="4689"/>
                </a:lnTo>
                <a:cubicBezTo>
                  <a:pt x="706" y="6428"/>
                  <a:pt x="0" y="8530"/>
                  <a:pt x="0" y="10800"/>
                </a:cubicBezTo>
                <a:cubicBezTo>
                  <a:pt x="0" y="16765"/>
                  <a:pt x="4834" y="21600"/>
                  <a:pt x="10798" y="21600"/>
                </a:cubicBezTo>
                <a:cubicBezTo>
                  <a:pt x="16763" y="21600"/>
                  <a:pt x="21600" y="16765"/>
                  <a:pt x="21600" y="10800"/>
                </a:cubicBezTo>
                <a:cubicBezTo>
                  <a:pt x="21600" y="4835"/>
                  <a:pt x="16763" y="0"/>
                  <a:pt x="10798" y="0"/>
                </a:cubicBezTo>
                <a:close/>
              </a:path>
            </a:pathLst>
          </a:custGeom>
          <a:solidFill>
            <a:srgbClr val="1F9D97"/>
          </a:solidFill>
          <a:ln w="25400">
            <a:miter lim="400000"/>
          </a:ln>
        </p:spPr>
        <p:txBody>
          <a:bodyPr lIns="50800" tIns="50800" rIns="50800" bIns="50800" anchor="ctr"/>
          <a:lstStyle/>
          <a:p>
            <a:pPr>
              <a:lnSpc>
                <a:spcPct val="80000"/>
              </a:lnSpc>
              <a:spcBef>
                <a:spcPts val="1000"/>
              </a:spcBef>
              <a:defRPr sz="2000" spc="0">
                <a:solidFill>
                  <a:srgbClr val="FFFFFF"/>
                </a:solidFill>
                <a:latin typeface="Avenir Light"/>
                <a:ea typeface="Avenir Light"/>
                <a:cs typeface="Avenir Light"/>
                <a:sym typeface="Avenir Light"/>
              </a:defRPr>
            </a:pPr>
            <a:endParaRPr/>
          </a:p>
        </p:txBody>
      </p:sp>
      <p:sp>
        <p:nvSpPr>
          <p:cNvPr id="512" name="Shape"/>
          <p:cNvSpPr/>
          <p:nvPr/>
        </p:nvSpPr>
        <p:spPr>
          <a:xfrm>
            <a:off x="5396907" y="5672319"/>
            <a:ext cx="698501" cy="698496"/>
          </a:xfrm>
          <a:custGeom>
            <a:avLst/>
            <a:gdLst/>
            <a:ahLst/>
            <a:cxnLst>
              <a:cxn ang="0">
                <a:pos x="wd2" y="hd2"/>
              </a:cxn>
              <a:cxn ang="5400000">
                <a:pos x="wd2" y="hd2"/>
              </a:cxn>
              <a:cxn ang="10800000">
                <a:pos x="wd2" y="hd2"/>
              </a:cxn>
              <a:cxn ang="16200000">
                <a:pos x="wd2" y="hd2"/>
              </a:cxn>
            </a:cxnLst>
            <a:rect l="0" t="0" r="r" b="b"/>
            <a:pathLst>
              <a:path w="21600" h="21600" extrusionOk="0">
                <a:moveTo>
                  <a:pt x="14175" y="2948"/>
                </a:moveTo>
                <a:lnTo>
                  <a:pt x="14175" y="4932"/>
                </a:lnTo>
                <a:lnTo>
                  <a:pt x="20250" y="10125"/>
                </a:lnTo>
                <a:lnTo>
                  <a:pt x="13327" y="14506"/>
                </a:lnTo>
                <a:cubicBezTo>
                  <a:pt x="13327" y="14506"/>
                  <a:pt x="21600" y="20250"/>
                  <a:pt x="21600" y="20250"/>
                </a:cubicBezTo>
                <a:lnTo>
                  <a:pt x="21600" y="9450"/>
                </a:lnTo>
                <a:cubicBezTo>
                  <a:pt x="21600" y="9450"/>
                  <a:pt x="14175" y="2948"/>
                  <a:pt x="14175" y="2948"/>
                </a:cubicBezTo>
                <a:close/>
                <a:moveTo>
                  <a:pt x="7425" y="4932"/>
                </a:moveTo>
                <a:lnTo>
                  <a:pt x="7425" y="2948"/>
                </a:lnTo>
                <a:lnTo>
                  <a:pt x="0" y="9450"/>
                </a:lnTo>
                <a:lnTo>
                  <a:pt x="0" y="20250"/>
                </a:lnTo>
                <a:lnTo>
                  <a:pt x="8298" y="14506"/>
                </a:lnTo>
                <a:lnTo>
                  <a:pt x="1350" y="10125"/>
                </a:lnTo>
                <a:cubicBezTo>
                  <a:pt x="1350" y="10125"/>
                  <a:pt x="7425" y="4932"/>
                  <a:pt x="7425" y="4932"/>
                </a:cubicBezTo>
                <a:close/>
                <a:moveTo>
                  <a:pt x="20925" y="21600"/>
                </a:moveTo>
                <a:lnTo>
                  <a:pt x="675" y="21600"/>
                </a:lnTo>
                <a:lnTo>
                  <a:pt x="9450" y="15525"/>
                </a:lnTo>
                <a:lnTo>
                  <a:pt x="12150" y="15525"/>
                </a:lnTo>
                <a:cubicBezTo>
                  <a:pt x="12150" y="15525"/>
                  <a:pt x="20925" y="21600"/>
                  <a:pt x="20925" y="21600"/>
                </a:cubicBezTo>
                <a:close/>
                <a:moveTo>
                  <a:pt x="12825" y="8100"/>
                </a:moveTo>
                <a:lnTo>
                  <a:pt x="12825" y="0"/>
                </a:lnTo>
                <a:lnTo>
                  <a:pt x="8775" y="0"/>
                </a:lnTo>
                <a:lnTo>
                  <a:pt x="8775" y="8100"/>
                </a:lnTo>
                <a:lnTo>
                  <a:pt x="6750" y="8100"/>
                </a:lnTo>
                <a:lnTo>
                  <a:pt x="10748" y="12151"/>
                </a:lnTo>
                <a:lnTo>
                  <a:pt x="14850" y="8100"/>
                </a:lnTo>
                <a:cubicBezTo>
                  <a:pt x="14850" y="8100"/>
                  <a:pt x="12825" y="8100"/>
                  <a:pt x="12825" y="8100"/>
                </a:cubicBezTo>
                <a:close/>
              </a:path>
            </a:pathLst>
          </a:custGeom>
          <a:solidFill>
            <a:srgbClr val="FFFFFF"/>
          </a:solidFill>
          <a:ln w="12700">
            <a:miter lim="400000"/>
          </a:ln>
        </p:spPr>
        <p:txBody>
          <a:bodyPr lIns="38100" tIns="38100" rIns="38100" bIns="381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13" name="Shape"/>
          <p:cNvSpPr/>
          <p:nvPr/>
        </p:nvSpPr>
        <p:spPr>
          <a:xfrm>
            <a:off x="9779872" y="3693160"/>
            <a:ext cx="2412402" cy="2388590"/>
          </a:xfrm>
          <a:custGeom>
            <a:avLst/>
            <a:gdLst/>
            <a:ahLst/>
            <a:cxnLst>
              <a:cxn ang="0">
                <a:pos x="wd2" y="hd2"/>
              </a:cxn>
              <a:cxn ang="5400000">
                <a:pos x="wd2" y="hd2"/>
              </a:cxn>
              <a:cxn ang="10800000">
                <a:pos x="wd2" y="hd2"/>
              </a:cxn>
              <a:cxn ang="16200000">
                <a:pos x="wd2" y="hd2"/>
              </a:cxn>
            </a:cxnLst>
            <a:rect l="0" t="0" r="r" b="b"/>
            <a:pathLst>
              <a:path w="20039" h="20762" extrusionOk="0">
                <a:moveTo>
                  <a:pt x="11688" y="781"/>
                </a:moveTo>
                <a:cubicBezTo>
                  <a:pt x="9976" y="465"/>
                  <a:pt x="8294" y="606"/>
                  <a:pt x="6761" y="1115"/>
                </a:cubicBezTo>
                <a:lnTo>
                  <a:pt x="3430" y="0"/>
                </a:lnTo>
                <a:lnTo>
                  <a:pt x="3054" y="3363"/>
                </a:lnTo>
                <a:cubicBezTo>
                  <a:pt x="1573" y="4783"/>
                  <a:pt x="512" y="6670"/>
                  <a:pt x="142" y="8865"/>
                </a:cubicBezTo>
                <a:cubicBezTo>
                  <a:pt x="-780" y="14336"/>
                  <a:pt x="2894" y="19587"/>
                  <a:pt x="8349" y="20593"/>
                </a:cubicBezTo>
                <a:cubicBezTo>
                  <a:pt x="13804" y="21600"/>
                  <a:pt x="18976" y="17981"/>
                  <a:pt x="19898" y="12510"/>
                </a:cubicBezTo>
                <a:cubicBezTo>
                  <a:pt x="20820" y="7039"/>
                  <a:pt x="17143" y="1787"/>
                  <a:pt x="11688" y="781"/>
                </a:cubicBezTo>
                <a:close/>
              </a:path>
            </a:pathLst>
          </a:custGeom>
          <a:solidFill>
            <a:srgbClr val="1A98C4"/>
          </a:solidFill>
          <a:ln w="12700">
            <a:miter lim="400000"/>
          </a:ln>
        </p:spPr>
        <p:txBody>
          <a:bodyPr lIns="50800" tIns="50800" rIns="50800" bIns="50800" anchor="ctr"/>
          <a:lstStyle/>
          <a:p>
            <a:pPr>
              <a:lnSpc>
                <a:spcPct val="80000"/>
              </a:lnSpc>
              <a:spcBef>
                <a:spcPts val="1000"/>
              </a:spcBef>
              <a:defRPr sz="2000" spc="0">
                <a:solidFill>
                  <a:srgbClr val="FFFFFF"/>
                </a:solidFill>
                <a:latin typeface="Avenir Light"/>
                <a:ea typeface="Avenir Light"/>
                <a:cs typeface="Avenir Light"/>
                <a:sym typeface="Avenir Light"/>
              </a:defRPr>
            </a:pPr>
            <a:endParaRPr/>
          </a:p>
        </p:txBody>
      </p:sp>
      <p:sp>
        <p:nvSpPr>
          <p:cNvPr id="514" name="Shape"/>
          <p:cNvSpPr/>
          <p:nvPr/>
        </p:nvSpPr>
        <p:spPr>
          <a:xfrm>
            <a:off x="10636822" y="4262565"/>
            <a:ext cx="698501" cy="480220"/>
          </a:xfrm>
          <a:custGeom>
            <a:avLst/>
            <a:gdLst/>
            <a:ahLst/>
            <a:cxnLst>
              <a:cxn ang="0">
                <a:pos x="wd2" y="hd2"/>
              </a:cxn>
              <a:cxn ang="5400000">
                <a:pos x="wd2" y="hd2"/>
              </a:cxn>
              <a:cxn ang="10800000">
                <a:pos x="wd2" y="hd2"/>
              </a:cxn>
              <a:cxn ang="16200000">
                <a:pos x="wd2" y="hd2"/>
              </a:cxn>
            </a:cxnLst>
            <a:rect l="0" t="0"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solidFill>
            <a:srgbClr val="FFFFFF"/>
          </a:solidFill>
          <a:ln w="12700">
            <a:miter lim="400000"/>
          </a:ln>
        </p:spPr>
        <p:txBody>
          <a:bodyPr lIns="38100" tIns="38100" rIns="38100" bIns="381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15" name="Shape"/>
          <p:cNvSpPr/>
          <p:nvPr/>
        </p:nvSpPr>
        <p:spPr>
          <a:xfrm>
            <a:off x="5822308" y="1077224"/>
            <a:ext cx="2414985" cy="2608264"/>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291"/>
                  <a:pt x="0" y="9584"/>
                </a:cubicBezTo>
                <a:cubicBezTo>
                  <a:pt x="0" y="14764"/>
                  <a:pt x="4633" y="18974"/>
                  <a:pt x="10422" y="19151"/>
                </a:cubicBezTo>
                <a:lnTo>
                  <a:pt x="13265" y="21600"/>
                </a:lnTo>
                <a:lnTo>
                  <a:pt x="14891" y="18451"/>
                </a:lnTo>
                <a:cubicBezTo>
                  <a:pt x="18826" y="17020"/>
                  <a:pt x="21600" y="13592"/>
                  <a:pt x="21600" y="9584"/>
                </a:cubicBezTo>
                <a:cubicBezTo>
                  <a:pt x="21600" y="4291"/>
                  <a:pt x="16763" y="0"/>
                  <a:pt x="10798" y="0"/>
                </a:cubicBezTo>
                <a:close/>
              </a:path>
            </a:pathLst>
          </a:custGeom>
          <a:solidFill>
            <a:srgbClr val="EDAA0F"/>
          </a:solidFill>
          <a:ln w="12700">
            <a:miter lim="400000"/>
          </a:ln>
        </p:spPr>
        <p:txBody>
          <a:bodyPr lIns="50800" tIns="50800" rIns="50800" bIns="50800" anchor="ctr"/>
          <a:lstStyle/>
          <a:p>
            <a:pPr>
              <a:lnSpc>
                <a:spcPct val="80000"/>
              </a:lnSpc>
              <a:spcBef>
                <a:spcPts val="1000"/>
              </a:spcBef>
              <a:defRPr sz="2000" spc="0">
                <a:solidFill>
                  <a:srgbClr val="FFFFFF"/>
                </a:solidFill>
                <a:latin typeface="Avenir Light"/>
                <a:ea typeface="Avenir Light"/>
                <a:cs typeface="Avenir Light"/>
                <a:sym typeface="Avenir Light"/>
              </a:defRPr>
            </a:pPr>
            <a:endParaRPr/>
          </a:p>
        </p:txBody>
      </p:sp>
      <p:sp>
        <p:nvSpPr>
          <p:cNvPr id="516" name="Shape"/>
          <p:cNvSpPr/>
          <p:nvPr/>
        </p:nvSpPr>
        <p:spPr>
          <a:xfrm>
            <a:off x="6648800" y="1616559"/>
            <a:ext cx="762001" cy="667402"/>
          </a:xfrm>
          <a:custGeom>
            <a:avLst/>
            <a:gdLst/>
            <a:ahLst/>
            <a:cxnLst>
              <a:cxn ang="0">
                <a:pos x="wd2" y="hd2"/>
              </a:cxn>
              <a:cxn ang="5400000">
                <a:pos x="wd2" y="hd2"/>
              </a:cxn>
              <a:cxn ang="10800000">
                <a:pos x="wd2" y="hd2"/>
              </a:cxn>
              <a:cxn ang="16200000">
                <a:pos x="wd2" y="hd2"/>
              </a:cxn>
            </a:cxnLst>
            <a:rect l="0" t="0" r="r" b="b"/>
            <a:pathLst>
              <a:path w="21600" h="21600" extrusionOk="0">
                <a:moveTo>
                  <a:pt x="10789" y="10800"/>
                </a:moveTo>
                <a:lnTo>
                  <a:pt x="4709" y="7714"/>
                </a:lnTo>
                <a:lnTo>
                  <a:pt x="10789" y="4629"/>
                </a:lnTo>
                <a:lnTo>
                  <a:pt x="16870" y="7714"/>
                </a:lnTo>
                <a:cubicBezTo>
                  <a:pt x="16870" y="7714"/>
                  <a:pt x="10789" y="10800"/>
                  <a:pt x="10789" y="10800"/>
                </a:cubicBezTo>
                <a:close/>
                <a:moveTo>
                  <a:pt x="21600" y="3857"/>
                </a:moveTo>
                <a:lnTo>
                  <a:pt x="14168" y="0"/>
                </a:lnTo>
                <a:lnTo>
                  <a:pt x="10800" y="3845"/>
                </a:lnTo>
                <a:lnTo>
                  <a:pt x="7432" y="0"/>
                </a:lnTo>
                <a:lnTo>
                  <a:pt x="0" y="3857"/>
                </a:lnTo>
                <a:lnTo>
                  <a:pt x="3372" y="7707"/>
                </a:lnTo>
                <a:lnTo>
                  <a:pt x="3357" y="7714"/>
                </a:lnTo>
                <a:lnTo>
                  <a:pt x="655" y="11571"/>
                </a:lnTo>
                <a:lnTo>
                  <a:pt x="3357" y="12974"/>
                </a:lnTo>
                <a:lnTo>
                  <a:pt x="3357" y="17743"/>
                </a:lnTo>
                <a:lnTo>
                  <a:pt x="10789" y="21600"/>
                </a:lnTo>
                <a:lnTo>
                  <a:pt x="18222" y="17743"/>
                </a:lnTo>
                <a:lnTo>
                  <a:pt x="18222" y="12974"/>
                </a:lnTo>
                <a:lnTo>
                  <a:pt x="20924" y="11571"/>
                </a:lnTo>
                <a:lnTo>
                  <a:pt x="18222" y="7714"/>
                </a:lnTo>
                <a:cubicBezTo>
                  <a:pt x="18222" y="7714"/>
                  <a:pt x="21600" y="3857"/>
                  <a:pt x="21600" y="3857"/>
                </a:cubicBezTo>
                <a:close/>
              </a:path>
            </a:pathLst>
          </a:custGeom>
          <a:solidFill>
            <a:srgbClr val="FFFFFF"/>
          </a:solidFill>
          <a:ln w="12700">
            <a:miter lim="400000"/>
          </a:ln>
        </p:spPr>
        <p:txBody>
          <a:bodyPr lIns="38100" tIns="38100" rIns="38100" bIns="381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17" name="Rectangle"/>
          <p:cNvSpPr/>
          <p:nvPr/>
        </p:nvSpPr>
        <p:spPr>
          <a:xfrm>
            <a:off x="0" y="9607162"/>
            <a:ext cx="13004800" cy="184538"/>
          </a:xfrm>
          <a:prstGeom prst="rect">
            <a:avLst/>
          </a:prstGeom>
          <a:solidFill>
            <a:srgbClr val="1F9D97"/>
          </a:solidFill>
          <a:ln w="25400">
            <a:miter lim="400000"/>
          </a:ln>
        </p:spPr>
        <p:txBody>
          <a:bodyPr lIns="50800" tIns="50800" rIns="50800" bIns="50800" anchor="ctr"/>
          <a:lstStyle/>
          <a:p>
            <a:pPr>
              <a:lnSpc>
                <a:spcPct val="80000"/>
              </a:lnSpc>
              <a:spcBef>
                <a:spcPts val="1000"/>
              </a:spcBef>
              <a:defRPr sz="2000" spc="0">
                <a:solidFill>
                  <a:srgbClr val="FFFFFF"/>
                </a:solidFill>
                <a:latin typeface="Avenir Light"/>
                <a:ea typeface="Avenir Light"/>
                <a:cs typeface="Avenir Light"/>
                <a:sym typeface="Avenir Light"/>
              </a:defRPr>
            </a:pPr>
            <a:endParaRPr/>
          </a:p>
        </p:txBody>
      </p:sp>
      <p:sp>
        <p:nvSpPr>
          <p:cNvPr id="518" name="Praesent"/>
          <p:cNvSpPr txBox="1">
            <a:spLocks noGrp="1"/>
          </p:cNvSpPr>
          <p:nvPr>
            <p:ph type="body" sz="quarter" idx="13"/>
          </p:nvPr>
        </p:nvSpPr>
        <p:spPr>
          <a:xfrm>
            <a:off x="923232" y="5106368"/>
            <a:ext cx="1905624" cy="444501"/>
          </a:xfrm>
          <a:prstGeom prst="rect">
            <a:avLst/>
          </a:prstGeom>
        </p:spPr>
        <p:txBody>
          <a:bodyPr lIns="0" tIns="0" rIns="0" bIns="0" anchor="t">
            <a:noAutofit/>
          </a:bodyPr>
          <a:lstStyle>
            <a:lvl1pPr marL="0" indent="0" algn="ctr" defTabSz="457200">
              <a:lnSpc>
                <a:spcPct val="8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150">
                <a:solidFill>
                  <a:srgbClr val="FFFFFF"/>
                </a:solidFill>
                <a:latin typeface="Avenir Next"/>
                <a:ea typeface="Avenir Next"/>
                <a:cs typeface="Avenir Next"/>
                <a:sym typeface="Avenir Next"/>
              </a:defRPr>
            </a:lvl1pPr>
          </a:lstStyle>
          <a:p>
            <a:r>
              <a:t>Praesent</a:t>
            </a:r>
          </a:p>
        </p:txBody>
      </p:sp>
      <p:sp>
        <p:nvSpPr>
          <p:cNvPr id="519" name="Ultricies"/>
          <p:cNvSpPr txBox="1">
            <a:spLocks noGrp="1"/>
          </p:cNvSpPr>
          <p:nvPr>
            <p:ph type="body" sz="quarter" idx="14"/>
          </p:nvPr>
        </p:nvSpPr>
        <p:spPr>
          <a:xfrm>
            <a:off x="4793346" y="6602164"/>
            <a:ext cx="1905624" cy="444501"/>
          </a:xfrm>
          <a:prstGeom prst="rect">
            <a:avLst/>
          </a:prstGeom>
        </p:spPr>
        <p:txBody>
          <a:bodyPr lIns="0" tIns="0" rIns="0" bIns="0" anchor="t">
            <a:noAutofit/>
          </a:bodyPr>
          <a:lstStyle>
            <a:lvl1pPr marL="0" indent="0" algn="ctr" defTabSz="457200">
              <a:lnSpc>
                <a:spcPct val="8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150">
                <a:solidFill>
                  <a:srgbClr val="FFFFFF"/>
                </a:solidFill>
                <a:latin typeface="Avenir Next"/>
                <a:ea typeface="Avenir Next"/>
                <a:cs typeface="Avenir Next"/>
                <a:sym typeface="Avenir Next"/>
              </a:defRPr>
            </a:lvl1pPr>
          </a:lstStyle>
          <a:p>
            <a:r>
              <a:t>Ultricies</a:t>
            </a:r>
          </a:p>
        </p:txBody>
      </p:sp>
      <p:sp>
        <p:nvSpPr>
          <p:cNvPr id="520" name="Etiam Sem"/>
          <p:cNvSpPr txBox="1">
            <a:spLocks noGrp="1"/>
          </p:cNvSpPr>
          <p:nvPr>
            <p:ph type="body" sz="quarter" idx="15"/>
          </p:nvPr>
        </p:nvSpPr>
        <p:spPr>
          <a:xfrm>
            <a:off x="10033261" y="4940000"/>
            <a:ext cx="1905625" cy="444501"/>
          </a:xfrm>
          <a:prstGeom prst="rect">
            <a:avLst/>
          </a:prstGeom>
        </p:spPr>
        <p:txBody>
          <a:bodyPr lIns="0" tIns="0" rIns="0" bIns="0" anchor="t">
            <a:noAutofit/>
          </a:bodyPr>
          <a:lstStyle>
            <a:lvl1pPr marL="0" indent="0" algn="ctr" defTabSz="457200">
              <a:lnSpc>
                <a:spcPct val="8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150">
                <a:solidFill>
                  <a:srgbClr val="FFFFFF"/>
                </a:solidFill>
                <a:latin typeface="Avenir Next"/>
                <a:ea typeface="Avenir Next"/>
                <a:cs typeface="Avenir Next"/>
                <a:sym typeface="Avenir Next"/>
              </a:defRPr>
            </a:lvl1pPr>
          </a:lstStyle>
          <a:p>
            <a:r>
              <a:t>Etiam Sem</a:t>
            </a:r>
          </a:p>
        </p:txBody>
      </p:sp>
      <p:sp>
        <p:nvSpPr>
          <p:cNvPr id="521" name="Ipsum"/>
          <p:cNvSpPr txBox="1">
            <a:spLocks noGrp="1"/>
          </p:cNvSpPr>
          <p:nvPr>
            <p:ph type="body" sz="quarter" idx="16"/>
          </p:nvPr>
        </p:nvSpPr>
        <p:spPr>
          <a:xfrm>
            <a:off x="6076988" y="2430879"/>
            <a:ext cx="1905624" cy="444501"/>
          </a:xfrm>
          <a:prstGeom prst="rect">
            <a:avLst/>
          </a:prstGeom>
        </p:spPr>
        <p:txBody>
          <a:bodyPr lIns="0" tIns="0" rIns="0" bIns="0" anchor="t">
            <a:noAutofit/>
          </a:bodyPr>
          <a:lstStyle>
            <a:lvl1pPr marL="0" indent="0" algn="ctr" defTabSz="457200">
              <a:lnSpc>
                <a:spcPct val="8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150">
                <a:solidFill>
                  <a:srgbClr val="FFFFFF"/>
                </a:solidFill>
                <a:latin typeface="Avenir Next"/>
                <a:ea typeface="Avenir Next"/>
                <a:cs typeface="Avenir Next"/>
                <a:sym typeface="Avenir Next"/>
              </a:defRPr>
            </a:lvl1pPr>
          </a:lstStyle>
          <a:p>
            <a:r>
              <a:t>Ipsum</a:t>
            </a:r>
          </a:p>
        </p:txBody>
      </p:sp>
      <p:sp>
        <p:nvSpPr>
          <p:cNvPr id="522" name="Cras justo odio, dapibus ac facilisis in, egestas eget."/>
          <p:cNvSpPr txBox="1">
            <a:spLocks noGrp="1"/>
          </p:cNvSpPr>
          <p:nvPr>
            <p:ph type="body" sz="quarter" idx="17"/>
          </p:nvPr>
        </p:nvSpPr>
        <p:spPr>
          <a:xfrm>
            <a:off x="2581813" y="7291759"/>
            <a:ext cx="1841501" cy="1217229"/>
          </a:xfrm>
          <a:prstGeom prst="rect">
            <a:avLst/>
          </a:prstGeom>
        </p:spPr>
        <p:txBody>
          <a:bodyPr lIns="0" tIns="0" rIns="0" bIns="0" anchor="t">
            <a:noAutofit/>
          </a:bodyPr>
          <a:lstStyle>
            <a:lvl1pPr marL="0" indent="0">
              <a:lnSpc>
                <a:spcPct val="80000"/>
              </a:lnSpc>
              <a:spcBef>
                <a:spcPts val="1000"/>
              </a:spcBef>
              <a:buSzTx/>
              <a:buNone/>
              <a:defRPr sz="2000">
                <a:solidFill>
                  <a:srgbClr val="FFFFFF"/>
                </a:solidFill>
                <a:latin typeface="Avenir Light"/>
                <a:ea typeface="Avenir Light"/>
                <a:cs typeface="Avenir Light"/>
                <a:sym typeface="Avenir Light"/>
              </a:defRPr>
            </a:lvl1pPr>
          </a:lstStyle>
          <a:p>
            <a:r>
              <a:t>Cras justo odio, dapibus ac facilisis in, egestas eget.</a:t>
            </a:r>
          </a:p>
        </p:txBody>
      </p:sp>
      <p:sp>
        <p:nvSpPr>
          <p:cNvPr id="523" name="01"/>
          <p:cNvSpPr txBox="1">
            <a:spLocks noGrp="1"/>
          </p:cNvSpPr>
          <p:nvPr>
            <p:ph type="body" sz="quarter" idx="18"/>
          </p:nvPr>
        </p:nvSpPr>
        <p:spPr>
          <a:xfrm>
            <a:off x="2584230" y="6779600"/>
            <a:ext cx="1836668" cy="507486"/>
          </a:xfrm>
          <a:prstGeom prst="rect">
            <a:avLst/>
          </a:prstGeom>
        </p:spPr>
        <p:txBody>
          <a:bodyPr lIns="0" tIns="0" rIns="0" bIns="0" anchor="t">
            <a:noAutofit/>
          </a:bodyPr>
          <a:lstStyle>
            <a:lvl1pPr marL="0" indent="0" defTabSz="457200">
              <a:lnSpc>
                <a:spcPct val="90000"/>
              </a:lnSpc>
              <a:spcBef>
                <a:spcPts val="100"/>
              </a:spcBef>
              <a:buSzTx/>
              <a:buNone/>
              <a:defRPr sz="3000" spc="0">
                <a:solidFill>
                  <a:srgbClr val="9BBF59"/>
                </a:solidFill>
                <a:latin typeface="Avenir Next"/>
                <a:ea typeface="Avenir Next"/>
                <a:cs typeface="Avenir Next"/>
                <a:sym typeface="Avenir Next"/>
              </a:defRPr>
            </a:lvl1pPr>
          </a:lstStyle>
          <a:p>
            <a:r>
              <a:t>01</a:t>
            </a:r>
          </a:p>
        </p:txBody>
      </p:sp>
      <p:sp>
        <p:nvSpPr>
          <p:cNvPr id="524" name="Etiam porta sem malesuada magna mollis euismod."/>
          <p:cNvSpPr txBox="1">
            <a:spLocks noGrp="1"/>
          </p:cNvSpPr>
          <p:nvPr>
            <p:ph type="body" sz="quarter" idx="19"/>
          </p:nvPr>
        </p:nvSpPr>
        <p:spPr>
          <a:xfrm>
            <a:off x="3595864" y="3058097"/>
            <a:ext cx="1841501" cy="1122838"/>
          </a:xfrm>
          <a:prstGeom prst="rect">
            <a:avLst/>
          </a:prstGeom>
        </p:spPr>
        <p:txBody>
          <a:bodyPr lIns="0" tIns="0" rIns="0" bIns="0" anchor="b">
            <a:noAutofit/>
          </a:bodyPr>
          <a:lstStyle>
            <a:lvl1pPr marL="0" indent="0" algn="ctr">
              <a:lnSpc>
                <a:spcPct val="80000"/>
              </a:lnSpc>
              <a:spcBef>
                <a:spcPts val="1000"/>
              </a:spcBef>
              <a:buSzTx/>
              <a:buNone/>
              <a:defRPr sz="2000">
                <a:solidFill>
                  <a:srgbClr val="FFFFFF"/>
                </a:solidFill>
                <a:latin typeface="Avenir Light"/>
                <a:ea typeface="Avenir Light"/>
                <a:cs typeface="Avenir Light"/>
                <a:sym typeface="Avenir Light"/>
              </a:defRPr>
            </a:lvl1pPr>
          </a:lstStyle>
          <a:p>
            <a:r>
              <a:t>Etiam porta sem malesuada magna mollis euismod.</a:t>
            </a:r>
          </a:p>
        </p:txBody>
      </p:sp>
      <p:sp>
        <p:nvSpPr>
          <p:cNvPr id="525" name="02"/>
          <p:cNvSpPr txBox="1">
            <a:spLocks noGrp="1"/>
          </p:cNvSpPr>
          <p:nvPr>
            <p:ph type="body" sz="quarter" idx="20"/>
          </p:nvPr>
        </p:nvSpPr>
        <p:spPr>
          <a:xfrm>
            <a:off x="3598280" y="4215410"/>
            <a:ext cx="1836668" cy="508001"/>
          </a:xfrm>
          <a:prstGeom prst="rect">
            <a:avLst/>
          </a:prstGeom>
        </p:spPr>
        <p:txBody>
          <a:bodyPr lIns="0" tIns="0" rIns="0" bIns="0" anchor="t">
            <a:noAutofit/>
          </a:bodyPr>
          <a:lstStyle>
            <a:lvl1pPr marL="0" indent="0" algn="ctr" defTabSz="457200">
              <a:lnSpc>
                <a:spcPct val="80000"/>
              </a:lnSpc>
              <a:spcBef>
                <a:spcPts val="0"/>
              </a:spcBef>
              <a:buSzTx/>
              <a:buNone/>
              <a:defRPr sz="3000" spc="0">
                <a:solidFill>
                  <a:srgbClr val="209E96"/>
                </a:solidFill>
                <a:latin typeface="Avenir Next"/>
                <a:ea typeface="Avenir Next"/>
                <a:cs typeface="Avenir Next"/>
                <a:sym typeface="Avenir Next"/>
              </a:defRPr>
            </a:lvl1pPr>
          </a:lstStyle>
          <a:p>
            <a:r>
              <a:t>02</a:t>
            </a:r>
          </a:p>
        </p:txBody>
      </p:sp>
      <p:sp>
        <p:nvSpPr>
          <p:cNvPr id="526" name="Donec sed odio dui parturient."/>
          <p:cNvSpPr txBox="1">
            <a:spLocks noGrp="1"/>
          </p:cNvSpPr>
          <p:nvPr>
            <p:ph type="body" sz="quarter" idx="21"/>
          </p:nvPr>
        </p:nvSpPr>
        <p:spPr>
          <a:xfrm>
            <a:off x="7166457" y="4809833"/>
            <a:ext cx="1841501" cy="1122838"/>
          </a:xfrm>
          <a:prstGeom prst="rect">
            <a:avLst/>
          </a:prstGeom>
        </p:spPr>
        <p:txBody>
          <a:bodyPr lIns="0" tIns="0" rIns="0" bIns="0" anchor="t">
            <a:noAutofit/>
          </a:bodyPr>
          <a:lstStyle>
            <a:lvl1pPr marL="0" indent="0">
              <a:lnSpc>
                <a:spcPct val="80000"/>
              </a:lnSpc>
              <a:spcBef>
                <a:spcPts val="1000"/>
              </a:spcBef>
              <a:buSzTx/>
              <a:buNone/>
              <a:defRPr sz="2000">
                <a:solidFill>
                  <a:srgbClr val="FFFFFF"/>
                </a:solidFill>
                <a:latin typeface="Avenir Light"/>
                <a:ea typeface="Avenir Light"/>
                <a:cs typeface="Avenir Light"/>
                <a:sym typeface="Avenir Light"/>
              </a:defRPr>
            </a:lvl1pPr>
          </a:lstStyle>
          <a:p>
            <a:r>
              <a:t>Donec sed odio dui parturient.</a:t>
            </a:r>
          </a:p>
        </p:txBody>
      </p:sp>
      <p:sp>
        <p:nvSpPr>
          <p:cNvPr id="527" name="03"/>
          <p:cNvSpPr txBox="1">
            <a:spLocks noGrp="1"/>
          </p:cNvSpPr>
          <p:nvPr>
            <p:ph type="body" sz="quarter" idx="22"/>
          </p:nvPr>
        </p:nvSpPr>
        <p:spPr>
          <a:xfrm>
            <a:off x="7168874" y="4310373"/>
            <a:ext cx="1836668" cy="508001"/>
          </a:xfrm>
          <a:prstGeom prst="rect">
            <a:avLst/>
          </a:prstGeom>
        </p:spPr>
        <p:txBody>
          <a:bodyPr lIns="0" tIns="0" rIns="0" bIns="0" anchor="t">
            <a:noAutofit/>
          </a:bodyPr>
          <a:lstStyle>
            <a:lvl1pPr marL="0" indent="0" defTabSz="457200">
              <a:lnSpc>
                <a:spcPct val="90000"/>
              </a:lnSpc>
              <a:spcBef>
                <a:spcPts val="100"/>
              </a:spcBef>
              <a:buSzTx/>
              <a:buNone/>
              <a:defRPr sz="3000" spc="0">
                <a:solidFill>
                  <a:srgbClr val="ECAA0F"/>
                </a:solidFill>
                <a:latin typeface="Avenir Next"/>
                <a:ea typeface="Avenir Next"/>
                <a:cs typeface="Avenir Next"/>
                <a:sym typeface="Avenir Next"/>
              </a:defRPr>
            </a:lvl1pPr>
          </a:lstStyle>
          <a:p>
            <a:r>
              <a:t>03</a:t>
            </a:r>
          </a:p>
        </p:txBody>
      </p:sp>
      <p:sp>
        <p:nvSpPr>
          <p:cNvPr id="528" name="Cum sociis penatibus, nascetur ridiculus lorem."/>
          <p:cNvSpPr txBox="1">
            <a:spLocks noGrp="1"/>
          </p:cNvSpPr>
          <p:nvPr>
            <p:ph type="body" sz="quarter" idx="23"/>
          </p:nvPr>
        </p:nvSpPr>
        <p:spPr>
          <a:xfrm>
            <a:off x="9188029" y="1415974"/>
            <a:ext cx="1841501" cy="1202941"/>
          </a:xfrm>
          <a:prstGeom prst="rect">
            <a:avLst/>
          </a:prstGeom>
        </p:spPr>
        <p:txBody>
          <a:bodyPr lIns="0" tIns="0" rIns="0" bIns="0" anchor="b">
            <a:noAutofit/>
          </a:bodyPr>
          <a:lstStyle>
            <a:lvl1pPr marL="0" indent="0" algn="ctr">
              <a:lnSpc>
                <a:spcPct val="80000"/>
              </a:lnSpc>
              <a:spcBef>
                <a:spcPts val="1000"/>
              </a:spcBef>
              <a:buSzTx/>
              <a:buNone/>
              <a:defRPr sz="2000">
                <a:solidFill>
                  <a:srgbClr val="FFFFFF"/>
                </a:solidFill>
                <a:latin typeface="Avenir Light"/>
                <a:ea typeface="Avenir Light"/>
                <a:cs typeface="Avenir Light"/>
                <a:sym typeface="Avenir Light"/>
              </a:defRPr>
            </a:lvl1pPr>
          </a:lstStyle>
          <a:p>
            <a:r>
              <a:t>Cum sociis penatibus, nascetur ridiculus lorem.</a:t>
            </a:r>
          </a:p>
        </p:txBody>
      </p:sp>
      <p:sp>
        <p:nvSpPr>
          <p:cNvPr id="529" name="04"/>
          <p:cNvSpPr txBox="1">
            <a:spLocks noGrp="1"/>
          </p:cNvSpPr>
          <p:nvPr>
            <p:ph type="body" sz="quarter" idx="24"/>
          </p:nvPr>
        </p:nvSpPr>
        <p:spPr>
          <a:xfrm>
            <a:off x="9192862" y="2618546"/>
            <a:ext cx="1836668" cy="508001"/>
          </a:xfrm>
          <a:prstGeom prst="rect">
            <a:avLst/>
          </a:prstGeom>
        </p:spPr>
        <p:txBody>
          <a:bodyPr lIns="0" tIns="0" rIns="0" bIns="0" anchor="t">
            <a:noAutofit/>
          </a:bodyPr>
          <a:lstStyle>
            <a:lvl1pPr marL="0" indent="0" algn="ctr" defTabSz="457200">
              <a:lnSpc>
                <a:spcPct val="80000"/>
              </a:lnSpc>
              <a:spcBef>
                <a:spcPts val="0"/>
              </a:spcBef>
              <a:buSzTx/>
              <a:buNone/>
              <a:defRPr sz="3000" spc="0">
                <a:solidFill>
                  <a:srgbClr val="1A98C4"/>
                </a:solidFill>
                <a:latin typeface="Avenir Next"/>
                <a:ea typeface="Avenir Next"/>
                <a:cs typeface="Avenir Next"/>
                <a:sym typeface="Avenir Next"/>
              </a:defRPr>
            </a:lvl1pPr>
          </a:lstStyle>
          <a:p>
            <a:r>
              <a:t>04</a:t>
            </a:r>
          </a:p>
        </p:txBody>
      </p:sp>
      <p:sp>
        <p:nvSpPr>
          <p:cNvPr id="530"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solidFill>
                  <a:srgbClr val="DCDEE0"/>
                </a:solidFill>
              </a:defRPr>
            </a:pPr>
            <a:r>
              <a:t>Weaver-Hightower, </a:t>
            </a:r>
            <a:r>
              <a:rPr i="1">
                <a:latin typeface="Helvetica Neue"/>
                <a:ea typeface="Helvetica Neue"/>
                <a:cs typeface="Helvetica Neue"/>
                <a:sym typeface="Helvetica Neue"/>
              </a:rPr>
              <a:t>How to Write Qualitative Research</a:t>
            </a:r>
          </a:p>
        </p:txBody>
      </p:sp>
      <p:sp>
        <p:nvSpPr>
          <p:cNvPr id="531" name="Slide Number"/>
          <p:cNvSpPr txBox="1">
            <a:spLocks noGrp="1"/>
          </p:cNvSpPr>
          <p:nvPr>
            <p:ph type="sldNum" sz="quarter" idx="2"/>
          </p:nvPr>
        </p:nvSpPr>
        <p:spPr>
          <a:xfrm>
            <a:off x="12573000" y="9150350"/>
            <a:ext cx="277877" cy="317500"/>
          </a:xfrm>
          <a:prstGeom prst="rect">
            <a:avLst/>
          </a:prstGeom>
        </p:spPr>
        <p:txBody>
          <a:bodyPr lIns="0" tIns="0" rIns="0" bIns="0">
            <a:spAutoFit/>
          </a:bodyPr>
          <a:lstStyle>
            <a:lvl1pPr>
              <a:defRPr sz="1800">
                <a:solidFill>
                  <a:srgbClr val="FFFFFF"/>
                </a:solidFill>
                <a:latin typeface="Avenir Next"/>
                <a:ea typeface="Avenir Next"/>
                <a:cs typeface="Avenir Next"/>
                <a:sym typeface="Avenir Next"/>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Speech Bubbles">
    <p:spTree>
      <p:nvGrpSpPr>
        <p:cNvPr id="1" name=""/>
        <p:cNvGrpSpPr/>
        <p:nvPr/>
      </p:nvGrpSpPr>
      <p:grpSpPr>
        <a:xfrm>
          <a:off x="0" y="0"/>
          <a:ext cx="0" cy="0"/>
          <a:chOff x="0" y="0"/>
          <a:chExt cx="0" cy="0"/>
        </a:xfrm>
      </p:grpSpPr>
      <p:grpSp>
        <p:nvGrpSpPr>
          <p:cNvPr id="606" name="Group"/>
          <p:cNvGrpSpPr/>
          <p:nvPr/>
        </p:nvGrpSpPr>
        <p:grpSpPr>
          <a:xfrm>
            <a:off x="1482196" y="1300329"/>
            <a:ext cx="10040408" cy="4247461"/>
            <a:chOff x="0" y="0"/>
            <a:chExt cx="10040406" cy="4247460"/>
          </a:xfrm>
        </p:grpSpPr>
        <p:grpSp>
          <p:nvGrpSpPr>
            <p:cNvPr id="604" name="Group"/>
            <p:cNvGrpSpPr/>
            <p:nvPr/>
          </p:nvGrpSpPr>
          <p:grpSpPr>
            <a:xfrm>
              <a:off x="-1" y="1018830"/>
              <a:ext cx="4633695" cy="2209801"/>
              <a:chOff x="0" y="0"/>
              <a:chExt cx="4633693" cy="2209800"/>
            </a:xfrm>
          </p:grpSpPr>
          <p:grpSp>
            <p:nvGrpSpPr>
              <p:cNvPr id="551" name="Group"/>
              <p:cNvGrpSpPr/>
              <p:nvPr/>
            </p:nvGrpSpPr>
            <p:grpSpPr>
              <a:xfrm>
                <a:off x="-1" y="0"/>
                <a:ext cx="4633694" cy="381001"/>
                <a:chOff x="0" y="0"/>
                <a:chExt cx="4633692" cy="381000"/>
              </a:xfrm>
            </p:grpSpPr>
            <p:grpSp>
              <p:nvGrpSpPr>
                <p:cNvPr id="544" name="Group"/>
                <p:cNvGrpSpPr/>
                <p:nvPr/>
              </p:nvGrpSpPr>
              <p:grpSpPr>
                <a:xfrm>
                  <a:off x="0" y="0"/>
                  <a:ext cx="2284193" cy="381001"/>
                  <a:chOff x="0" y="0"/>
                  <a:chExt cx="2284192" cy="381000"/>
                </a:xfrm>
              </p:grpSpPr>
              <p:sp>
                <p:nvSpPr>
                  <p:cNvPr id="539" name="Shape"/>
                  <p:cNvSpPr/>
                  <p:nvPr/>
                </p:nvSpPr>
                <p:spPr>
                  <a:xfrm>
                    <a:off x="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72B1D7"/>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40" name="Shape"/>
                  <p:cNvSpPr/>
                  <p:nvPr/>
                </p:nvSpPr>
                <p:spPr>
                  <a:xfrm>
                    <a:off x="4699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72B1D7"/>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41" name="Shape"/>
                  <p:cNvSpPr/>
                  <p:nvPr/>
                </p:nvSpPr>
                <p:spPr>
                  <a:xfrm>
                    <a:off x="9398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72B1D7"/>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42" name="Shape"/>
                  <p:cNvSpPr/>
                  <p:nvPr/>
                </p:nvSpPr>
                <p:spPr>
                  <a:xfrm>
                    <a:off x="14097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72B1D7"/>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43" name="Shape"/>
                  <p:cNvSpPr/>
                  <p:nvPr/>
                </p:nvSpPr>
                <p:spPr>
                  <a:xfrm>
                    <a:off x="18796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72B1D7"/>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grpSp>
              <p:nvGrpSpPr>
                <p:cNvPr id="550" name="Group"/>
                <p:cNvGrpSpPr/>
                <p:nvPr/>
              </p:nvGrpSpPr>
              <p:grpSpPr>
                <a:xfrm>
                  <a:off x="2349500" y="0"/>
                  <a:ext cx="2284193" cy="381001"/>
                  <a:chOff x="0" y="0"/>
                  <a:chExt cx="2284192" cy="381000"/>
                </a:xfrm>
              </p:grpSpPr>
              <p:sp>
                <p:nvSpPr>
                  <p:cNvPr id="545" name="Shape"/>
                  <p:cNvSpPr/>
                  <p:nvPr/>
                </p:nvSpPr>
                <p:spPr>
                  <a:xfrm>
                    <a:off x="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46" name="Shape"/>
                  <p:cNvSpPr/>
                  <p:nvPr/>
                </p:nvSpPr>
                <p:spPr>
                  <a:xfrm>
                    <a:off x="4699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47" name="Shape"/>
                  <p:cNvSpPr/>
                  <p:nvPr/>
                </p:nvSpPr>
                <p:spPr>
                  <a:xfrm>
                    <a:off x="9398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48" name="Shape"/>
                  <p:cNvSpPr/>
                  <p:nvPr/>
                </p:nvSpPr>
                <p:spPr>
                  <a:xfrm>
                    <a:off x="14097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49" name="Shape"/>
                  <p:cNvSpPr/>
                  <p:nvPr/>
                </p:nvSpPr>
                <p:spPr>
                  <a:xfrm>
                    <a:off x="18796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grpSp>
          <p:grpSp>
            <p:nvGrpSpPr>
              <p:cNvPr id="564" name="Group"/>
              <p:cNvGrpSpPr/>
              <p:nvPr/>
            </p:nvGrpSpPr>
            <p:grpSpPr>
              <a:xfrm>
                <a:off x="-1" y="457200"/>
                <a:ext cx="4633694" cy="381001"/>
                <a:chOff x="0" y="0"/>
                <a:chExt cx="4633692" cy="381000"/>
              </a:xfrm>
            </p:grpSpPr>
            <p:grpSp>
              <p:nvGrpSpPr>
                <p:cNvPr id="559" name="Group"/>
                <p:cNvGrpSpPr/>
                <p:nvPr/>
              </p:nvGrpSpPr>
              <p:grpSpPr>
                <a:xfrm>
                  <a:off x="0" y="0"/>
                  <a:ext cx="3223993" cy="381001"/>
                  <a:chOff x="0" y="0"/>
                  <a:chExt cx="3223992" cy="381000"/>
                </a:xfrm>
              </p:grpSpPr>
              <p:sp>
                <p:nvSpPr>
                  <p:cNvPr id="552" name="Shape"/>
                  <p:cNvSpPr/>
                  <p:nvPr/>
                </p:nvSpPr>
                <p:spPr>
                  <a:xfrm>
                    <a:off x="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3197E0"/>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53" name="Shape"/>
                  <p:cNvSpPr/>
                  <p:nvPr/>
                </p:nvSpPr>
                <p:spPr>
                  <a:xfrm>
                    <a:off x="4699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3197E0"/>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54" name="Shape"/>
                  <p:cNvSpPr/>
                  <p:nvPr/>
                </p:nvSpPr>
                <p:spPr>
                  <a:xfrm>
                    <a:off x="9398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3197E0"/>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55" name="Shape"/>
                  <p:cNvSpPr/>
                  <p:nvPr/>
                </p:nvSpPr>
                <p:spPr>
                  <a:xfrm>
                    <a:off x="14097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3197E0"/>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56" name="Shape"/>
                  <p:cNvSpPr/>
                  <p:nvPr/>
                </p:nvSpPr>
                <p:spPr>
                  <a:xfrm>
                    <a:off x="18796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3197E0"/>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57" name="Shape"/>
                  <p:cNvSpPr/>
                  <p:nvPr/>
                </p:nvSpPr>
                <p:spPr>
                  <a:xfrm>
                    <a:off x="23495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3197E0"/>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58" name="Shape"/>
                  <p:cNvSpPr/>
                  <p:nvPr/>
                </p:nvSpPr>
                <p:spPr>
                  <a:xfrm>
                    <a:off x="28194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3197E0"/>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grpSp>
              <p:nvGrpSpPr>
                <p:cNvPr id="563" name="Group"/>
                <p:cNvGrpSpPr/>
                <p:nvPr/>
              </p:nvGrpSpPr>
              <p:grpSpPr>
                <a:xfrm>
                  <a:off x="3289300" y="0"/>
                  <a:ext cx="1344393" cy="381001"/>
                  <a:chOff x="0" y="0"/>
                  <a:chExt cx="1344392" cy="381000"/>
                </a:xfrm>
              </p:grpSpPr>
              <p:sp>
                <p:nvSpPr>
                  <p:cNvPr id="560" name="Shape"/>
                  <p:cNvSpPr/>
                  <p:nvPr/>
                </p:nvSpPr>
                <p:spPr>
                  <a:xfrm>
                    <a:off x="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61" name="Shape"/>
                  <p:cNvSpPr/>
                  <p:nvPr/>
                </p:nvSpPr>
                <p:spPr>
                  <a:xfrm>
                    <a:off x="4699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62" name="Shape"/>
                  <p:cNvSpPr/>
                  <p:nvPr/>
                </p:nvSpPr>
                <p:spPr>
                  <a:xfrm>
                    <a:off x="9398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grpSp>
          <p:grpSp>
            <p:nvGrpSpPr>
              <p:cNvPr id="577" name="Group"/>
              <p:cNvGrpSpPr/>
              <p:nvPr/>
            </p:nvGrpSpPr>
            <p:grpSpPr>
              <a:xfrm>
                <a:off x="-1" y="914400"/>
                <a:ext cx="4633694" cy="381001"/>
                <a:chOff x="0" y="0"/>
                <a:chExt cx="4633692" cy="381000"/>
              </a:xfrm>
            </p:grpSpPr>
            <p:grpSp>
              <p:nvGrpSpPr>
                <p:cNvPr id="568" name="Group"/>
                <p:cNvGrpSpPr/>
                <p:nvPr/>
              </p:nvGrpSpPr>
              <p:grpSpPr>
                <a:xfrm>
                  <a:off x="0" y="0"/>
                  <a:ext cx="1344393" cy="381001"/>
                  <a:chOff x="0" y="0"/>
                  <a:chExt cx="1344392" cy="381000"/>
                </a:xfrm>
              </p:grpSpPr>
              <p:sp>
                <p:nvSpPr>
                  <p:cNvPr id="565" name="Shape"/>
                  <p:cNvSpPr/>
                  <p:nvPr/>
                </p:nvSpPr>
                <p:spPr>
                  <a:xfrm>
                    <a:off x="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3484C9"/>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66" name="Shape"/>
                  <p:cNvSpPr/>
                  <p:nvPr/>
                </p:nvSpPr>
                <p:spPr>
                  <a:xfrm>
                    <a:off x="4699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3484C9"/>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67" name="Shape"/>
                  <p:cNvSpPr/>
                  <p:nvPr/>
                </p:nvSpPr>
                <p:spPr>
                  <a:xfrm>
                    <a:off x="9398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3484C9"/>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grpSp>
              <p:nvGrpSpPr>
                <p:cNvPr id="576" name="Group"/>
                <p:cNvGrpSpPr/>
                <p:nvPr/>
              </p:nvGrpSpPr>
              <p:grpSpPr>
                <a:xfrm>
                  <a:off x="1409700" y="0"/>
                  <a:ext cx="3223993" cy="381001"/>
                  <a:chOff x="0" y="0"/>
                  <a:chExt cx="3223992" cy="381000"/>
                </a:xfrm>
              </p:grpSpPr>
              <p:sp>
                <p:nvSpPr>
                  <p:cNvPr id="569" name="Shape"/>
                  <p:cNvSpPr/>
                  <p:nvPr/>
                </p:nvSpPr>
                <p:spPr>
                  <a:xfrm>
                    <a:off x="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70" name="Shape"/>
                  <p:cNvSpPr/>
                  <p:nvPr/>
                </p:nvSpPr>
                <p:spPr>
                  <a:xfrm>
                    <a:off x="4699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71" name="Shape"/>
                  <p:cNvSpPr/>
                  <p:nvPr/>
                </p:nvSpPr>
                <p:spPr>
                  <a:xfrm>
                    <a:off x="9398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72" name="Shape"/>
                  <p:cNvSpPr/>
                  <p:nvPr/>
                </p:nvSpPr>
                <p:spPr>
                  <a:xfrm>
                    <a:off x="14097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73" name="Shape"/>
                  <p:cNvSpPr/>
                  <p:nvPr/>
                </p:nvSpPr>
                <p:spPr>
                  <a:xfrm>
                    <a:off x="18796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74" name="Shape"/>
                  <p:cNvSpPr/>
                  <p:nvPr/>
                </p:nvSpPr>
                <p:spPr>
                  <a:xfrm>
                    <a:off x="23495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75" name="Shape"/>
                  <p:cNvSpPr/>
                  <p:nvPr/>
                </p:nvSpPr>
                <p:spPr>
                  <a:xfrm>
                    <a:off x="28194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grpSp>
          <p:grpSp>
            <p:nvGrpSpPr>
              <p:cNvPr id="590" name="Group"/>
              <p:cNvGrpSpPr/>
              <p:nvPr/>
            </p:nvGrpSpPr>
            <p:grpSpPr>
              <a:xfrm>
                <a:off x="-1" y="1371600"/>
                <a:ext cx="4633694" cy="381001"/>
                <a:chOff x="0" y="0"/>
                <a:chExt cx="4633692" cy="381000"/>
              </a:xfrm>
            </p:grpSpPr>
            <p:grpSp>
              <p:nvGrpSpPr>
                <p:cNvPr id="584" name="Group"/>
                <p:cNvGrpSpPr/>
                <p:nvPr/>
              </p:nvGrpSpPr>
              <p:grpSpPr>
                <a:xfrm>
                  <a:off x="0" y="0"/>
                  <a:ext cx="2754093" cy="381001"/>
                  <a:chOff x="0" y="0"/>
                  <a:chExt cx="2754092" cy="381000"/>
                </a:xfrm>
              </p:grpSpPr>
              <p:sp>
                <p:nvSpPr>
                  <p:cNvPr id="578" name="Shape"/>
                  <p:cNvSpPr/>
                  <p:nvPr/>
                </p:nvSpPr>
                <p:spPr>
                  <a:xfrm>
                    <a:off x="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7F7F7F"/>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79" name="Shape"/>
                  <p:cNvSpPr/>
                  <p:nvPr/>
                </p:nvSpPr>
                <p:spPr>
                  <a:xfrm>
                    <a:off x="4699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7F7F7F"/>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80" name="Shape"/>
                  <p:cNvSpPr/>
                  <p:nvPr/>
                </p:nvSpPr>
                <p:spPr>
                  <a:xfrm>
                    <a:off x="9398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7F7F7F"/>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81" name="Shape"/>
                  <p:cNvSpPr/>
                  <p:nvPr/>
                </p:nvSpPr>
                <p:spPr>
                  <a:xfrm>
                    <a:off x="14097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7F7F7F"/>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82" name="Shape"/>
                  <p:cNvSpPr/>
                  <p:nvPr/>
                </p:nvSpPr>
                <p:spPr>
                  <a:xfrm>
                    <a:off x="18796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7F7F7F"/>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83" name="Shape"/>
                  <p:cNvSpPr/>
                  <p:nvPr/>
                </p:nvSpPr>
                <p:spPr>
                  <a:xfrm>
                    <a:off x="23495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7F7F7F"/>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grpSp>
              <p:nvGrpSpPr>
                <p:cNvPr id="589" name="Group"/>
                <p:cNvGrpSpPr/>
                <p:nvPr/>
              </p:nvGrpSpPr>
              <p:grpSpPr>
                <a:xfrm>
                  <a:off x="2819400" y="0"/>
                  <a:ext cx="1814293" cy="381001"/>
                  <a:chOff x="0" y="0"/>
                  <a:chExt cx="1814292" cy="381000"/>
                </a:xfrm>
              </p:grpSpPr>
              <p:sp>
                <p:nvSpPr>
                  <p:cNvPr id="585" name="Shape"/>
                  <p:cNvSpPr/>
                  <p:nvPr/>
                </p:nvSpPr>
                <p:spPr>
                  <a:xfrm>
                    <a:off x="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86" name="Shape"/>
                  <p:cNvSpPr/>
                  <p:nvPr/>
                </p:nvSpPr>
                <p:spPr>
                  <a:xfrm>
                    <a:off x="4699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87" name="Shape"/>
                  <p:cNvSpPr/>
                  <p:nvPr/>
                </p:nvSpPr>
                <p:spPr>
                  <a:xfrm>
                    <a:off x="9398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88" name="Shape"/>
                  <p:cNvSpPr/>
                  <p:nvPr/>
                </p:nvSpPr>
                <p:spPr>
                  <a:xfrm>
                    <a:off x="14097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grpSp>
          <p:grpSp>
            <p:nvGrpSpPr>
              <p:cNvPr id="603" name="Group"/>
              <p:cNvGrpSpPr/>
              <p:nvPr/>
            </p:nvGrpSpPr>
            <p:grpSpPr>
              <a:xfrm>
                <a:off x="0" y="1828800"/>
                <a:ext cx="4633693" cy="381001"/>
                <a:chOff x="0" y="0"/>
                <a:chExt cx="4633692" cy="381000"/>
              </a:xfrm>
            </p:grpSpPr>
            <p:grpSp>
              <p:nvGrpSpPr>
                <p:cNvPr id="599" name="Group"/>
                <p:cNvGrpSpPr/>
                <p:nvPr/>
              </p:nvGrpSpPr>
              <p:grpSpPr>
                <a:xfrm>
                  <a:off x="0" y="0"/>
                  <a:ext cx="3693893" cy="381001"/>
                  <a:chOff x="0" y="0"/>
                  <a:chExt cx="3693892" cy="381000"/>
                </a:xfrm>
              </p:grpSpPr>
              <p:sp>
                <p:nvSpPr>
                  <p:cNvPr id="591" name="Shape"/>
                  <p:cNvSpPr/>
                  <p:nvPr/>
                </p:nvSpPr>
                <p:spPr>
                  <a:xfrm>
                    <a:off x="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999999"/>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92" name="Shape"/>
                  <p:cNvSpPr/>
                  <p:nvPr/>
                </p:nvSpPr>
                <p:spPr>
                  <a:xfrm>
                    <a:off x="4699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999999"/>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93" name="Shape"/>
                  <p:cNvSpPr/>
                  <p:nvPr/>
                </p:nvSpPr>
                <p:spPr>
                  <a:xfrm>
                    <a:off x="9398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999999"/>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94" name="Shape"/>
                  <p:cNvSpPr/>
                  <p:nvPr/>
                </p:nvSpPr>
                <p:spPr>
                  <a:xfrm>
                    <a:off x="14097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999999"/>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95" name="Shape"/>
                  <p:cNvSpPr/>
                  <p:nvPr/>
                </p:nvSpPr>
                <p:spPr>
                  <a:xfrm>
                    <a:off x="18796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999999"/>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96" name="Shape"/>
                  <p:cNvSpPr/>
                  <p:nvPr/>
                </p:nvSpPr>
                <p:spPr>
                  <a:xfrm>
                    <a:off x="23495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999999"/>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97" name="Shape"/>
                  <p:cNvSpPr/>
                  <p:nvPr/>
                </p:nvSpPr>
                <p:spPr>
                  <a:xfrm>
                    <a:off x="28194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999999"/>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598" name="Shape"/>
                  <p:cNvSpPr/>
                  <p:nvPr/>
                </p:nvSpPr>
                <p:spPr>
                  <a:xfrm>
                    <a:off x="32893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999999"/>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grpSp>
              <p:nvGrpSpPr>
                <p:cNvPr id="602" name="Group"/>
                <p:cNvGrpSpPr/>
                <p:nvPr/>
              </p:nvGrpSpPr>
              <p:grpSpPr>
                <a:xfrm>
                  <a:off x="3759200" y="0"/>
                  <a:ext cx="874493" cy="381001"/>
                  <a:chOff x="0" y="0"/>
                  <a:chExt cx="874492" cy="381000"/>
                </a:xfrm>
              </p:grpSpPr>
              <p:sp>
                <p:nvSpPr>
                  <p:cNvPr id="600" name="Shape"/>
                  <p:cNvSpPr/>
                  <p:nvPr/>
                </p:nvSpPr>
                <p:spPr>
                  <a:xfrm>
                    <a:off x="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01" name="Shape"/>
                  <p:cNvSpPr/>
                  <p:nvPr/>
                </p:nvSpPr>
                <p:spPr>
                  <a:xfrm>
                    <a:off x="469900" y="0"/>
                    <a:ext cx="404593" cy="38100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grpSp>
        </p:grpSp>
        <p:sp>
          <p:nvSpPr>
            <p:cNvPr id="605" name="Shape"/>
            <p:cNvSpPr/>
            <p:nvPr/>
          </p:nvSpPr>
          <p:spPr>
            <a:xfrm>
              <a:off x="5529928" y="0"/>
              <a:ext cx="4510479" cy="4247461"/>
            </a:xfrm>
            <a:custGeom>
              <a:avLst/>
              <a:gdLst/>
              <a:ahLst/>
              <a:cxnLst>
                <a:cxn ang="0">
                  <a:pos x="wd2" y="hd2"/>
                </a:cxn>
                <a:cxn ang="5400000">
                  <a:pos x="wd2" y="hd2"/>
                </a:cxn>
                <a:cxn ang="10800000">
                  <a:pos x="wd2" y="hd2"/>
                </a:cxn>
                <a:cxn ang="16200000">
                  <a:pos x="wd2" y="hd2"/>
                </a:cxn>
              </a:cxnLst>
              <a:rect l="0" t="0" r="r" b="b"/>
              <a:pathLst>
                <a:path w="21600" h="21366" extrusionOk="0">
                  <a:moveTo>
                    <a:pt x="10800" y="18834"/>
                  </a:moveTo>
                  <a:cubicBezTo>
                    <a:pt x="9702" y="18834"/>
                    <a:pt x="8644" y="18690"/>
                    <a:pt x="7646" y="18425"/>
                  </a:cubicBezTo>
                  <a:cubicBezTo>
                    <a:pt x="6878" y="19362"/>
                    <a:pt x="4648" y="21600"/>
                    <a:pt x="1026" y="21346"/>
                  </a:cubicBezTo>
                  <a:cubicBezTo>
                    <a:pt x="3438" y="20520"/>
                    <a:pt x="4254" y="18256"/>
                    <a:pt x="4520" y="17076"/>
                  </a:cubicBezTo>
                  <a:cubicBezTo>
                    <a:pt x="1784" y="15368"/>
                    <a:pt x="0" y="12575"/>
                    <a:pt x="0" y="9417"/>
                  </a:cubicBezTo>
                  <a:cubicBezTo>
                    <a:pt x="0" y="4216"/>
                    <a:pt x="4835" y="0"/>
                    <a:pt x="10800" y="0"/>
                  </a:cubicBezTo>
                  <a:cubicBezTo>
                    <a:pt x="16765" y="0"/>
                    <a:pt x="21600" y="4216"/>
                    <a:pt x="21600" y="9417"/>
                  </a:cubicBezTo>
                  <a:cubicBezTo>
                    <a:pt x="21600" y="14618"/>
                    <a:pt x="16765" y="18834"/>
                    <a:pt x="10800" y="18834"/>
                  </a:cubicBezTo>
                  <a:close/>
                </a:path>
              </a:pathLst>
            </a:custGeom>
            <a:solidFill>
              <a:srgbClr val="3197E0"/>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sp>
        <p:nvSpPr>
          <p:cNvPr id="607" name="Curabitur blandit tempus porttitor. Cras mattis consectetur purus sit amet fermentum. Duis mollis, est non commodo luctus, nisi erat porttitor ligula, eget lacinia odio sem nec elit."/>
          <p:cNvSpPr txBox="1">
            <a:spLocks noGrp="1"/>
          </p:cNvSpPr>
          <p:nvPr>
            <p:ph type="body" sz="quarter" idx="13"/>
          </p:nvPr>
        </p:nvSpPr>
        <p:spPr>
          <a:xfrm>
            <a:off x="7077603" y="7053408"/>
            <a:ext cx="4445001" cy="1399863"/>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Avenir Next"/>
                <a:ea typeface="Avenir Next"/>
                <a:cs typeface="Avenir Next"/>
                <a:sym typeface="Avenir Next"/>
              </a:defRPr>
            </a:lvl1pPr>
          </a:lstStyle>
          <a:p>
            <a:r>
              <a:t>Curabitur blandit tempus porttitor. Cras mattis consectetur purus sit amet fermentum. Duis mollis, est non commodo luctus, nisi erat porttitor ligula, eget lacinia odio sem nec elit.</a:t>
            </a:r>
          </a:p>
        </p:txBody>
      </p:sp>
      <p:sp>
        <p:nvSpPr>
          <p:cNvPr id="608" name="Ullamcorper Egestas Fusce Nullam Ipsum Adipiscing"/>
          <p:cNvSpPr txBox="1">
            <a:spLocks noGrp="1"/>
          </p:cNvSpPr>
          <p:nvPr>
            <p:ph type="body" sz="quarter" idx="14"/>
          </p:nvPr>
        </p:nvSpPr>
        <p:spPr>
          <a:xfrm>
            <a:off x="7077603" y="5710261"/>
            <a:ext cx="4445001" cy="1273372"/>
          </a:xfrm>
          <a:prstGeom prst="rect">
            <a:avLst/>
          </a:prstGeom>
        </p:spPr>
        <p:txBody>
          <a:bodyPr lIns="0" tIns="0" rIns="0" bIns="0" anchor="b">
            <a:noAutofit/>
          </a:bodyPr>
          <a:lstStyle>
            <a:lvl1pPr marL="0" indent="0" defTabSz="457200">
              <a:spcBef>
                <a:spcPts val="5500"/>
              </a:spcBef>
              <a:buSzTx/>
              <a:buNone/>
              <a:defRPr sz="2500">
                <a:solidFill>
                  <a:srgbClr val="3197E1"/>
                </a:solidFill>
                <a:latin typeface="Avenir Next"/>
                <a:ea typeface="Avenir Next"/>
                <a:cs typeface="Avenir Next"/>
                <a:sym typeface="Avenir Next"/>
              </a:defRPr>
            </a:lvl1pPr>
          </a:lstStyle>
          <a:p>
            <a:r>
              <a:t>Ullamcorper Egestas Fusce Nullam Ipsum Adipiscing</a:t>
            </a:r>
          </a:p>
        </p:txBody>
      </p:sp>
      <p:sp>
        <p:nvSpPr>
          <p:cNvPr id="609" name="Maecenas sed diam eget risus varius blandit sit amet non magna. Fusce dapibus, tellus ac cursus commodo, tortor mauris condimentum nibh, ut fermentum massa justo sit amet risus."/>
          <p:cNvSpPr txBox="1">
            <a:spLocks noGrp="1"/>
          </p:cNvSpPr>
          <p:nvPr>
            <p:ph type="body" sz="quarter" idx="15"/>
          </p:nvPr>
        </p:nvSpPr>
        <p:spPr>
          <a:xfrm>
            <a:off x="1482196" y="7053408"/>
            <a:ext cx="4445001" cy="1399863"/>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Avenir Next"/>
                <a:ea typeface="Avenir Next"/>
                <a:cs typeface="Avenir Next"/>
                <a:sym typeface="Avenir Next"/>
              </a:defRPr>
            </a:lvl1pPr>
          </a:lstStyle>
          <a:p>
            <a:r>
              <a:t>Maecenas sed diam eget risus varius blandit sit amet non magna. Fusce dapibus, tellus ac cursus commodo, tortor mauris condimentum nibh, ut fermentum massa justo sit amet risus.</a:t>
            </a:r>
          </a:p>
        </p:txBody>
      </p:sp>
      <p:sp>
        <p:nvSpPr>
          <p:cNvPr id="610" name="Dolor Porta Nullam Venenatis Quam Condimentum Porta"/>
          <p:cNvSpPr txBox="1">
            <a:spLocks noGrp="1"/>
          </p:cNvSpPr>
          <p:nvPr>
            <p:ph type="body" sz="quarter" idx="16"/>
          </p:nvPr>
        </p:nvSpPr>
        <p:spPr>
          <a:xfrm>
            <a:off x="1482196" y="5710260"/>
            <a:ext cx="4445001" cy="1273372"/>
          </a:xfrm>
          <a:prstGeom prst="rect">
            <a:avLst/>
          </a:prstGeom>
        </p:spPr>
        <p:txBody>
          <a:bodyPr lIns="0" tIns="0" rIns="0" bIns="0" anchor="b">
            <a:noAutofit/>
          </a:bodyPr>
          <a:lstStyle>
            <a:lvl1pPr marL="0" indent="0" defTabSz="457200">
              <a:spcBef>
                <a:spcPts val="5500"/>
              </a:spcBef>
              <a:buSzTx/>
              <a:buNone/>
              <a:defRPr sz="2500">
                <a:solidFill>
                  <a:srgbClr val="3197E1"/>
                </a:solidFill>
                <a:latin typeface="Avenir Next"/>
                <a:ea typeface="Avenir Next"/>
                <a:cs typeface="Avenir Next"/>
                <a:sym typeface="Avenir Next"/>
              </a:defRPr>
            </a:lvl1pPr>
          </a:lstStyle>
          <a:p>
            <a:r>
              <a:t>Dolor Porta Nullam Venenatis Quam Condimentum Porta</a:t>
            </a:r>
          </a:p>
        </p:txBody>
      </p:sp>
      <p:sp>
        <p:nvSpPr>
          <p:cNvPr id="611"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6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sp>
        <p:nvSpPr>
          <p:cNvPr id="50" name="Body Level One…"/>
          <p:cNvSpPr txBox="1">
            <a:spLocks noGrp="1"/>
          </p:cNvSpPr>
          <p:nvPr>
            <p:ph type="body" sz="quarter" idx="1"/>
          </p:nvPr>
        </p:nvSpPr>
        <p:spPr>
          <a:xfrm>
            <a:off x="2036233" y="5219431"/>
            <a:ext cx="10160001" cy="444501"/>
          </a:xfrm>
          <a:prstGeom prst="rect">
            <a:avLst/>
          </a:prstGeom>
        </p:spPr>
        <p:txBody>
          <a:bodyPr lIns="0" tIns="0" rIns="0" bIns="0" anchor="t">
            <a:noAutofit/>
          </a:bodyPr>
          <a:lstStyle>
            <a:lvl1pPr marL="0" indent="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1pPr>
            <a:lvl2pPr marL="0" indent="2286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2pPr>
            <a:lvl3pPr marL="0" indent="4572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3pPr>
            <a:lvl4pPr marL="0" indent="6858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4pPr>
            <a:lvl5pPr marL="0" indent="9144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5pPr>
          </a:lstStyle>
          <a:p>
            <a:r>
              <a:t>Body Level One</a:t>
            </a:r>
          </a:p>
          <a:p>
            <a:pPr lvl="1"/>
            <a:r>
              <a:t>Body Level Two</a:t>
            </a:r>
          </a:p>
          <a:p>
            <a:pPr lvl="2"/>
            <a:r>
              <a:t>Body Level Three</a:t>
            </a:r>
          </a:p>
          <a:p>
            <a:pPr lvl="3"/>
            <a:r>
              <a:t>Body Level Four</a:t>
            </a:r>
          </a:p>
          <a:p>
            <a:pPr lvl="4"/>
            <a:r>
              <a:t>Body Level Five</a:t>
            </a:r>
          </a:p>
        </p:txBody>
      </p:sp>
      <p:sp>
        <p:nvSpPr>
          <p:cNvPr id="51" name="Title Text"/>
          <p:cNvSpPr>
            <a:spLocks noGrp="1"/>
          </p:cNvSpPr>
          <p:nvPr>
            <p:ph type="title"/>
          </p:nvPr>
        </p:nvSpPr>
        <p:spPr>
          <a:xfrm>
            <a:off x="2036233" y="3485653"/>
            <a:ext cx="10160001" cy="1645312"/>
          </a:xfrm>
          <a:prstGeom prst="rect">
            <a:avLst/>
          </a:prstGeom>
        </p:spPr>
        <p:txBody>
          <a:bodyPr lIns="0" tIns="0" rIns="0" bIns="0" anchor="b"/>
          <a:lstStyle>
            <a:lvl1pPr>
              <a:lnSpc>
                <a:spcPct val="80000"/>
              </a:lnSpc>
              <a:defRPr sz="10000" b="1" cap="all" spc="499">
                <a:solidFill>
                  <a:srgbClr val="AFD2E1"/>
                </a:solidFill>
                <a:latin typeface="Helvetica Neue"/>
                <a:ea typeface="Helvetica Neue"/>
                <a:cs typeface="Helvetica Neue"/>
                <a:sym typeface="Helvetica Neue"/>
              </a:defRPr>
            </a:lvl1pPr>
          </a:lstStyle>
          <a:p>
            <a:r>
              <a:t>Title Text</a:t>
            </a:r>
          </a:p>
        </p:txBody>
      </p:sp>
      <p:sp>
        <p:nvSpPr>
          <p:cNvPr id="52"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AFD2E1"/>
          </a:solidFill>
          <a:ln w="12700">
            <a:miter lim="400000"/>
          </a:ln>
        </p:spPr>
        <p:txBody>
          <a:bodyPr lIns="0" tIns="0" rIns="0" bIns="0" anchor="ctr"/>
          <a:lstStyle/>
          <a:p>
            <a:pPr algn="l">
              <a:defRPr>
                <a:solidFill>
                  <a:srgbClr val="FFFFFF"/>
                </a:solidFill>
              </a:defRPr>
            </a:pPr>
            <a:endParaRPr/>
          </a:p>
        </p:txBody>
      </p:sp>
      <p:sp>
        <p:nvSpPr>
          <p:cNvPr id="53"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54" name="Slide Number"/>
          <p:cNvSpPr txBox="1">
            <a:spLocks noGrp="1"/>
          </p:cNvSpPr>
          <p:nvPr>
            <p:ph type="sldNum" sz="quarter" idx="2"/>
          </p:nvPr>
        </p:nvSpPr>
        <p:spPr>
          <a:xfrm>
            <a:off x="471947" y="4690745"/>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Writing Ideas">
    <p:spTree>
      <p:nvGrpSpPr>
        <p:cNvPr id="1" name=""/>
        <p:cNvGrpSpPr/>
        <p:nvPr/>
      </p:nvGrpSpPr>
      <p:grpSpPr>
        <a:xfrm>
          <a:off x="0" y="0"/>
          <a:ext cx="0" cy="0"/>
          <a:chOff x="0" y="0"/>
          <a:chExt cx="0" cy="0"/>
        </a:xfrm>
      </p:grpSpPr>
      <p:sp>
        <p:nvSpPr>
          <p:cNvPr id="619" name="Shape"/>
          <p:cNvSpPr/>
          <p:nvPr/>
        </p:nvSpPr>
        <p:spPr>
          <a:xfrm>
            <a:off x="5775953" y="2299850"/>
            <a:ext cx="1442699" cy="1905001"/>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chemeClr val="accent3">
              <a:satOff val="18648"/>
              <a:lumOff val="5971"/>
            </a:schemeClr>
          </a:solidFill>
          <a:ln w="12700">
            <a:miter lim="400000"/>
          </a:ln>
        </p:spPr>
        <p:txBody>
          <a:bodyPr lIns="0" tIns="0" rIns="0" bIns="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20" name="Aenean eu leo quam. Pellentesque sem lacinia vestibulum."/>
          <p:cNvSpPr txBox="1">
            <a:spLocks noGrp="1"/>
          </p:cNvSpPr>
          <p:nvPr>
            <p:ph type="body" sz="quarter" idx="13"/>
          </p:nvPr>
        </p:nvSpPr>
        <p:spPr>
          <a:xfrm>
            <a:off x="1269199" y="2570739"/>
            <a:ext cx="3175001" cy="576648"/>
          </a:xfrm>
          <a:prstGeom prst="rect">
            <a:avLst/>
          </a:prstGeom>
        </p:spPr>
        <p:txBody>
          <a:bodyPr lIns="0" tIns="0" rIns="0" bIns="0" anchor="t">
            <a:noAutofit/>
          </a:bodyPr>
          <a:lstStyle>
            <a:lvl1pPr marL="0" indent="0" algn="ctr">
              <a:lnSpc>
                <a:spcPct val="120000"/>
              </a:lnSpc>
              <a:spcBef>
                <a:spcPts val="1000"/>
              </a:spcBef>
              <a:buSzTx/>
              <a:buNone/>
              <a:defRPr sz="1600" spc="0">
                <a:solidFill>
                  <a:srgbClr val="4D4D4D"/>
                </a:solidFill>
                <a:latin typeface="Avenir Next"/>
                <a:ea typeface="Avenir Next"/>
                <a:cs typeface="Avenir Next"/>
                <a:sym typeface="Avenir Next"/>
              </a:defRPr>
            </a:lvl1pPr>
          </a:lstStyle>
          <a:p>
            <a:r>
              <a:t>Aenean eu leo quam. Pellentesque sem lacinia vestibulum.</a:t>
            </a:r>
          </a:p>
        </p:txBody>
      </p:sp>
      <p:sp>
        <p:nvSpPr>
          <p:cNvPr id="621" name="Ullamcorper Porta"/>
          <p:cNvSpPr txBox="1">
            <a:spLocks noGrp="1"/>
          </p:cNvSpPr>
          <p:nvPr>
            <p:ph type="body" sz="quarter" idx="14"/>
          </p:nvPr>
        </p:nvSpPr>
        <p:spPr>
          <a:xfrm>
            <a:off x="1269199" y="2102972"/>
            <a:ext cx="3175001" cy="379215"/>
          </a:xfrm>
          <a:prstGeom prst="rect">
            <a:avLst/>
          </a:prstGeom>
        </p:spPr>
        <p:txBody>
          <a:bodyPr lIns="0" tIns="0" rIns="0" bIns="0" anchor="t">
            <a:noAutofit/>
          </a:bodyPr>
          <a:lstStyle>
            <a:lvl1pPr marL="0" indent="0" algn="ctr" defTabSz="457200">
              <a:spcBef>
                <a:spcPts val="5500"/>
              </a:spcBef>
              <a:buSzTx/>
              <a:buNone/>
              <a:defRPr sz="2500">
                <a:solidFill>
                  <a:srgbClr val="3484C9"/>
                </a:solidFill>
                <a:latin typeface="Avenir Next"/>
                <a:ea typeface="Avenir Next"/>
                <a:cs typeface="Avenir Next"/>
                <a:sym typeface="Avenir Next"/>
              </a:defRPr>
            </a:lvl1pPr>
          </a:lstStyle>
          <a:p>
            <a:r>
              <a:t>Ullamcorper Porta</a:t>
            </a:r>
          </a:p>
        </p:txBody>
      </p:sp>
      <p:sp>
        <p:nvSpPr>
          <p:cNvPr id="622" name="Circle"/>
          <p:cNvSpPr/>
          <p:nvPr/>
        </p:nvSpPr>
        <p:spPr>
          <a:xfrm>
            <a:off x="2539199" y="1327289"/>
            <a:ext cx="635001" cy="635001"/>
          </a:xfrm>
          <a:prstGeom prst="ellipse">
            <a:avLst/>
          </a:prstGeom>
          <a:solidFill>
            <a:srgbClr val="B9B9B9"/>
          </a:solidFill>
          <a:ln w="12700">
            <a:miter lim="400000"/>
          </a:ln>
        </p:spPr>
        <p:txBody>
          <a:bodyPr lIns="0" tIns="0" rIns="0" bIns="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23" name="Shape"/>
          <p:cNvSpPr/>
          <p:nvPr/>
        </p:nvSpPr>
        <p:spPr>
          <a:xfrm>
            <a:off x="2655905" y="1466592"/>
            <a:ext cx="397883" cy="314431"/>
          </a:xfrm>
          <a:custGeom>
            <a:avLst/>
            <a:gdLst/>
            <a:ahLst/>
            <a:cxnLst>
              <a:cxn ang="0">
                <a:pos x="wd2" y="hd2"/>
              </a:cxn>
              <a:cxn ang="5400000">
                <a:pos x="wd2" y="hd2"/>
              </a:cxn>
              <a:cxn ang="10800000">
                <a:pos x="wd2" y="hd2"/>
              </a:cxn>
              <a:cxn ang="16200000">
                <a:pos x="wd2" y="hd2"/>
              </a:cxn>
            </a:cxnLst>
            <a:rect l="0" t="0" r="r" b="b"/>
            <a:pathLst>
              <a:path w="21600" h="21600" extrusionOk="0">
                <a:moveTo>
                  <a:pt x="20918" y="16416"/>
                </a:moveTo>
                <a:cubicBezTo>
                  <a:pt x="20918" y="14034"/>
                  <a:pt x="19389" y="12096"/>
                  <a:pt x="17510" y="12096"/>
                </a:cubicBezTo>
                <a:cubicBezTo>
                  <a:pt x="17007" y="12096"/>
                  <a:pt x="16531" y="12238"/>
                  <a:pt x="16102" y="12487"/>
                </a:cubicBezTo>
                <a:lnTo>
                  <a:pt x="17962" y="16005"/>
                </a:lnTo>
                <a:cubicBezTo>
                  <a:pt x="18093" y="16253"/>
                  <a:pt x="18040" y="16588"/>
                  <a:pt x="17845" y="16754"/>
                </a:cubicBezTo>
                <a:cubicBezTo>
                  <a:pt x="17649" y="16920"/>
                  <a:pt x="17385" y="16854"/>
                  <a:pt x="17254" y="16606"/>
                </a:cubicBezTo>
                <a:lnTo>
                  <a:pt x="15375" y="13053"/>
                </a:lnTo>
                <a:cubicBezTo>
                  <a:pt x="14600" y="13846"/>
                  <a:pt x="14102" y="15058"/>
                  <a:pt x="14102" y="16416"/>
                </a:cubicBezTo>
                <a:cubicBezTo>
                  <a:pt x="14102" y="18798"/>
                  <a:pt x="15631" y="20736"/>
                  <a:pt x="17510" y="20736"/>
                </a:cubicBezTo>
                <a:cubicBezTo>
                  <a:pt x="19389" y="20736"/>
                  <a:pt x="20918" y="18798"/>
                  <a:pt x="20918" y="16416"/>
                </a:cubicBezTo>
                <a:close/>
                <a:moveTo>
                  <a:pt x="14189" y="8782"/>
                </a:moveTo>
                <a:lnTo>
                  <a:pt x="12536" y="8782"/>
                </a:lnTo>
                <a:cubicBezTo>
                  <a:pt x="12348" y="8782"/>
                  <a:pt x="12128" y="8607"/>
                  <a:pt x="12045" y="8393"/>
                </a:cubicBezTo>
                <a:lnTo>
                  <a:pt x="11356" y="6603"/>
                </a:lnTo>
                <a:lnTo>
                  <a:pt x="9243" y="9705"/>
                </a:lnTo>
                <a:cubicBezTo>
                  <a:pt x="9243" y="9705"/>
                  <a:pt x="9606" y="9897"/>
                  <a:pt x="10051" y="10132"/>
                </a:cubicBezTo>
                <a:lnTo>
                  <a:pt x="14189" y="10132"/>
                </a:lnTo>
                <a:cubicBezTo>
                  <a:pt x="14189" y="10132"/>
                  <a:pt x="14189" y="8782"/>
                  <a:pt x="14189" y="8782"/>
                </a:cubicBezTo>
                <a:close/>
                <a:moveTo>
                  <a:pt x="13604" y="11212"/>
                </a:moveTo>
                <a:lnTo>
                  <a:pt x="11905" y="11212"/>
                </a:lnTo>
                <a:cubicBezTo>
                  <a:pt x="12066" y="11422"/>
                  <a:pt x="12163" y="11705"/>
                  <a:pt x="12163" y="12007"/>
                </a:cubicBezTo>
                <a:lnTo>
                  <a:pt x="12164" y="12007"/>
                </a:lnTo>
                <a:cubicBezTo>
                  <a:pt x="12164" y="12007"/>
                  <a:pt x="12162" y="12897"/>
                  <a:pt x="12160" y="14004"/>
                </a:cubicBezTo>
                <a:cubicBezTo>
                  <a:pt x="12160" y="14004"/>
                  <a:pt x="13604" y="11212"/>
                  <a:pt x="13604" y="11212"/>
                </a:cubicBezTo>
                <a:close/>
                <a:moveTo>
                  <a:pt x="10364" y="12569"/>
                </a:moveTo>
                <a:cubicBezTo>
                  <a:pt x="10364" y="12569"/>
                  <a:pt x="8419" y="11701"/>
                  <a:pt x="7492" y="11281"/>
                </a:cubicBezTo>
                <a:lnTo>
                  <a:pt x="6784" y="12517"/>
                </a:lnTo>
                <a:cubicBezTo>
                  <a:pt x="7518" y="13333"/>
                  <a:pt x="8019" y="14475"/>
                  <a:pt x="8147" y="15766"/>
                </a:cubicBezTo>
                <a:lnTo>
                  <a:pt x="10364" y="15766"/>
                </a:lnTo>
                <a:cubicBezTo>
                  <a:pt x="10364" y="15766"/>
                  <a:pt x="10364" y="12569"/>
                  <a:pt x="10364" y="12569"/>
                </a:cubicBezTo>
                <a:close/>
                <a:moveTo>
                  <a:pt x="7481" y="16846"/>
                </a:moveTo>
                <a:lnTo>
                  <a:pt x="4090" y="16846"/>
                </a:lnTo>
                <a:cubicBezTo>
                  <a:pt x="3855" y="16846"/>
                  <a:pt x="3664" y="16604"/>
                  <a:pt x="3664" y="16306"/>
                </a:cubicBezTo>
                <a:cubicBezTo>
                  <a:pt x="3664" y="16171"/>
                  <a:pt x="3704" y="16049"/>
                  <a:pt x="3769" y="15955"/>
                </a:cubicBezTo>
                <a:lnTo>
                  <a:pt x="3767" y="15953"/>
                </a:lnTo>
                <a:lnTo>
                  <a:pt x="5685" y="12601"/>
                </a:lnTo>
                <a:cubicBezTo>
                  <a:pt x="5209" y="12280"/>
                  <a:pt x="4666" y="12096"/>
                  <a:pt x="4090" y="12096"/>
                </a:cubicBezTo>
                <a:cubicBezTo>
                  <a:pt x="2211" y="12096"/>
                  <a:pt x="682" y="14034"/>
                  <a:pt x="682" y="16416"/>
                </a:cubicBezTo>
                <a:cubicBezTo>
                  <a:pt x="682" y="18798"/>
                  <a:pt x="2211" y="20736"/>
                  <a:pt x="4090" y="20736"/>
                </a:cubicBezTo>
                <a:cubicBezTo>
                  <a:pt x="5855" y="20736"/>
                  <a:pt x="7310" y="19027"/>
                  <a:pt x="7481" y="16846"/>
                </a:cubicBezTo>
                <a:close/>
                <a:moveTo>
                  <a:pt x="4926" y="15766"/>
                </a:moveTo>
                <a:lnTo>
                  <a:pt x="7455" y="15766"/>
                </a:lnTo>
                <a:cubicBezTo>
                  <a:pt x="7335" y="14765"/>
                  <a:pt x="6945" y="13877"/>
                  <a:pt x="6379" y="13225"/>
                </a:cubicBezTo>
                <a:cubicBezTo>
                  <a:pt x="6379" y="13225"/>
                  <a:pt x="4926" y="15766"/>
                  <a:pt x="4926" y="15766"/>
                </a:cubicBezTo>
                <a:close/>
                <a:moveTo>
                  <a:pt x="21600" y="16416"/>
                </a:moveTo>
                <a:cubicBezTo>
                  <a:pt x="21600" y="19279"/>
                  <a:pt x="19769" y="21600"/>
                  <a:pt x="17510" y="21600"/>
                </a:cubicBezTo>
                <a:cubicBezTo>
                  <a:pt x="15251" y="21600"/>
                  <a:pt x="13420" y="19279"/>
                  <a:pt x="13420" y="16416"/>
                </a:cubicBezTo>
                <a:cubicBezTo>
                  <a:pt x="13420" y="14756"/>
                  <a:pt x="14036" y="13280"/>
                  <a:pt x="14994" y="12331"/>
                </a:cubicBezTo>
                <a:lnTo>
                  <a:pt x="14513" y="11423"/>
                </a:lnTo>
                <a:lnTo>
                  <a:pt x="12154" y="15982"/>
                </a:lnTo>
                <a:cubicBezTo>
                  <a:pt x="12150" y="17186"/>
                  <a:pt x="12145" y="18206"/>
                  <a:pt x="12138" y="18243"/>
                </a:cubicBezTo>
                <a:cubicBezTo>
                  <a:pt x="12020" y="18855"/>
                  <a:pt x="11533" y="19229"/>
                  <a:pt x="11050" y="19080"/>
                </a:cubicBezTo>
                <a:cubicBezTo>
                  <a:pt x="10639" y="18953"/>
                  <a:pt x="10364" y="18486"/>
                  <a:pt x="10365" y="17972"/>
                </a:cubicBezTo>
                <a:lnTo>
                  <a:pt x="10364" y="17972"/>
                </a:lnTo>
                <a:lnTo>
                  <a:pt x="10364" y="16846"/>
                </a:lnTo>
                <a:lnTo>
                  <a:pt x="8165" y="16846"/>
                </a:lnTo>
                <a:cubicBezTo>
                  <a:pt x="7992" y="19507"/>
                  <a:pt x="6234" y="21600"/>
                  <a:pt x="4090" y="21600"/>
                </a:cubicBezTo>
                <a:cubicBezTo>
                  <a:pt x="1831" y="21600"/>
                  <a:pt x="0" y="19279"/>
                  <a:pt x="0" y="16416"/>
                </a:cubicBezTo>
                <a:cubicBezTo>
                  <a:pt x="0" y="13553"/>
                  <a:pt x="1831" y="11232"/>
                  <a:pt x="4090" y="11232"/>
                </a:cubicBezTo>
                <a:cubicBezTo>
                  <a:pt x="4816" y="11232"/>
                  <a:pt x="5498" y="11473"/>
                  <a:pt x="6089" y="11894"/>
                </a:cubicBezTo>
                <a:lnTo>
                  <a:pt x="6711" y="10807"/>
                </a:lnTo>
                <a:cubicBezTo>
                  <a:pt x="6338" y="10396"/>
                  <a:pt x="6155" y="9743"/>
                  <a:pt x="6280" y="9094"/>
                </a:cubicBezTo>
                <a:cubicBezTo>
                  <a:pt x="6339" y="8788"/>
                  <a:pt x="6460" y="8522"/>
                  <a:pt x="6620" y="8310"/>
                </a:cubicBezTo>
                <a:lnTo>
                  <a:pt x="6619" y="8309"/>
                </a:lnTo>
                <a:lnTo>
                  <a:pt x="9702" y="3971"/>
                </a:lnTo>
                <a:lnTo>
                  <a:pt x="9702" y="3971"/>
                </a:lnTo>
                <a:cubicBezTo>
                  <a:pt x="10018" y="3426"/>
                  <a:pt x="10573" y="3146"/>
                  <a:pt x="11124" y="3316"/>
                </a:cubicBezTo>
                <a:cubicBezTo>
                  <a:pt x="11559" y="3451"/>
                  <a:pt x="11893" y="3838"/>
                  <a:pt x="12055" y="4325"/>
                </a:cubicBezTo>
                <a:lnTo>
                  <a:pt x="12056" y="4324"/>
                </a:lnTo>
                <a:lnTo>
                  <a:pt x="12989" y="7054"/>
                </a:lnTo>
                <a:lnTo>
                  <a:pt x="14970" y="7054"/>
                </a:lnTo>
                <a:cubicBezTo>
                  <a:pt x="15347" y="7054"/>
                  <a:pt x="15652" y="7440"/>
                  <a:pt x="15652" y="7918"/>
                </a:cubicBezTo>
                <a:cubicBezTo>
                  <a:pt x="15652" y="8364"/>
                  <a:pt x="15384" y="8727"/>
                  <a:pt x="15041" y="8772"/>
                </a:cubicBezTo>
                <a:lnTo>
                  <a:pt x="15041" y="10481"/>
                </a:lnTo>
                <a:lnTo>
                  <a:pt x="15716" y="11757"/>
                </a:lnTo>
                <a:cubicBezTo>
                  <a:pt x="16258" y="11421"/>
                  <a:pt x="16866" y="11232"/>
                  <a:pt x="17510" y="11232"/>
                </a:cubicBezTo>
                <a:cubicBezTo>
                  <a:pt x="19769" y="11232"/>
                  <a:pt x="21600" y="13553"/>
                  <a:pt x="21600" y="16416"/>
                </a:cubicBezTo>
                <a:close/>
                <a:moveTo>
                  <a:pt x="11562" y="1728"/>
                </a:moveTo>
                <a:cubicBezTo>
                  <a:pt x="11562" y="774"/>
                  <a:pt x="12172" y="0"/>
                  <a:pt x="12925" y="0"/>
                </a:cubicBezTo>
                <a:cubicBezTo>
                  <a:pt x="13678" y="0"/>
                  <a:pt x="14289" y="774"/>
                  <a:pt x="14289" y="1728"/>
                </a:cubicBezTo>
                <a:cubicBezTo>
                  <a:pt x="14289" y="2682"/>
                  <a:pt x="13678" y="3456"/>
                  <a:pt x="12925" y="3456"/>
                </a:cubicBezTo>
                <a:cubicBezTo>
                  <a:pt x="12172" y="3456"/>
                  <a:pt x="11562" y="2682"/>
                  <a:pt x="11562" y="1728"/>
                </a:cubicBezTo>
                <a:close/>
              </a:path>
            </a:pathLst>
          </a:custGeom>
          <a:solidFill>
            <a:srgbClr val="FFFFFF"/>
          </a:solidFill>
          <a:ln w="25400">
            <a:miter lim="400000"/>
          </a:ln>
        </p:spPr>
        <p:txBody>
          <a:bodyPr lIns="0" tIns="0" rIns="0" bIns="0" anchor="ctr"/>
          <a:lstStyle/>
          <a:p>
            <a:pPr defTabSz="4572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b="1" spc="0">
                <a:solidFill>
                  <a:srgbClr val="656D77"/>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24" name="Vestibulum id ligula porta felis euismod semper posuere erat."/>
          <p:cNvSpPr txBox="1">
            <a:spLocks noGrp="1"/>
          </p:cNvSpPr>
          <p:nvPr>
            <p:ph type="body" sz="quarter" idx="15"/>
          </p:nvPr>
        </p:nvSpPr>
        <p:spPr>
          <a:xfrm>
            <a:off x="8560600" y="2566288"/>
            <a:ext cx="3175001" cy="566081"/>
          </a:xfrm>
          <a:prstGeom prst="rect">
            <a:avLst/>
          </a:prstGeom>
        </p:spPr>
        <p:txBody>
          <a:bodyPr lIns="0" tIns="0" rIns="0" bIns="0" anchor="t">
            <a:noAutofit/>
          </a:bodyPr>
          <a:lstStyle>
            <a:lvl1pPr marL="0" indent="0" algn="ctr">
              <a:lnSpc>
                <a:spcPct val="120000"/>
              </a:lnSpc>
              <a:spcBef>
                <a:spcPts val="1000"/>
              </a:spcBef>
              <a:buSzTx/>
              <a:buNone/>
              <a:defRPr sz="1600" spc="0">
                <a:solidFill>
                  <a:srgbClr val="4D4D4D"/>
                </a:solidFill>
                <a:latin typeface="Avenir Next"/>
                <a:ea typeface="Avenir Next"/>
                <a:cs typeface="Avenir Next"/>
                <a:sym typeface="Avenir Next"/>
              </a:defRPr>
            </a:lvl1pPr>
          </a:lstStyle>
          <a:p>
            <a:r>
              <a:t>Vestibulum id ligula porta felis euismod semper posuere erat.</a:t>
            </a:r>
          </a:p>
        </p:txBody>
      </p:sp>
      <p:sp>
        <p:nvSpPr>
          <p:cNvPr id="625" name="Malesuada Venenatis"/>
          <p:cNvSpPr txBox="1">
            <a:spLocks noGrp="1"/>
          </p:cNvSpPr>
          <p:nvPr>
            <p:ph type="body" sz="quarter" idx="16"/>
          </p:nvPr>
        </p:nvSpPr>
        <p:spPr>
          <a:xfrm>
            <a:off x="8560600" y="2098521"/>
            <a:ext cx="3175001" cy="379215"/>
          </a:xfrm>
          <a:prstGeom prst="rect">
            <a:avLst/>
          </a:prstGeom>
        </p:spPr>
        <p:txBody>
          <a:bodyPr lIns="0" tIns="0" rIns="0" bIns="0" anchor="t">
            <a:noAutofit/>
          </a:bodyPr>
          <a:lstStyle>
            <a:lvl1pPr marL="0" indent="0" algn="ctr" defTabSz="457200">
              <a:spcBef>
                <a:spcPts val="5500"/>
              </a:spcBef>
              <a:buSzTx/>
              <a:buNone/>
              <a:defRPr sz="2500">
                <a:solidFill>
                  <a:srgbClr val="3484C9"/>
                </a:solidFill>
                <a:latin typeface="Avenir Next"/>
                <a:ea typeface="Avenir Next"/>
                <a:cs typeface="Avenir Next"/>
                <a:sym typeface="Avenir Next"/>
              </a:defRPr>
            </a:lvl1pPr>
          </a:lstStyle>
          <a:p>
            <a:r>
              <a:t>Malesuada Venenatis</a:t>
            </a:r>
          </a:p>
        </p:txBody>
      </p:sp>
      <p:sp>
        <p:nvSpPr>
          <p:cNvPr id="626" name="Circle"/>
          <p:cNvSpPr/>
          <p:nvPr/>
        </p:nvSpPr>
        <p:spPr>
          <a:xfrm>
            <a:off x="9830600" y="1331744"/>
            <a:ext cx="635001" cy="635001"/>
          </a:xfrm>
          <a:prstGeom prst="ellipse">
            <a:avLst/>
          </a:prstGeom>
          <a:solidFill>
            <a:srgbClr val="3197E0"/>
          </a:solidFill>
          <a:ln w="12700">
            <a:miter lim="400000"/>
          </a:ln>
        </p:spPr>
        <p:txBody>
          <a:bodyPr lIns="0" tIns="0" rIns="0" bIns="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27" name="Shape"/>
          <p:cNvSpPr/>
          <p:nvPr/>
        </p:nvSpPr>
        <p:spPr>
          <a:xfrm>
            <a:off x="10027287" y="1500551"/>
            <a:ext cx="241628" cy="297387"/>
          </a:xfrm>
          <a:custGeom>
            <a:avLst/>
            <a:gdLst/>
            <a:ahLst/>
            <a:cxnLst>
              <a:cxn ang="0">
                <a:pos x="wd2" y="hd2"/>
              </a:cxn>
              <a:cxn ang="5400000">
                <a:pos x="wd2" y="hd2"/>
              </a:cxn>
              <a:cxn ang="10800000">
                <a:pos x="wd2" y="hd2"/>
              </a:cxn>
              <a:cxn ang="16200000">
                <a:pos x="wd2" y="hd2"/>
              </a:cxn>
            </a:cxnLst>
            <a:rect l="0" t="0" r="r" b="b"/>
            <a:pathLst>
              <a:path w="21600" h="21600" extrusionOk="0">
                <a:moveTo>
                  <a:pt x="831" y="0"/>
                </a:moveTo>
                <a:cubicBezTo>
                  <a:pt x="372" y="0"/>
                  <a:pt x="0" y="302"/>
                  <a:pt x="0" y="675"/>
                </a:cubicBezTo>
                <a:cubicBezTo>
                  <a:pt x="0" y="1048"/>
                  <a:pt x="372" y="1350"/>
                  <a:pt x="831" y="1350"/>
                </a:cubicBezTo>
                <a:lnTo>
                  <a:pt x="20769" y="1350"/>
                </a:lnTo>
                <a:cubicBezTo>
                  <a:pt x="21228" y="1350"/>
                  <a:pt x="21600" y="1048"/>
                  <a:pt x="21600" y="675"/>
                </a:cubicBezTo>
                <a:cubicBezTo>
                  <a:pt x="21600" y="302"/>
                  <a:pt x="21228" y="0"/>
                  <a:pt x="20769" y="0"/>
                </a:cubicBezTo>
                <a:lnTo>
                  <a:pt x="831" y="0"/>
                </a:lnTo>
                <a:close/>
                <a:moveTo>
                  <a:pt x="831" y="2025"/>
                </a:moveTo>
                <a:lnTo>
                  <a:pt x="831" y="15525"/>
                </a:lnTo>
                <a:cubicBezTo>
                  <a:pt x="831" y="15525"/>
                  <a:pt x="20769" y="15525"/>
                  <a:pt x="20769" y="15525"/>
                </a:cubicBezTo>
                <a:lnTo>
                  <a:pt x="20769" y="2025"/>
                </a:lnTo>
                <a:lnTo>
                  <a:pt x="831" y="2025"/>
                </a:lnTo>
                <a:close/>
                <a:moveTo>
                  <a:pt x="15785" y="4050"/>
                </a:moveTo>
                <a:lnTo>
                  <a:pt x="18277" y="4050"/>
                </a:lnTo>
                <a:cubicBezTo>
                  <a:pt x="18277" y="4050"/>
                  <a:pt x="18277" y="13500"/>
                  <a:pt x="18277" y="13500"/>
                </a:cubicBezTo>
                <a:lnTo>
                  <a:pt x="15785" y="13500"/>
                </a:lnTo>
                <a:lnTo>
                  <a:pt x="15785" y="4050"/>
                </a:lnTo>
                <a:close/>
                <a:moveTo>
                  <a:pt x="7477" y="6750"/>
                </a:moveTo>
                <a:lnTo>
                  <a:pt x="9969" y="6750"/>
                </a:lnTo>
                <a:cubicBezTo>
                  <a:pt x="9969" y="6750"/>
                  <a:pt x="9969" y="13500"/>
                  <a:pt x="9969" y="13500"/>
                </a:cubicBezTo>
                <a:lnTo>
                  <a:pt x="7477" y="13500"/>
                </a:lnTo>
                <a:lnTo>
                  <a:pt x="7477" y="6750"/>
                </a:lnTo>
                <a:close/>
                <a:moveTo>
                  <a:pt x="11631" y="8775"/>
                </a:moveTo>
                <a:lnTo>
                  <a:pt x="14123" y="8775"/>
                </a:lnTo>
                <a:cubicBezTo>
                  <a:pt x="14123" y="8775"/>
                  <a:pt x="14123" y="13500"/>
                  <a:pt x="14123" y="13500"/>
                </a:cubicBezTo>
                <a:lnTo>
                  <a:pt x="11631" y="13500"/>
                </a:lnTo>
                <a:lnTo>
                  <a:pt x="11631" y="8775"/>
                </a:lnTo>
                <a:close/>
                <a:moveTo>
                  <a:pt x="3323" y="10800"/>
                </a:moveTo>
                <a:lnTo>
                  <a:pt x="5815" y="10800"/>
                </a:lnTo>
                <a:cubicBezTo>
                  <a:pt x="5815" y="10800"/>
                  <a:pt x="5815" y="13500"/>
                  <a:pt x="5815" y="13500"/>
                </a:cubicBezTo>
                <a:lnTo>
                  <a:pt x="3323" y="13500"/>
                </a:lnTo>
                <a:lnTo>
                  <a:pt x="3323" y="10800"/>
                </a:lnTo>
                <a:close/>
                <a:moveTo>
                  <a:pt x="3323" y="16200"/>
                </a:moveTo>
                <a:lnTo>
                  <a:pt x="1662" y="21600"/>
                </a:lnTo>
                <a:lnTo>
                  <a:pt x="3323" y="21600"/>
                </a:lnTo>
                <a:lnTo>
                  <a:pt x="4985" y="16200"/>
                </a:lnTo>
                <a:cubicBezTo>
                  <a:pt x="4985" y="16200"/>
                  <a:pt x="3323" y="16200"/>
                  <a:pt x="3323" y="16200"/>
                </a:cubicBezTo>
                <a:close/>
                <a:moveTo>
                  <a:pt x="9969" y="16200"/>
                </a:moveTo>
                <a:lnTo>
                  <a:pt x="9969" y="21600"/>
                </a:lnTo>
                <a:lnTo>
                  <a:pt x="11615" y="21600"/>
                </a:lnTo>
                <a:cubicBezTo>
                  <a:pt x="11615" y="21600"/>
                  <a:pt x="11631" y="16200"/>
                  <a:pt x="11631" y="16200"/>
                </a:cubicBezTo>
                <a:lnTo>
                  <a:pt x="9969" y="16200"/>
                </a:lnTo>
                <a:close/>
                <a:moveTo>
                  <a:pt x="16615" y="16200"/>
                </a:moveTo>
                <a:lnTo>
                  <a:pt x="18277" y="21600"/>
                </a:lnTo>
                <a:lnTo>
                  <a:pt x="19938" y="21600"/>
                </a:lnTo>
                <a:cubicBezTo>
                  <a:pt x="19938" y="21600"/>
                  <a:pt x="18277" y="16200"/>
                  <a:pt x="18277" y="16200"/>
                </a:cubicBezTo>
                <a:lnTo>
                  <a:pt x="16615" y="16200"/>
                </a:lnTo>
                <a:close/>
              </a:path>
            </a:pathLst>
          </a:custGeom>
          <a:solidFill>
            <a:srgbClr val="FFFFFF"/>
          </a:solidFill>
          <a:ln w="12700">
            <a:miter lim="400000"/>
          </a:ln>
        </p:spPr>
        <p:txBody>
          <a:bodyPr lIns="0" tIns="0" rIns="0" bIns="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28" name="Praesent commodo cursus magna, vel nisl consectetur et."/>
          <p:cNvSpPr txBox="1">
            <a:spLocks noGrp="1"/>
          </p:cNvSpPr>
          <p:nvPr>
            <p:ph type="body" sz="quarter" idx="17"/>
          </p:nvPr>
        </p:nvSpPr>
        <p:spPr>
          <a:xfrm>
            <a:off x="1269199" y="4858836"/>
            <a:ext cx="3175001" cy="571885"/>
          </a:xfrm>
          <a:prstGeom prst="rect">
            <a:avLst/>
          </a:prstGeom>
        </p:spPr>
        <p:txBody>
          <a:bodyPr lIns="0" tIns="0" rIns="0" bIns="0" anchor="t">
            <a:noAutofit/>
          </a:bodyPr>
          <a:lstStyle>
            <a:lvl1pPr marL="0" indent="0" algn="ctr">
              <a:lnSpc>
                <a:spcPct val="120000"/>
              </a:lnSpc>
              <a:spcBef>
                <a:spcPts val="1000"/>
              </a:spcBef>
              <a:buSzTx/>
              <a:buNone/>
              <a:defRPr sz="1600" spc="0">
                <a:solidFill>
                  <a:srgbClr val="4D4D4D"/>
                </a:solidFill>
                <a:latin typeface="Avenir Next"/>
                <a:ea typeface="Avenir Next"/>
                <a:cs typeface="Avenir Next"/>
                <a:sym typeface="Avenir Next"/>
              </a:defRPr>
            </a:lvl1pPr>
          </a:lstStyle>
          <a:p>
            <a:r>
              <a:t>Praesent commodo cursus magna, vel nisl consectetur et.</a:t>
            </a:r>
          </a:p>
        </p:txBody>
      </p:sp>
      <p:sp>
        <p:nvSpPr>
          <p:cNvPr id="629" name="Egestas Commodo"/>
          <p:cNvSpPr txBox="1">
            <a:spLocks noGrp="1"/>
          </p:cNvSpPr>
          <p:nvPr>
            <p:ph type="body" sz="quarter" idx="18"/>
          </p:nvPr>
        </p:nvSpPr>
        <p:spPr>
          <a:xfrm>
            <a:off x="1269199" y="4391069"/>
            <a:ext cx="3175001" cy="379215"/>
          </a:xfrm>
          <a:prstGeom prst="rect">
            <a:avLst/>
          </a:prstGeom>
        </p:spPr>
        <p:txBody>
          <a:bodyPr lIns="0" tIns="0" rIns="0" bIns="0" anchor="t">
            <a:noAutofit/>
          </a:bodyPr>
          <a:lstStyle>
            <a:lvl1pPr marL="0" indent="0" algn="ctr" defTabSz="457200">
              <a:spcBef>
                <a:spcPts val="5500"/>
              </a:spcBef>
              <a:buSzTx/>
              <a:buNone/>
              <a:defRPr sz="2500">
                <a:solidFill>
                  <a:srgbClr val="3484C9"/>
                </a:solidFill>
                <a:latin typeface="Avenir Next"/>
                <a:ea typeface="Avenir Next"/>
                <a:cs typeface="Avenir Next"/>
                <a:sym typeface="Avenir Next"/>
              </a:defRPr>
            </a:lvl1pPr>
          </a:lstStyle>
          <a:p>
            <a:r>
              <a:t>Egestas Commodo</a:t>
            </a:r>
          </a:p>
        </p:txBody>
      </p:sp>
      <p:sp>
        <p:nvSpPr>
          <p:cNvPr id="630" name="Circle"/>
          <p:cNvSpPr/>
          <p:nvPr/>
        </p:nvSpPr>
        <p:spPr>
          <a:xfrm>
            <a:off x="2539199" y="3665790"/>
            <a:ext cx="635001" cy="635001"/>
          </a:xfrm>
          <a:prstGeom prst="ellipse">
            <a:avLst/>
          </a:prstGeom>
          <a:solidFill>
            <a:srgbClr val="72B1D7"/>
          </a:solidFill>
          <a:ln w="12700">
            <a:miter lim="400000"/>
          </a:ln>
        </p:spPr>
        <p:txBody>
          <a:bodyPr lIns="0" tIns="0" rIns="0" bIns="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31" name="Shape"/>
          <p:cNvSpPr/>
          <p:nvPr/>
        </p:nvSpPr>
        <p:spPr>
          <a:xfrm flipH="1">
            <a:off x="2695270" y="3874170"/>
            <a:ext cx="322858" cy="218241"/>
          </a:xfrm>
          <a:custGeom>
            <a:avLst/>
            <a:gdLst/>
            <a:ahLst/>
            <a:cxnLst>
              <a:cxn ang="0">
                <a:pos x="wd2" y="hd2"/>
              </a:cxn>
              <a:cxn ang="5400000">
                <a:pos x="wd2" y="hd2"/>
              </a:cxn>
              <a:cxn ang="10800000">
                <a:pos x="wd2" y="hd2"/>
              </a:cxn>
              <a:cxn ang="16200000">
                <a:pos x="wd2" y="hd2"/>
              </a:cxn>
            </a:cxnLst>
            <a:rect l="0" t="0" r="r" b="b"/>
            <a:pathLst>
              <a:path w="21600" h="21600" extrusionOk="0">
                <a:moveTo>
                  <a:pt x="17708" y="7355"/>
                </a:moveTo>
                <a:cubicBezTo>
                  <a:pt x="17708" y="7303"/>
                  <a:pt x="17713" y="7252"/>
                  <a:pt x="17713" y="7200"/>
                </a:cubicBezTo>
                <a:cubicBezTo>
                  <a:pt x="17713" y="3224"/>
                  <a:pt x="15518" y="0"/>
                  <a:pt x="12810" y="0"/>
                </a:cubicBezTo>
                <a:cubicBezTo>
                  <a:pt x="11018" y="0"/>
                  <a:pt x="9455" y="1417"/>
                  <a:pt x="8600" y="3525"/>
                </a:cubicBezTo>
                <a:cubicBezTo>
                  <a:pt x="8051" y="2762"/>
                  <a:pt x="7312" y="2290"/>
                  <a:pt x="6497" y="2290"/>
                </a:cubicBezTo>
                <a:cubicBezTo>
                  <a:pt x="4806" y="2290"/>
                  <a:pt x="3436" y="4302"/>
                  <a:pt x="3436" y="6784"/>
                </a:cubicBezTo>
                <a:cubicBezTo>
                  <a:pt x="3436" y="7032"/>
                  <a:pt x="3453" y="7274"/>
                  <a:pt x="3479" y="7511"/>
                </a:cubicBezTo>
                <a:cubicBezTo>
                  <a:pt x="1466" y="8407"/>
                  <a:pt x="0" y="11151"/>
                  <a:pt x="0" y="14400"/>
                </a:cubicBezTo>
                <a:cubicBezTo>
                  <a:pt x="0" y="18376"/>
                  <a:pt x="2195" y="21600"/>
                  <a:pt x="4903" y="21600"/>
                </a:cubicBezTo>
                <a:lnTo>
                  <a:pt x="17131" y="21572"/>
                </a:lnTo>
                <a:lnTo>
                  <a:pt x="17131" y="21568"/>
                </a:lnTo>
                <a:cubicBezTo>
                  <a:pt x="19635" y="21244"/>
                  <a:pt x="21600" y="18161"/>
                  <a:pt x="21600" y="14400"/>
                </a:cubicBezTo>
                <a:cubicBezTo>
                  <a:pt x="21600" y="10933"/>
                  <a:pt x="19930" y="8039"/>
                  <a:pt x="17708" y="7355"/>
                </a:cubicBezTo>
                <a:close/>
              </a:path>
            </a:pathLst>
          </a:custGeom>
          <a:solidFill>
            <a:srgbClr val="FFFFFF"/>
          </a:solidFill>
          <a:ln w="12700">
            <a:miter lim="400000"/>
          </a:ln>
        </p:spPr>
        <p:txBody>
          <a:bodyPr lIns="0" tIns="0" rIns="0" bIns="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32" name="Circle"/>
          <p:cNvSpPr/>
          <p:nvPr/>
        </p:nvSpPr>
        <p:spPr>
          <a:xfrm>
            <a:off x="9830600" y="3665790"/>
            <a:ext cx="635001" cy="635001"/>
          </a:xfrm>
          <a:prstGeom prst="ellipse">
            <a:avLst/>
          </a:prstGeom>
          <a:solidFill>
            <a:srgbClr val="3484C9"/>
          </a:solidFill>
          <a:ln w="12700">
            <a:miter lim="400000"/>
          </a:ln>
        </p:spPr>
        <p:txBody>
          <a:bodyPr lIns="0" tIns="0" rIns="0" bIns="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33" name="Shape"/>
          <p:cNvSpPr/>
          <p:nvPr/>
        </p:nvSpPr>
        <p:spPr>
          <a:xfrm>
            <a:off x="9999407" y="3834597"/>
            <a:ext cx="297387" cy="297387"/>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rgbClr val="FFFFFF"/>
          </a:solidFill>
          <a:ln w="12700">
            <a:miter lim="400000"/>
          </a:ln>
        </p:spPr>
        <p:txBody>
          <a:bodyPr lIns="38100" tIns="38100" rIns="38100" bIns="381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34" name="Vestibulum id ligula porta felis euismod semper posuere erat."/>
          <p:cNvSpPr txBox="1">
            <a:spLocks noGrp="1"/>
          </p:cNvSpPr>
          <p:nvPr>
            <p:ph type="body" sz="quarter" idx="19"/>
          </p:nvPr>
        </p:nvSpPr>
        <p:spPr>
          <a:xfrm>
            <a:off x="8560600" y="4864640"/>
            <a:ext cx="3175001" cy="566081"/>
          </a:xfrm>
          <a:prstGeom prst="rect">
            <a:avLst/>
          </a:prstGeom>
        </p:spPr>
        <p:txBody>
          <a:bodyPr lIns="0" tIns="0" rIns="0" bIns="0" anchor="t">
            <a:noAutofit/>
          </a:bodyPr>
          <a:lstStyle>
            <a:lvl1pPr marL="0" indent="0" algn="ctr">
              <a:lnSpc>
                <a:spcPct val="120000"/>
              </a:lnSpc>
              <a:spcBef>
                <a:spcPts val="1000"/>
              </a:spcBef>
              <a:buSzTx/>
              <a:buNone/>
              <a:defRPr sz="1600" spc="0">
                <a:solidFill>
                  <a:srgbClr val="4D4D4D"/>
                </a:solidFill>
                <a:latin typeface="Avenir Next"/>
                <a:ea typeface="Avenir Next"/>
                <a:cs typeface="Avenir Next"/>
                <a:sym typeface="Avenir Next"/>
              </a:defRPr>
            </a:lvl1pPr>
          </a:lstStyle>
          <a:p>
            <a:r>
              <a:t>Vestibulum id ligula porta felis euismod semper posuere erat.</a:t>
            </a:r>
          </a:p>
        </p:txBody>
      </p:sp>
      <p:sp>
        <p:nvSpPr>
          <p:cNvPr id="635" name="Dolor Egestas"/>
          <p:cNvSpPr txBox="1">
            <a:spLocks noGrp="1"/>
          </p:cNvSpPr>
          <p:nvPr>
            <p:ph type="body" sz="quarter" idx="20"/>
          </p:nvPr>
        </p:nvSpPr>
        <p:spPr>
          <a:xfrm>
            <a:off x="8560600" y="4391069"/>
            <a:ext cx="3175001" cy="379215"/>
          </a:xfrm>
          <a:prstGeom prst="rect">
            <a:avLst/>
          </a:prstGeom>
        </p:spPr>
        <p:txBody>
          <a:bodyPr lIns="0" tIns="0" rIns="0" bIns="0" anchor="t">
            <a:noAutofit/>
          </a:bodyPr>
          <a:lstStyle>
            <a:lvl1pPr marL="0" indent="0" algn="ctr" defTabSz="457200">
              <a:spcBef>
                <a:spcPts val="5500"/>
              </a:spcBef>
              <a:buSzTx/>
              <a:buNone/>
              <a:defRPr sz="2500">
                <a:solidFill>
                  <a:srgbClr val="3484C9"/>
                </a:solidFill>
                <a:latin typeface="Avenir Next"/>
                <a:ea typeface="Avenir Next"/>
                <a:cs typeface="Avenir Next"/>
                <a:sym typeface="Avenir Next"/>
              </a:defRPr>
            </a:lvl1pPr>
          </a:lstStyle>
          <a:p>
            <a:r>
              <a:t>Dolor Egestas</a:t>
            </a:r>
          </a:p>
        </p:txBody>
      </p:sp>
      <p:sp>
        <p:nvSpPr>
          <p:cNvPr id="636" name="Line"/>
          <p:cNvSpPr/>
          <p:nvPr/>
        </p:nvSpPr>
        <p:spPr>
          <a:xfrm>
            <a:off x="3234670" y="1651139"/>
            <a:ext cx="2823630" cy="6321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ln w="63500">
            <a:solidFill>
              <a:srgbClr val="E5E5E5"/>
            </a:solidFill>
            <a:miter lim="400000"/>
          </a:ln>
        </p:spPr>
        <p:txBody>
          <a:bodyPr lIns="50800" tIns="50800" rIns="50800" bIns="508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37" name="Line"/>
          <p:cNvSpPr/>
          <p:nvPr/>
        </p:nvSpPr>
        <p:spPr>
          <a:xfrm>
            <a:off x="3259255" y="3553302"/>
            <a:ext cx="2810930" cy="43920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path>
            </a:pathLst>
          </a:custGeom>
          <a:ln w="63500">
            <a:solidFill>
              <a:srgbClr val="E5E5E5"/>
            </a:solidFill>
            <a:miter lim="400000"/>
          </a:ln>
        </p:spPr>
        <p:txBody>
          <a:bodyPr lIns="50800" tIns="50800" rIns="50800" bIns="508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38" name="Line"/>
          <p:cNvSpPr/>
          <p:nvPr/>
        </p:nvSpPr>
        <p:spPr>
          <a:xfrm>
            <a:off x="6954955" y="1619389"/>
            <a:ext cx="2823630" cy="6321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path>
            </a:pathLst>
          </a:custGeom>
          <a:ln w="63500">
            <a:solidFill>
              <a:srgbClr val="E5E5E5"/>
            </a:solidFill>
            <a:miter lim="400000"/>
          </a:ln>
        </p:spPr>
        <p:txBody>
          <a:bodyPr lIns="50800" tIns="50800" rIns="50800" bIns="508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39" name="Line"/>
          <p:cNvSpPr/>
          <p:nvPr/>
        </p:nvSpPr>
        <p:spPr>
          <a:xfrm>
            <a:off x="6943070" y="3521552"/>
            <a:ext cx="2810930" cy="4392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path>
            </a:pathLst>
          </a:custGeom>
          <a:ln w="63500">
            <a:solidFill>
              <a:srgbClr val="E5E5E5"/>
            </a:solidFill>
            <a:miter lim="400000"/>
          </a:ln>
        </p:spPr>
        <p:txBody>
          <a:bodyPr lIns="50800" tIns="50800" rIns="50800" bIns="508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40" name="Rounded Rectangle"/>
          <p:cNvSpPr/>
          <p:nvPr/>
        </p:nvSpPr>
        <p:spPr>
          <a:xfrm>
            <a:off x="3474508" y="8793119"/>
            <a:ext cx="2538708" cy="126982"/>
          </a:xfrm>
          <a:prstGeom prst="roundRect">
            <a:avLst>
              <a:gd name="adj" fmla="val 50000"/>
            </a:avLst>
          </a:prstGeom>
          <a:solidFill>
            <a:srgbClr val="7F7F7F"/>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41" name="Rounded Rectangle"/>
          <p:cNvSpPr/>
          <p:nvPr/>
        </p:nvSpPr>
        <p:spPr>
          <a:xfrm rot="14400000">
            <a:off x="1627623" y="7748800"/>
            <a:ext cx="2538707" cy="126982"/>
          </a:xfrm>
          <a:prstGeom prst="roundRect">
            <a:avLst>
              <a:gd name="adj" fmla="val 50000"/>
            </a:avLst>
          </a:prstGeom>
          <a:solidFill>
            <a:srgbClr val="7F7F7F"/>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42" name="Rectangle"/>
          <p:cNvSpPr/>
          <p:nvPr/>
        </p:nvSpPr>
        <p:spPr>
          <a:xfrm>
            <a:off x="2799164" y="8917928"/>
            <a:ext cx="4187419" cy="248891"/>
          </a:xfrm>
          <a:prstGeom prst="rect">
            <a:avLst/>
          </a:prstGeom>
          <a:solidFill>
            <a:srgbClr val="99999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43" name="Rectangle"/>
          <p:cNvSpPr/>
          <p:nvPr/>
        </p:nvSpPr>
        <p:spPr>
          <a:xfrm rot="16200000">
            <a:off x="3274035" y="9357586"/>
            <a:ext cx="630427" cy="248891"/>
          </a:xfrm>
          <a:prstGeom prst="rect">
            <a:avLst/>
          </a:prstGeom>
          <a:solidFill>
            <a:srgbClr val="7F7F7F"/>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44" name="Rectangle"/>
          <p:cNvSpPr/>
          <p:nvPr/>
        </p:nvSpPr>
        <p:spPr>
          <a:xfrm rot="16200000">
            <a:off x="5881284" y="9357586"/>
            <a:ext cx="630427" cy="248891"/>
          </a:xfrm>
          <a:prstGeom prst="rect">
            <a:avLst/>
          </a:prstGeom>
          <a:solidFill>
            <a:srgbClr val="7F7F7F"/>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45" name="Shape"/>
          <p:cNvSpPr/>
          <p:nvPr/>
        </p:nvSpPr>
        <p:spPr>
          <a:xfrm>
            <a:off x="6329613" y="7239487"/>
            <a:ext cx="971561" cy="1253952"/>
          </a:xfrm>
          <a:custGeom>
            <a:avLst/>
            <a:gdLst/>
            <a:ahLst/>
            <a:cxnLst>
              <a:cxn ang="0">
                <a:pos x="wd2" y="hd2"/>
              </a:cxn>
              <a:cxn ang="5400000">
                <a:pos x="wd2" y="hd2"/>
              </a:cxn>
              <a:cxn ang="10800000">
                <a:pos x="wd2" y="hd2"/>
              </a:cxn>
              <a:cxn ang="16200000">
                <a:pos x="wd2" y="hd2"/>
              </a:cxn>
            </a:cxnLst>
            <a:rect l="0" t="0" r="r" b="b"/>
            <a:pathLst>
              <a:path w="21600" h="21600" extrusionOk="0">
                <a:moveTo>
                  <a:pt x="5623" y="21600"/>
                </a:moveTo>
                <a:cubicBezTo>
                  <a:pt x="4597" y="20639"/>
                  <a:pt x="3564" y="19684"/>
                  <a:pt x="2524" y="18733"/>
                </a:cubicBezTo>
                <a:cubicBezTo>
                  <a:pt x="2004" y="18257"/>
                  <a:pt x="1482" y="17783"/>
                  <a:pt x="975" y="17299"/>
                </a:cubicBezTo>
                <a:cubicBezTo>
                  <a:pt x="643" y="16983"/>
                  <a:pt x="318" y="16662"/>
                  <a:pt x="0" y="16338"/>
                </a:cubicBezTo>
                <a:lnTo>
                  <a:pt x="19619" y="0"/>
                </a:lnTo>
                <a:lnTo>
                  <a:pt x="21600" y="3731"/>
                </a:lnTo>
                <a:lnTo>
                  <a:pt x="5623" y="21600"/>
                </a:lnTo>
                <a:close/>
              </a:path>
            </a:pathLst>
          </a:custGeom>
          <a:solidFill>
            <a:srgbClr val="3484C9"/>
          </a:solidFill>
          <a:ln w="12700">
            <a:miter lim="400000"/>
          </a:ln>
        </p:spPr>
        <p:txBody>
          <a:bodyPr lIns="50800" tIns="50800" rIns="50800" bIns="508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46" name="Shape"/>
          <p:cNvSpPr/>
          <p:nvPr/>
        </p:nvSpPr>
        <p:spPr>
          <a:xfrm>
            <a:off x="6367785" y="5665940"/>
            <a:ext cx="1520020" cy="2064316"/>
          </a:xfrm>
          <a:custGeom>
            <a:avLst/>
            <a:gdLst/>
            <a:ahLst/>
            <a:cxnLst>
              <a:cxn ang="0">
                <a:pos x="wd2" y="hd2"/>
              </a:cxn>
              <a:cxn ang="5400000">
                <a:pos x="wd2" y="hd2"/>
              </a:cxn>
              <a:cxn ang="10800000">
                <a:pos x="wd2" y="hd2"/>
              </a:cxn>
              <a:cxn ang="16200000">
                <a:pos x="wd2" y="hd2"/>
              </a:cxn>
            </a:cxnLst>
            <a:rect l="0" t="0" r="r" b="b"/>
            <a:pathLst>
              <a:path w="21564" h="21491" extrusionOk="0">
                <a:moveTo>
                  <a:pt x="2646" y="1215"/>
                </a:moveTo>
                <a:cubicBezTo>
                  <a:pt x="2177" y="1530"/>
                  <a:pt x="1970" y="1986"/>
                  <a:pt x="1777" y="2429"/>
                </a:cubicBezTo>
                <a:cubicBezTo>
                  <a:pt x="1584" y="2872"/>
                  <a:pt x="1390" y="3322"/>
                  <a:pt x="1329" y="3782"/>
                </a:cubicBezTo>
                <a:cubicBezTo>
                  <a:pt x="1159" y="5063"/>
                  <a:pt x="2001" y="6324"/>
                  <a:pt x="1709" y="7596"/>
                </a:cubicBezTo>
                <a:cubicBezTo>
                  <a:pt x="1437" y="8777"/>
                  <a:pt x="229" y="9741"/>
                  <a:pt x="22" y="10932"/>
                </a:cubicBezTo>
                <a:cubicBezTo>
                  <a:pt x="-36" y="11263"/>
                  <a:pt x="7" y="11620"/>
                  <a:pt x="351" y="11831"/>
                </a:cubicBezTo>
                <a:cubicBezTo>
                  <a:pt x="816" y="12116"/>
                  <a:pt x="1459" y="11948"/>
                  <a:pt x="2041" y="11925"/>
                </a:cubicBezTo>
                <a:cubicBezTo>
                  <a:pt x="2246" y="11917"/>
                  <a:pt x="2456" y="11929"/>
                  <a:pt x="2636" y="12002"/>
                </a:cubicBezTo>
                <a:cubicBezTo>
                  <a:pt x="2950" y="12130"/>
                  <a:pt x="3085" y="12392"/>
                  <a:pt x="3168" y="12649"/>
                </a:cubicBezTo>
                <a:cubicBezTo>
                  <a:pt x="3503" y="13692"/>
                  <a:pt x="3323" y="14917"/>
                  <a:pt x="4474" y="15599"/>
                </a:cubicBezTo>
                <a:cubicBezTo>
                  <a:pt x="5291" y="16084"/>
                  <a:pt x="6411" y="16040"/>
                  <a:pt x="7460" y="15964"/>
                </a:cubicBezTo>
                <a:cubicBezTo>
                  <a:pt x="8557" y="15884"/>
                  <a:pt x="9665" y="15796"/>
                  <a:pt x="10798" y="15691"/>
                </a:cubicBezTo>
                <a:lnTo>
                  <a:pt x="14268" y="21491"/>
                </a:lnTo>
                <a:lnTo>
                  <a:pt x="21564" y="15165"/>
                </a:lnTo>
                <a:cubicBezTo>
                  <a:pt x="20471" y="14519"/>
                  <a:pt x="19650" y="13659"/>
                  <a:pt x="19196" y="12684"/>
                </a:cubicBezTo>
                <a:cubicBezTo>
                  <a:pt x="18849" y="11939"/>
                  <a:pt x="18727" y="11145"/>
                  <a:pt x="18901" y="10368"/>
                </a:cubicBezTo>
                <a:cubicBezTo>
                  <a:pt x="19261" y="8758"/>
                  <a:pt x="20845" y="7403"/>
                  <a:pt x="20998" y="5768"/>
                </a:cubicBezTo>
                <a:cubicBezTo>
                  <a:pt x="21303" y="2507"/>
                  <a:pt x="16868" y="296"/>
                  <a:pt x="12009" y="34"/>
                </a:cubicBezTo>
                <a:cubicBezTo>
                  <a:pt x="9362" y="-109"/>
                  <a:pt x="6723" y="214"/>
                  <a:pt x="4159" y="712"/>
                </a:cubicBezTo>
                <a:cubicBezTo>
                  <a:pt x="3615" y="817"/>
                  <a:pt x="3062" y="936"/>
                  <a:pt x="2646" y="1215"/>
                </a:cubicBezTo>
                <a:close/>
              </a:path>
            </a:pathLst>
          </a:custGeom>
          <a:solidFill>
            <a:schemeClr val="accent3">
              <a:hueOff val="-546624"/>
              <a:satOff val="7767"/>
              <a:lumOff val="-14512"/>
            </a:schemeClr>
          </a:solidFill>
          <a:ln w="12700">
            <a:miter lim="400000"/>
          </a:ln>
        </p:spPr>
        <p:txBody>
          <a:bodyPr lIns="50800" tIns="50800" rIns="50800" bIns="508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47" name="Shape"/>
          <p:cNvSpPr/>
          <p:nvPr/>
        </p:nvSpPr>
        <p:spPr>
          <a:xfrm>
            <a:off x="4059465" y="8087214"/>
            <a:ext cx="2534367" cy="449761"/>
          </a:xfrm>
          <a:custGeom>
            <a:avLst/>
            <a:gdLst/>
            <a:ahLst/>
            <a:cxnLst>
              <a:cxn ang="0">
                <a:pos x="wd2" y="hd2"/>
              </a:cxn>
              <a:cxn ang="5400000">
                <a:pos x="wd2" y="hd2"/>
              </a:cxn>
              <a:cxn ang="10800000">
                <a:pos x="wd2" y="hd2"/>
              </a:cxn>
              <a:cxn ang="16200000">
                <a:pos x="wd2" y="hd2"/>
              </a:cxn>
            </a:cxnLst>
            <a:rect l="0" t="0" r="r" b="b"/>
            <a:pathLst>
              <a:path w="21579" h="21552" extrusionOk="0">
                <a:moveTo>
                  <a:pt x="4572" y="32"/>
                </a:moveTo>
                <a:cubicBezTo>
                  <a:pt x="4295" y="111"/>
                  <a:pt x="4020" y="330"/>
                  <a:pt x="3746" y="552"/>
                </a:cubicBezTo>
                <a:cubicBezTo>
                  <a:pt x="3230" y="969"/>
                  <a:pt x="2711" y="1400"/>
                  <a:pt x="2226" y="2568"/>
                </a:cubicBezTo>
                <a:cubicBezTo>
                  <a:pt x="1631" y="4001"/>
                  <a:pt x="1139" y="6432"/>
                  <a:pt x="619" y="8585"/>
                </a:cubicBezTo>
                <a:cubicBezTo>
                  <a:pt x="367" y="9630"/>
                  <a:pt x="97" y="10715"/>
                  <a:pt x="18" y="12423"/>
                </a:cubicBezTo>
                <a:cubicBezTo>
                  <a:pt x="-21" y="13279"/>
                  <a:pt x="1" y="14220"/>
                  <a:pt x="117" y="14797"/>
                </a:cubicBezTo>
                <a:cubicBezTo>
                  <a:pt x="297" y="15696"/>
                  <a:pt x="509" y="15358"/>
                  <a:pt x="723" y="14732"/>
                </a:cubicBezTo>
                <a:cubicBezTo>
                  <a:pt x="926" y="14142"/>
                  <a:pt x="1163" y="13374"/>
                  <a:pt x="1382" y="12586"/>
                </a:cubicBezTo>
                <a:cubicBezTo>
                  <a:pt x="1797" y="11092"/>
                  <a:pt x="2251" y="10093"/>
                  <a:pt x="2723" y="9301"/>
                </a:cubicBezTo>
                <a:cubicBezTo>
                  <a:pt x="3020" y="8802"/>
                  <a:pt x="3321" y="8273"/>
                  <a:pt x="3624" y="7902"/>
                </a:cubicBezTo>
                <a:cubicBezTo>
                  <a:pt x="3708" y="10209"/>
                  <a:pt x="3587" y="12599"/>
                  <a:pt x="3300" y="14311"/>
                </a:cubicBezTo>
                <a:cubicBezTo>
                  <a:pt x="3040" y="15860"/>
                  <a:pt x="2652" y="16792"/>
                  <a:pt x="2520" y="18818"/>
                </a:cubicBezTo>
                <a:cubicBezTo>
                  <a:pt x="2488" y="19311"/>
                  <a:pt x="2476" y="19854"/>
                  <a:pt x="2515" y="20331"/>
                </a:cubicBezTo>
                <a:cubicBezTo>
                  <a:pt x="2590" y="21261"/>
                  <a:pt x="2797" y="21505"/>
                  <a:pt x="2980" y="21169"/>
                </a:cubicBezTo>
                <a:cubicBezTo>
                  <a:pt x="3398" y="20399"/>
                  <a:pt x="3524" y="17665"/>
                  <a:pt x="3791" y="15756"/>
                </a:cubicBezTo>
                <a:cubicBezTo>
                  <a:pt x="4029" y="14059"/>
                  <a:pt x="4382" y="13075"/>
                  <a:pt x="4749" y="12434"/>
                </a:cubicBezTo>
                <a:cubicBezTo>
                  <a:pt x="5275" y="11512"/>
                  <a:pt x="5824" y="11119"/>
                  <a:pt x="6363" y="10894"/>
                </a:cubicBezTo>
                <a:cubicBezTo>
                  <a:pt x="6930" y="10658"/>
                  <a:pt x="7516" y="10609"/>
                  <a:pt x="8045" y="11968"/>
                </a:cubicBezTo>
                <a:cubicBezTo>
                  <a:pt x="8406" y="12894"/>
                  <a:pt x="8702" y="14413"/>
                  <a:pt x="9016" y="15773"/>
                </a:cubicBezTo>
                <a:cubicBezTo>
                  <a:pt x="9485" y="17807"/>
                  <a:pt x="9998" y="19481"/>
                  <a:pt x="10541" y="20814"/>
                </a:cubicBezTo>
                <a:lnTo>
                  <a:pt x="21356" y="21552"/>
                </a:lnTo>
                <a:lnTo>
                  <a:pt x="21579" y="18993"/>
                </a:lnTo>
                <a:lnTo>
                  <a:pt x="19681" y="7140"/>
                </a:lnTo>
                <a:cubicBezTo>
                  <a:pt x="19700" y="8481"/>
                  <a:pt x="19591" y="9776"/>
                  <a:pt x="19395" y="10547"/>
                </a:cubicBezTo>
                <a:cubicBezTo>
                  <a:pt x="19179" y="11394"/>
                  <a:pt x="18906" y="11439"/>
                  <a:pt x="18644" y="11457"/>
                </a:cubicBezTo>
                <a:cubicBezTo>
                  <a:pt x="18306" y="11481"/>
                  <a:pt x="17969" y="11506"/>
                  <a:pt x="17632" y="11512"/>
                </a:cubicBezTo>
                <a:cubicBezTo>
                  <a:pt x="14994" y="10581"/>
                  <a:pt x="12352" y="10002"/>
                  <a:pt x="9709" y="9821"/>
                </a:cubicBezTo>
                <a:cubicBezTo>
                  <a:pt x="9503" y="9807"/>
                  <a:pt x="9297" y="9795"/>
                  <a:pt x="9091" y="9691"/>
                </a:cubicBezTo>
                <a:cubicBezTo>
                  <a:pt x="8697" y="9491"/>
                  <a:pt x="8310" y="8954"/>
                  <a:pt x="7947" y="8065"/>
                </a:cubicBezTo>
                <a:cubicBezTo>
                  <a:pt x="7555" y="7105"/>
                  <a:pt x="7199" y="5756"/>
                  <a:pt x="6843" y="4422"/>
                </a:cubicBezTo>
                <a:cubicBezTo>
                  <a:pt x="6396" y="2746"/>
                  <a:pt x="5932" y="1043"/>
                  <a:pt x="5398" y="357"/>
                </a:cubicBezTo>
                <a:cubicBezTo>
                  <a:pt x="5126" y="7"/>
                  <a:pt x="4849" y="-48"/>
                  <a:pt x="4572" y="32"/>
                </a:cubicBezTo>
                <a:close/>
              </a:path>
            </a:pathLst>
          </a:custGeom>
          <a:solidFill>
            <a:schemeClr val="accent4">
              <a:hueOff val="46120"/>
              <a:satOff val="4178"/>
              <a:lumOff val="-16732"/>
            </a:schemeClr>
          </a:solidFill>
          <a:ln w="12700">
            <a:miter lim="400000"/>
          </a:ln>
        </p:spPr>
        <p:txBody>
          <a:bodyPr lIns="50800" tIns="50800" rIns="50800" bIns="508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48" name="Shape"/>
          <p:cNvSpPr/>
          <p:nvPr/>
        </p:nvSpPr>
        <p:spPr>
          <a:xfrm>
            <a:off x="4343752" y="8314449"/>
            <a:ext cx="2598038" cy="683509"/>
          </a:xfrm>
          <a:custGeom>
            <a:avLst/>
            <a:gdLst/>
            <a:ahLst/>
            <a:cxnLst>
              <a:cxn ang="0">
                <a:pos x="wd2" y="hd2"/>
              </a:cxn>
              <a:cxn ang="5400000">
                <a:pos x="wd2" y="hd2"/>
              </a:cxn>
              <a:cxn ang="10800000">
                <a:pos x="wd2" y="hd2"/>
              </a:cxn>
              <a:cxn ang="16200000">
                <a:pos x="wd2" y="hd2"/>
              </a:cxn>
            </a:cxnLst>
            <a:rect l="0" t="0" r="r" b="b"/>
            <a:pathLst>
              <a:path w="21483" h="21401" extrusionOk="0">
                <a:moveTo>
                  <a:pt x="19245" y="1673"/>
                </a:moveTo>
                <a:lnTo>
                  <a:pt x="18423" y="6347"/>
                </a:lnTo>
                <a:lnTo>
                  <a:pt x="7887" y="6495"/>
                </a:lnTo>
                <a:cubicBezTo>
                  <a:pt x="7358" y="5636"/>
                  <a:pt x="6860" y="4522"/>
                  <a:pt x="6406" y="3181"/>
                </a:cubicBezTo>
                <a:cubicBezTo>
                  <a:pt x="6102" y="2285"/>
                  <a:pt x="5815" y="1280"/>
                  <a:pt x="5461" y="699"/>
                </a:cubicBezTo>
                <a:cubicBezTo>
                  <a:pt x="4944" y="-149"/>
                  <a:pt x="4377" y="10"/>
                  <a:pt x="3829" y="14"/>
                </a:cubicBezTo>
                <a:cubicBezTo>
                  <a:pt x="3298" y="18"/>
                  <a:pt x="2746" y="-135"/>
                  <a:pt x="2231" y="547"/>
                </a:cubicBezTo>
                <a:cubicBezTo>
                  <a:pt x="1873" y="1020"/>
                  <a:pt x="1562" y="1865"/>
                  <a:pt x="1253" y="2694"/>
                </a:cubicBezTo>
                <a:cubicBezTo>
                  <a:pt x="947" y="3514"/>
                  <a:pt x="639" y="4325"/>
                  <a:pt x="342" y="5193"/>
                </a:cubicBezTo>
                <a:cubicBezTo>
                  <a:pt x="69" y="5991"/>
                  <a:pt x="-117" y="7204"/>
                  <a:pt x="86" y="7973"/>
                </a:cubicBezTo>
                <a:cubicBezTo>
                  <a:pt x="258" y="8626"/>
                  <a:pt x="526" y="8149"/>
                  <a:pt x="749" y="7613"/>
                </a:cubicBezTo>
                <a:cubicBezTo>
                  <a:pt x="1011" y="6983"/>
                  <a:pt x="1291" y="6470"/>
                  <a:pt x="1567" y="5928"/>
                </a:cubicBezTo>
                <a:cubicBezTo>
                  <a:pt x="1863" y="5345"/>
                  <a:pt x="2158" y="4725"/>
                  <a:pt x="2482" y="4397"/>
                </a:cubicBezTo>
                <a:cubicBezTo>
                  <a:pt x="2730" y="4146"/>
                  <a:pt x="2988" y="4075"/>
                  <a:pt x="3243" y="4187"/>
                </a:cubicBezTo>
                <a:cubicBezTo>
                  <a:pt x="2873" y="4557"/>
                  <a:pt x="2518" y="5118"/>
                  <a:pt x="2189" y="5855"/>
                </a:cubicBezTo>
                <a:cubicBezTo>
                  <a:pt x="1570" y="7238"/>
                  <a:pt x="1044" y="9271"/>
                  <a:pt x="546" y="10881"/>
                </a:cubicBezTo>
                <a:cubicBezTo>
                  <a:pt x="387" y="11397"/>
                  <a:pt x="219" y="11992"/>
                  <a:pt x="236" y="12804"/>
                </a:cubicBezTo>
                <a:cubicBezTo>
                  <a:pt x="245" y="13237"/>
                  <a:pt x="313" y="13619"/>
                  <a:pt x="412" y="13844"/>
                </a:cubicBezTo>
                <a:cubicBezTo>
                  <a:pt x="616" y="14311"/>
                  <a:pt x="867" y="14036"/>
                  <a:pt x="1080" y="13591"/>
                </a:cubicBezTo>
                <a:cubicBezTo>
                  <a:pt x="1498" y="12716"/>
                  <a:pt x="1818" y="11320"/>
                  <a:pt x="2202" y="10244"/>
                </a:cubicBezTo>
                <a:cubicBezTo>
                  <a:pt x="2603" y="9117"/>
                  <a:pt x="3067" y="8356"/>
                  <a:pt x="3558" y="8017"/>
                </a:cubicBezTo>
                <a:cubicBezTo>
                  <a:pt x="3268" y="8673"/>
                  <a:pt x="2988" y="9393"/>
                  <a:pt x="2720" y="10174"/>
                </a:cubicBezTo>
                <a:cubicBezTo>
                  <a:pt x="2347" y="11260"/>
                  <a:pt x="1997" y="12450"/>
                  <a:pt x="1629" y="13561"/>
                </a:cubicBezTo>
                <a:cubicBezTo>
                  <a:pt x="1465" y="14058"/>
                  <a:pt x="1299" y="14525"/>
                  <a:pt x="1148" y="15052"/>
                </a:cubicBezTo>
                <a:cubicBezTo>
                  <a:pt x="1025" y="15480"/>
                  <a:pt x="904" y="15989"/>
                  <a:pt x="905" y="16645"/>
                </a:cubicBezTo>
                <a:cubicBezTo>
                  <a:pt x="906" y="17177"/>
                  <a:pt x="976" y="17612"/>
                  <a:pt x="1085" y="17823"/>
                </a:cubicBezTo>
                <a:cubicBezTo>
                  <a:pt x="1254" y="18148"/>
                  <a:pt x="1447" y="17851"/>
                  <a:pt x="1627" y="17412"/>
                </a:cubicBezTo>
                <a:cubicBezTo>
                  <a:pt x="1931" y="16666"/>
                  <a:pt x="2198" y="15724"/>
                  <a:pt x="2489" y="14905"/>
                </a:cubicBezTo>
                <a:cubicBezTo>
                  <a:pt x="2840" y="13919"/>
                  <a:pt x="3224" y="13117"/>
                  <a:pt x="3630" y="12519"/>
                </a:cubicBezTo>
                <a:cubicBezTo>
                  <a:pt x="3636" y="13717"/>
                  <a:pt x="3767" y="14858"/>
                  <a:pt x="3993" y="15692"/>
                </a:cubicBezTo>
                <a:cubicBezTo>
                  <a:pt x="4476" y="17468"/>
                  <a:pt x="5112" y="17460"/>
                  <a:pt x="5770" y="17271"/>
                </a:cubicBezTo>
                <a:cubicBezTo>
                  <a:pt x="6754" y="16988"/>
                  <a:pt x="7730" y="16410"/>
                  <a:pt x="8685" y="15465"/>
                </a:cubicBezTo>
                <a:cubicBezTo>
                  <a:pt x="11888" y="18627"/>
                  <a:pt x="15165" y="20599"/>
                  <a:pt x="18470" y="21354"/>
                </a:cubicBezTo>
                <a:cubicBezTo>
                  <a:pt x="18695" y="21406"/>
                  <a:pt x="18921" y="21451"/>
                  <a:pt x="19142" y="21280"/>
                </a:cubicBezTo>
                <a:cubicBezTo>
                  <a:pt x="19717" y="20835"/>
                  <a:pt x="20124" y="19147"/>
                  <a:pt x="20478" y="17492"/>
                </a:cubicBezTo>
                <a:cubicBezTo>
                  <a:pt x="20834" y="15828"/>
                  <a:pt x="21170" y="14066"/>
                  <a:pt x="21483" y="12196"/>
                </a:cubicBezTo>
                <a:lnTo>
                  <a:pt x="19245" y="1673"/>
                </a:lnTo>
                <a:close/>
              </a:path>
            </a:pathLst>
          </a:custGeom>
          <a:solidFill>
            <a:schemeClr val="accent3">
              <a:hueOff val="-546624"/>
              <a:satOff val="7767"/>
              <a:lumOff val="-14512"/>
            </a:schemeClr>
          </a:solidFill>
          <a:ln w="12700">
            <a:miter lim="400000"/>
          </a:ln>
        </p:spPr>
        <p:txBody>
          <a:bodyPr lIns="50800" tIns="50800" rIns="50800" bIns="508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49" name="Shape"/>
          <p:cNvSpPr/>
          <p:nvPr/>
        </p:nvSpPr>
        <p:spPr>
          <a:xfrm>
            <a:off x="6579314" y="7036568"/>
            <a:ext cx="2051474" cy="2759048"/>
          </a:xfrm>
          <a:custGeom>
            <a:avLst/>
            <a:gdLst/>
            <a:ahLst/>
            <a:cxnLst>
              <a:cxn ang="0">
                <a:pos x="wd2" y="hd2"/>
              </a:cxn>
              <a:cxn ang="5400000">
                <a:pos x="wd2" y="hd2"/>
              </a:cxn>
              <a:cxn ang="10800000">
                <a:pos x="wd2" y="hd2"/>
              </a:cxn>
              <a:cxn ang="16200000">
                <a:pos x="wd2" y="hd2"/>
              </a:cxn>
            </a:cxnLst>
            <a:rect l="0" t="0" r="r" b="b"/>
            <a:pathLst>
              <a:path w="21376" h="21592" extrusionOk="0">
                <a:moveTo>
                  <a:pt x="13262" y="0"/>
                </a:moveTo>
                <a:cubicBezTo>
                  <a:pt x="11659" y="-8"/>
                  <a:pt x="10520" y="662"/>
                  <a:pt x="9458" y="1460"/>
                </a:cubicBezTo>
                <a:cubicBezTo>
                  <a:pt x="8066" y="2506"/>
                  <a:pt x="6714" y="3760"/>
                  <a:pt x="5469" y="4945"/>
                </a:cubicBezTo>
                <a:cubicBezTo>
                  <a:pt x="3737" y="6593"/>
                  <a:pt x="1917" y="8186"/>
                  <a:pt x="0" y="9715"/>
                </a:cubicBezTo>
                <a:lnTo>
                  <a:pt x="4703" y="13774"/>
                </a:lnTo>
                <a:lnTo>
                  <a:pt x="7711" y="10825"/>
                </a:lnTo>
                <a:cubicBezTo>
                  <a:pt x="7812" y="12020"/>
                  <a:pt x="7856" y="13213"/>
                  <a:pt x="7852" y="14410"/>
                </a:cubicBezTo>
                <a:cubicBezTo>
                  <a:pt x="7845" y="16812"/>
                  <a:pt x="7606" y="19212"/>
                  <a:pt x="7181" y="21592"/>
                </a:cubicBezTo>
                <a:lnTo>
                  <a:pt x="20412" y="21592"/>
                </a:lnTo>
                <a:cubicBezTo>
                  <a:pt x="21326" y="18005"/>
                  <a:pt x="21600" y="14342"/>
                  <a:pt x="21190" y="10703"/>
                </a:cubicBezTo>
                <a:cubicBezTo>
                  <a:pt x="21032" y="9304"/>
                  <a:pt x="20772" y="7911"/>
                  <a:pt x="20287" y="6555"/>
                </a:cubicBezTo>
                <a:cubicBezTo>
                  <a:pt x="19635" y="4732"/>
                  <a:pt x="18565" y="2994"/>
                  <a:pt x="16919" y="1567"/>
                </a:cubicBezTo>
                <a:cubicBezTo>
                  <a:pt x="15953" y="730"/>
                  <a:pt x="14730" y="7"/>
                  <a:pt x="13262" y="0"/>
                </a:cubicBezTo>
                <a:close/>
              </a:path>
            </a:pathLst>
          </a:custGeom>
          <a:solidFill>
            <a:srgbClr val="3197E0"/>
          </a:solidFill>
          <a:ln w="12700">
            <a:miter lim="400000"/>
          </a:ln>
        </p:spPr>
        <p:txBody>
          <a:bodyPr lIns="50800" tIns="50800" rIns="50800" bIns="508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50" name="Shape"/>
          <p:cNvSpPr/>
          <p:nvPr/>
        </p:nvSpPr>
        <p:spPr>
          <a:xfrm>
            <a:off x="8482520" y="6593891"/>
            <a:ext cx="1354979" cy="3200769"/>
          </a:xfrm>
          <a:custGeom>
            <a:avLst/>
            <a:gdLst/>
            <a:ahLst/>
            <a:cxnLst>
              <a:cxn ang="0">
                <a:pos x="wd2" y="hd2"/>
              </a:cxn>
              <a:cxn ang="5400000">
                <a:pos x="wd2" y="hd2"/>
              </a:cxn>
              <a:cxn ang="10800000">
                <a:pos x="wd2" y="hd2"/>
              </a:cxn>
              <a:cxn ang="16200000">
                <a:pos x="wd2" y="hd2"/>
              </a:cxn>
            </a:cxnLst>
            <a:rect l="0" t="0" r="r" b="b"/>
            <a:pathLst>
              <a:path w="21435" h="20779" extrusionOk="0">
                <a:moveTo>
                  <a:pt x="19376" y="339"/>
                </a:moveTo>
                <a:cubicBezTo>
                  <a:pt x="14811" y="-821"/>
                  <a:pt x="9661" y="1161"/>
                  <a:pt x="7489" y="3739"/>
                </a:cubicBezTo>
                <a:cubicBezTo>
                  <a:pt x="5119" y="6553"/>
                  <a:pt x="3744" y="9483"/>
                  <a:pt x="2605" y="12422"/>
                </a:cubicBezTo>
                <a:cubicBezTo>
                  <a:pt x="1530" y="15196"/>
                  <a:pt x="661" y="17983"/>
                  <a:pt x="0" y="20779"/>
                </a:cubicBezTo>
                <a:lnTo>
                  <a:pt x="10954" y="20779"/>
                </a:lnTo>
                <a:cubicBezTo>
                  <a:pt x="11395" y="14994"/>
                  <a:pt x="14436" y="9292"/>
                  <a:pt x="19925" y="3960"/>
                </a:cubicBezTo>
                <a:cubicBezTo>
                  <a:pt x="20252" y="3643"/>
                  <a:pt x="20587" y="3327"/>
                  <a:pt x="20869" y="3003"/>
                </a:cubicBezTo>
                <a:cubicBezTo>
                  <a:pt x="21296" y="2512"/>
                  <a:pt x="21600" y="1992"/>
                  <a:pt x="21338" y="1482"/>
                </a:cubicBezTo>
                <a:cubicBezTo>
                  <a:pt x="21094" y="1006"/>
                  <a:pt x="20382" y="594"/>
                  <a:pt x="19376" y="339"/>
                </a:cubicBezTo>
                <a:close/>
              </a:path>
            </a:pathLst>
          </a:custGeom>
          <a:solidFill>
            <a:srgbClr val="7F7F7F"/>
          </a:solidFill>
          <a:ln w="12700">
            <a:miter lim="400000"/>
          </a:ln>
        </p:spPr>
        <p:txBody>
          <a:bodyPr lIns="50800" tIns="50800" rIns="50800" bIns="508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51" name="Shape"/>
          <p:cNvSpPr/>
          <p:nvPr/>
        </p:nvSpPr>
        <p:spPr>
          <a:xfrm>
            <a:off x="8476625" y="6588214"/>
            <a:ext cx="1338194" cy="3207677"/>
          </a:xfrm>
          <a:custGeom>
            <a:avLst/>
            <a:gdLst/>
            <a:ahLst/>
            <a:cxnLst>
              <a:cxn ang="0">
                <a:pos x="wd2" y="hd2"/>
              </a:cxn>
              <a:cxn ang="5400000">
                <a:pos x="wd2" y="hd2"/>
              </a:cxn>
              <a:cxn ang="10800000">
                <a:pos x="wd2" y="hd2"/>
              </a:cxn>
              <a:cxn ang="16200000">
                <a:pos x="wd2" y="hd2"/>
              </a:cxn>
            </a:cxnLst>
            <a:rect l="0" t="0" r="r" b="b"/>
            <a:pathLst>
              <a:path w="21600" h="21550" extrusionOk="0">
                <a:moveTo>
                  <a:pt x="16259" y="25"/>
                </a:moveTo>
                <a:cubicBezTo>
                  <a:pt x="12664" y="250"/>
                  <a:pt x="9312" y="1916"/>
                  <a:pt x="7636" y="3912"/>
                </a:cubicBezTo>
                <a:cubicBezTo>
                  <a:pt x="5194" y="6821"/>
                  <a:pt x="3817" y="9857"/>
                  <a:pt x="2662" y="12900"/>
                </a:cubicBezTo>
                <a:cubicBezTo>
                  <a:pt x="1572" y="15771"/>
                  <a:pt x="681" y="18657"/>
                  <a:pt x="0" y="21550"/>
                </a:cubicBezTo>
                <a:lnTo>
                  <a:pt x="5638" y="21542"/>
                </a:lnTo>
                <a:cubicBezTo>
                  <a:pt x="6144" y="18957"/>
                  <a:pt x="6812" y="16389"/>
                  <a:pt x="7698" y="13840"/>
                </a:cubicBezTo>
                <a:cubicBezTo>
                  <a:pt x="8709" y="10931"/>
                  <a:pt x="9980" y="8003"/>
                  <a:pt x="12792" y="5277"/>
                </a:cubicBezTo>
                <a:cubicBezTo>
                  <a:pt x="13633" y="4462"/>
                  <a:pt x="14612" y="3668"/>
                  <a:pt x="15969" y="2983"/>
                </a:cubicBezTo>
                <a:cubicBezTo>
                  <a:pt x="17488" y="2217"/>
                  <a:pt x="19427" y="1622"/>
                  <a:pt x="21600" y="1232"/>
                </a:cubicBezTo>
                <a:cubicBezTo>
                  <a:pt x="21279" y="870"/>
                  <a:pt x="20691" y="560"/>
                  <a:pt x="19896" y="350"/>
                </a:cubicBezTo>
                <a:cubicBezTo>
                  <a:pt x="18714" y="39"/>
                  <a:pt x="17470" y="-50"/>
                  <a:pt x="16259" y="25"/>
                </a:cubicBezTo>
                <a:close/>
              </a:path>
            </a:pathLst>
          </a:custGeom>
          <a:solidFill>
            <a:srgbClr val="999999"/>
          </a:solidFill>
          <a:ln w="12700">
            <a:miter lim="400000"/>
          </a:ln>
        </p:spPr>
        <p:txBody>
          <a:bodyPr lIns="50800" tIns="50800" rIns="50800" bIns="508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52" name="Shape"/>
          <p:cNvSpPr/>
          <p:nvPr/>
        </p:nvSpPr>
        <p:spPr>
          <a:xfrm>
            <a:off x="6426957" y="9050444"/>
            <a:ext cx="2564650" cy="432959"/>
          </a:xfrm>
          <a:custGeom>
            <a:avLst/>
            <a:gdLst/>
            <a:ahLst/>
            <a:cxnLst>
              <a:cxn ang="0">
                <a:pos x="wd2" y="hd2"/>
              </a:cxn>
              <a:cxn ang="5400000">
                <a:pos x="wd2" y="hd2"/>
              </a:cxn>
              <a:cxn ang="10800000">
                <a:pos x="wd2" y="hd2"/>
              </a:cxn>
              <a:cxn ang="16200000">
                <a:pos x="wd2" y="hd2"/>
              </a:cxn>
            </a:cxnLst>
            <a:rect l="0" t="0" r="r" b="b"/>
            <a:pathLst>
              <a:path w="20964" h="19248" extrusionOk="0">
                <a:moveTo>
                  <a:pt x="2049" y="4210"/>
                </a:moveTo>
                <a:cubicBezTo>
                  <a:pt x="770" y="5503"/>
                  <a:pt x="-318" y="9421"/>
                  <a:pt x="85" y="14770"/>
                </a:cubicBezTo>
                <a:cubicBezTo>
                  <a:pt x="178" y="16006"/>
                  <a:pt x="363" y="16980"/>
                  <a:pt x="573" y="17667"/>
                </a:cubicBezTo>
                <a:cubicBezTo>
                  <a:pt x="1349" y="20197"/>
                  <a:pt x="2298" y="19156"/>
                  <a:pt x="3186" y="18210"/>
                </a:cubicBezTo>
                <a:cubicBezTo>
                  <a:pt x="5595" y="15648"/>
                  <a:pt x="8039" y="14430"/>
                  <a:pt x="10482" y="14430"/>
                </a:cubicBezTo>
                <a:cubicBezTo>
                  <a:pt x="12925" y="14430"/>
                  <a:pt x="15369" y="15648"/>
                  <a:pt x="17778" y="18210"/>
                </a:cubicBezTo>
                <a:cubicBezTo>
                  <a:pt x="18666" y="19156"/>
                  <a:pt x="19614" y="20197"/>
                  <a:pt x="20391" y="17667"/>
                </a:cubicBezTo>
                <a:cubicBezTo>
                  <a:pt x="20601" y="16980"/>
                  <a:pt x="20786" y="16006"/>
                  <a:pt x="20879" y="14770"/>
                </a:cubicBezTo>
                <a:cubicBezTo>
                  <a:pt x="21282" y="9421"/>
                  <a:pt x="20194" y="5503"/>
                  <a:pt x="18915" y="4210"/>
                </a:cubicBezTo>
                <a:cubicBezTo>
                  <a:pt x="13364" y="-1403"/>
                  <a:pt x="7600" y="-1403"/>
                  <a:pt x="2049" y="4210"/>
                </a:cubicBezTo>
                <a:close/>
              </a:path>
            </a:pathLst>
          </a:custGeom>
          <a:solidFill>
            <a:srgbClr val="7F7F7F"/>
          </a:solidFill>
          <a:ln w="12700">
            <a:miter lim="400000"/>
          </a:ln>
        </p:spPr>
        <p:txBody>
          <a:bodyPr lIns="50800" tIns="50800" rIns="50800" bIns="508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53" name="Shape"/>
          <p:cNvSpPr/>
          <p:nvPr/>
        </p:nvSpPr>
        <p:spPr>
          <a:xfrm>
            <a:off x="6429175" y="9050110"/>
            <a:ext cx="2560366" cy="305418"/>
          </a:xfrm>
          <a:custGeom>
            <a:avLst/>
            <a:gdLst/>
            <a:ahLst/>
            <a:cxnLst>
              <a:cxn ang="0">
                <a:pos x="wd2" y="hd2"/>
              </a:cxn>
              <a:cxn ang="5400000">
                <a:pos x="wd2" y="hd2"/>
              </a:cxn>
              <a:cxn ang="10800000">
                <a:pos x="wd2" y="hd2"/>
              </a:cxn>
              <a:cxn ang="16200000">
                <a:pos x="wd2" y="hd2"/>
              </a:cxn>
            </a:cxnLst>
            <a:rect l="0" t="0" r="r" b="b"/>
            <a:pathLst>
              <a:path w="21301" h="21600" extrusionOk="0">
                <a:moveTo>
                  <a:pt x="10651" y="0"/>
                </a:moveTo>
                <a:cubicBezTo>
                  <a:pt x="7772" y="0"/>
                  <a:pt x="4893" y="2256"/>
                  <a:pt x="2068" y="6720"/>
                </a:cubicBezTo>
                <a:cubicBezTo>
                  <a:pt x="868" y="8617"/>
                  <a:pt x="-149" y="14092"/>
                  <a:pt x="19" y="21600"/>
                </a:cubicBezTo>
                <a:cubicBezTo>
                  <a:pt x="3572" y="15144"/>
                  <a:pt x="7196" y="11794"/>
                  <a:pt x="10832" y="11904"/>
                </a:cubicBezTo>
                <a:cubicBezTo>
                  <a:pt x="14348" y="12010"/>
                  <a:pt x="17847" y="15352"/>
                  <a:pt x="21283" y="21600"/>
                </a:cubicBezTo>
                <a:cubicBezTo>
                  <a:pt x="21451" y="14091"/>
                  <a:pt x="20434" y="8617"/>
                  <a:pt x="19234" y="6720"/>
                </a:cubicBezTo>
                <a:cubicBezTo>
                  <a:pt x="16409" y="2256"/>
                  <a:pt x="13530" y="0"/>
                  <a:pt x="10651" y="0"/>
                </a:cubicBezTo>
                <a:close/>
              </a:path>
            </a:pathLst>
          </a:custGeom>
          <a:solidFill>
            <a:srgbClr val="B9B9B9"/>
          </a:solidFill>
          <a:ln w="12700">
            <a:miter lim="400000"/>
          </a:ln>
        </p:spPr>
        <p:txBody>
          <a:bodyPr lIns="50800" tIns="50800" rIns="50800" bIns="508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54"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6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Writing Ideas 2">
    <p:spTree>
      <p:nvGrpSpPr>
        <p:cNvPr id="1" name=""/>
        <p:cNvGrpSpPr/>
        <p:nvPr/>
      </p:nvGrpSpPr>
      <p:grpSpPr>
        <a:xfrm>
          <a:off x="0" y="0"/>
          <a:ext cx="0" cy="0"/>
          <a:chOff x="0" y="0"/>
          <a:chExt cx="0" cy="0"/>
        </a:xfrm>
      </p:grpSpPr>
      <p:grpSp>
        <p:nvGrpSpPr>
          <p:cNvPr id="665" name="Group"/>
          <p:cNvGrpSpPr/>
          <p:nvPr/>
        </p:nvGrpSpPr>
        <p:grpSpPr>
          <a:xfrm>
            <a:off x="5109570" y="1270000"/>
            <a:ext cx="819013" cy="1847326"/>
            <a:chOff x="0" y="0"/>
            <a:chExt cx="819011" cy="1847325"/>
          </a:xfrm>
        </p:grpSpPr>
        <p:sp>
          <p:nvSpPr>
            <p:cNvPr id="662" name="Shape"/>
            <p:cNvSpPr/>
            <p:nvPr/>
          </p:nvSpPr>
          <p:spPr>
            <a:xfrm>
              <a:off x="109326" y="929272"/>
              <a:ext cx="709686" cy="918054"/>
            </a:xfrm>
            <a:custGeom>
              <a:avLst/>
              <a:gdLst/>
              <a:ahLst/>
              <a:cxnLst>
                <a:cxn ang="0">
                  <a:pos x="wd2" y="hd2"/>
                </a:cxn>
                <a:cxn ang="5400000">
                  <a:pos x="wd2" y="hd2"/>
                </a:cxn>
                <a:cxn ang="10800000">
                  <a:pos x="wd2" y="hd2"/>
                </a:cxn>
                <a:cxn ang="16200000">
                  <a:pos x="wd2" y="hd2"/>
                </a:cxn>
              </a:cxnLst>
              <a:rect l="0" t="0" r="r" b="b"/>
              <a:pathLst>
                <a:path w="21600" h="21600" extrusionOk="0">
                  <a:moveTo>
                    <a:pt x="2009" y="473"/>
                  </a:moveTo>
                  <a:cubicBezTo>
                    <a:pt x="2388" y="473"/>
                    <a:pt x="2743" y="414"/>
                    <a:pt x="3085" y="329"/>
                  </a:cubicBezTo>
                  <a:lnTo>
                    <a:pt x="3085" y="17215"/>
                  </a:lnTo>
                  <a:cubicBezTo>
                    <a:pt x="3085" y="17756"/>
                    <a:pt x="3362" y="18245"/>
                    <a:pt x="3812" y="18605"/>
                  </a:cubicBezTo>
                  <a:cubicBezTo>
                    <a:pt x="4262" y="18965"/>
                    <a:pt x="4885" y="19196"/>
                    <a:pt x="5577" y="19219"/>
                  </a:cubicBezTo>
                  <a:lnTo>
                    <a:pt x="21600" y="19219"/>
                  </a:lnTo>
                  <a:lnTo>
                    <a:pt x="21600" y="21600"/>
                  </a:lnTo>
                  <a:lnTo>
                    <a:pt x="3811" y="21600"/>
                  </a:lnTo>
                  <a:cubicBezTo>
                    <a:pt x="2758" y="21600"/>
                    <a:pt x="1806" y="21270"/>
                    <a:pt x="1116" y="20737"/>
                  </a:cubicBezTo>
                  <a:cubicBezTo>
                    <a:pt x="426" y="20204"/>
                    <a:pt x="0" y="19468"/>
                    <a:pt x="0" y="18655"/>
                  </a:cubicBezTo>
                  <a:lnTo>
                    <a:pt x="0" y="0"/>
                  </a:lnTo>
                  <a:cubicBezTo>
                    <a:pt x="574" y="298"/>
                    <a:pt x="1265" y="473"/>
                    <a:pt x="2009" y="473"/>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63" name="Shape"/>
            <p:cNvSpPr/>
            <p:nvPr/>
          </p:nvSpPr>
          <p:spPr>
            <a:xfrm>
              <a:off x="56196" y="718698"/>
              <a:ext cx="158704" cy="234107"/>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21600" y="20903"/>
                  </a:lnTo>
                  <a:cubicBezTo>
                    <a:pt x="19874" y="21332"/>
                    <a:pt x="18044" y="21600"/>
                    <a:pt x="16104" y="21600"/>
                  </a:cubicBezTo>
                  <a:cubicBezTo>
                    <a:pt x="7211" y="21600"/>
                    <a:pt x="0" y="16721"/>
                    <a:pt x="0" y="10708"/>
                  </a:cubicBezTo>
                  <a:cubicBezTo>
                    <a:pt x="0" y="5334"/>
                    <a:pt x="5758" y="896"/>
                    <a:pt x="13321" y="0"/>
                  </a:cubicBezTo>
                  <a:close/>
                </a:path>
              </a:pathLst>
            </a:custGeom>
            <a:solidFill>
              <a:srgbClr val="3197E0"/>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64" name="Shape"/>
            <p:cNvSpPr/>
            <p:nvPr/>
          </p:nvSpPr>
          <p:spPr>
            <a:xfrm>
              <a:off x="-1" y="0"/>
              <a:ext cx="529102" cy="1474370"/>
            </a:xfrm>
            <a:custGeom>
              <a:avLst/>
              <a:gdLst/>
              <a:ahLst/>
              <a:cxnLst>
                <a:cxn ang="0">
                  <a:pos x="wd2" y="hd2"/>
                </a:cxn>
                <a:cxn ang="5400000">
                  <a:pos x="wd2" y="hd2"/>
                </a:cxn>
                <a:cxn ang="10800000">
                  <a:pos x="wd2" y="hd2"/>
                </a:cxn>
                <a:cxn ang="16200000">
                  <a:pos x="wd2" y="hd2"/>
                </a:cxn>
              </a:cxnLst>
              <a:rect l="0" t="0" r="r" b="b"/>
              <a:pathLst>
                <a:path w="21041" h="21368" extrusionOk="0">
                  <a:moveTo>
                    <a:pt x="5389" y="0"/>
                  </a:moveTo>
                  <a:cubicBezTo>
                    <a:pt x="14396" y="12229"/>
                    <a:pt x="18080" y="17230"/>
                    <a:pt x="21041" y="21251"/>
                  </a:cubicBezTo>
                  <a:cubicBezTo>
                    <a:pt x="17456" y="21600"/>
                    <a:pt x="14004" y="21144"/>
                    <a:pt x="13333" y="20231"/>
                  </a:cubicBezTo>
                  <a:lnTo>
                    <a:pt x="115" y="2285"/>
                  </a:lnTo>
                  <a:cubicBezTo>
                    <a:pt x="-559" y="1372"/>
                    <a:pt x="1802" y="349"/>
                    <a:pt x="5389" y="0"/>
                  </a:cubicBezTo>
                  <a:close/>
                </a:path>
              </a:pathLst>
            </a:custGeom>
            <a:solidFill>
              <a:srgbClr val="7F7F7F"/>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grpSp>
        <p:nvGrpSpPr>
          <p:cNvPr id="670" name="Group"/>
          <p:cNvGrpSpPr/>
          <p:nvPr/>
        </p:nvGrpSpPr>
        <p:grpSpPr>
          <a:xfrm>
            <a:off x="6913452" y="2578305"/>
            <a:ext cx="1282461" cy="2514395"/>
            <a:chOff x="0" y="0"/>
            <a:chExt cx="1282460" cy="2514394"/>
          </a:xfrm>
        </p:grpSpPr>
        <p:sp>
          <p:nvSpPr>
            <p:cNvPr id="666" name="Shape"/>
            <p:cNvSpPr/>
            <p:nvPr/>
          </p:nvSpPr>
          <p:spPr>
            <a:xfrm>
              <a:off x="163989" y="1530566"/>
              <a:ext cx="974195" cy="983829"/>
            </a:xfrm>
            <a:custGeom>
              <a:avLst/>
              <a:gdLst/>
              <a:ahLst/>
              <a:cxnLst>
                <a:cxn ang="0">
                  <a:pos x="wd2" y="hd2"/>
                </a:cxn>
                <a:cxn ang="5400000">
                  <a:pos x="wd2" y="hd2"/>
                </a:cxn>
                <a:cxn ang="10800000">
                  <a:pos x="wd2" y="hd2"/>
                </a:cxn>
                <a:cxn ang="16200000">
                  <a:pos x="wd2" y="hd2"/>
                </a:cxn>
              </a:cxnLst>
              <a:rect l="0" t="0" r="r" b="b"/>
              <a:pathLst>
                <a:path w="21600" h="21600" extrusionOk="0">
                  <a:moveTo>
                    <a:pt x="12469" y="17911"/>
                  </a:moveTo>
                  <a:lnTo>
                    <a:pt x="21600" y="20119"/>
                  </a:lnTo>
                  <a:lnTo>
                    <a:pt x="21600" y="21600"/>
                  </a:lnTo>
                  <a:lnTo>
                    <a:pt x="0" y="21600"/>
                  </a:lnTo>
                  <a:lnTo>
                    <a:pt x="0" y="20119"/>
                  </a:lnTo>
                  <a:lnTo>
                    <a:pt x="9085" y="17922"/>
                  </a:lnTo>
                  <a:lnTo>
                    <a:pt x="9458" y="0"/>
                  </a:lnTo>
                  <a:lnTo>
                    <a:pt x="12098" y="0"/>
                  </a:lnTo>
                  <a:cubicBezTo>
                    <a:pt x="12098" y="0"/>
                    <a:pt x="12469" y="17911"/>
                    <a:pt x="12469" y="17911"/>
                  </a:cubicBezTo>
                  <a:close/>
                </a:path>
              </a:pathLst>
            </a:custGeom>
            <a:solidFill>
              <a:srgbClr val="B9B9B9"/>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67" name="Shape"/>
            <p:cNvSpPr/>
            <p:nvPr/>
          </p:nvSpPr>
          <p:spPr>
            <a:xfrm>
              <a:off x="1065929" y="737951"/>
              <a:ext cx="92273" cy="536675"/>
            </a:xfrm>
            <a:custGeom>
              <a:avLst/>
              <a:gdLst/>
              <a:ahLst/>
              <a:cxnLst>
                <a:cxn ang="0">
                  <a:pos x="wd2" y="hd2"/>
                </a:cxn>
                <a:cxn ang="5400000">
                  <a:pos x="wd2" y="hd2"/>
                </a:cxn>
                <a:cxn ang="10800000">
                  <a:pos x="wd2" y="hd2"/>
                </a:cxn>
                <a:cxn ang="16200000">
                  <a:pos x="wd2" y="hd2"/>
                </a:cxn>
              </a:cxnLst>
              <a:rect l="0" t="0" r="r" b="b"/>
              <a:pathLst>
                <a:path w="21600" h="21600" extrusionOk="0">
                  <a:moveTo>
                    <a:pt x="13652" y="21397"/>
                  </a:moveTo>
                  <a:lnTo>
                    <a:pt x="0" y="21397"/>
                  </a:lnTo>
                  <a:lnTo>
                    <a:pt x="0" y="0"/>
                  </a:lnTo>
                  <a:cubicBezTo>
                    <a:pt x="3299" y="157"/>
                    <a:pt x="6767" y="247"/>
                    <a:pt x="10353" y="243"/>
                  </a:cubicBezTo>
                  <a:cubicBezTo>
                    <a:pt x="14277" y="241"/>
                    <a:pt x="18051" y="251"/>
                    <a:pt x="21600" y="247"/>
                  </a:cubicBezTo>
                  <a:lnTo>
                    <a:pt x="21600" y="21600"/>
                  </a:lnTo>
                  <a:cubicBezTo>
                    <a:pt x="19051" y="21472"/>
                    <a:pt x="16389" y="21397"/>
                    <a:pt x="13652" y="21397"/>
                  </a:cubicBezTo>
                  <a:close/>
                </a:path>
              </a:pathLst>
            </a:custGeom>
            <a:solidFill>
              <a:srgbClr val="B9B9B9"/>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68" name="Shape"/>
            <p:cNvSpPr/>
            <p:nvPr/>
          </p:nvSpPr>
          <p:spPr>
            <a:xfrm>
              <a:off x="0" y="1257250"/>
              <a:ext cx="1268195" cy="2811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592" y="12962"/>
                  </a:lnTo>
                  <a:cubicBezTo>
                    <a:pt x="21510" y="5732"/>
                    <a:pt x="20426" y="0"/>
                    <a:pt x="19096" y="0"/>
                  </a:cubicBezTo>
                  <a:lnTo>
                    <a:pt x="2504" y="0"/>
                  </a:lnTo>
                  <a:cubicBezTo>
                    <a:pt x="1174" y="0"/>
                    <a:pt x="90" y="5732"/>
                    <a:pt x="8" y="12962"/>
                  </a:cubicBezTo>
                  <a:cubicBezTo>
                    <a:pt x="8" y="12962"/>
                    <a:pt x="0" y="21600"/>
                    <a:pt x="0" y="21600"/>
                  </a:cubicBezTo>
                  <a:close/>
                </a:path>
              </a:pathLst>
            </a:custGeom>
            <a:solidFill>
              <a:srgbClr val="7F7F7F"/>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69" name="Shape"/>
            <p:cNvSpPr/>
            <p:nvPr/>
          </p:nvSpPr>
          <p:spPr>
            <a:xfrm>
              <a:off x="956603" y="-1"/>
              <a:ext cx="325858" cy="759971"/>
            </a:xfrm>
            <a:custGeom>
              <a:avLst/>
              <a:gdLst/>
              <a:ahLst/>
              <a:cxnLst>
                <a:cxn ang="0">
                  <a:pos x="wd2" y="hd2"/>
                </a:cxn>
                <a:cxn ang="5400000">
                  <a:pos x="wd2" y="hd2"/>
                </a:cxn>
                <a:cxn ang="10800000">
                  <a:pos x="wd2" y="hd2"/>
                </a:cxn>
                <a:cxn ang="16200000">
                  <a:pos x="wd2" y="hd2"/>
                </a:cxn>
              </a:cxnLst>
              <a:rect l="0" t="0" r="r" b="b"/>
              <a:pathLst>
                <a:path w="21574" h="21483" extrusionOk="0">
                  <a:moveTo>
                    <a:pt x="138" y="16927"/>
                  </a:moveTo>
                  <a:cubicBezTo>
                    <a:pt x="152" y="18190"/>
                    <a:pt x="1364" y="19331"/>
                    <a:pt x="3313" y="20155"/>
                  </a:cubicBezTo>
                  <a:cubicBezTo>
                    <a:pt x="5261" y="20979"/>
                    <a:pt x="7945" y="21486"/>
                    <a:pt x="10904" y="21480"/>
                  </a:cubicBezTo>
                  <a:lnTo>
                    <a:pt x="10904" y="21480"/>
                  </a:lnTo>
                  <a:cubicBezTo>
                    <a:pt x="13864" y="21474"/>
                    <a:pt x="16538" y="21536"/>
                    <a:pt x="18468" y="21284"/>
                  </a:cubicBezTo>
                  <a:cubicBezTo>
                    <a:pt x="20399" y="21032"/>
                    <a:pt x="21586" y="20465"/>
                    <a:pt x="21572" y="19202"/>
                  </a:cubicBezTo>
                  <a:lnTo>
                    <a:pt x="21574" y="2262"/>
                  </a:lnTo>
                  <a:cubicBezTo>
                    <a:pt x="21543" y="1002"/>
                    <a:pt x="20341" y="441"/>
                    <a:pt x="18399" y="191"/>
                  </a:cubicBezTo>
                  <a:cubicBezTo>
                    <a:pt x="16415" y="-64"/>
                    <a:pt x="13681" y="6"/>
                    <a:pt x="10667" y="16"/>
                  </a:cubicBezTo>
                  <a:lnTo>
                    <a:pt x="10667" y="16"/>
                  </a:lnTo>
                  <a:cubicBezTo>
                    <a:pt x="7708" y="22"/>
                    <a:pt x="5034" y="539"/>
                    <a:pt x="3103" y="1371"/>
                  </a:cubicBezTo>
                  <a:cubicBezTo>
                    <a:pt x="1173" y="2203"/>
                    <a:pt x="-14" y="3349"/>
                    <a:pt x="0" y="4612"/>
                  </a:cubicBezTo>
                  <a:lnTo>
                    <a:pt x="138" y="16927"/>
                  </a:lnTo>
                  <a:close/>
                </a:path>
              </a:pathLst>
            </a:custGeom>
            <a:solidFill>
              <a:srgbClr val="7F7F7F"/>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grpSp>
        <p:nvGrpSpPr>
          <p:cNvPr id="679" name="Group"/>
          <p:cNvGrpSpPr/>
          <p:nvPr/>
        </p:nvGrpSpPr>
        <p:grpSpPr>
          <a:xfrm>
            <a:off x="6133230" y="1312023"/>
            <a:ext cx="2073821" cy="3780677"/>
            <a:chOff x="81687" y="0"/>
            <a:chExt cx="2073820" cy="3780676"/>
          </a:xfrm>
        </p:grpSpPr>
        <p:grpSp>
          <p:nvGrpSpPr>
            <p:cNvPr id="673" name="Group"/>
            <p:cNvGrpSpPr/>
            <p:nvPr/>
          </p:nvGrpSpPr>
          <p:grpSpPr>
            <a:xfrm>
              <a:off x="122026" y="3480644"/>
              <a:ext cx="524665" cy="300033"/>
              <a:chOff x="0" y="0"/>
              <a:chExt cx="524664" cy="300032"/>
            </a:xfrm>
          </p:grpSpPr>
          <p:sp>
            <p:nvSpPr>
              <p:cNvPr id="671" name="Shape"/>
              <p:cNvSpPr/>
              <p:nvPr/>
            </p:nvSpPr>
            <p:spPr>
              <a:xfrm>
                <a:off x="0" y="0"/>
                <a:ext cx="524665" cy="244170"/>
              </a:xfrm>
              <a:custGeom>
                <a:avLst/>
                <a:gdLst/>
                <a:ahLst/>
                <a:cxnLst>
                  <a:cxn ang="0">
                    <a:pos x="wd2" y="hd2"/>
                  </a:cxn>
                  <a:cxn ang="5400000">
                    <a:pos x="wd2" y="hd2"/>
                  </a:cxn>
                  <a:cxn ang="10800000">
                    <a:pos x="wd2" y="hd2"/>
                  </a:cxn>
                  <a:cxn ang="16200000">
                    <a:pos x="wd2" y="hd2"/>
                  </a:cxn>
                </a:cxnLst>
                <a:rect l="0" t="0" r="r" b="b"/>
                <a:pathLst>
                  <a:path w="21600" h="21600" extrusionOk="0">
                    <a:moveTo>
                      <a:pt x="6701" y="0"/>
                    </a:moveTo>
                    <a:lnTo>
                      <a:pt x="16349" y="0"/>
                    </a:lnTo>
                    <a:cubicBezTo>
                      <a:pt x="20050" y="0"/>
                      <a:pt x="21600" y="6446"/>
                      <a:pt x="21600" y="14398"/>
                    </a:cubicBezTo>
                    <a:cubicBezTo>
                      <a:pt x="21600" y="16597"/>
                      <a:pt x="21600" y="19206"/>
                      <a:pt x="21600" y="21600"/>
                    </a:cubicBezTo>
                    <a:lnTo>
                      <a:pt x="0" y="21600"/>
                    </a:lnTo>
                    <a:lnTo>
                      <a:pt x="0" y="14398"/>
                    </a:lnTo>
                    <a:cubicBezTo>
                      <a:pt x="0" y="6446"/>
                      <a:pt x="3000" y="0"/>
                      <a:pt x="6701" y="0"/>
                    </a:cubicBezTo>
                    <a:close/>
                  </a:path>
                </a:pathLst>
              </a:custGeom>
              <a:solidFill>
                <a:srgbClr val="72B1D7"/>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72" name="Shape"/>
              <p:cNvSpPr/>
              <p:nvPr/>
            </p:nvSpPr>
            <p:spPr>
              <a:xfrm>
                <a:off x="0" y="218652"/>
                <a:ext cx="524665" cy="8138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solidFill>
                <a:srgbClr val="999999"/>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sp>
          <p:nvSpPr>
            <p:cNvPr id="674" name="Shape"/>
            <p:cNvSpPr/>
            <p:nvPr/>
          </p:nvSpPr>
          <p:spPr>
            <a:xfrm>
              <a:off x="273315" y="2159191"/>
              <a:ext cx="1590062" cy="1346854"/>
            </a:xfrm>
            <a:custGeom>
              <a:avLst/>
              <a:gdLst/>
              <a:ahLst/>
              <a:cxnLst>
                <a:cxn ang="0">
                  <a:pos x="wd2" y="hd2"/>
                </a:cxn>
                <a:cxn ang="5400000">
                  <a:pos x="wd2" y="hd2"/>
                </a:cxn>
                <a:cxn ang="10800000">
                  <a:pos x="wd2" y="hd2"/>
                </a:cxn>
                <a:cxn ang="16200000">
                  <a:pos x="wd2" y="hd2"/>
                </a:cxn>
              </a:cxnLst>
              <a:rect l="0" t="0" r="r" b="b"/>
              <a:pathLst>
                <a:path w="21600" h="21417" extrusionOk="0">
                  <a:moveTo>
                    <a:pt x="712" y="927"/>
                  </a:moveTo>
                  <a:cubicBezTo>
                    <a:pt x="718" y="920"/>
                    <a:pt x="733" y="902"/>
                    <a:pt x="748" y="885"/>
                  </a:cubicBezTo>
                  <a:cubicBezTo>
                    <a:pt x="763" y="868"/>
                    <a:pt x="778" y="850"/>
                    <a:pt x="784" y="844"/>
                  </a:cubicBezTo>
                  <a:cubicBezTo>
                    <a:pt x="1238" y="329"/>
                    <a:pt x="1851" y="11"/>
                    <a:pt x="2527" y="11"/>
                  </a:cubicBezTo>
                  <a:cubicBezTo>
                    <a:pt x="2535" y="11"/>
                    <a:pt x="12408" y="11"/>
                    <a:pt x="12408" y="11"/>
                  </a:cubicBezTo>
                  <a:lnTo>
                    <a:pt x="21600" y="0"/>
                  </a:lnTo>
                  <a:lnTo>
                    <a:pt x="21600" y="548"/>
                  </a:lnTo>
                  <a:cubicBezTo>
                    <a:pt x="21600" y="3510"/>
                    <a:pt x="19542" y="5911"/>
                    <a:pt x="17004" y="5911"/>
                  </a:cubicBezTo>
                  <a:cubicBezTo>
                    <a:pt x="16958" y="5911"/>
                    <a:pt x="5055" y="5911"/>
                    <a:pt x="5055" y="5911"/>
                  </a:cubicBezTo>
                  <a:lnTo>
                    <a:pt x="5055" y="19940"/>
                  </a:lnTo>
                  <a:cubicBezTo>
                    <a:pt x="5055" y="21600"/>
                    <a:pt x="3923" y="21411"/>
                    <a:pt x="2527" y="21411"/>
                  </a:cubicBezTo>
                  <a:cubicBezTo>
                    <a:pt x="1131" y="21411"/>
                    <a:pt x="0" y="21600"/>
                    <a:pt x="0" y="19940"/>
                  </a:cubicBezTo>
                  <a:lnTo>
                    <a:pt x="0" y="3015"/>
                  </a:lnTo>
                  <a:cubicBezTo>
                    <a:pt x="0" y="3006"/>
                    <a:pt x="0" y="2970"/>
                    <a:pt x="0" y="2962"/>
                  </a:cubicBezTo>
                  <a:cubicBezTo>
                    <a:pt x="0" y="2171"/>
                    <a:pt x="272" y="1456"/>
                    <a:pt x="712" y="927"/>
                  </a:cubicBezTo>
                  <a:close/>
                </a:path>
              </a:pathLst>
            </a:custGeom>
            <a:solidFill>
              <a:srgbClr val="3484C9"/>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75" name="Shape"/>
            <p:cNvSpPr/>
            <p:nvPr/>
          </p:nvSpPr>
          <p:spPr>
            <a:xfrm>
              <a:off x="1150410" y="218652"/>
              <a:ext cx="557350" cy="628500"/>
            </a:xfrm>
            <a:custGeom>
              <a:avLst/>
              <a:gdLst/>
              <a:ahLst/>
              <a:cxnLst>
                <a:cxn ang="0">
                  <a:pos x="wd2" y="hd2"/>
                </a:cxn>
                <a:cxn ang="5400000">
                  <a:pos x="wd2" y="hd2"/>
                </a:cxn>
                <a:cxn ang="10800000">
                  <a:pos x="wd2" y="hd2"/>
                </a:cxn>
                <a:cxn ang="16200000">
                  <a:pos x="wd2" y="hd2"/>
                </a:cxn>
              </a:cxnLst>
              <a:rect l="0" t="0" r="r" b="b"/>
              <a:pathLst>
                <a:path w="20045" h="21600" extrusionOk="0">
                  <a:moveTo>
                    <a:pt x="19995" y="21600"/>
                  </a:moveTo>
                  <a:cubicBezTo>
                    <a:pt x="18008" y="20485"/>
                    <a:pt x="15709" y="19823"/>
                    <a:pt x="13253" y="19765"/>
                  </a:cubicBezTo>
                  <a:cubicBezTo>
                    <a:pt x="12197" y="19740"/>
                    <a:pt x="11173" y="19841"/>
                    <a:pt x="10180" y="20028"/>
                  </a:cubicBezTo>
                  <a:lnTo>
                    <a:pt x="10180" y="19379"/>
                  </a:lnTo>
                  <a:cubicBezTo>
                    <a:pt x="9696" y="19254"/>
                    <a:pt x="9215" y="19111"/>
                    <a:pt x="8739" y="18933"/>
                  </a:cubicBezTo>
                  <a:cubicBezTo>
                    <a:pt x="2369" y="16547"/>
                    <a:pt x="-1394" y="9535"/>
                    <a:pt x="485" y="2424"/>
                  </a:cubicBezTo>
                  <a:cubicBezTo>
                    <a:pt x="709" y="1574"/>
                    <a:pt x="1016" y="769"/>
                    <a:pt x="1383" y="2"/>
                  </a:cubicBezTo>
                  <a:cubicBezTo>
                    <a:pt x="4830" y="2"/>
                    <a:pt x="6536" y="0"/>
                    <a:pt x="9468" y="0"/>
                  </a:cubicBezTo>
                  <a:cubicBezTo>
                    <a:pt x="13217" y="0"/>
                    <a:pt x="15133" y="2183"/>
                    <a:pt x="15133" y="5021"/>
                  </a:cubicBezTo>
                  <a:cubicBezTo>
                    <a:pt x="15133" y="5021"/>
                    <a:pt x="17359" y="4660"/>
                    <a:pt x="18783" y="6021"/>
                  </a:cubicBezTo>
                  <a:cubicBezTo>
                    <a:pt x="20206" y="7381"/>
                    <a:pt x="20033" y="8899"/>
                    <a:pt x="20033" y="8899"/>
                  </a:cubicBezTo>
                  <a:lnTo>
                    <a:pt x="20028" y="16559"/>
                  </a:lnTo>
                  <a:lnTo>
                    <a:pt x="20040" y="16550"/>
                  </a:lnTo>
                  <a:cubicBezTo>
                    <a:pt x="20047" y="17373"/>
                    <a:pt x="20047" y="18268"/>
                    <a:pt x="20040" y="19120"/>
                  </a:cubicBezTo>
                  <a:cubicBezTo>
                    <a:pt x="20031" y="20031"/>
                    <a:pt x="20014" y="20898"/>
                    <a:pt x="19995" y="21600"/>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76" name="Shape"/>
            <p:cNvSpPr/>
            <p:nvPr/>
          </p:nvSpPr>
          <p:spPr>
            <a:xfrm>
              <a:off x="81687" y="1594149"/>
              <a:ext cx="289972" cy="20963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21336"/>
                    <a:pt x="21600" y="15236"/>
                  </a:cubicBezTo>
                  <a:lnTo>
                    <a:pt x="21600" y="15236"/>
                  </a:lnTo>
                  <a:cubicBezTo>
                    <a:pt x="21600" y="6820"/>
                    <a:pt x="19232" y="0"/>
                    <a:pt x="13584" y="0"/>
                  </a:cubicBezTo>
                  <a:lnTo>
                    <a:pt x="10227" y="0"/>
                  </a:lnTo>
                  <a:cubicBezTo>
                    <a:pt x="4581" y="0"/>
                    <a:pt x="0" y="6820"/>
                    <a:pt x="0" y="15236"/>
                  </a:cubicBezTo>
                  <a:lnTo>
                    <a:pt x="0" y="21600"/>
                  </a:lnTo>
                  <a:cubicBezTo>
                    <a:pt x="0" y="21600"/>
                    <a:pt x="21600" y="21600"/>
                    <a:pt x="21600" y="21600"/>
                  </a:cubicBezTo>
                  <a:close/>
                </a:path>
              </a:pathLst>
            </a:custGeom>
            <a:solidFill>
              <a:srgbClr val="E5E5E5"/>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77" name="Shape"/>
            <p:cNvSpPr/>
            <p:nvPr/>
          </p:nvSpPr>
          <p:spPr>
            <a:xfrm>
              <a:off x="300646" y="792614"/>
              <a:ext cx="1562923" cy="13705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564" y="5316"/>
                  </a:lnTo>
                  <a:cubicBezTo>
                    <a:pt x="21564" y="2380"/>
                    <a:pt x="19470" y="0"/>
                    <a:pt x="16889" y="0"/>
                  </a:cubicBezTo>
                  <a:cubicBezTo>
                    <a:pt x="15540" y="0"/>
                    <a:pt x="14328" y="653"/>
                    <a:pt x="13475" y="1691"/>
                  </a:cubicBezTo>
                  <a:cubicBezTo>
                    <a:pt x="13273" y="1773"/>
                    <a:pt x="11872" y="4274"/>
                    <a:pt x="10523" y="6755"/>
                  </a:cubicBezTo>
                  <a:cubicBezTo>
                    <a:pt x="9173" y="9236"/>
                    <a:pt x="7873" y="11696"/>
                    <a:pt x="7873" y="11696"/>
                  </a:cubicBezTo>
                  <a:lnTo>
                    <a:pt x="1039" y="11696"/>
                  </a:lnTo>
                  <a:cubicBezTo>
                    <a:pt x="6" y="11696"/>
                    <a:pt x="0" y="12649"/>
                    <a:pt x="0" y="13823"/>
                  </a:cubicBezTo>
                  <a:cubicBezTo>
                    <a:pt x="0" y="14998"/>
                    <a:pt x="6" y="15949"/>
                    <a:pt x="1039" y="15949"/>
                  </a:cubicBezTo>
                  <a:lnTo>
                    <a:pt x="8940" y="15949"/>
                  </a:lnTo>
                  <a:cubicBezTo>
                    <a:pt x="8960" y="15949"/>
                    <a:pt x="9522" y="15997"/>
                    <a:pt x="9910" y="15754"/>
                  </a:cubicBezTo>
                  <a:cubicBezTo>
                    <a:pt x="10308" y="15505"/>
                    <a:pt x="10533" y="14964"/>
                    <a:pt x="10576" y="14878"/>
                  </a:cubicBezTo>
                  <a:lnTo>
                    <a:pt x="12213" y="11656"/>
                  </a:lnTo>
                  <a:lnTo>
                    <a:pt x="12213" y="21580"/>
                  </a:lnTo>
                  <a:lnTo>
                    <a:pt x="21600" y="21600"/>
                  </a:lnTo>
                  <a:close/>
                </a:path>
              </a:pathLst>
            </a:custGeom>
            <a:solidFill>
              <a:srgbClr val="3197E0"/>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78" name="Shape"/>
            <p:cNvSpPr/>
            <p:nvPr/>
          </p:nvSpPr>
          <p:spPr>
            <a:xfrm>
              <a:off x="1175256" y="0"/>
              <a:ext cx="980252" cy="763768"/>
            </a:xfrm>
            <a:custGeom>
              <a:avLst/>
              <a:gdLst/>
              <a:ahLst/>
              <a:cxnLst>
                <a:cxn ang="0">
                  <a:pos x="wd2" y="hd2"/>
                </a:cxn>
                <a:cxn ang="5400000">
                  <a:pos x="wd2" y="hd2"/>
                </a:cxn>
                <a:cxn ang="10800000">
                  <a:pos x="wd2" y="hd2"/>
                </a:cxn>
                <a:cxn ang="16200000">
                  <a:pos x="wd2" y="hd2"/>
                </a:cxn>
              </a:cxnLst>
              <a:rect l="0" t="0" r="r" b="b"/>
              <a:pathLst>
                <a:path w="20769" h="20695" extrusionOk="0">
                  <a:moveTo>
                    <a:pt x="20140" y="14040"/>
                  </a:moveTo>
                  <a:cubicBezTo>
                    <a:pt x="21600" y="8532"/>
                    <a:pt x="19183" y="2603"/>
                    <a:pt x="12621" y="4005"/>
                  </a:cubicBezTo>
                  <a:cubicBezTo>
                    <a:pt x="11714" y="2188"/>
                    <a:pt x="10384" y="828"/>
                    <a:pt x="8742" y="270"/>
                  </a:cubicBezTo>
                  <a:cubicBezTo>
                    <a:pt x="5284" y="-905"/>
                    <a:pt x="1634" y="1855"/>
                    <a:pt x="0" y="6579"/>
                  </a:cubicBezTo>
                  <a:cubicBezTo>
                    <a:pt x="2031" y="6579"/>
                    <a:pt x="3036" y="6577"/>
                    <a:pt x="4762" y="6577"/>
                  </a:cubicBezTo>
                  <a:cubicBezTo>
                    <a:pt x="6972" y="6577"/>
                    <a:pt x="8100" y="8299"/>
                    <a:pt x="8100" y="10537"/>
                  </a:cubicBezTo>
                  <a:cubicBezTo>
                    <a:pt x="8100" y="10537"/>
                    <a:pt x="9411" y="10252"/>
                    <a:pt x="10250" y="11325"/>
                  </a:cubicBezTo>
                  <a:cubicBezTo>
                    <a:pt x="11088" y="12397"/>
                    <a:pt x="10986" y="13594"/>
                    <a:pt x="10986" y="13594"/>
                  </a:cubicBezTo>
                  <a:lnTo>
                    <a:pt x="10984" y="19633"/>
                  </a:lnTo>
                  <a:cubicBezTo>
                    <a:pt x="10984" y="19633"/>
                    <a:pt x="12728" y="17623"/>
                    <a:pt x="13605" y="13288"/>
                  </a:cubicBezTo>
                  <a:cubicBezTo>
                    <a:pt x="13871" y="12008"/>
                    <a:pt x="13966" y="10734"/>
                    <a:pt x="13925" y="9504"/>
                  </a:cubicBezTo>
                  <a:cubicBezTo>
                    <a:pt x="15011" y="9988"/>
                    <a:pt x="16341" y="11611"/>
                    <a:pt x="16634" y="16452"/>
                  </a:cubicBezTo>
                  <a:cubicBezTo>
                    <a:pt x="16869" y="20341"/>
                    <a:pt x="20769" y="20695"/>
                    <a:pt x="20769" y="20695"/>
                  </a:cubicBezTo>
                  <a:cubicBezTo>
                    <a:pt x="20769" y="20695"/>
                    <a:pt x="18657" y="19635"/>
                    <a:pt x="20140" y="14040"/>
                  </a:cubicBezTo>
                  <a:close/>
                </a:path>
              </a:pathLst>
            </a:custGeom>
            <a:solidFill>
              <a:srgbClr val="7F7F7F"/>
            </a:solidFill>
            <a:ln w="12700" cap="flat">
              <a:noFill/>
              <a:miter lim="400000"/>
            </a:ln>
            <a:effectLst/>
          </p:spPr>
          <p:txBody>
            <a:bodyPr wrap="square" lIns="38100" tIns="38100" rIns="38100" bIns="3810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sp>
        <p:nvSpPr>
          <p:cNvPr id="680" name="Shape"/>
          <p:cNvSpPr/>
          <p:nvPr/>
        </p:nvSpPr>
        <p:spPr>
          <a:xfrm>
            <a:off x="4808923" y="3117325"/>
            <a:ext cx="2238198" cy="1982286"/>
          </a:xfrm>
          <a:custGeom>
            <a:avLst/>
            <a:gdLst/>
            <a:ahLst/>
            <a:cxnLst>
              <a:cxn ang="0">
                <a:pos x="wd2" y="hd2"/>
              </a:cxn>
              <a:cxn ang="5400000">
                <a:pos x="wd2" y="hd2"/>
              </a:cxn>
              <a:cxn ang="10800000">
                <a:pos x="wd2" y="hd2"/>
              </a:cxn>
              <a:cxn ang="16200000">
                <a:pos x="wd2" y="hd2"/>
              </a:cxn>
            </a:cxnLst>
            <a:rect l="0" t="0" r="r" b="b"/>
            <a:pathLst>
              <a:path w="21600" h="21600" extrusionOk="0">
                <a:moveTo>
                  <a:pt x="21600" y="21560"/>
                </a:moveTo>
                <a:lnTo>
                  <a:pt x="20290" y="21564"/>
                </a:lnTo>
                <a:lnTo>
                  <a:pt x="16499" y="2882"/>
                </a:lnTo>
                <a:lnTo>
                  <a:pt x="5085" y="2882"/>
                </a:lnTo>
                <a:lnTo>
                  <a:pt x="1324" y="21600"/>
                </a:lnTo>
                <a:lnTo>
                  <a:pt x="0" y="21600"/>
                </a:lnTo>
                <a:lnTo>
                  <a:pt x="3828" y="2882"/>
                </a:lnTo>
                <a:lnTo>
                  <a:pt x="117" y="2882"/>
                </a:lnTo>
                <a:lnTo>
                  <a:pt x="117" y="0"/>
                </a:lnTo>
                <a:lnTo>
                  <a:pt x="21503" y="0"/>
                </a:lnTo>
                <a:lnTo>
                  <a:pt x="21503" y="2882"/>
                </a:lnTo>
                <a:lnTo>
                  <a:pt x="17762" y="2882"/>
                </a:lnTo>
                <a:lnTo>
                  <a:pt x="21600" y="21560"/>
                </a:lnTo>
                <a:close/>
              </a:path>
            </a:pathLst>
          </a:custGeom>
          <a:solidFill>
            <a:srgbClr val="B9B9B9"/>
          </a:solidFill>
          <a:ln w="12700">
            <a:miter lim="400000"/>
          </a:ln>
        </p:spPr>
        <p:txBody>
          <a:bodyPr lIns="38100" tIns="38100" rIns="38100" bIns="381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81" name="Pellentesque Ridiculus Nullam Mollis"/>
          <p:cNvSpPr txBox="1">
            <a:spLocks noGrp="1"/>
          </p:cNvSpPr>
          <p:nvPr>
            <p:ph type="body" sz="quarter" idx="13"/>
          </p:nvPr>
        </p:nvSpPr>
        <p:spPr>
          <a:xfrm>
            <a:off x="1270000" y="5592177"/>
            <a:ext cx="10461728" cy="635001"/>
          </a:xfrm>
          <a:prstGeom prst="rect">
            <a:avLst/>
          </a:prstGeom>
        </p:spPr>
        <p:txBody>
          <a:bodyPr lIns="0" tIns="0" rIns="0" bIns="0">
            <a:noAutofit/>
          </a:bodyPr>
          <a:lstStyle>
            <a:lvl1pPr marL="0" indent="0" algn="ctr" defTabSz="457200">
              <a:lnSpc>
                <a:spcPct val="90000"/>
              </a:lnSpc>
              <a:spcBef>
                <a:spcPts val="5500"/>
              </a:spcBef>
              <a:buSzTx/>
              <a:buNone/>
              <a:defRPr sz="4000">
                <a:solidFill>
                  <a:srgbClr val="3484C9"/>
                </a:solidFill>
                <a:latin typeface="Avenir Next"/>
                <a:ea typeface="Avenir Next"/>
                <a:cs typeface="Avenir Next"/>
                <a:sym typeface="Avenir Next"/>
              </a:defRPr>
            </a:lvl1pPr>
          </a:lstStyle>
          <a:p>
            <a:r>
              <a:t>Pellentesque Ridiculus Nullam Mollis</a:t>
            </a:r>
          </a:p>
        </p:txBody>
      </p:sp>
      <p:sp>
        <p:nvSpPr>
          <p:cNvPr id="682" name="Nullam quis risus eget urna mollis ornare vel eu leo. Aenean lacinia bibendum nulla sed consectetur. Praesent commodo cursus magna, vel scelerisque nisl consectetur et. Fusce dapibus, tellus ac cursus commodo, tortor mauris condimentum nibh, ut fermentum massa justo sit amet risus. Curabitur blandit tempus porttitor. Maecenas faucibus mollis interdum. Integer posuere erat a ante venenatis dapibus posuere velit aliquet. Sed posuere consectetur est at lobortis. Vestibulum id ligula porta felis euismod semper."/>
          <p:cNvSpPr txBox="1">
            <a:spLocks noGrp="1"/>
          </p:cNvSpPr>
          <p:nvPr>
            <p:ph type="body" sz="quarter" idx="14"/>
          </p:nvPr>
        </p:nvSpPr>
        <p:spPr>
          <a:xfrm>
            <a:off x="1275221" y="6440447"/>
            <a:ext cx="10464801" cy="1973115"/>
          </a:xfrm>
          <a:prstGeom prst="rect">
            <a:avLst/>
          </a:prstGeom>
        </p:spPr>
        <p:txBody>
          <a:bodyPr lIns="0" tIns="0" rIns="0" bIns="0" anchor="t">
            <a:noAutofit/>
          </a:bodyPr>
          <a:lstStyle>
            <a:lvl1pPr marL="0" indent="0" algn="ctr">
              <a:lnSpc>
                <a:spcPct val="110000"/>
              </a:lnSpc>
              <a:spcBef>
                <a:spcPts val="3000"/>
              </a:spcBef>
              <a:buSzTx/>
              <a:buNone/>
              <a:defRPr sz="2000">
                <a:solidFill>
                  <a:srgbClr val="4C4C4C"/>
                </a:solidFill>
                <a:latin typeface="Avenir Next"/>
                <a:ea typeface="Avenir Next"/>
                <a:cs typeface="Avenir Next"/>
                <a:sym typeface="Avenir Next"/>
              </a:defRPr>
            </a:lvl1pPr>
          </a:lstStyle>
          <a:p>
            <a:r>
              <a:t>Nullam quis risus eget urna mollis ornare vel eu leo. Aenean lacinia bibendum nulla sed consectetur. Praesent commodo cursus magna, vel scelerisque nisl consectetur et. Fusce dapibus, tellus ac cursus commodo, tortor mauris condimentum nibh, ut fermentum massa justo sit amet risus. Curabitur blandit tempus porttitor. Maecenas faucibus mollis interdum. Integer posuere erat a ante venenatis dapibus posuere velit aliquet. Sed posuere consectetur est at lobortis. Vestibulum id ligula porta felis euismod semper.</a:t>
            </a:r>
          </a:p>
        </p:txBody>
      </p:sp>
      <p:sp>
        <p:nvSpPr>
          <p:cNvPr id="683"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6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Checklist 1">
    <p:spTree>
      <p:nvGrpSpPr>
        <p:cNvPr id="1" name=""/>
        <p:cNvGrpSpPr/>
        <p:nvPr/>
      </p:nvGrpSpPr>
      <p:grpSpPr>
        <a:xfrm>
          <a:off x="0" y="0"/>
          <a:ext cx="0" cy="0"/>
          <a:chOff x="0" y="0"/>
          <a:chExt cx="0" cy="0"/>
        </a:xfrm>
      </p:grpSpPr>
      <p:grpSp>
        <p:nvGrpSpPr>
          <p:cNvPr id="706" name="Group"/>
          <p:cNvGrpSpPr/>
          <p:nvPr/>
        </p:nvGrpSpPr>
        <p:grpSpPr>
          <a:xfrm>
            <a:off x="1270000" y="1960133"/>
            <a:ext cx="3810000" cy="5265711"/>
            <a:chOff x="0" y="0"/>
            <a:chExt cx="3810000" cy="5265710"/>
          </a:xfrm>
        </p:grpSpPr>
        <p:sp>
          <p:nvSpPr>
            <p:cNvPr id="691" name="Rounded Rectangle"/>
            <p:cNvSpPr/>
            <p:nvPr/>
          </p:nvSpPr>
          <p:spPr>
            <a:xfrm>
              <a:off x="0" y="567622"/>
              <a:ext cx="3810000" cy="4698089"/>
            </a:xfrm>
            <a:prstGeom prst="roundRect">
              <a:avLst>
                <a:gd name="adj" fmla="val 3939"/>
              </a:avLst>
            </a:prstGeom>
            <a:solidFill>
              <a:srgbClr val="3197E0"/>
            </a:solidFill>
            <a:ln w="12700" cap="flat">
              <a:noFill/>
              <a:miter lim="400000"/>
            </a:ln>
            <a:effectLst/>
          </p:spPr>
          <p:txBody>
            <a:bodyPr wrap="square" lIns="0" tIns="0" rIns="0" bIns="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92" name="Rounded Rectangle"/>
            <p:cNvSpPr/>
            <p:nvPr/>
          </p:nvSpPr>
          <p:spPr>
            <a:xfrm>
              <a:off x="124829" y="695664"/>
              <a:ext cx="3560342" cy="4442006"/>
            </a:xfrm>
            <a:prstGeom prst="roundRect">
              <a:avLst>
                <a:gd name="adj" fmla="val 2704"/>
              </a:avLst>
            </a:prstGeom>
            <a:solidFill>
              <a:srgbClr val="FFFFFF"/>
            </a:solidFill>
            <a:ln w="12700" cap="flat">
              <a:noFill/>
              <a:miter lim="400000"/>
            </a:ln>
            <a:effectLst/>
          </p:spPr>
          <p:txBody>
            <a:bodyPr wrap="square" lIns="0" tIns="0" rIns="0" bIns="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93" name="Shape"/>
            <p:cNvSpPr/>
            <p:nvPr/>
          </p:nvSpPr>
          <p:spPr>
            <a:xfrm>
              <a:off x="954519" y="0"/>
              <a:ext cx="1900962" cy="914523"/>
            </a:xfrm>
            <a:custGeom>
              <a:avLst/>
              <a:gdLst/>
              <a:ahLst/>
              <a:cxnLst>
                <a:cxn ang="0">
                  <a:pos x="wd2" y="hd2"/>
                </a:cxn>
                <a:cxn ang="5400000">
                  <a:pos x="wd2" y="hd2"/>
                </a:cxn>
                <a:cxn ang="10800000">
                  <a:pos x="wd2" y="hd2"/>
                </a:cxn>
                <a:cxn ang="16200000">
                  <a:pos x="wd2" y="hd2"/>
                </a:cxn>
              </a:cxnLst>
              <a:rect l="0" t="0" r="r" b="b"/>
              <a:pathLst>
                <a:path w="21594" h="21594" extrusionOk="0">
                  <a:moveTo>
                    <a:pt x="10797" y="0"/>
                  </a:moveTo>
                  <a:cubicBezTo>
                    <a:pt x="9553" y="0"/>
                    <a:pt x="8310" y="986"/>
                    <a:pt x="7361" y="2959"/>
                  </a:cubicBezTo>
                  <a:cubicBezTo>
                    <a:pt x="6701" y="4330"/>
                    <a:pt x="6286" y="6007"/>
                    <a:pt x="6085" y="7764"/>
                  </a:cubicBezTo>
                  <a:lnTo>
                    <a:pt x="2565" y="7764"/>
                  </a:lnTo>
                  <a:lnTo>
                    <a:pt x="2556" y="7764"/>
                  </a:lnTo>
                  <a:cubicBezTo>
                    <a:pt x="1821" y="7764"/>
                    <a:pt x="1446" y="7768"/>
                    <a:pt x="1053" y="8026"/>
                  </a:cubicBezTo>
                  <a:cubicBezTo>
                    <a:pt x="620" y="8354"/>
                    <a:pt x="280" y="9071"/>
                    <a:pt x="122" y="9970"/>
                  </a:cubicBezTo>
                  <a:cubicBezTo>
                    <a:pt x="-3" y="10791"/>
                    <a:pt x="0" y="11554"/>
                    <a:pt x="0" y="13077"/>
                  </a:cubicBezTo>
                  <a:lnTo>
                    <a:pt x="0" y="16263"/>
                  </a:lnTo>
                  <a:cubicBezTo>
                    <a:pt x="0" y="17809"/>
                    <a:pt x="-3" y="18584"/>
                    <a:pt x="122" y="19405"/>
                  </a:cubicBezTo>
                  <a:cubicBezTo>
                    <a:pt x="280" y="20304"/>
                    <a:pt x="620" y="21013"/>
                    <a:pt x="1053" y="21340"/>
                  </a:cubicBezTo>
                  <a:cubicBezTo>
                    <a:pt x="1448" y="21600"/>
                    <a:pt x="1824" y="21594"/>
                    <a:pt x="2556" y="21594"/>
                  </a:cubicBezTo>
                  <a:lnTo>
                    <a:pt x="19029" y="21594"/>
                  </a:lnTo>
                  <a:cubicBezTo>
                    <a:pt x="19773" y="21594"/>
                    <a:pt x="20146" y="21600"/>
                    <a:pt x="20541" y="21340"/>
                  </a:cubicBezTo>
                  <a:cubicBezTo>
                    <a:pt x="20974" y="21013"/>
                    <a:pt x="21314" y="20304"/>
                    <a:pt x="21472" y="19405"/>
                  </a:cubicBezTo>
                  <a:cubicBezTo>
                    <a:pt x="21597" y="18584"/>
                    <a:pt x="21594" y="17803"/>
                    <a:pt x="21594" y="16281"/>
                  </a:cubicBezTo>
                  <a:lnTo>
                    <a:pt x="21594" y="13103"/>
                  </a:lnTo>
                  <a:cubicBezTo>
                    <a:pt x="21594" y="11557"/>
                    <a:pt x="21597" y="10791"/>
                    <a:pt x="21472" y="9970"/>
                  </a:cubicBezTo>
                  <a:cubicBezTo>
                    <a:pt x="21314" y="9071"/>
                    <a:pt x="20974" y="8354"/>
                    <a:pt x="20541" y="8026"/>
                  </a:cubicBezTo>
                  <a:cubicBezTo>
                    <a:pt x="20146" y="7766"/>
                    <a:pt x="19770" y="7764"/>
                    <a:pt x="19038" y="7764"/>
                  </a:cubicBezTo>
                  <a:lnTo>
                    <a:pt x="15509" y="7764"/>
                  </a:lnTo>
                  <a:cubicBezTo>
                    <a:pt x="15308" y="6007"/>
                    <a:pt x="14893" y="4330"/>
                    <a:pt x="14233" y="2959"/>
                  </a:cubicBezTo>
                  <a:cubicBezTo>
                    <a:pt x="13284" y="986"/>
                    <a:pt x="12041" y="0"/>
                    <a:pt x="10797" y="0"/>
                  </a:cubicBezTo>
                  <a:close/>
                  <a:moveTo>
                    <a:pt x="10797" y="2888"/>
                  </a:moveTo>
                  <a:cubicBezTo>
                    <a:pt x="11436" y="2888"/>
                    <a:pt x="12074" y="3390"/>
                    <a:pt x="12561" y="4403"/>
                  </a:cubicBezTo>
                  <a:cubicBezTo>
                    <a:pt x="13536" y="6428"/>
                    <a:pt x="13536" y="9712"/>
                    <a:pt x="12561" y="11738"/>
                  </a:cubicBezTo>
                  <a:cubicBezTo>
                    <a:pt x="11587" y="13763"/>
                    <a:pt x="10007" y="13763"/>
                    <a:pt x="9033" y="11738"/>
                  </a:cubicBezTo>
                  <a:cubicBezTo>
                    <a:pt x="8058" y="9712"/>
                    <a:pt x="8058" y="6428"/>
                    <a:pt x="9033" y="4403"/>
                  </a:cubicBezTo>
                  <a:cubicBezTo>
                    <a:pt x="9520" y="3390"/>
                    <a:pt x="10158" y="2888"/>
                    <a:pt x="10797" y="2888"/>
                  </a:cubicBezTo>
                  <a:close/>
                </a:path>
              </a:pathLst>
            </a:custGeom>
            <a:solidFill>
              <a:srgbClr val="E5E5E5"/>
            </a:solidFill>
            <a:ln w="12700" cap="flat">
              <a:noFill/>
              <a:miter lim="400000"/>
            </a:ln>
            <a:effectLst/>
          </p:spPr>
          <p:txBody>
            <a:bodyPr wrap="square" lIns="0" tIns="0" rIns="0" bIns="0" numCol="1" anchor="ctr">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94" name="Rounded Rectangle"/>
            <p:cNvSpPr/>
            <p:nvPr/>
          </p:nvSpPr>
          <p:spPr>
            <a:xfrm>
              <a:off x="379214" y="2179910"/>
              <a:ext cx="2290267" cy="382439"/>
            </a:xfrm>
            <a:prstGeom prst="roundRect">
              <a:avLst>
                <a:gd name="adj" fmla="val 11169"/>
              </a:avLst>
            </a:pr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95" name="Rounded Rectangle"/>
            <p:cNvSpPr/>
            <p:nvPr/>
          </p:nvSpPr>
          <p:spPr>
            <a:xfrm>
              <a:off x="3047007" y="2179910"/>
              <a:ext cx="381001" cy="382439"/>
            </a:xfrm>
            <a:prstGeom prst="roundRect">
              <a:avLst>
                <a:gd name="adj" fmla="val 11211"/>
              </a:avLst>
            </a:pr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96" name="Rounded Rectangle"/>
            <p:cNvSpPr/>
            <p:nvPr/>
          </p:nvSpPr>
          <p:spPr>
            <a:xfrm>
              <a:off x="379214" y="2877145"/>
              <a:ext cx="2290267" cy="382439"/>
            </a:xfrm>
            <a:prstGeom prst="roundRect">
              <a:avLst>
                <a:gd name="adj" fmla="val 11169"/>
              </a:avLst>
            </a:pr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97" name="Rounded Rectangle"/>
            <p:cNvSpPr/>
            <p:nvPr/>
          </p:nvSpPr>
          <p:spPr>
            <a:xfrm>
              <a:off x="3047007" y="2877145"/>
              <a:ext cx="381001" cy="382439"/>
            </a:xfrm>
            <a:prstGeom prst="roundRect">
              <a:avLst>
                <a:gd name="adj" fmla="val 11211"/>
              </a:avLst>
            </a:pr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98" name="Rounded Rectangle"/>
            <p:cNvSpPr/>
            <p:nvPr/>
          </p:nvSpPr>
          <p:spPr>
            <a:xfrm>
              <a:off x="379214" y="3574380"/>
              <a:ext cx="2290267" cy="382439"/>
            </a:xfrm>
            <a:prstGeom prst="roundRect">
              <a:avLst>
                <a:gd name="adj" fmla="val 11169"/>
              </a:avLst>
            </a:pr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699" name="Rounded Rectangle"/>
            <p:cNvSpPr/>
            <p:nvPr/>
          </p:nvSpPr>
          <p:spPr>
            <a:xfrm>
              <a:off x="3047007" y="3574380"/>
              <a:ext cx="381001" cy="382439"/>
            </a:xfrm>
            <a:prstGeom prst="roundRect">
              <a:avLst>
                <a:gd name="adj" fmla="val 11211"/>
              </a:avLst>
            </a:pr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700" name="Rounded Rectangle"/>
            <p:cNvSpPr/>
            <p:nvPr/>
          </p:nvSpPr>
          <p:spPr>
            <a:xfrm>
              <a:off x="379214" y="4271615"/>
              <a:ext cx="2290267" cy="382439"/>
            </a:xfrm>
            <a:prstGeom prst="roundRect">
              <a:avLst>
                <a:gd name="adj" fmla="val 11169"/>
              </a:avLst>
            </a:pr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701" name="Rounded Rectangle"/>
            <p:cNvSpPr/>
            <p:nvPr/>
          </p:nvSpPr>
          <p:spPr>
            <a:xfrm>
              <a:off x="3047007" y="4271615"/>
              <a:ext cx="381001" cy="382439"/>
            </a:xfrm>
            <a:prstGeom prst="roundRect">
              <a:avLst>
                <a:gd name="adj" fmla="val 11211"/>
              </a:avLst>
            </a:pr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702" name="Rounded Rectangle"/>
            <p:cNvSpPr/>
            <p:nvPr/>
          </p:nvSpPr>
          <p:spPr>
            <a:xfrm>
              <a:off x="380603" y="1482675"/>
              <a:ext cx="2290267" cy="382439"/>
            </a:xfrm>
            <a:prstGeom prst="roundRect">
              <a:avLst>
                <a:gd name="adj" fmla="val 11169"/>
              </a:avLst>
            </a:pr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703" name="Rounded Rectangle"/>
            <p:cNvSpPr/>
            <p:nvPr/>
          </p:nvSpPr>
          <p:spPr>
            <a:xfrm>
              <a:off x="3048396" y="1482675"/>
              <a:ext cx="381001" cy="382439"/>
            </a:xfrm>
            <a:prstGeom prst="roundRect">
              <a:avLst>
                <a:gd name="adj" fmla="val 11211"/>
              </a:avLst>
            </a:pr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704" name="Shape"/>
            <p:cNvSpPr/>
            <p:nvPr/>
          </p:nvSpPr>
          <p:spPr>
            <a:xfrm rot="16200000" flipH="1">
              <a:off x="3045633" y="1397634"/>
              <a:ext cx="374924" cy="443406"/>
            </a:xfrm>
            <a:custGeom>
              <a:avLst/>
              <a:gdLst/>
              <a:ahLst/>
              <a:cxnLst>
                <a:cxn ang="0">
                  <a:pos x="wd2" y="hd2"/>
                </a:cxn>
                <a:cxn ang="5400000">
                  <a:pos x="wd2" y="hd2"/>
                </a:cxn>
                <a:cxn ang="10800000">
                  <a:pos x="wd2" y="hd2"/>
                </a:cxn>
                <a:cxn ang="16200000">
                  <a:pos x="wd2" y="hd2"/>
                </a:cxn>
              </a:cxnLst>
              <a:rect l="0" t="0" r="r" b="b"/>
              <a:pathLst>
                <a:path w="21419" h="21298" extrusionOk="0">
                  <a:moveTo>
                    <a:pt x="3138" y="20840"/>
                  </a:moveTo>
                  <a:cubicBezTo>
                    <a:pt x="2425" y="21446"/>
                    <a:pt x="1263" y="21451"/>
                    <a:pt x="544" y="20851"/>
                  </a:cubicBezTo>
                  <a:cubicBezTo>
                    <a:pt x="-181" y="20248"/>
                    <a:pt x="-181" y="19263"/>
                    <a:pt x="544" y="18659"/>
                  </a:cubicBezTo>
                  <a:lnTo>
                    <a:pt x="16984" y="10193"/>
                  </a:lnTo>
                  <a:lnTo>
                    <a:pt x="8313" y="2628"/>
                  </a:lnTo>
                  <a:cubicBezTo>
                    <a:pt x="7601" y="2022"/>
                    <a:pt x="7607" y="1046"/>
                    <a:pt x="8326" y="446"/>
                  </a:cubicBezTo>
                  <a:cubicBezTo>
                    <a:pt x="9041" y="-149"/>
                    <a:pt x="10193" y="-149"/>
                    <a:pt x="10907" y="446"/>
                  </a:cubicBezTo>
                  <a:lnTo>
                    <a:pt x="20881" y="9558"/>
                  </a:lnTo>
                  <a:cubicBezTo>
                    <a:pt x="21240" y="9860"/>
                    <a:pt x="21419" y="10251"/>
                    <a:pt x="21419" y="10643"/>
                  </a:cubicBezTo>
                  <a:cubicBezTo>
                    <a:pt x="21419" y="11035"/>
                    <a:pt x="21240" y="11427"/>
                    <a:pt x="20881" y="11728"/>
                  </a:cubicBezTo>
                  <a:lnTo>
                    <a:pt x="3138" y="20840"/>
                  </a:lnTo>
                  <a:close/>
                </a:path>
              </a:pathLst>
            </a:custGeom>
            <a:solidFill>
              <a:srgbClr val="3197E0"/>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705" name="Shape"/>
            <p:cNvSpPr/>
            <p:nvPr/>
          </p:nvSpPr>
          <p:spPr>
            <a:xfrm rot="16200000" flipH="1">
              <a:off x="3011946" y="2076067"/>
              <a:ext cx="374923" cy="443406"/>
            </a:xfrm>
            <a:custGeom>
              <a:avLst/>
              <a:gdLst/>
              <a:ahLst/>
              <a:cxnLst>
                <a:cxn ang="0">
                  <a:pos x="wd2" y="hd2"/>
                </a:cxn>
                <a:cxn ang="5400000">
                  <a:pos x="wd2" y="hd2"/>
                </a:cxn>
                <a:cxn ang="10800000">
                  <a:pos x="wd2" y="hd2"/>
                </a:cxn>
                <a:cxn ang="16200000">
                  <a:pos x="wd2" y="hd2"/>
                </a:cxn>
              </a:cxnLst>
              <a:rect l="0" t="0" r="r" b="b"/>
              <a:pathLst>
                <a:path w="21419" h="21298" extrusionOk="0">
                  <a:moveTo>
                    <a:pt x="3138" y="20840"/>
                  </a:moveTo>
                  <a:cubicBezTo>
                    <a:pt x="2425" y="21446"/>
                    <a:pt x="1263" y="21451"/>
                    <a:pt x="544" y="20851"/>
                  </a:cubicBezTo>
                  <a:cubicBezTo>
                    <a:pt x="-181" y="20248"/>
                    <a:pt x="-181" y="19263"/>
                    <a:pt x="544" y="18659"/>
                  </a:cubicBezTo>
                  <a:lnTo>
                    <a:pt x="16984" y="10193"/>
                  </a:lnTo>
                  <a:lnTo>
                    <a:pt x="8313" y="2628"/>
                  </a:lnTo>
                  <a:cubicBezTo>
                    <a:pt x="7601" y="2022"/>
                    <a:pt x="7607" y="1046"/>
                    <a:pt x="8326" y="446"/>
                  </a:cubicBezTo>
                  <a:cubicBezTo>
                    <a:pt x="9041" y="-149"/>
                    <a:pt x="10193" y="-149"/>
                    <a:pt x="10907" y="446"/>
                  </a:cubicBezTo>
                  <a:lnTo>
                    <a:pt x="20881" y="9558"/>
                  </a:lnTo>
                  <a:cubicBezTo>
                    <a:pt x="21240" y="9860"/>
                    <a:pt x="21419" y="10251"/>
                    <a:pt x="21419" y="10643"/>
                  </a:cubicBezTo>
                  <a:cubicBezTo>
                    <a:pt x="21419" y="11035"/>
                    <a:pt x="21240" y="11427"/>
                    <a:pt x="20881" y="11728"/>
                  </a:cubicBezTo>
                  <a:lnTo>
                    <a:pt x="3138" y="20840"/>
                  </a:lnTo>
                  <a:close/>
                </a:path>
              </a:pathLst>
            </a:custGeom>
            <a:solidFill>
              <a:srgbClr val="3197E0"/>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sp>
        <p:nvSpPr>
          <p:cNvPr id="707" name="Vivamus sagittis lacus vel augue. Lorem ipsum dolor sit amet, consectetur adipiscing elit."/>
          <p:cNvSpPr txBox="1">
            <a:spLocks noGrp="1"/>
          </p:cNvSpPr>
          <p:nvPr>
            <p:ph type="body" sz="quarter" idx="13"/>
          </p:nvPr>
        </p:nvSpPr>
        <p:spPr>
          <a:xfrm>
            <a:off x="7284880" y="2344506"/>
            <a:ext cx="4449920" cy="504628"/>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Avenir Next"/>
                <a:ea typeface="Avenir Next"/>
                <a:cs typeface="Avenir Next"/>
                <a:sym typeface="Avenir Next"/>
              </a:defRPr>
            </a:lvl1pPr>
          </a:lstStyle>
          <a:p>
            <a:r>
              <a:t>Vivamus sagittis lacus vel augue. Lorem ipsum dolor sit amet, consectetur adipiscing elit.</a:t>
            </a:r>
          </a:p>
        </p:txBody>
      </p:sp>
      <p:sp>
        <p:nvSpPr>
          <p:cNvPr id="708" name="Tristique Commodo"/>
          <p:cNvSpPr txBox="1">
            <a:spLocks noGrp="1"/>
          </p:cNvSpPr>
          <p:nvPr>
            <p:ph type="body" sz="quarter" idx="14"/>
          </p:nvPr>
        </p:nvSpPr>
        <p:spPr>
          <a:xfrm>
            <a:off x="7284880" y="1896633"/>
            <a:ext cx="4449920" cy="384374"/>
          </a:xfrm>
          <a:prstGeom prst="rect">
            <a:avLst/>
          </a:prstGeom>
        </p:spPr>
        <p:txBody>
          <a:bodyPr lIns="0" tIns="0" rIns="0" bIns="0" anchor="t">
            <a:noAutofit/>
          </a:bodyPr>
          <a:lstStyle>
            <a:lvl1pPr marL="0" indent="0" defTabSz="457200">
              <a:spcBef>
                <a:spcPts val="5500"/>
              </a:spcBef>
              <a:buSzTx/>
              <a:buNone/>
              <a:defRPr sz="2500">
                <a:solidFill>
                  <a:srgbClr val="3483C9"/>
                </a:solidFill>
                <a:latin typeface="Avenir Next"/>
                <a:ea typeface="Avenir Next"/>
                <a:cs typeface="Avenir Next"/>
                <a:sym typeface="Avenir Next"/>
              </a:defRPr>
            </a:lvl1pPr>
          </a:lstStyle>
          <a:p>
            <a:r>
              <a:t>Tristique Commodo</a:t>
            </a:r>
          </a:p>
        </p:txBody>
      </p:sp>
      <p:sp>
        <p:nvSpPr>
          <p:cNvPr id="709" name="Praesent commodo cursus magna, vel scelerisque nisl consectetur amet non magna et."/>
          <p:cNvSpPr txBox="1">
            <a:spLocks noGrp="1"/>
          </p:cNvSpPr>
          <p:nvPr>
            <p:ph type="body" sz="quarter" idx="15"/>
          </p:nvPr>
        </p:nvSpPr>
        <p:spPr>
          <a:xfrm>
            <a:off x="7284880" y="3613561"/>
            <a:ext cx="4449920" cy="504627"/>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Avenir Next"/>
                <a:ea typeface="Avenir Next"/>
                <a:cs typeface="Avenir Next"/>
                <a:sym typeface="Avenir Next"/>
              </a:defRPr>
            </a:lvl1pPr>
          </a:lstStyle>
          <a:p>
            <a:r>
              <a:t>Praesent commodo cursus magna, vel scelerisque nisl consectetur amet non magna et.</a:t>
            </a:r>
          </a:p>
        </p:txBody>
      </p:sp>
      <p:sp>
        <p:nvSpPr>
          <p:cNvPr id="710" name="Commodo Quam"/>
          <p:cNvSpPr txBox="1">
            <a:spLocks noGrp="1"/>
          </p:cNvSpPr>
          <p:nvPr>
            <p:ph type="body" sz="quarter" idx="16"/>
          </p:nvPr>
        </p:nvSpPr>
        <p:spPr>
          <a:xfrm>
            <a:off x="7284880" y="3165687"/>
            <a:ext cx="4449920" cy="384375"/>
          </a:xfrm>
          <a:prstGeom prst="rect">
            <a:avLst/>
          </a:prstGeom>
        </p:spPr>
        <p:txBody>
          <a:bodyPr lIns="0" tIns="0" rIns="0" bIns="0" anchor="t">
            <a:noAutofit/>
          </a:bodyPr>
          <a:lstStyle>
            <a:lvl1pPr marL="0" indent="0" defTabSz="457200">
              <a:spcBef>
                <a:spcPts val="5500"/>
              </a:spcBef>
              <a:buSzTx/>
              <a:buNone/>
              <a:defRPr sz="2500">
                <a:solidFill>
                  <a:srgbClr val="3483C9"/>
                </a:solidFill>
                <a:latin typeface="Avenir Next"/>
                <a:ea typeface="Avenir Next"/>
                <a:cs typeface="Avenir Next"/>
                <a:sym typeface="Avenir Next"/>
              </a:defRPr>
            </a:lvl1pPr>
          </a:lstStyle>
          <a:p>
            <a:r>
              <a:t>Commodo Quam</a:t>
            </a:r>
          </a:p>
        </p:txBody>
      </p:sp>
      <p:sp>
        <p:nvSpPr>
          <p:cNvPr id="711" name="Vivamus sagittis lacus vel augue laoreet rutrum faucibus dolor varius blandit sit  auctor."/>
          <p:cNvSpPr txBox="1">
            <a:spLocks noGrp="1"/>
          </p:cNvSpPr>
          <p:nvPr>
            <p:ph type="body" sz="quarter" idx="17"/>
          </p:nvPr>
        </p:nvSpPr>
        <p:spPr>
          <a:xfrm>
            <a:off x="7284880" y="6151669"/>
            <a:ext cx="4449920" cy="504628"/>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Avenir Next"/>
                <a:ea typeface="Avenir Next"/>
                <a:cs typeface="Avenir Next"/>
                <a:sym typeface="Avenir Next"/>
              </a:defRPr>
            </a:lvl1pPr>
          </a:lstStyle>
          <a:p>
            <a:r>
              <a:t>Vivamus sagittis lacus vel augue laoreet rutrum faucibus dolor varius blandit sit  auctor.</a:t>
            </a:r>
          </a:p>
        </p:txBody>
      </p:sp>
      <p:sp>
        <p:nvSpPr>
          <p:cNvPr id="712" name="Purus Fusce Cras"/>
          <p:cNvSpPr txBox="1">
            <a:spLocks noGrp="1"/>
          </p:cNvSpPr>
          <p:nvPr>
            <p:ph type="body" sz="quarter" idx="18"/>
          </p:nvPr>
        </p:nvSpPr>
        <p:spPr>
          <a:xfrm>
            <a:off x="7284880" y="5703796"/>
            <a:ext cx="4449920" cy="384374"/>
          </a:xfrm>
          <a:prstGeom prst="rect">
            <a:avLst/>
          </a:prstGeom>
        </p:spPr>
        <p:txBody>
          <a:bodyPr lIns="0" tIns="0" rIns="0" bIns="0" anchor="t">
            <a:noAutofit/>
          </a:bodyPr>
          <a:lstStyle>
            <a:lvl1pPr marL="0" indent="0" defTabSz="457200">
              <a:spcBef>
                <a:spcPts val="5500"/>
              </a:spcBef>
              <a:buSzTx/>
              <a:buNone/>
              <a:defRPr sz="2500">
                <a:solidFill>
                  <a:srgbClr val="3483C9"/>
                </a:solidFill>
                <a:latin typeface="Avenir Next"/>
                <a:ea typeface="Avenir Next"/>
                <a:cs typeface="Avenir Next"/>
                <a:sym typeface="Avenir Next"/>
              </a:defRPr>
            </a:lvl1pPr>
          </a:lstStyle>
          <a:p>
            <a:r>
              <a:t>Purus Fusce Cras</a:t>
            </a:r>
          </a:p>
        </p:txBody>
      </p:sp>
      <p:sp>
        <p:nvSpPr>
          <p:cNvPr id="713" name="Cras justo odio, dapibus ac facilisis in, egestas eget quam. Curabitur blandit tempus porttitor."/>
          <p:cNvSpPr txBox="1">
            <a:spLocks noGrp="1"/>
          </p:cNvSpPr>
          <p:nvPr>
            <p:ph type="body" sz="quarter" idx="19"/>
          </p:nvPr>
        </p:nvSpPr>
        <p:spPr>
          <a:xfrm>
            <a:off x="7284880" y="4882614"/>
            <a:ext cx="4449920" cy="504628"/>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Avenir Next"/>
                <a:ea typeface="Avenir Next"/>
                <a:cs typeface="Avenir Next"/>
                <a:sym typeface="Avenir Next"/>
              </a:defRPr>
            </a:lvl1pPr>
          </a:lstStyle>
          <a:p>
            <a:r>
              <a:t>Cras justo odio, dapibus ac facilisis in, egestas eget quam. Curabitur blandit tempus porttitor. </a:t>
            </a:r>
          </a:p>
        </p:txBody>
      </p:sp>
      <p:sp>
        <p:nvSpPr>
          <p:cNvPr id="714" name="Commodo Dolor Tristique"/>
          <p:cNvSpPr txBox="1">
            <a:spLocks noGrp="1"/>
          </p:cNvSpPr>
          <p:nvPr>
            <p:ph type="body" sz="quarter" idx="20"/>
          </p:nvPr>
        </p:nvSpPr>
        <p:spPr>
          <a:xfrm>
            <a:off x="7284880" y="4434741"/>
            <a:ext cx="4449920" cy="384375"/>
          </a:xfrm>
          <a:prstGeom prst="rect">
            <a:avLst/>
          </a:prstGeom>
        </p:spPr>
        <p:txBody>
          <a:bodyPr lIns="0" tIns="0" rIns="0" bIns="0" anchor="t">
            <a:noAutofit/>
          </a:bodyPr>
          <a:lstStyle>
            <a:lvl1pPr marL="0" indent="0" defTabSz="457200">
              <a:spcBef>
                <a:spcPts val="5500"/>
              </a:spcBef>
              <a:buSzTx/>
              <a:buNone/>
              <a:defRPr sz="2500">
                <a:solidFill>
                  <a:srgbClr val="3483C9"/>
                </a:solidFill>
                <a:latin typeface="Avenir Next"/>
                <a:ea typeface="Avenir Next"/>
                <a:cs typeface="Avenir Next"/>
                <a:sym typeface="Avenir Next"/>
              </a:defRPr>
            </a:lvl1pPr>
          </a:lstStyle>
          <a:p>
            <a:r>
              <a:t>Commodo Dolor Tristique</a:t>
            </a:r>
          </a:p>
        </p:txBody>
      </p:sp>
      <p:sp>
        <p:nvSpPr>
          <p:cNvPr id="715" name="Maecenas sed diam eget risus. Etiam porta sem malesuada magna mollis euismod."/>
          <p:cNvSpPr txBox="1">
            <a:spLocks noGrp="1"/>
          </p:cNvSpPr>
          <p:nvPr>
            <p:ph type="body" sz="quarter" idx="21"/>
          </p:nvPr>
        </p:nvSpPr>
        <p:spPr>
          <a:xfrm>
            <a:off x="7284880" y="7420723"/>
            <a:ext cx="4449920" cy="504627"/>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Avenir Next"/>
                <a:ea typeface="Avenir Next"/>
                <a:cs typeface="Avenir Next"/>
                <a:sym typeface="Avenir Next"/>
              </a:defRPr>
            </a:lvl1pPr>
          </a:lstStyle>
          <a:p>
            <a:r>
              <a:t>Maecenas sed diam eget risus. Etiam porta sem malesuada magna mollis euismod.</a:t>
            </a:r>
          </a:p>
        </p:txBody>
      </p:sp>
      <p:sp>
        <p:nvSpPr>
          <p:cNvPr id="716" name="Venenatis Ridiculus"/>
          <p:cNvSpPr txBox="1">
            <a:spLocks noGrp="1"/>
          </p:cNvSpPr>
          <p:nvPr>
            <p:ph type="body" sz="quarter" idx="22"/>
          </p:nvPr>
        </p:nvSpPr>
        <p:spPr>
          <a:xfrm>
            <a:off x="7284880" y="6972849"/>
            <a:ext cx="4449920" cy="384375"/>
          </a:xfrm>
          <a:prstGeom prst="rect">
            <a:avLst/>
          </a:prstGeom>
        </p:spPr>
        <p:txBody>
          <a:bodyPr lIns="0" tIns="0" rIns="0" bIns="0" anchor="t">
            <a:noAutofit/>
          </a:bodyPr>
          <a:lstStyle>
            <a:lvl1pPr marL="0" indent="0" defTabSz="457200">
              <a:spcBef>
                <a:spcPts val="5500"/>
              </a:spcBef>
              <a:buSzTx/>
              <a:buNone/>
              <a:defRPr sz="2500">
                <a:solidFill>
                  <a:srgbClr val="3483C9"/>
                </a:solidFill>
                <a:latin typeface="Avenir Next"/>
                <a:ea typeface="Avenir Next"/>
                <a:cs typeface="Avenir Next"/>
                <a:sym typeface="Avenir Next"/>
              </a:defRPr>
            </a:lvl1pPr>
          </a:lstStyle>
          <a:p>
            <a:r>
              <a:t>Venenatis Ridiculus</a:t>
            </a:r>
          </a:p>
        </p:txBody>
      </p:sp>
      <p:sp>
        <p:nvSpPr>
          <p:cNvPr id="717" name="Rounded Rectangle"/>
          <p:cNvSpPr/>
          <p:nvPr/>
        </p:nvSpPr>
        <p:spPr>
          <a:xfrm>
            <a:off x="6098765" y="2012236"/>
            <a:ext cx="807268" cy="810316"/>
          </a:xfrm>
          <a:prstGeom prst="roundRect">
            <a:avLst>
              <a:gd name="adj" fmla="val 11211"/>
            </a:avLst>
          </a:prstGeom>
          <a:solidFill>
            <a:srgbClr val="E5E5E5"/>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718" name="Shape"/>
          <p:cNvSpPr/>
          <p:nvPr/>
        </p:nvSpPr>
        <p:spPr>
          <a:xfrm rot="16200000" flipH="1">
            <a:off x="6105204" y="1947649"/>
            <a:ext cx="794391" cy="939491"/>
          </a:xfrm>
          <a:custGeom>
            <a:avLst/>
            <a:gdLst/>
            <a:ahLst/>
            <a:cxnLst>
              <a:cxn ang="0">
                <a:pos x="wd2" y="hd2"/>
              </a:cxn>
              <a:cxn ang="5400000">
                <a:pos x="wd2" y="hd2"/>
              </a:cxn>
              <a:cxn ang="10800000">
                <a:pos x="wd2" y="hd2"/>
              </a:cxn>
              <a:cxn ang="16200000">
                <a:pos x="wd2" y="hd2"/>
              </a:cxn>
            </a:cxnLst>
            <a:rect l="0" t="0" r="r" b="b"/>
            <a:pathLst>
              <a:path w="21419" h="21298" extrusionOk="0">
                <a:moveTo>
                  <a:pt x="3138" y="20840"/>
                </a:moveTo>
                <a:cubicBezTo>
                  <a:pt x="2425" y="21446"/>
                  <a:pt x="1263" y="21451"/>
                  <a:pt x="544" y="20851"/>
                </a:cubicBezTo>
                <a:cubicBezTo>
                  <a:pt x="-181" y="20248"/>
                  <a:pt x="-181" y="19263"/>
                  <a:pt x="544" y="18659"/>
                </a:cubicBezTo>
                <a:lnTo>
                  <a:pt x="16984" y="10193"/>
                </a:lnTo>
                <a:lnTo>
                  <a:pt x="8313" y="2628"/>
                </a:lnTo>
                <a:cubicBezTo>
                  <a:pt x="7601" y="2022"/>
                  <a:pt x="7607" y="1046"/>
                  <a:pt x="8326" y="446"/>
                </a:cubicBezTo>
                <a:cubicBezTo>
                  <a:pt x="9041" y="-149"/>
                  <a:pt x="10193" y="-149"/>
                  <a:pt x="10907" y="446"/>
                </a:cubicBezTo>
                <a:lnTo>
                  <a:pt x="20881" y="9558"/>
                </a:lnTo>
                <a:cubicBezTo>
                  <a:pt x="21240" y="9860"/>
                  <a:pt x="21419" y="10251"/>
                  <a:pt x="21419" y="10643"/>
                </a:cubicBezTo>
                <a:cubicBezTo>
                  <a:pt x="21419" y="11035"/>
                  <a:pt x="21240" y="11427"/>
                  <a:pt x="20881" y="11728"/>
                </a:cubicBezTo>
                <a:lnTo>
                  <a:pt x="3138" y="20840"/>
                </a:lnTo>
                <a:close/>
              </a:path>
            </a:pathLst>
          </a:custGeom>
          <a:solidFill>
            <a:schemeClr val="accent5"/>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nvGrpSpPr>
          <p:cNvPr id="721" name="Group"/>
          <p:cNvGrpSpPr/>
          <p:nvPr/>
        </p:nvGrpSpPr>
        <p:grpSpPr>
          <a:xfrm>
            <a:off x="6032654" y="3228870"/>
            <a:ext cx="939492" cy="810316"/>
            <a:chOff x="0" y="0"/>
            <a:chExt cx="939490" cy="810315"/>
          </a:xfrm>
        </p:grpSpPr>
        <p:sp>
          <p:nvSpPr>
            <p:cNvPr id="719" name="Rounded Rectangle"/>
            <p:cNvSpPr/>
            <p:nvPr/>
          </p:nvSpPr>
          <p:spPr>
            <a:xfrm>
              <a:off x="66110" y="0"/>
              <a:ext cx="807268" cy="810316"/>
            </a:xfrm>
            <a:prstGeom prst="roundRect">
              <a:avLst>
                <a:gd name="adj" fmla="val 11211"/>
              </a:avLst>
            </a:pr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720" name="Shape"/>
            <p:cNvSpPr/>
            <p:nvPr/>
          </p:nvSpPr>
          <p:spPr>
            <a:xfrm rot="16200000" flipH="1">
              <a:off x="72550" y="-64588"/>
              <a:ext cx="794391" cy="939491"/>
            </a:xfrm>
            <a:custGeom>
              <a:avLst/>
              <a:gdLst/>
              <a:ahLst/>
              <a:cxnLst>
                <a:cxn ang="0">
                  <a:pos x="wd2" y="hd2"/>
                </a:cxn>
                <a:cxn ang="5400000">
                  <a:pos x="wd2" y="hd2"/>
                </a:cxn>
                <a:cxn ang="10800000">
                  <a:pos x="wd2" y="hd2"/>
                </a:cxn>
                <a:cxn ang="16200000">
                  <a:pos x="wd2" y="hd2"/>
                </a:cxn>
              </a:cxnLst>
              <a:rect l="0" t="0" r="r" b="b"/>
              <a:pathLst>
                <a:path w="21419" h="21298" extrusionOk="0">
                  <a:moveTo>
                    <a:pt x="3138" y="20840"/>
                  </a:moveTo>
                  <a:cubicBezTo>
                    <a:pt x="2425" y="21446"/>
                    <a:pt x="1263" y="21451"/>
                    <a:pt x="544" y="20851"/>
                  </a:cubicBezTo>
                  <a:cubicBezTo>
                    <a:pt x="-181" y="20248"/>
                    <a:pt x="-181" y="19263"/>
                    <a:pt x="544" y="18659"/>
                  </a:cubicBezTo>
                  <a:lnTo>
                    <a:pt x="16984" y="10193"/>
                  </a:lnTo>
                  <a:lnTo>
                    <a:pt x="8313" y="2628"/>
                  </a:lnTo>
                  <a:cubicBezTo>
                    <a:pt x="7601" y="2022"/>
                    <a:pt x="7607" y="1046"/>
                    <a:pt x="8326" y="446"/>
                  </a:cubicBezTo>
                  <a:cubicBezTo>
                    <a:pt x="9041" y="-149"/>
                    <a:pt x="10193" y="-149"/>
                    <a:pt x="10907" y="446"/>
                  </a:cubicBezTo>
                  <a:lnTo>
                    <a:pt x="20881" y="9558"/>
                  </a:lnTo>
                  <a:cubicBezTo>
                    <a:pt x="21240" y="9860"/>
                    <a:pt x="21419" y="10251"/>
                    <a:pt x="21419" y="10643"/>
                  </a:cubicBezTo>
                  <a:cubicBezTo>
                    <a:pt x="21419" y="11035"/>
                    <a:pt x="21240" y="11427"/>
                    <a:pt x="20881" y="11728"/>
                  </a:cubicBezTo>
                  <a:lnTo>
                    <a:pt x="3138" y="20840"/>
                  </a:lnTo>
                  <a:close/>
                </a:path>
              </a:pathLst>
            </a:custGeom>
            <a:solidFill>
              <a:schemeClr val="accent5"/>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grpSp>
        <p:nvGrpSpPr>
          <p:cNvPr id="724" name="Group"/>
          <p:cNvGrpSpPr/>
          <p:nvPr/>
        </p:nvGrpSpPr>
        <p:grpSpPr>
          <a:xfrm>
            <a:off x="6032654" y="4471642"/>
            <a:ext cx="939492" cy="810316"/>
            <a:chOff x="0" y="0"/>
            <a:chExt cx="939490" cy="810315"/>
          </a:xfrm>
        </p:grpSpPr>
        <p:sp>
          <p:nvSpPr>
            <p:cNvPr id="722" name="Rounded Rectangle"/>
            <p:cNvSpPr/>
            <p:nvPr/>
          </p:nvSpPr>
          <p:spPr>
            <a:xfrm>
              <a:off x="66110" y="0"/>
              <a:ext cx="807268" cy="810316"/>
            </a:xfrm>
            <a:prstGeom prst="roundRect">
              <a:avLst>
                <a:gd name="adj" fmla="val 11211"/>
              </a:avLst>
            </a:pr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723" name="Shape"/>
            <p:cNvSpPr/>
            <p:nvPr/>
          </p:nvSpPr>
          <p:spPr>
            <a:xfrm rot="16200000" flipH="1">
              <a:off x="72550" y="-64588"/>
              <a:ext cx="794391" cy="939491"/>
            </a:xfrm>
            <a:custGeom>
              <a:avLst/>
              <a:gdLst/>
              <a:ahLst/>
              <a:cxnLst>
                <a:cxn ang="0">
                  <a:pos x="wd2" y="hd2"/>
                </a:cxn>
                <a:cxn ang="5400000">
                  <a:pos x="wd2" y="hd2"/>
                </a:cxn>
                <a:cxn ang="10800000">
                  <a:pos x="wd2" y="hd2"/>
                </a:cxn>
                <a:cxn ang="16200000">
                  <a:pos x="wd2" y="hd2"/>
                </a:cxn>
              </a:cxnLst>
              <a:rect l="0" t="0" r="r" b="b"/>
              <a:pathLst>
                <a:path w="21419" h="21298" extrusionOk="0">
                  <a:moveTo>
                    <a:pt x="3138" y="20840"/>
                  </a:moveTo>
                  <a:cubicBezTo>
                    <a:pt x="2425" y="21446"/>
                    <a:pt x="1263" y="21451"/>
                    <a:pt x="544" y="20851"/>
                  </a:cubicBezTo>
                  <a:cubicBezTo>
                    <a:pt x="-181" y="20248"/>
                    <a:pt x="-181" y="19263"/>
                    <a:pt x="544" y="18659"/>
                  </a:cubicBezTo>
                  <a:lnTo>
                    <a:pt x="16984" y="10193"/>
                  </a:lnTo>
                  <a:lnTo>
                    <a:pt x="8313" y="2628"/>
                  </a:lnTo>
                  <a:cubicBezTo>
                    <a:pt x="7601" y="2022"/>
                    <a:pt x="7607" y="1046"/>
                    <a:pt x="8326" y="446"/>
                  </a:cubicBezTo>
                  <a:cubicBezTo>
                    <a:pt x="9041" y="-149"/>
                    <a:pt x="10193" y="-149"/>
                    <a:pt x="10907" y="446"/>
                  </a:cubicBezTo>
                  <a:lnTo>
                    <a:pt x="20881" y="9558"/>
                  </a:lnTo>
                  <a:cubicBezTo>
                    <a:pt x="21240" y="9860"/>
                    <a:pt x="21419" y="10251"/>
                    <a:pt x="21419" y="10643"/>
                  </a:cubicBezTo>
                  <a:cubicBezTo>
                    <a:pt x="21419" y="11035"/>
                    <a:pt x="21240" y="11427"/>
                    <a:pt x="20881" y="11728"/>
                  </a:cubicBezTo>
                  <a:lnTo>
                    <a:pt x="3138" y="20840"/>
                  </a:lnTo>
                  <a:close/>
                </a:path>
              </a:pathLst>
            </a:custGeom>
            <a:solidFill>
              <a:schemeClr val="accent5"/>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grpSp>
        <p:nvGrpSpPr>
          <p:cNvPr id="727" name="Group"/>
          <p:cNvGrpSpPr/>
          <p:nvPr/>
        </p:nvGrpSpPr>
        <p:grpSpPr>
          <a:xfrm>
            <a:off x="6032654" y="5714414"/>
            <a:ext cx="939492" cy="810316"/>
            <a:chOff x="0" y="0"/>
            <a:chExt cx="939490" cy="810315"/>
          </a:xfrm>
        </p:grpSpPr>
        <p:sp>
          <p:nvSpPr>
            <p:cNvPr id="725" name="Rounded Rectangle"/>
            <p:cNvSpPr/>
            <p:nvPr/>
          </p:nvSpPr>
          <p:spPr>
            <a:xfrm>
              <a:off x="66110" y="0"/>
              <a:ext cx="807268" cy="810316"/>
            </a:xfrm>
            <a:prstGeom prst="roundRect">
              <a:avLst>
                <a:gd name="adj" fmla="val 11211"/>
              </a:avLst>
            </a:pr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726" name="Shape"/>
            <p:cNvSpPr/>
            <p:nvPr/>
          </p:nvSpPr>
          <p:spPr>
            <a:xfrm rot="16200000" flipH="1">
              <a:off x="72550" y="-64588"/>
              <a:ext cx="794391" cy="939491"/>
            </a:xfrm>
            <a:custGeom>
              <a:avLst/>
              <a:gdLst/>
              <a:ahLst/>
              <a:cxnLst>
                <a:cxn ang="0">
                  <a:pos x="wd2" y="hd2"/>
                </a:cxn>
                <a:cxn ang="5400000">
                  <a:pos x="wd2" y="hd2"/>
                </a:cxn>
                <a:cxn ang="10800000">
                  <a:pos x="wd2" y="hd2"/>
                </a:cxn>
                <a:cxn ang="16200000">
                  <a:pos x="wd2" y="hd2"/>
                </a:cxn>
              </a:cxnLst>
              <a:rect l="0" t="0" r="r" b="b"/>
              <a:pathLst>
                <a:path w="21419" h="21298" extrusionOk="0">
                  <a:moveTo>
                    <a:pt x="3138" y="20840"/>
                  </a:moveTo>
                  <a:cubicBezTo>
                    <a:pt x="2425" y="21446"/>
                    <a:pt x="1263" y="21451"/>
                    <a:pt x="544" y="20851"/>
                  </a:cubicBezTo>
                  <a:cubicBezTo>
                    <a:pt x="-181" y="20248"/>
                    <a:pt x="-181" y="19263"/>
                    <a:pt x="544" y="18659"/>
                  </a:cubicBezTo>
                  <a:lnTo>
                    <a:pt x="16984" y="10193"/>
                  </a:lnTo>
                  <a:lnTo>
                    <a:pt x="8313" y="2628"/>
                  </a:lnTo>
                  <a:cubicBezTo>
                    <a:pt x="7601" y="2022"/>
                    <a:pt x="7607" y="1046"/>
                    <a:pt x="8326" y="446"/>
                  </a:cubicBezTo>
                  <a:cubicBezTo>
                    <a:pt x="9041" y="-149"/>
                    <a:pt x="10193" y="-149"/>
                    <a:pt x="10907" y="446"/>
                  </a:cubicBezTo>
                  <a:lnTo>
                    <a:pt x="20881" y="9558"/>
                  </a:lnTo>
                  <a:cubicBezTo>
                    <a:pt x="21240" y="9860"/>
                    <a:pt x="21419" y="10251"/>
                    <a:pt x="21419" y="10643"/>
                  </a:cubicBezTo>
                  <a:cubicBezTo>
                    <a:pt x="21419" y="11035"/>
                    <a:pt x="21240" y="11427"/>
                    <a:pt x="20881" y="11728"/>
                  </a:cubicBezTo>
                  <a:lnTo>
                    <a:pt x="3138" y="20840"/>
                  </a:lnTo>
                  <a:close/>
                </a:path>
              </a:pathLst>
            </a:custGeom>
            <a:solidFill>
              <a:schemeClr val="accent5"/>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grpSp>
        <p:nvGrpSpPr>
          <p:cNvPr id="730" name="Group"/>
          <p:cNvGrpSpPr/>
          <p:nvPr/>
        </p:nvGrpSpPr>
        <p:grpSpPr>
          <a:xfrm>
            <a:off x="6032654" y="6957186"/>
            <a:ext cx="939492" cy="810316"/>
            <a:chOff x="0" y="0"/>
            <a:chExt cx="939490" cy="810315"/>
          </a:xfrm>
        </p:grpSpPr>
        <p:sp>
          <p:nvSpPr>
            <p:cNvPr id="728" name="Rounded Rectangle"/>
            <p:cNvSpPr/>
            <p:nvPr/>
          </p:nvSpPr>
          <p:spPr>
            <a:xfrm>
              <a:off x="66110" y="0"/>
              <a:ext cx="807268" cy="810316"/>
            </a:xfrm>
            <a:prstGeom prst="roundRect">
              <a:avLst>
                <a:gd name="adj" fmla="val 11211"/>
              </a:avLst>
            </a:pr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729" name="Shape"/>
            <p:cNvSpPr/>
            <p:nvPr/>
          </p:nvSpPr>
          <p:spPr>
            <a:xfrm rot="16200000" flipH="1">
              <a:off x="72550" y="-64588"/>
              <a:ext cx="794391" cy="939491"/>
            </a:xfrm>
            <a:custGeom>
              <a:avLst/>
              <a:gdLst/>
              <a:ahLst/>
              <a:cxnLst>
                <a:cxn ang="0">
                  <a:pos x="wd2" y="hd2"/>
                </a:cxn>
                <a:cxn ang="5400000">
                  <a:pos x="wd2" y="hd2"/>
                </a:cxn>
                <a:cxn ang="10800000">
                  <a:pos x="wd2" y="hd2"/>
                </a:cxn>
                <a:cxn ang="16200000">
                  <a:pos x="wd2" y="hd2"/>
                </a:cxn>
              </a:cxnLst>
              <a:rect l="0" t="0" r="r" b="b"/>
              <a:pathLst>
                <a:path w="21419" h="21298" extrusionOk="0">
                  <a:moveTo>
                    <a:pt x="3138" y="20840"/>
                  </a:moveTo>
                  <a:cubicBezTo>
                    <a:pt x="2425" y="21446"/>
                    <a:pt x="1263" y="21451"/>
                    <a:pt x="544" y="20851"/>
                  </a:cubicBezTo>
                  <a:cubicBezTo>
                    <a:pt x="-181" y="20248"/>
                    <a:pt x="-181" y="19263"/>
                    <a:pt x="544" y="18659"/>
                  </a:cubicBezTo>
                  <a:lnTo>
                    <a:pt x="16984" y="10193"/>
                  </a:lnTo>
                  <a:lnTo>
                    <a:pt x="8313" y="2628"/>
                  </a:lnTo>
                  <a:cubicBezTo>
                    <a:pt x="7601" y="2022"/>
                    <a:pt x="7607" y="1046"/>
                    <a:pt x="8326" y="446"/>
                  </a:cubicBezTo>
                  <a:cubicBezTo>
                    <a:pt x="9041" y="-149"/>
                    <a:pt x="10193" y="-149"/>
                    <a:pt x="10907" y="446"/>
                  </a:cubicBezTo>
                  <a:lnTo>
                    <a:pt x="20881" y="9558"/>
                  </a:lnTo>
                  <a:cubicBezTo>
                    <a:pt x="21240" y="9860"/>
                    <a:pt x="21419" y="10251"/>
                    <a:pt x="21419" y="10643"/>
                  </a:cubicBezTo>
                  <a:cubicBezTo>
                    <a:pt x="21419" y="11035"/>
                    <a:pt x="21240" y="11427"/>
                    <a:pt x="20881" y="11728"/>
                  </a:cubicBezTo>
                  <a:lnTo>
                    <a:pt x="3138" y="20840"/>
                  </a:lnTo>
                  <a:close/>
                </a:path>
              </a:pathLst>
            </a:custGeom>
            <a:solidFill>
              <a:schemeClr val="accent5"/>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sp>
        <p:nvSpPr>
          <p:cNvPr id="731"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7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Checklist 1 copy">
    <p:spTree>
      <p:nvGrpSpPr>
        <p:cNvPr id="1" name=""/>
        <p:cNvGrpSpPr/>
        <p:nvPr/>
      </p:nvGrpSpPr>
      <p:grpSpPr>
        <a:xfrm>
          <a:off x="0" y="0"/>
          <a:ext cx="0" cy="0"/>
          <a:chOff x="0" y="0"/>
          <a:chExt cx="0" cy="0"/>
        </a:xfrm>
      </p:grpSpPr>
      <p:sp>
        <p:nvSpPr>
          <p:cNvPr id="739" name="Rectangle"/>
          <p:cNvSpPr/>
          <p:nvPr/>
        </p:nvSpPr>
        <p:spPr>
          <a:xfrm>
            <a:off x="1270000" y="3970612"/>
            <a:ext cx="10464800" cy="1397001"/>
          </a:xfrm>
          <a:prstGeom prst="rect">
            <a:avLst/>
          </a:prstGeom>
          <a:solidFill>
            <a:srgbClr val="E5E5E5"/>
          </a:solidFill>
          <a:ln w="12700">
            <a:miter lim="400000"/>
          </a:ln>
        </p:spPr>
        <p:txBody>
          <a:bodyPr lIns="0" tIns="0" rIns="0" bIns="0"/>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740" name="Circle"/>
          <p:cNvSpPr/>
          <p:nvPr/>
        </p:nvSpPr>
        <p:spPr>
          <a:xfrm>
            <a:off x="1511300" y="4184775"/>
            <a:ext cx="893689" cy="893690"/>
          </a:xfrm>
          <a:prstGeom prst="ellipse">
            <a:avLst/>
          </a:pr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741" name="Shape"/>
          <p:cNvSpPr/>
          <p:nvPr/>
        </p:nvSpPr>
        <p:spPr>
          <a:xfrm>
            <a:off x="1766727" y="4456919"/>
            <a:ext cx="382834" cy="349402"/>
          </a:xfrm>
          <a:custGeom>
            <a:avLst/>
            <a:gdLst/>
            <a:ahLst/>
            <a:cxnLst>
              <a:cxn ang="0">
                <a:pos x="wd2" y="hd2"/>
              </a:cxn>
              <a:cxn ang="5400000">
                <a:pos x="wd2" y="hd2"/>
              </a:cxn>
              <a:cxn ang="10800000">
                <a:pos x="wd2" y="hd2"/>
              </a:cxn>
              <a:cxn ang="16200000">
                <a:pos x="wd2" y="hd2"/>
              </a:cxn>
            </a:cxnLst>
            <a:rect l="0" t="0" r="r" b="b"/>
            <a:pathLst>
              <a:path w="21077" h="21291" extrusionOk="0">
                <a:moveTo>
                  <a:pt x="10681" y="21291"/>
                </a:moveTo>
                <a:cubicBezTo>
                  <a:pt x="10233" y="21291"/>
                  <a:pt x="9795" y="21121"/>
                  <a:pt x="9441" y="20803"/>
                </a:cubicBezTo>
                <a:lnTo>
                  <a:pt x="725" y="12955"/>
                </a:lnTo>
                <a:cubicBezTo>
                  <a:pt x="-117" y="12197"/>
                  <a:pt x="-244" y="10828"/>
                  <a:pt x="441" y="9895"/>
                </a:cubicBezTo>
                <a:cubicBezTo>
                  <a:pt x="1126" y="8965"/>
                  <a:pt x="2364" y="8824"/>
                  <a:pt x="3204" y="9581"/>
                </a:cubicBezTo>
                <a:lnTo>
                  <a:pt x="10095" y="15786"/>
                </a:lnTo>
                <a:lnTo>
                  <a:pt x="17391" y="1126"/>
                </a:lnTo>
                <a:cubicBezTo>
                  <a:pt x="17915" y="73"/>
                  <a:pt x="19111" y="-309"/>
                  <a:pt x="20059" y="271"/>
                </a:cubicBezTo>
                <a:cubicBezTo>
                  <a:pt x="21010" y="850"/>
                  <a:pt x="21356" y="2172"/>
                  <a:pt x="20832" y="3224"/>
                </a:cubicBezTo>
                <a:lnTo>
                  <a:pt x="12402" y="20166"/>
                </a:lnTo>
                <a:cubicBezTo>
                  <a:pt x="12121" y="20730"/>
                  <a:pt x="11628" y="21128"/>
                  <a:pt x="11056" y="21251"/>
                </a:cubicBezTo>
                <a:cubicBezTo>
                  <a:pt x="10932" y="21277"/>
                  <a:pt x="10806" y="21291"/>
                  <a:pt x="10681" y="21291"/>
                </a:cubicBezTo>
                <a:close/>
              </a:path>
            </a:pathLst>
          </a:custGeom>
          <a:solidFill>
            <a:srgbClr val="FFFFFF"/>
          </a:solidFill>
          <a:ln w="25400">
            <a:miter lim="400000"/>
          </a:ln>
        </p:spPr>
        <p:txBody>
          <a:bodyPr lIns="38100" tIns="38100" rIns="38100" bIns="38100" anchor="ct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42" name="Etiam porta sem malesuada magna euismod."/>
          <p:cNvSpPr txBox="1">
            <a:spLocks noGrp="1"/>
          </p:cNvSpPr>
          <p:nvPr>
            <p:ph type="body" sz="quarter" idx="13"/>
          </p:nvPr>
        </p:nvSpPr>
        <p:spPr>
          <a:xfrm>
            <a:off x="2603500" y="4095875"/>
            <a:ext cx="8884792" cy="374929"/>
          </a:xfrm>
          <a:prstGeom prst="rect">
            <a:avLst/>
          </a:prstGeom>
        </p:spPr>
        <p:txBody>
          <a:bodyPr lIns="0" tIns="0" rIns="0" bIns="0" anchor="b">
            <a:noAutofit/>
          </a:bodyPr>
          <a:lstStyle>
            <a:lvl1pPr marL="0" indent="0" defTabSz="457200">
              <a:spcBef>
                <a:spcPts val="5500"/>
              </a:spcBef>
              <a:buSzTx/>
              <a:buNone/>
              <a:defRPr sz="2500">
                <a:solidFill>
                  <a:srgbClr val="3483C9"/>
                </a:solidFill>
                <a:latin typeface="Avenir Next"/>
                <a:ea typeface="Avenir Next"/>
                <a:cs typeface="Avenir Next"/>
                <a:sym typeface="Avenir Next"/>
              </a:defRPr>
            </a:lvl1pPr>
          </a:lstStyle>
          <a:p>
            <a:r>
              <a:t>Etiam porta sem malesuada magna euismod. </a:t>
            </a:r>
          </a:p>
        </p:txBody>
      </p:sp>
      <p:sp>
        <p:nvSpPr>
          <p:cNvPr id="743" name="Sed posuere consectetur est at lobortis. Maecenas sed diam eget risus varius blandit sit amet non magna. Nulla vitae elit libero, a pharetra augue."/>
          <p:cNvSpPr txBox="1">
            <a:spLocks noGrp="1"/>
          </p:cNvSpPr>
          <p:nvPr>
            <p:ph type="body" sz="quarter" idx="14"/>
          </p:nvPr>
        </p:nvSpPr>
        <p:spPr>
          <a:xfrm>
            <a:off x="2603500" y="4543849"/>
            <a:ext cx="8884792" cy="698501"/>
          </a:xfrm>
          <a:prstGeom prst="rect">
            <a:avLst/>
          </a:prstGeom>
        </p:spPr>
        <p:txBody>
          <a:bodyPr lIns="0" tIns="0" rIns="0" bIns="0" anchor="t">
            <a:noAutofit/>
          </a:bodyPr>
          <a:lstStyle>
            <a:lvl1pPr marL="0" indent="0">
              <a:lnSpc>
                <a:spcPct val="110000"/>
              </a:lnSpc>
              <a:spcBef>
                <a:spcPts val="3000"/>
              </a:spcBef>
              <a:buSzTx/>
              <a:buNone/>
              <a:defRPr sz="2000">
                <a:solidFill>
                  <a:srgbClr val="4C4C4C"/>
                </a:solidFill>
                <a:latin typeface="Avenir Next"/>
                <a:ea typeface="Avenir Next"/>
                <a:cs typeface="Avenir Next"/>
                <a:sym typeface="Avenir Next"/>
              </a:defRPr>
            </a:lvl1pPr>
          </a:lstStyle>
          <a:p>
            <a:r>
              <a:t>Sed posuere consectetur est at lobortis. Maecenas sed diam eget risus varius blandit sit amet non magna. Nulla vitae elit libero, a pharetra augue.</a:t>
            </a:r>
          </a:p>
        </p:txBody>
      </p:sp>
      <p:sp>
        <p:nvSpPr>
          <p:cNvPr id="744" name="Circle"/>
          <p:cNvSpPr/>
          <p:nvPr/>
        </p:nvSpPr>
        <p:spPr>
          <a:xfrm>
            <a:off x="1511300" y="2626062"/>
            <a:ext cx="893689" cy="893689"/>
          </a:xfrm>
          <a:prstGeom prst="ellipse">
            <a:avLst/>
          </a:pr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745" name="Shape"/>
          <p:cNvSpPr/>
          <p:nvPr/>
        </p:nvSpPr>
        <p:spPr>
          <a:xfrm>
            <a:off x="1766727" y="2898206"/>
            <a:ext cx="382834" cy="349402"/>
          </a:xfrm>
          <a:custGeom>
            <a:avLst/>
            <a:gdLst/>
            <a:ahLst/>
            <a:cxnLst>
              <a:cxn ang="0">
                <a:pos x="wd2" y="hd2"/>
              </a:cxn>
              <a:cxn ang="5400000">
                <a:pos x="wd2" y="hd2"/>
              </a:cxn>
              <a:cxn ang="10800000">
                <a:pos x="wd2" y="hd2"/>
              </a:cxn>
              <a:cxn ang="16200000">
                <a:pos x="wd2" y="hd2"/>
              </a:cxn>
            </a:cxnLst>
            <a:rect l="0" t="0" r="r" b="b"/>
            <a:pathLst>
              <a:path w="21077" h="21291" extrusionOk="0">
                <a:moveTo>
                  <a:pt x="10681" y="21291"/>
                </a:moveTo>
                <a:cubicBezTo>
                  <a:pt x="10233" y="21291"/>
                  <a:pt x="9795" y="21121"/>
                  <a:pt x="9441" y="20803"/>
                </a:cubicBezTo>
                <a:lnTo>
                  <a:pt x="725" y="12955"/>
                </a:lnTo>
                <a:cubicBezTo>
                  <a:pt x="-117" y="12197"/>
                  <a:pt x="-244" y="10828"/>
                  <a:pt x="441" y="9895"/>
                </a:cubicBezTo>
                <a:cubicBezTo>
                  <a:pt x="1126" y="8965"/>
                  <a:pt x="2364" y="8824"/>
                  <a:pt x="3204" y="9581"/>
                </a:cubicBezTo>
                <a:lnTo>
                  <a:pt x="10095" y="15786"/>
                </a:lnTo>
                <a:lnTo>
                  <a:pt x="17391" y="1126"/>
                </a:lnTo>
                <a:cubicBezTo>
                  <a:pt x="17915" y="73"/>
                  <a:pt x="19111" y="-309"/>
                  <a:pt x="20059" y="271"/>
                </a:cubicBezTo>
                <a:cubicBezTo>
                  <a:pt x="21010" y="850"/>
                  <a:pt x="21356" y="2172"/>
                  <a:pt x="20832" y="3224"/>
                </a:cubicBezTo>
                <a:lnTo>
                  <a:pt x="12402" y="20166"/>
                </a:lnTo>
                <a:cubicBezTo>
                  <a:pt x="12121" y="20730"/>
                  <a:pt x="11628" y="21128"/>
                  <a:pt x="11056" y="21251"/>
                </a:cubicBezTo>
                <a:cubicBezTo>
                  <a:pt x="10932" y="21277"/>
                  <a:pt x="10806" y="21291"/>
                  <a:pt x="10681" y="21291"/>
                </a:cubicBezTo>
                <a:close/>
              </a:path>
            </a:pathLst>
          </a:custGeom>
          <a:solidFill>
            <a:srgbClr val="FFFFFF"/>
          </a:solidFill>
          <a:ln w="25400">
            <a:miter lim="400000"/>
          </a:ln>
        </p:spPr>
        <p:txBody>
          <a:bodyPr lIns="38100" tIns="38100" rIns="38100" bIns="38100" anchor="ct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46" name="Nullam quis risus eget urna mollis eu leo."/>
          <p:cNvSpPr txBox="1">
            <a:spLocks noGrp="1"/>
          </p:cNvSpPr>
          <p:nvPr>
            <p:ph type="body" sz="quarter" idx="15"/>
          </p:nvPr>
        </p:nvSpPr>
        <p:spPr>
          <a:xfrm>
            <a:off x="2603500" y="2537162"/>
            <a:ext cx="8884792" cy="374929"/>
          </a:xfrm>
          <a:prstGeom prst="rect">
            <a:avLst/>
          </a:prstGeom>
        </p:spPr>
        <p:txBody>
          <a:bodyPr lIns="0" tIns="0" rIns="0" bIns="0" anchor="b">
            <a:noAutofit/>
          </a:bodyPr>
          <a:lstStyle>
            <a:lvl1pPr marL="0" indent="0" defTabSz="457200">
              <a:spcBef>
                <a:spcPts val="5500"/>
              </a:spcBef>
              <a:buSzTx/>
              <a:buNone/>
              <a:defRPr sz="2500">
                <a:solidFill>
                  <a:srgbClr val="3483C9"/>
                </a:solidFill>
                <a:latin typeface="Avenir Next"/>
                <a:ea typeface="Avenir Next"/>
                <a:cs typeface="Avenir Next"/>
                <a:sym typeface="Avenir Next"/>
              </a:defRPr>
            </a:lvl1pPr>
          </a:lstStyle>
          <a:p>
            <a:r>
              <a:t>Nullam quis risus eget urna mollis eu leo.</a:t>
            </a:r>
          </a:p>
        </p:txBody>
      </p:sp>
      <p:sp>
        <p:nvSpPr>
          <p:cNvPr id="747" name="Aenean lacinia bibendum nulla sed consectetur. Vestibulum id ligula porta felis euismod semper."/>
          <p:cNvSpPr txBox="1">
            <a:spLocks noGrp="1"/>
          </p:cNvSpPr>
          <p:nvPr>
            <p:ph type="body" sz="quarter" idx="16"/>
          </p:nvPr>
        </p:nvSpPr>
        <p:spPr>
          <a:xfrm>
            <a:off x="2603500" y="2985135"/>
            <a:ext cx="8884792" cy="698501"/>
          </a:xfrm>
          <a:prstGeom prst="rect">
            <a:avLst/>
          </a:prstGeom>
        </p:spPr>
        <p:txBody>
          <a:bodyPr lIns="0" tIns="0" rIns="0" bIns="0" anchor="t">
            <a:noAutofit/>
          </a:bodyPr>
          <a:lstStyle>
            <a:lvl1pPr marL="0" indent="0">
              <a:lnSpc>
                <a:spcPct val="110000"/>
              </a:lnSpc>
              <a:spcBef>
                <a:spcPts val="3000"/>
              </a:spcBef>
              <a:buSzTx/>
              <a:buNone/>
              <a:defRPr sz="2000">
                <a:solidFill>
                  <a:srgbClr val="4C4C4C"/>
                </a:solidFill>
                <a:latin typeface="Avenir Next"/>
                <a:ea typeface="Avenir Next"/>
                <a:cs typeface="Avenir Next"/>
                <a:sym typeface="Avenir Next"/>
              </a:defRPr>
            </a:lvl1pPr>
          </a:lstStyle>
          <a:p>
            <a:r>
              <a:t>Aenean lacinia bibendum nulla sed consectetur. Vestibulum id ligula porta felis euismod semper.</a:t>
            </a:r>
          </a:p>
        </p:txBody>
      </p:sp>
      <p:sp>
        <p:nvSpPr>
          <p:cNvPr id="748" name="Circle"/>
          <p:cNvSpPr/>
          <p:nvPr/>
        </p:nvSpPr>
        <p:spPr>
          <a:xfrm>
            <a:off x="1511300" y="5743488"/>
            <a:ext cx="893689" cy="893690"/>
          </a:xfrm>
          <a:prstGeom prst="ellipse">
            <a:avLst/>
          </a:pr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749" name="Shape"/>
          <p:cNvSpPr/>
          <p:nvPr/>
        </p:nvSpPr>
        <p:spPr>
          <a:xfrm>
            <a:off x="1766727" y="6015632"/>
            <a:ext cx="382834" cy="349402"/>
          </a:xfrm>
          <a:custGeom>
            <a:avLst/>
            <a:gdLst/>
            <a:ahLst/>
            <a:cxnLst>
              <a:cxn ang="0">
                <a:pos x="wd2" y="hd2"/>
              </a:cxn>
              <a:cxn ang="5400000">
                <a:pos x="wd2" y="hd2"/>
              </a:cxn>
              <a:cxn ang="10800000">
                <a:pos x="wd2" y="hd2"/>
              </a:cxn>
              <a:cxn ang="16200000">
                <a:pos x="wd2" y="hd2"/>
              </a:cxn>
            </a:cxnLst>
            <a:rect l="0" t="0" r="r" b="b"/>
            <a:pathLst>
              <a:path w="21077" h="21291" extrusionOk="0">
                <a:moveTo>
                  <a:pt x="10681" y="21291"/>
                </a:moveTo>
                <a:cubicBezTo>
                  <a:pt x="10233" y="21291"/>
                  <a:pt x="9795" y="21121"/>
                  <a:pt x="9441" y="20803"/>
                </a:cubicBezTo>
                <a:lnTo>
                  <a:pt x="725" y="12955"/>
                </a:lnTo>
                <a:cubicBezTo>
                  <a:pt x="-117" y="12197"/>
                  <a:pt x="-244" y="10828"/>
                  <a:pt x="441" y="9895"/>
                </a:cubicBezTo>
                <a:cubicBezTo>
                  <a:pt x="1126" y="8965"/>
                  <a:pt x="2364" y="8824"/>
                  <a:pt x="3204" y="9581"/>
                </a:cubicBezTo>
                <a:lnTo>
                  <a:pt x="10095" y="15786"/>
                </a:lnTo>
                <a:lnTo>
                  <a:pt x="17391" y="1126"/>
                </a:lnTo>
                <a:cubicBezTo>
                  <a:pt x="17915" y="73"/>
                  <a:pt x="19111" y="-309"/>
                  <a:pt x="20059" y="271"/>
                </a:cubicBezTo>
                <a:cubicBezTo>
                  <a:pt x="21010" y="850"/>
                  <a:pt x="21356" y="2172"/>
                  <a:pt x="20832" y="3224"/>
                </a:cubicBezTo>
                <a:lnTo>
                  <a:pt x="12402" y="20166"/>
                </a:lnTo>
                <a:cubicBezTo>
                  <a:pt x="12121" y="20730"/>
                  <a:pt x="11628" y="21128"/>
                  <a:pt x="11056" y="21251"/>
                </a:cubicBezTo>
                <a:cubicBezTo>
                  <a:pt x="10932" y="21277"/>
                  <a:pt x="10806" y="21291"/>
                  <a:pt x="10681" y="21291"/>
                </a:cubicBezTo>
                <a:close/>
              </a:path>
            </a:pathLst>
          </a:custGeom>
          <a:solidFill>
            <a:srgbClr val="FFFFFF"/>
          </a:solidFill>
          <a:ln w="25400">
            <a:miter lim="400000"/>
          </a:ln>
        </p:spPr>
        <p:txBody>
          <a:bodyPr lIns="38100" tIns="38100" rIns="38100" bIns="38100" anchor="ct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50" name="Aenean lacinia bibendum nulla consectetur."/>
          <p:cNvSpPr txBox="1">
            <a:spLocks noGrp="1"/>
          </p:cNvSpPr>
          <p:nvPr>
            <p:ph type="body" sz="quarter" idx="17"/>
          </p:nvPr>
        </p:nvSpPr>
        <p:spPr>
          <a:xfrm>
            <a:off x="2603500" y="5654588"/>
            <a:ext cx="8884792" cy="374929"/>
          </a:xfrm>
          <a:prstGeom prst="rect">
            <a:avLst/>
          </a:prstGeom>
        </p:spPr>
        <p:txBody>
          <a:bodyPr lIns="0" tIns="0" rIns="0" bIns="0" anchor="b">
            <a:noAutofit/>
          </a:bodyPr>
          <a:lstStyle>
            <a:lvl1pPr marL="0" indent="0" defTabSz="457200">
              <a:spcBef>
                <a:spcPts val="5500"/>
              </a:spcBef>
              <a:buSzTx/>
              <a:buNone/>
              <a:defRPr sz="2500">
                <a:solidFill>
                  <a:srgbClr val="3483C9"/>
                </a:solidFill>
                <a:latin typeface="Avenir Next"/>
                <a:ea typeface="Avenir Next"/>
                <a:cs typeface="Avenir Next"/>
                <a:sym typeface="Avenir Next"/>
              </a:defRPr>
            </a:lvl1pPr>
          </a:lstStyle>
          <a:p>
            <a:r>
              <a:t>Aenean lacinia bibendum nulla consectetur. </a:t>
            </a:r>
          </a:p>
        </p:txBody>
      </p:sp>
      <p:sp>
        <p:nvSpPr>
          <p:cNvPr id="751" name="Curabitur blandit tempus porttitor. Etiam porta sem malesuada magna mollis euismod. Sed posuere consectetur est at lobortis."/>
          <p:cNvSpPr txBox="1">
            <a:spLocks noGrp="1"/>
          </p:cNvSpPr>
          <p:nvPr>
            <p:ph type="body" sz="quarter" idx="18"/>
          </p:nvPr>
        </p:nvSpPr>
        <p:spPr>
          <a:xfrm>
            <a:off x="2603500" y="6102562"/>
            <a:ext cx="8884792" cy="698501"/>
          </a:xfrm>
          <a:prstGeom prst="rect">
            <a:avLst/>
          </a:prstGeom>
        </p:spPr>
        <p:txBody>
          <a:bodyPr lIns="0" tIns="0" rIns="0" bIns="0" anchor="t">
            <a:noAutofit/>
          </a:bodyPr>
          <a:lstStyle>
            <a:lvl1pPr marL="0" indent="0">
              <a:lnSpc>
                <a:spcPct val="110000"/>
              </a:lnSpc>
              <a:spcBef>
                <a:spcPts val="3000"/>
              </a:spcBef>
              <a:buSzTx/>
              <a:buNone/>
              <a:defRPr sz="2000">
                <a:solidFill>
                  <a:srgbClr val="4C4C4C"/>
                </a:solidFill>
                <a:latin typeface="Avenir Next"/>
                <a:ea typeface="Avenir Next"/>
                <a:cs typeface="Avenir Next"/>
                <a:sym typeface="Avenir Next"/>
              </a:defRPr>
            </a:lvl1pPr>
          </a:lstStyle>
          <a:p>
            <a:r>
              <a:t>Curabitur blandit tempus porttitor. Etiam porta sem malesuada magna mollis euismod. Sed posuere consectetur est at lobortis.</a:t>
            </a:r>
          </a:p>
        </p:txBody>
      </p:sp>
      <p:sp>
        <p:nvSpPr>
          <p:cNvPr id="752" name="Rectangle"/>
          <p:cNvSpPr/>
          <p:nvPr/>
        </p:nvSpPr>
        <p:spPr>
          <a:xfrm>
            <a:off x="1270000" y="7088038"/>
            <a:ext cx="10464800" cy="1397001"/>
          </a:xfrm>
          <a:prstGeom prst="rect">
            <a:avLst/>
          </a:prstGeom>
          <a:solidFill>
            <a:srgbClr val="E5E5E5"/>
          </a:solidFill>
          <a:ln w="12700">
            <a:miter lim="400000"/>
          </a:ln>
        </p:spPr>
        <p:txBody>
          <a:bodyPr lIns="0" tIns="0" rIns="0" bIns="0"/>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753" name="Circle"/>
          <p:cNvSpPr/>
          <p:nvPr/>
        </p:nvSpPr>
        <p:spPr>
          <a:xfrm>
            <a:off x="1511300" y="7302202"/>
            <a:ext cx="893689" cy="893689"/>
          </a:xfrm>
          <a:prstGeom prst="ellipse">
            <a:avLst/>
          </a:pr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754" name="Shape"/>
          <p:cNvSpPr/>
          <p:nvPr/>
        </p:nvSpPr>
        <p:spPr>
          <a:xfrm>
            <a:off x="1766727" y="7574345"/>
            <a:ext cx="382834" cy="349402"/>
          </a:xfrm>
          <a:custGeom>
            <a:avLst/>
            <a:gdLst/>
            <a:ahLst/>
            <a:cxnLst>
              <a:cxn ang="0">
                <a:pos x="wd2" y="hd2"/>
              </a:cxn>
              <a:cxn ang="5400000">
                <a:pos x="wd2" y="hd2"/>
              </a:cxn>
              <a:cxn ang="10800000">
                <a:pos x="wd2" y="hd2"/>
              </a:cxn>
              <a:cxn ang="16200000">
                <a:pos x="wd2" y="hd2"/>
              </a:cxn>
            </a:cxnLst>
            <a:rect l="0" t="0" r="r" b="b"/>
            <a:pathLst>
              <a:path w="21077" h="21291" extrusionOk="0">
                <a:moveTo>
                  <a:pt x="10681" y="21291"/>
                </a:moveTo>
                <a:cubicBezTo>
                  <a:pt x="10233" y="21291"/>
                  <a:pt x="9795" y="21121"/>
                  <a:pt x="9441" y="20803"/>
                </a:cubicBezTo>
                <a:lnTo>
                  <a:pt x="725" y="12955"/>
                </a:lnTo>
                <a:cubicBezTo>
                  <a:pt x="-117" y="12197"/>
                  <a:pt x="-244" y="10828"/>
                  <a:pt x="441" y="9895"/>
                </a:cubicBezTo>
                <a:cubicBezTo>
                  <a:pt x="1126" y="8965"/>
                  <a:pt x="2364" y="8824"/>
                  <a:pt x="3204" y="9581"/>
                </a:cubicBezTo>
                <a:lnTo>
                  <a:pt x="10095" y="15786"/>
                </a:lnTo>
                <a:lnTo>
                  <a:pt x="17391" y="1126"/>
                </a:lnTo>
                <a:cubicBezTo>
                  <a:pt x="17915" y="73"/>
                  <a:pt x="19111" y="-309"/>
                  <a:pt x="20059" y="271"/>
                </a:cubicBezTo>
                <a:cubicBezTo>
                  <a:pt x="21010" y="850"/>
                  <a:pt x="21356" y="2172"/>
                  <a:pt x="20832" y="3224"/>
                </a:cubicBezTo>
                <a:lnTo>
                  <a:pt x="12402" y="20166"/>
                </a:lnTo>
                <a:cubicBezTo>
                  <a:pt x="12121" y="20730"/>
                  <a:pt x="11628" y="21128"/>
                  <a:pt x="11056" y="21251"/>
                </a:cubicBezTo>
                <a:cubicBezTo>
                  <a:pt x="10932" y="21277"/>
                  <a:pt x="10806" y="21291"/>
                  <a:pt x="10681" y="21291"/>
                </a:cubicBezTo>
                <a:close/>
              </a:path>
            </a:pathLst>
          </a:custGeom>
          <a:solidFill>
            <a:srgbClr val="FFFFFF"/>
          </a:solidFill>
          <a:ln w="25400">
            <a:miter lim="400000"/>
          </a:ln>
        </p:spPr>
        <p:txBody>
          <a:bodyPr lIns="38100" tIns="38100" rIns="38100" bIns="38100" anchor="ct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55" name="Pellentesque ornare sem lacinia quam venenatis vestibulum."/>
          <p:cNvSpPr txBox="1">
            <a:spLocks noGrp="1"/>
          </p:cNvSpPr>
          <p:nvPr>
            <p:ph type="body" sz="quarter" idx="19"/>
          </p:nvPr>
        </p:nvSpPr>
        <p:spPr>
          <a:xfrm>
            <a:off x="2603500" y="7213302"/>
            <a:ext cx="8884792" cy="374929"/>
          </a:xfrm>
          <a:prstGeom prst="rect">
            <a:avLst/>
          </a:prstGeom>
        </p:spPr>
        <p:txBody>
          <a:bodyPr lIns="0" tIns="0" rIns="0" bIns="0" anchor="b">
            <a:noAutofit/>
          </a:bodyPr>
          <a:lstStyle>
            <a:lvl1pPr marL="0" indent="0" defTabSz="457200">
              <a:spcBef>
                <a:spcPts val="5500"/>
              </a:spcBef>
              <a:buSzTx/>
              <a:buNone/>
              <a:defRPr sz="2500">
                <a:solidFill>
                  <a:srgbClr val="3483C9"/>
                </a:solidFill>
                <a:latin typeface="Avenir Next"/>
                <a:ea typeface="Avenir Next"/>
                <a:cs typeface="Avenir Next"/>
                <a:sym typeface="Avenir Next"/>
              </a:defRPr>
            </a:lvl1pPr>
          </a:lstStyle>
          <a:p>
            <a:r>
              <a:t>Pellentesque ornare sem lacinia quam venenatis vestibulum.</a:t>
            </a:r>
          </a:p>
        </p:txBody>
      </p:sp>
      <p:sp>
        <p:nvSpPr>
          <p:cNvPr id="756" name="Praesent commodo cursus magna, vel scelerisque nisl consectetur et. Aenean lacinia bibendum nulla sed consectetur."/>
          <p:cNvSpPr txBox="1">
            <a:spLocks noGrp="1"/>
          </p:cNvSpPr>
          <p:nvPr>
            <p:ph type="body" sz="quarter" idx="20"/>
          </p:nvPr>
        </p:nvSpPr>
        <p:spPr>
          <a:xfrm>
            <a:off x="2603500" y="7661275"/>
            <a:ext cx="8884792" cy="698500"/>
          </a:xfrm>
          <a:prstGeom prst="rect">
            <a:avLst/>
          </a:prstGeom>
        </p:spPr>
        <p:txBody>
          <a:bodyPr lIns="0" tIns="0" rIns="0" bIns="0" anchor="t">
            <a:noAutofit/>
          </a:bodyPr>
          <a:lstStyle>
            <a:lvl1pPr marL="0" indent="0">
              <a:lnSpc>
                <a:spcPct val="110000"/>
              </a:lnSpc>
              <a:spcBef>
                <a:spcPts val="3000"/>
              </a:spcBef>
              <a:buSzTx/>
              <a:buNone/>
              <a:defRPr sz="2000">
                <a:solidFill>
                  <a:srgbClr val="4C4C4C"/>
                </a:solidFill>
                <a:latin typeface="Avenir Next"/>
                <a:ea typeface="Avenir Next"/>
                <a:cs typeface="Avenir Next"/>
                <a:sym typeface="Avenir Next"/>
              </a:defRPr>
            </a:lvl1pPr>
          </a:lstStyle>
          <a:p>
            <a:r>
              <a:t>Praesent commodo cursus magna, vel scelerisque nisl consectetur et. Aenean lacinia bibendum nulla sed consectetur.</a:t>
            </a:r>
          </a:p>
        </p:txBody>
      </p:sp>
      <p:sp>
        <p:nvSpPr>
          <p:cNvPr id="757" name="Risus Fringilla Adipiscing"/>
          <p:cNvSpPr txBox="1">
            <a:spLocks noGrp="1"/>
          </p:cNvSpPr>
          <p:nvPr>
            <p:ph type="body" sz="quarter" idx="21"/>
          </p:nvPr>
        </p:nvSpPr>
        <p:spPr>
          <a:xfrm>
            <a:off x="1269707" y="1142633"/>
            <a:ext cx="10461729" cy="635001"/>
          </a:xfrm>
          <a:prstGeom prst="rect">
            <a:avLst/>
          </a:prstGeom>
        </p:spPr>
        <p:txBody>
          <a:bodyPr lIns="0" tIns="0" rIns="0" bIns="0">
            <a:noAutofit/>
          </a:bodyPr>
          <a:lstStyle>
            <a:lvl1pPr marL="0" indent="0" algn="ctr" defTabSz="457200">
              <a:lnSpc>
                <a:spcPct val="90000"/>
              </a:lnSpc>
              <a:spcBef>
                <a:spcPts val="5500"/>
              </a:spcBef>
              <a:buSzTx/>
              <a:buNone/>
              <a:defRPr sz="4000">
                <a:solidFill>
                  <a:srgbClr val="3484C9"/>
                </a:solidFill>
                <a:latin typeface="Avenir Next"/>
                <a:ea typeface="Avenir Next"/>
                <a:cs typeface="Avenir Next"/>
                <a:sym typeface="Avenir Next"/>
              </a:defRPr>
            </a:lvl1pPr>
          </a:lstStyle>
          <a:p>
            <a:r>
              <a:t>Risus Fringilla Adipiscing</a:t>
            </a:r>
          </a:p>
        </p:txBody>
      </p:sp>
      <p:sp>
        <p:nvSpPr>
          <p:cNvPr id="758"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7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Signs">
    <p:spTree>
      <p:nvGrpSpPr>
        <p:cNvPr id="1" name=""/>
        <p:cNvGrpSpPr/>
        <p:nvPr/>
      </p:nvGrpSpPr>
      <p:grpSpPr>
        <a:xfrm>
          <a:off x="0" y="0"/>
          <a:ext cx="0" cy="0"/>
          <a:chOff x="0" y="0"/>
          <a:chExt cx="0" cy="0"/>
        </a:xfrm>
      </p:grpSpPr>
      <p:grpSp>
        <p:nvGrpSpPr>
          <p:cNvPr id="770" name="Group"/>
          <p:cNvGrpSpPr/>
          <p:nvPr/>
        </p:nvGrpSpPr>
        <p:grpSpPr>
          <a:xfrm>
            <a:off x="6281256" y="4981500"/>
            <a:ext cx="1866057" cy="1866901"/>
            <a:chOff x="0" y="0"/>
            <a:chExt cx="1866056" cy="1866900"/>
          </a:xfrm>
        </p:grpSpPr>
        <p:sp>
          <p:nvSpPr>
            <p:cNvPr id="766" name="Circle"/>
            <p:cNvSpPr/>
            <p:nvPr/>
          </p:nvSpPr>
          <p:spPr>
            <a:xfrm>
              <a:off x="0" y="843"/>
              <a:ext cx="1866057" cy="1866058"/>
            </a:xfrm>
            <a:prstGeom prst="ellipse">
              <a:avLst/>
            </a:prstGeom>
            <a:solidFill>
              <a:srgbClr val="FFFFFF"/>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67" name="Circle"/>
            <p:cNvSpPr/>
            <p:nvPr/>
          </p:nvSpPr>
          <p:spPr>
            <a:xfrm>
              <a:off x="68654" y="69498"/>
              <a:ext cx="1728747" cy="1728748"/>
            </a:xfrm>
            <a:prstGeom prst="ellipse">
              <a:avLst/>
            </a:prstGeom>
            <a:solidFill>
              <a:srgbClr val="37BC9B"/>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68" name="Shape"/>
            <p:cNvSpPr/>
            <p:nvPr/>
          </p:nvSpPr>
          <p:spPr>
            <a:xfrm>
              <a:off x="506" y="0"/>
              <a:ext cx="928730" cy="186605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765"/>
                    <a:pt x="9671" y="21600"/>
                    <a:pt x="21600" y="21600"/>
                  </a:cubicBezTo>
                  <a:cubicBezTo>
                    <a:pt x="21600" y="14900"/>
                    <a:pt x="21600" y="5642"/>
                    <a:pt x="21600" y="0"/>
                  </a:cubicBezTo>
                  <a:cubicBezTo>
                    <a:pt x="9671" y="0"/>
                    <a:pt x="0" y="4835"/>
                    <a:pt x="0" y="10800"/>
                  </a:cubicBezTo>
                  <a:close/>
                </a:path>
              </a:pathLst>
            </a:custGeom>
            <a:solidFill>
              <a:srgbClr val="000000">
                <a:alpha val="5000"/>
              </a:srgbClr>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69" name="Shape"/>
            <p:cNvSpPr/>
            <p:nvPr/>
          </p:nvSpPr>
          <p:spPr>
            <a:xfrm>
              <a:off x="416677" y="255072"/>
              <a:ext cx="993441" cy="1268651"/>
            </a:xfrm>
            <a:custGeom>
              <a:avLst/>
              <a:gdLst/>
              <a:ahLst/>
              <a:cxnLst>
                <a:cxn ang="0">
                  <a:pos x="wd2" y="hd2"/>
                </a:cxn>
                <a:cxn ang="5400000">
                  <a:pos x="wd2" y="hd2"/>
                </a:cxn>
                <a:cxn ang="10800000">
                  <a:pos x="wd2" y="hd2"/>
                </a:cxn>
                <a:cxn ang="16200000">
                  <a:pos x="wd2" y="hd2"/>
                </a:cxn>
              </a:cxnLst>
              <a:rect l="0" t="0" r="r" b="b"/>
              <a:pathLst>
                <a:path w="21600" h="21600" extrusionOk="0">
                  <a:moveTo>
                    <a:pt x="18530" y="4200"/>
                  </a:moveTo>
                  <a:cubicBezTo>
                    <a:pt x="18452" y="4090"/>
                    <a:pt x="18258" y="4000"/>
                    <a:pt x="18097" y="4000"/>
                  </a:cubicBezTo>
                  <a:lnTo>
                    <a:pt x="4962" y="4000"/>
                  </a:lnTo>
                  <a:cubicBezTo>
                    <a:pt x="4802" y="4000"/>
                    <a:pt x="4670" y="4033"/>
                    <a:pt x="4670" y="4073"/>
                  </a:cubicBezTo>
                  <a:cubicBezTo>
                    <a:pt x="4670" y="4114"/>
                    <a:pt x="4795" y="4178"/>
                    <a:pt x="4948" y="4216"/>
                  </a:cubicBezTo>
                  <a:lnTo>
                    <a:pt x="13149" y="6273"/>
                  </a:lnTo>
                  <a:cubicBezTo>
                    <a:pt x="13302" y="6311"/>
                    <a:pt x="13475" y="6439"/>
                    <a:pt x="13533" y="6556"/>
                  </a:cubicBezTo>
                  <a:lnTo>
                    <a:pt x="15109" y="9730"/>
                  </a:lnTo>
                  <a:cubicBezTo>
                    <a:pt x="15167" y="9847"/>
                    <a:pt x="15346" y="9933"/>
                    <a:pt x="15506" y="9922"/>
                  </a:cubicBezTo>
                  <a:lnTo>
                    <a:pt x="21309" y="9506"/>
                  </a:lnTo>
                  <a:cubicBezTo>
                    <a:pt x="21469" y="9495"/>
                    <a:pt x="21600" y="9383"/>
                    <a:pt x="21600" y="9257"/>
                  </a:cubicBezTo>
                  <a:lnTo>
                    <a:pt x="21600" y="8800"/>
                  </a:lnTo>
                  <a:cubicBezTo>
                    <a:pt x="21600" y="8674"/>
                    <a:pt x="21537" y="8481"/>
                    <a:pt x="21459" y="8371"/>
                  </a:cubicBezTo>
                  <a:cubicBezTo>
                    <a:pt x="21459" y="8371"/>
                    <a:pt x="18530" y="4200"/>
                    <a:pt x="18530" y="4200"/>
                  </a:cubicBezTo>
                  <a:close/>
                  <a:moveTo>
                    <a:pt x="20514" y="20914"/>
                  </a:moveTo>
                  <a:cubicBezTo>
                    <a:pt x="20567" y="20914"/>
                    <a:pt x="20618" y="20812"/>
                    <a:pt x="20628" y="20686"/>
                  </a:cubicBezTo>
                  <a:lnTo>
                    <a:pt x="21436" y="10457"/>
                  </a:lnTo>
                  <a:cubicBezTo>
                    <a:pt x="21446" y="10331"/>
                    <a:pt x="21323" y="10227"/>
                    <a:pt x="21162" y="10226"/>
                  </a:cubicBezTo>
                  <a:lnTo>
                    <a:pt x="15470" y="10174"/>
                  </a:lnTo>
                  <a:cubicBezTo>
                    <a:pt x="15310" y="10173"/>
                    <a:pt x="15162" y="10273"/>
                    <a:pt x="15141" y="10398"/>
                  </a:cubicBezTo>
                  <a:lnTo>
                    <a:pt x="13384" y="21145"/>
                  </a:lnTo>
                  <a:cubicBezTo>
                    <a:pt x="13363" y="21269"/>
                    <a:pt x="13389" y="21371"/>
                    <a:pt x="13442" y="21371"/>
                  </a:cubicBezTo>
                  <a:cubicBezTo>
                    <a:pt x="13494" y="21371"/>
                    <a:pt x="13595" y="21279"/>
                    <a:pt x="13667" y="21167"/>
                  </a:cubicBezTo>
                  <a:lnTo>
                    <a:pt x="17748" y="14776"/>
                  </a:lnTo>
                  <a:cubicBezTo>
                    <a:pt x="17820" y="14663"/>
                    <a:pt x="17918" y="14670"/>
                    <a:pt x="17966" y="14790"/>
                  </a:cubicBezTo>
                  <a:lnTo>
                    <a:pt x="20331" y="20696"/>
                  </a:lnTo>
                  <a:cubicBezTo>
                    <a:pt x="20379" y="20816"/>
                    <a:pt x="20461" y="20914"/>
                    <a:pt x="20514" y="20914"/>
                  </a:cubicBezTo>
                  <a:close/>
                  <a:moveTo>
                    <a:pt x="9267" y="7524"/>
                  </a:moveTo>
                  <a:cubicBezTo>
                    <a:pt x="9334" y="7434"/>
                    <a:pt x="9389" y="7361"/>
                    <a:pt x="9433" y="7300"/>
                  </a:cubicBezTo>
                  <a:cubicBezTo>
                    <a:pt x="9390" y="7301"/>
                    <a:pt x="9262" y="7307"/>
                    <a:pt x="9262" y="7307"/>
                  </a:cubicBezTo>
                  <a:lnTo>
                    <a:pt x="9261" y="7306"/>
                  </a:lnTo>
                  <a:cubicBezTo>
                    <a:pt x="7835" y="7342"/>
                    <a:pt x="6440" y="7175"/>
                    <a:pt x="5981" y="7113"/>
                  </a:cubicBezTo>
                  <a:cubicBezTo>
                    <a:pt x="5435" y="7053"/>
                    <a:pt x="4915" y="6878"/>
                    <a:pt x="4557" y="6731"/>
                  </a:cubicBezTo>
                  <a:cubicBezTo>
                    <a:pt x="4279" y="7264"/>
                    <a:pt x="3691" y="8216"/>
                    <a:pt x="2769" y="8880"/>
                  </a:cubicBezTo>
                  <a:cubicBezTo>
                    <a:pt x="3071" y="9068"/>
                    <a:pt x="3596" y="9305"/>
                    <a:pt x="4337" y="9314"/>
                  </a:cubicBezTo>
                  <a:lnTo>
                    <a:pt x="4476" y="9315"/>
                  </a:lnTo>
                  <a:cubicBezTo>
                    <a:pt x="5181" y="9315"/>
                    <a:pt x="5499" y="9241"/>
                    <a:pt x="5780" y="9175"/>
                  </a:cubicBezTo>
                  <a:cubicBezTo>
                    <a:pt x="6008" y="9122"/>
                    <a:pt x="6243" y="9067"/>
                    <a:pt x="6592" y="9067"/>
                  </a:cubicBezTo>
                  <a:cubicBezTo>
                    <a:pt x="6907" y="9067"/>
                    <a:pt x="7164" y="9113"/>
                    <a:pt x="7366" y="9175"/>
                  </a:cubicBezTo>
                  <a:cubicBezTo>
                    <a:pt x="7460" y="9025"/>
                    <a:pt x="7602" y="8857"/>
                    <a:pt x="7815" y="8691"/>
                  </a:cubicBezTo>
                  <a:cubicBezTo>
                    <a:pt x="7967" y="8571"/>
                    <a:pt x="8138" y="8452"/>
                    <a:pt x="8313" y="8330"/>
                  </a:cubicBezTo>
                  <a:cubicBezTo>
                    <a:pt x="8676" y="8076"/>
                    <a:pt x="9052" y="7814"/>
                    <a:pt x="9267" y="7524"/>
                  </a:cubicBezTo>
                  <a:close/>
                  <a:moveTo>
                    <a:pt x="8458" y="6497"/>
                  </a:moveTo>
                  <a:cubicBezTo>
                    <a:pt x="8219" y="6641"/>
                    <a:pt x="7896" y="6801"/>
                    <a:pt x="7499" y="6930"/>
                  </a:cubicBezTo>
                  <a:cubicBezTo>
                    <a:pt x="8113" y="6983"/>
                    <a:pt x="8613" y="6985"/>
                    <a:pt x="8888" y="6979"/>
                  </a:cubicBezTo>
                  <a:cubicBezTo>
                    <a:pt x="8755" y="6852"/>
                    <a:pt x="8593" y="6682"/>
                    <a:pt x="8458" y="6497"/>
                  </a:cubicBezTo>
                  <a:close/>
                  <a:moveTo>
                    <a:pt x="10070" y="6914"/>
                  </a:moveTo>
                  <a:cubicBezTo>
                    <a:pt x="10046" y="7162"/>
                    <a:pt x="9973" y="7257"/>
                    <a:pt x="9632" y="7714"/>
                  </a:cubicBezTo>
                  <a:cubicBezTo>
                    <a:pt x="9292" y="8171"/>
                    <a:pt x="8611" y="8552"/>
                    <a:pt x="8124" y="8933"/>
                  </a:cubicBezTo>
                  <a:cubicBezTo>
                    <a:pt x="7638" y="9314"/>
                    <a:pt x="7614" y="9695"/>
                    <a:pt x="7614" y="9695"/>
                  </a:cubicBezTo>
                  <a:cubicBezTo>
                    <a:pt x="7614" y="9695"/>
                    <a:pt x="7297" y="9409"/>
                    <a:pt x="6592" y="9409"/>
                  </a:cubicBezTo>
                  <a:cubicBezTo>
                    <a:pt x="5887" y="9409"/>
                    <a:pt x="5789" y="9676"/>
                    <a:pt x="4330" y="9657"/>
                  </a:cubicBezTo>
                  <a:cubicBezTo>
                    <a:pt x="2870" y="9638"/>
                    <a:pt x="2116" y="8857"/>
                    <a:pt x="2116" y="8857"/>
                  </a:cubicBezTo>
                  <a:cubicBezTo>
                    <a:pt x="3600" y="8019"/>
                    <a:pt x="4330" y="6229"/>
                    <a:pt x="4330" y="6229"/>
                  </a:cubicBezTo>
                  <a:cubicBezTo>
                    <a:pt x="4330" y="6229"/>
                    <a:pt x="5668" y="6952"/>
                    <a:pt x="6738" y="6762"/>
                  </a:cubicBezTo>
                  <a:cubicBezTo>
                    <a:pt x="7971" y="6543"/>
                    <a:pt x="8635" y="5905"/>
                    <a:pt x="8635" y="5905"/>
                  </a:cubicBezTo>
                  <a:cubicBezTo>
                    <a:pt x="8684" y="6324"/>
                    <a:pt x="9438" y="6952"/>
                    <a:pt x="9438" y="6952"/>
                  </a:cubicBezTo>
                  <a:cubicBezTo>
                    <a:pt x="9438" y="6952"/>
                    <a:pt x="10070" y="6914"/>
                    <a:pt x="10070" y="6914"/>
                  </a:cubicBezTo>
                  <a:close/>
                  <a:moveTo>
                    <a:pt x="10453" y="11086"/>
                  </a:moveTo>
                  <a:lnTo>
                    <a:pt x="9107" y="11086"/>
                  </a:lnTo>
                  <a:lnTo>
                    <a:pt x="9005" y="12000"/>
                  </a:lnTo>
                  <a:lnTo>
                    <a:pt x="10292" y="12000"/>
                  </a:lnTo>
                  <a:cubicBezTo>
                    <a:pt x="10292" y="12000"/>
                    <a:pt x="10453" y="11086"/>
                    <a:pt x="10453" y="11086"/>
                  </a:cubicBezTo>
                  <a:close/>
                  <a:moveTo>
                    <a:pt x="9612" y="15886"/>
                  </a:moveTo>
                  <a:lnTo>
                    <a:pt x="8569" y="15886"/>
                  </a:lnTo>
                  <a:lnTo>
                    <a:pt x="8467" y="16800"/>
                  </a:lnTo>
                  <a:lnTo>
                    <a:pt x="9452" y="16800"/>
                  </a:lnTo>
                  <a:cubicBezTo>
                    <a:pt x="9452" y="16800"/>
                    <a:pt x="9612" y="15886"/>
                    <a:pt x="9612" y="15886"/>
                  </a:cubicBezTo>
                  <a:close/>
                  <a:moveTo>
                    <a:pt x="9332" y="17486"/>
                  </a:moveTo>
                  <a:lnTo>
                    <a:pt x="8390" y="17486"/>
                  </a:lnTo>
                  <a:lnTo>
                    <a:pt x="8262" y="18629"/>
                  </a:lnTo>
                  <a:lnTo>
                    <a:pt x="9132" y="18629"/>
                  </a:lnTo>
                  <a:cubicBezTo>
                    <a:pt x="9132" y="18629"/>
                    <a:pt x="9332" y="17486"/>
                    <a:pt x="9332" y="17486"/>
                  </a:cubicBezTo>
                  <a:close/>
                  <a:moveTo>
                    <a:pt x="8732" y="20914"/>
                  </a:moveTo>
                  <a:lnTo>
                    <a:pt x="9012" y="19314"/>
                  </a:lnTo>
                  <a:lnTo>
                    <a:pt x="8185" y="19314"/>
                  </a:lnTo>
                  <a:lnTo>
                    <a:pt x="8005" y="20914"/>
                  </a:lnTo>
                  <a:cubicBezTo>
                    <a:pt x="8005" y="20914"/>
                    <a:pt x="8732" y="20914"/>
                    <a:pt x="8732" y="20914"/>
                  </a:cubicBezTo>
                  <a:close/>
                  <a:moveTo>
                    <a:pt x="7126" y="20914"/>
                  </a:moveTo>
                  <a:lnTo>
                    <a:pt x="7306" y="19314"/>
                  </a:lnTo>
                  <a:lnTo>
                    <a:pt x="6422" y="19314"/>
                  </a:lnTo>
                  <a:lnTo>
                    <a:pt x="6422" y="20914"/>
                  </a:lnTo>
                  <a:cubicBezTo>
                    <a:pt x="6422" y="20914"/>
                    <a:pt x="7126" y="20914"/>
                    <a:pt x="7126" y="20914"/>
                  </a:cubicBezTo>
                  <a:close/>
                  <a:moveTo>
                    <a:pt x="4949" y="20914"/>
                  </a:moveTo>
                  <a:lnTo>
                    <a:pt x="5546" y="20914"/>
                  </a:lnTo>
                  <a:lnTo>
                    <a:pt x="5546" y="19314"/>
                  </a:lnTo>
                  <a:lnTo>
                    <a:pt x="4770" y="19314"/>
                  </a:lnTo>
                  <a:cubicBezTo>
                    <a:pt x="4770" y="19314"/>
                    <a:pt x="4949" y="20914"/>
                    <a:pt x="4949" y="20914"/>
                  </a:cubicBezTo>
                  <a:close/>
                  <a:moveTo>
                    <a:pt x="4070" y="20914"/>
                  </a:moveTo>
                  <a:lnTo>
                    <a:pt x="3891" y="19314"/>
                  </a:lnTo>
                  <a:lnTo>
                    <a:pt x="3064" y="19314"/>
                  </a:lnTo>
                  <a:lnTo>
                    <a:pt x="3344" y="20914"/>
                  </a:lnTo>
                  <a:cubicBezTo>
                    <a:pt x="3344" y="20914"/>
                    <a:pt x="4070" y="20914"/>
                    <a:pt x="4070" y="20914"/>
                  </a:cubicBezTo>
                  <a:close/>
                  <a:moveTo>
                    <a:pt x="1623" y="11086"/>
                  </a:moveTo>
                  <a:lnTo>
                    <a:pt x="1783" y="12000"/>
                  </a:lnTo>
                  <a:lnTo>
                    <a:pt x="3071" y="12000"/>
                  </a:lnTo>
                  <a:lnTo>
                    <a:pt x="2969" y="11086"/>
                  </a:lnTo>
                  <a:cubicBezTo>
                    <a:pt x="2969" y="11086"/>
                    <a:pt x="1623" y="11086"/>
                    <a:pt x="1623" y="11086"/>
                  </a:cubicBezTo>
                  <a:close/>
                  <a:moveTo>
                    <a:pt x="8126" y="12000"/>
                  </a:moveTo>
                  <a:lnTo>
                    <a:pt x="8228" y="11086"/>
                  </a:lnTo>
                  <a:lnTo>
                    <a:pt x="6422" y="11086"/>
                  </a:lnTo>
                  <a:lnTo>
                    <a:pt x="6422" y="12000"/>
                  </a:lnTo>
                  <a:cubicBezTo>
                    <a:pt x="6422" y="12000"/>
                    <a:pt x="8126" y="12000"/>
                    <a:pt x="8126" y="12000"/>
                  </a:cubicBezTo>
                  <a:close/>
                  <a:moveTo>
                    <a:pt x="8049" y="12686"/>
                  </a:moveTo>
                  <a:lnTo>
                    <a:pt x="6422" y="12686"/>
                  </a:lnTo>
                  <a:lnTo>
                    <a:pt x="6422" y="13600"/>
                  </a:lnTo>
                  <a:lnTo>
                    <a:pt x="7946" y="13600"/>
                  </a:lnTo>
                  <a:cubicBezTo>
                    <a:pt x="7946" y="13600"/>
                    <a:pt x="8049" y="12686"/>
                    <a:pt x="8049" y="12686"/>
                  </a:cubicBezTo>
                  <a:close/>
                  <a:moveTo>
                    <a:pt x="10012" y="13600"/>
                  </a:moveTo>
                  <a:lnTo>
                    <a:pt x="10172" y="12686"/>
                  </a:lnTo>
                  <a:lnTo>
                    <a:pt x="8928" y="12686"/>
                  </a:lnTo>
                  <a:lnTo>
                    <a:pt x="8825" y="13600"/>
                  </a:lnTo>
                  <a:cubicBezTo>
                    <a:pt x="8825" y="13600"/>
                    <a:pt x="10012" y="13600"/>
                    <a:pt x="10012" y="13600"/>
                  </a:cubicBezTo>
                  <a:close/>
                  <a:moveTo>
                    <a:pt x="8646" y="15200"/>
                  </a:moveTo>
                  <a:lnTo>
                    <a:pt x="9732" y="15200"/>
                  </a:lnTo>
                  <a:lnTo>
                    <a:pt x="9892" y="14286"/>
                  </a:lnTo>
                  <a:lnTo>
                    <a:pt x="8748" y="14286"/>
                  </a:lnTo>
                  <a:cubicBezTo>
                    <a:pt x="8748" y="14286"/>
                    <a:pt x="8646" y="15200"/>
                    <a:pt x="8646" y="15200"/>
                  </a:cubicBezTo>
                  <a:close/>
                  <a:moveTo>
                    <a:pt x="7767" y="15200"/>
                  </a:moveTo>
                  <a:lnTo>
                    <a:pt x="7869" y="14286"/>
                  </a:lnTo>
                  <a:lnTo>
                    <a:pt x="6422" y="14286"/>
                  </a:lnTo>
                  <a:lnTo>
                    <a:pt x="6422" y="15200"/>
                  </a:lnTo>
                  <a:cubicBezTo>
                    <a:pt x="6422" y="15200"/>
                    <a:pt x="7767" y="15200"/>
                    <a:pt x="7767" y="15200"/>
                  </a:cubicBezTo>
                  <a:close/>
                  <a:moveTo>
                    <a:pt x="7587" y="16800"/>
                  </a:moveTo>
                  <a:lnTo>
                    <a:pt x="7690" y="15886"/>
                  </a:lnTo>
                  <a:lnTo>
                    <a:pt x="6422" y="15886"/>
                  </a:lnTo>
                  <a:lnTo>
                    <a:pt x="6422" y="16800"/>
                  </a:lnTo>
                  <a:cubicBezTo>
                    <a:pt x="6422" y="16800"/>
                    <a:pt x="7587" y="16800"/>
                    <a:pt x="7587" y="16800"/>
                  </a:cubicBezTo>
                  <a:close/>
                  <a:moveTo>
                    <a:pt x="6422" y="18629"/>
                  </a:moveTo>
                  <a:lnTo>
                    <a:pt x="7383" y="18629"/>
                  </a:lnTo>
                  <a:lnTo>
                    <a:pt x="7511" y="17486"/>
                  </a:lnTo>
                  <a:lnTo>
                    <a:pt x="6422" y="17486"/>
                  </a:lnTo>
                  <a:cubicBezTo>
                    <a:pt x="6422" y="17486"/>
                    <a:pt x="6422" y="18629"/>
                    <a:pt x="6422" y="18629"/>
                  </a:cubicBezTo>
                  <a:close/>
                  <a:moveTo>
                    <a:pt x="4693" y="18629"/>
                  </a:moveTo>
                  <a:lnTo>
                    <a:pt x="5546" y="18629"/>
                  </a:lnTo>
                  <a:lnTo>
                    <a:pt x="5546" y="17486"/>
                  </a:lnTo>
                  <a:lnTo>
                    <a:pt x="4565" y="17486"/>
                  </a:lnTo>
                  <a:cubicBezTo>
                    <a:pt x="4565" y="17486"/>
                    <a:pt x="4693" y="18629"/>
                    <a:pt x="4693" y="18629"/>
                  </a:cubicBezTo>
                  <a:close/>
                  <a:moveTo>
                    <a:pt x="2944" y="18629"/>
                  </a:moveTo>
                  <a:lnTo>
                    <a:pt x="3814" y="18629"/>
                  </a:lnTo>
                  <a:lnTo>
                    <a:pt x="3686" y="17486"/>
                  </a:lnTo>
                  <a:lnTo>
                    <a:pt x="2744" y="17486"/>
                  </a:lnTo>
                  <a:cubicBezTo>
                    <a:pt x="2744" y="17486"/>
                    <a:pt x="2944" y="18629"/>
                    <a:pt x="2944" y="18629"/>
                  </a:cubicBezTo>
                  <a:close/>
                  <a:moveTo>
                    <a:pt x="2183" y="14286"/>
                  </a:moveTo>
                  <a:lnTo>
                    <a:pt x="2344" y="15200"/>
                  </a:lnTo>
                  <a:lnTo>
                    <a:pt x="3430" y="15200"/>
                  </a:lnTo>
                  <a:lnTo>
                    <a:pt x="3327" y="14286"/>
                  </a:lnTo>
                  <a:cubicBezTo>
                    <a:pt x="3327" y="14286"/>
                    <a:pt x="2183" y="14286"/>
                    <a:pt x="2183" y="14286"/>
                  </a:cubicBezTo>
                  <a:close/>
                  <a:moveTo>
                    <a:pt x="3148" y="12686"/>
                  </a:moveTo>
                  <a:lnTo>
                    <a:pt x="1903" y="12686"/>
                  </a:lnTo>
                  <a:lnTo>
                    <a:pt x="2063" y="13600"/>
                  </a:lnTo>
                  <a:lnTo>
                    <a:pt x="3250" y="13600"/>
                  </a:lnTo>
                  <a:cubicBezTo>
                    <a:pt x="3250" y="13600"/>
                    <a:pt x="3148" y="12686"/>
                    <a:pt x="3148" y="12686"/>
                  </a:cubicBezTo>
                  <a:close/>
                  <a:moveTo>
                    <a:pt x="5546" y="15200"/>
                  </a:moveTo>
                  <a:lnTo>
                    <a:pt x="5546" y="14286"/>
                  </a:lnTo>
                  <a:lnTo>
                    <a:pt x="4206" y="14286"/>
                  </a:lnTo>
                  <a:lnTo>
                    <a:pt x="4309" y="15200"/>
                  </a:lnTo>
                  <a:cubicBezTo>
                    <a:pt x="4309" y="15200"/>
                    <a:pt x="5546" y="15200"/>
                    <a:pt x="5546" y="15200"/>
                  </a:cubicBezTo>
                  <a:close/>
                  <a:moveTo>
                    <a:pt x="4488" y="16800"/>
                  </a:moveTo>
                  <a:lnTo>
                    <a:pt x="5546" y="16800"/>
                  </a:lnTo>
                  <a:lnTo>
                    <a:pt x="5546" y="15886"/>
                  </a:lnTo>
                  <a:lnTo>
                    <a:pt x="4386" y="15886"/>
                  </a:lnTo>
                  <a:cubicBezTo>
                    <a:pt x="4386" y="15886"/>
                    <a:pt x="4488" y="16800"/>
                    <a:pt x="4488" y="16800"/>
                  </a:cubicBezTo>
                  <a:close/>
                  <a:moveTo>
                    <a:pt x="2624" y="16800"/>
                  </a:moveTo>
                  <a:lnTo>
                    <a:pt x="3609" y="16800"/>
                  </a:lnTo>
                  <a:lnTo>
                    <a:pt x="3507" y="15886"/>
                  </a:lnTo>
                  <a:lnTo>
                    <a:pt x="2464" y="15886"/>
                  </a:lnTo>
                  <a:cubicBezTo>
                    <a:pt x="2464" y="15886"/>
                    <a:pt x="2624" y="16800"/>
                    <a:pt x="2624" y="16800"/>
                  </a:cubicBezTo>
                  <a:close/>
                  <a:moveTo>
                    <a:pt x="5546" y="12000"/>
                  </a:moveTo>
                  <a:lnTo>
                    <a:pt x="5546" y="11086"/>
                  </a:lnTo>
                  <a:lnTo>
                    <a:pt x="3847" y="11086"/>
                  </a:lnTo>
                  <a:lnTo>
                    <a:pt x="3950" y="12000"/>
                  </a:lnTo>
                  <a:cubicBezTo>
                    <a:pt x="3950" y="12000"/>
                    <a:pt x="5546" y="12000"/>
                    <a:pt x="5546" y="12000"/>
                  </a:cubicBezTo>
                  <a:close/>
                  <a:moveTo>
                    <a:pt x="4027" y="12686"/>
                  </a:moveTo>
                  <a:lnTo>
                    <a:pt x="4129" y="13600"/>
                  </a:lnTo>
                  <a:lnTo>
                    <a:pt x="5546" y="13600"/>
                  </a:lnTo>
                  <a:lnTo>
                    <a:pt x="5546" y="12686"/>
                  </a:lnTo>
                  <a:cubicBezTo>
                    <a:pt x="5546" y="12686"/>
                    <a:pt x="4027" y="12686"/>
                    <a:pt x="4027" y="12686"/>
                  </a:cubicBezTo>
                  <a:close/>
                  <a:moveTo>
                    <a:pt x="11968" y="10591"/>
                  </a:moveTo>
                  <a:lnTo>
                    <a:pt x="11968" y="10667"/>
                  </a:lnTo>
                  <a:cubicBezTo>
                    <a:pt x="11968" y="10898"/>
                    <a:pt x="11728" y="11086"/>
                    <a:pt x="11432" y="11086"/>
                  </a:cubicBezTo>
                  <a:lnTo>
                    <a:pt x="11336" y="11086"/>
                  </a:lnTo>
                  <a:lnTo>
                    <a:pt x="10508" y="15817"/>
                  </a:lnTo>
                  <a:lnTo>
                    <a:pt x="10508" y="15886"/>
                  </a:lnTo>
                  <a:lnTo>
                    <a:pt x="10496" y="15886"/>
                  </a:lnTo>
                  <a:lnTo>
                    <a:pt x="10216" y="17484"/>
                  </a:lnTo>
                  <a:lnTo>
                    <a:pt x="10216" y="17486"/>
                  </a:lnTo>
                  <a:lnTo>
                    <a:pt x="10216" y="17486"/>
                  </a:lnTo>
                  <a:lnTo>
                    <a:pt x="9496" y="21600"/>
                  </a:lnTo>
                  <a:lnTo>
                    <a:pt x="2580" y="21600"/>
                  </a:lnTo>
                  <a:lnTo>
                    <a:pt x="739" y="11086"/>
                  </a:lnTo>
                  <a:lnTo>
                    <a:pt x="535" y="11086"/>
                  </a:lnTo>
                  <a:cubicBezTo>
                    <a:pt x="240" y="11086"/>
                    <a:pt x="0" y="10898"/>
                    <a:pt x="0" y="10667"/>
                  </a:cubicBezTo>
                  <a:lnTo>
                    <a:pt x="0" y="10591"/>
                  </a:lnTo>
                  <a:cubicBezTo>
                    <a:pt x="0" y="10359"/>
                    <a:pt x="240" y="10171"/>
                    <a:pt x="535" y="10171"/>
                  </a:cubicBezTo>
                  <a:lnTo>
                    <a:pt x="11432" y="10171"/>
                  </a:lnTo>
                  <a:cubicBezTo>
                    <a:pt x="11728" y="10171"/>
                    <a:pt x="11968" y="10359"/>
                    <a:pt x="11968" y="10591"/>
                  </a:cubicBezTo>
                  <a:close/>
                  <a:moveTo>
                    <a:pt x="17441" y="1857"/>
                  </a:moveTo>
                  <a:cubicBezTo>
                    <a:pt x="17441" y="2883"/>
                    <a:pt x="16379" y="3714"/>
                    <a:pt x="15069" y="3714"/>
                  </a:cubicBezTo>
                  <a:cubicBezTo>
                    <a:pt x="13759" y="3714"/>
                    <a:pt x="12697" y="2883"/>
                    <a:pt x="12697" y="1857"/>
                  </a:cubicBezTo>
                  <a:cubicBezTo>
                    <a:pt x="12697" y="831"/>
                    <a:pt x="13759" y="0"/>
                    <a:pt x="15069" y="0"/>
                  </a:cubicBezTo>
                  <a:cubicBezTo>
                    <a:pt x="16379" y="0"/>
                    <a:pt x="17441" y="831"/>
                    <a:pt x="17441" y="1857"/>
                  </a:cubicBezTo>
                  <a:close/>
                </a:path>
              </a:pathLst>
            </a:custGeom>
            <a:solidFill>
              <a:srgbClr val="FFFFFF"/>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777" name="Group"/>
          <p:cNvGrpSpPr/>
          <p:nvPr/>
        </p:nvGrpSpPr>
        <p:grpSpPr>
          <a:xfrm>
            <a:off x="4725139" y="7418748"/>
            <a:ext cx="3652632" cy="1866901"/>
            <a:chOff x="0" y="0"/>
            <a:chExt cx="3652630" cy="1866900"/>
          </a:xfrm>
        </p:grpSpPr>
        <p:sp>
          <p:nvSpPr>
            <p:cNvPr id="771" name="Shape"/>
            <p:cNvSpPr/>
            <p:nvPr/>
          </p:nvSpPr>
          <p:spPr>
            <a:xfrm>
              <a:off x="0" y="0"/>
              <a:ext cx="3652631" cy="18669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FFFFFF"/>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72" name="Shape"/>
            <p:cNvSpPr/>
            <p:nvPr/>
          </p:nvSpPr>
          <p:spPr>
            <a:xfrm>
              <a:off x="81169" y="81169"/>
              <a:ext cx="3490293" cy="170456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37BC9B"/>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73" name="Shape"/>
            <p:cNvSpPr/>
            <p:nvPr/>
          </p:nvSpPr>
          <p:spPr>
            <a:xfrm>
              <a:off x="2711063" y="227274"/>
              <a:ext cx="714294" cy="142858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FFFFFF"/>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74" name="Shape"/>
            <p:cNvSpPr/>
            <p:nvPr/>
          </p:nvSpPr>
          <p:spPr>
            <a:xfrm>
              <a:off x="0" y="0"/>
              <a:ext cx="1818199" cy="18669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000000">
                <a:alpha val="5000"/>
              </a:srgbClr>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75" name="Shape"/>
            <p:cNvSpPr/>
            <p:nvPr/>
          </p:nvSpPr>
          <p:spPr>
            <a:xfrm>
              <a:off x="227274" y="275976"/>
              <a:ext cx="1120141" cy="1295242"/>
            </a:xfrm>
            <a:custGeom>
              <a:avLst/>
              <a:gdLst/>
              <a:ahLst/>
              <a:cxnLst>
                <a:cxn ang="0">
                  <a:pos x="wd2" y="hd2"/>
                </a:cxn>
                <a:cxn ang="5400000">
                  <a:pos x="wd2" y="hd2"/>
                </a:cxn>
                <a:cxn ang="10800000">
                  <a:pos x="wd2" y="hd2"/>
                </a:cxn>
                <a:cxn ang="16200000">
                  <a:pos x="wd2" y="hd2"/>
                </a:cxn>
              </a:cxnLst>
              <a:rect l="0" t="0" r="r" b="b"/>
              <a:pathLst>
                <a:path w="21600" h="21600" extrusionOk="0">
                  <a:moveTo>
                    <a:pt x="16278" y="9147"/>
                  </a:moveTo>
                  <a:lnTo>
                    <a:pt x="16278" y="4929"/>
                  </a:lnTo>
                  <a:cubicBezTo>
                    <a:pt x="16025" y="4985"/>
                    <a:pt x="15762" y="5017"/>
                    <a:pt x="15490" y="5017"/>
                  </a:cubicBezTo>
                  <a:cubicBezTo>
                    <a:pt x="13990" y="5017"/>
                    <a:pt x="12731" y="4123"/>
                    <a:pt x="12378" y="2920"/>
                  </a:cubicBezTo>
                  <a:lnTo>
                    <a:pt x="5635" y="2920"/>
                  </a:lnTo>
                  <a:lnTo>
                    <a:pt x="1533" y="8669"/>
                  </a:lnTo>
                  <a:lnTo>
                    <a:pt x="3390" y="9675"/>
                  </a:lnTo>
                  <a:lnTo>
                    <a:pt x="6911" y="4815"/>
                  </a:lnTo>
                  <a:lnTo>
                    <a:pt x="11019" y="4815"/>
                  </a:lnTo>
                  <a:lnTo>
                    <a:pt x="6261" y="11312"/>
                  </a:lnTo>
                  <a:lnTo>
                    <a:pt x="6261" y="16456"/>
                  </a:lnTo>
                  <a:lnTo>
                    <a:pt x="0" y="16456"/>
                  </a:lnTo>
                  <a:lnTo>
                    <a:pt x="0" y="18351"/>
                  </a:lnTo>
                  <a:lnTo>
                    <a:pt x="8765" y="18351"/>
                  </a:lnTo>
                  <a:lnTo>
                    <a:pt x="8765" y="13440"/>
                  </a:lnTo>
                  <a:lnTo>
                    <a:pt x="13774" y="16001"/>
                  </a:lnTo>
                  <a:lnTo>
                    <a:pt x="13774" y="21600"/>
                  </a:lnTo>
                  <a:lnTo>
                    <a:pt x="16004" y="21600"/>
                  </a:lnTo>
                  <a:lnTo>
                    <a:pt x="15994" y="14759"/>
                  </a:lnTo>
                  <a:lnTo>
                    <a:pt x="11167" y="12291"/>
                  </a:lnTo>
                  <a:lnTo>
                    <a:pt x="14087" y="8193"/>
                  </a:lnTo>
                  <a:lnTo>
                    <a:pt x="14087" y="11042"/>
                  </a:lnTo>
                  <a:lnTo>
                    <a:pt x="21600" y="11042"/>
                  </a:lnTo>
                  <a:lnTo>
                    <a:pt x="21600" y="9147"/>
                  </a:lnTo>
                  <a:cubicBezTo>
                    <a:pt x="21600" y="9147"/>
                    <a:pt x="16278" y="9147"/>
                    <a:pt x="16278" y="9147"/>
                  </a:cubicBezTo>
                  <a:close/>
                  <a:moveTo>
                    <a:pt x="15490" y="4476"/>
                  </a:moveTo>
                  <a:cubicBezTo>
                    <a:pt x="14063" y="4476"/>
                    <a:pt x="12902" y="3472"/>
                    <a:pt x="12902" y="2238"/>
                  </a:cubicBezTo>
                  <a:cubicBezTo>
                    <a:pt x="12902" y="1004"/>
                    <a:pt x="14063" y="0"/>
                    <a:pt x="15490" y="0"/>
                  </a:cubicBezTo>
                  <a:cubicBezTo>
                    <a:pt x="16916" y="0"/>
                    <a:pt x="18077" y="1004"/>
                    <a:pt x="18077" y="2238"/>
                  </a:cubicBezTo>
                  <a:cubicBezTo>
                    <a:pt x="18077" y="3472"/>
                    <a:pt x="16916" y="4476"/>
                    <a:pt x="15490" y="4476"/>
                  </a:cubicBezTo>
                  <a:close/>
                </a:path>
              </a:pathLst>
            </a:custGeom>
            <a:solidFill>
              <a:srgbClr val="FFFFFF"/>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76" name="Shape"/>
            <p:cNvSpPr/>
            <p:nvPr/>
          </p:nvSpPr>
          <p:spPr>
            <a:xfrm>
              <a:off x="1542221" y="616888"/>
              <a:ext cx="999941" cy="649358"/>
            </a:xfrm>
            <a:custGeom>
              <a:avLst/>
              <a:gdLst/>
              <a:ahLst/>
              <a:cxnLst>
                <a:cxn ang="0">
                  <a:pos x="wd2" y="hd2"/>
                </a:cxn>
                <a:cxn ang="5400000">
                  <a:pos x="wd2" y="hd2"/>
                </a:cxn>
                <a:cxn ang="10800000">
                  <a:pos x="wd2" y="hd2"/>
                </a:cxn>
                <a:cxn ang="16200000">
                  <a:pos x="wd2" y="hd2"/>
                </a:cxn>
              </a:cxnLst>
              <a:rect l="0" t="0" r="r" b="b"/>
              <a:pathLst>
                <a:path w="21600" h="21600" extrusionOk="0">
                  <a:moveTo>
                    <a:pt x="14889" y="8100"/>
                  </a:moveTo>
                  <a:lnTo>
                    <a:pt x="0" y="8100"/>
                  </a:lnTo>
                  <a:lnTo>
                    <a:pt x="0" y="13500"/>
                  </a:lnTo>
                  <a:lnTo>
                    <a:pt x="14888" y="13500"/>
                  </a:lnTo>
                  <a:lnTo>
                    <a:pt x="9474" y="21600"/>
                  </a:lnTo>
                  <a:lnTo>
                    <a:pt x="14506" y="21600"/>
                  </a:lnTo>
                  <a:lnTo>
                    <a:pt x="21600" y="10988"/>
                  </a:lnTo>
                  <a:lnTo>
                    <a:pt x="14668" y="0"/>
                  </a:lnTo>
                  <a:lnTo>
                    <a:pt x="9778" y="0"/>
                  </a:lnTo>
                  <a:cubicBezTo>
                    <a:pt x="9778" y="0"/>
                    <a:pt x="14889" y="8100"/>
                    <a:pt x="14889" y="8100"/>
                  </a:cubicBezTo>
                  <a:close/>
                </a:path>
              </a:pathLst>
            </a:custGeom>
            <a:solidFill>
              <a:srgbClr val="FFFFFF"/>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786" name="Group"/>
          <p:cNvGrpSpPr/>
          <p:nvPr/>
        </p:nvGrpSpPr>
        <p:grpSpPr>
          <a:xfrm>
            <a:off x="1850742" y="2724725"/>
            <a:ext cx="1320984" cy="1866901"/>
            <a:chOff x="0" y="0"/>
            <a:chExt cx="1320983" cy="1866900"/>
          </a:xfrm>
        </p:grpSpPr>
        <p:sp>
          <p:nvSpPr>
            <p:cNvPr id="778" name="Rounded Rectangle"/>
            <p:cNvSpPr/>
            <p:nvPr/>
          </p:nvSpPr>
          <p:spPr>
            <a:xfrm>
              <a:off x="0" y="0"/>
              <a:ext cx="1320984" cy="1853421"/>
            </a:xfrm>
            <a:prstGeom prst="roundRect">
              <a:avLst>
                <a:gd name="adj" fmla="val 4363"/>
              </a:avLst>
            </a:prstGeom>
            <a:solidFill>
              <a:srgbClr val="434A54"/>
            </a:solidFill>
            <a:ln w="12700" cap="flat">
              <a:noFill/>
              <a:miter lim="400000"/>
            </a:ln>
            <a:effectLst/>
          </p:spPr>
          <p:txBody>
            <a:bodyPr wrap="square" lIns="0" tIns="0" rIns="0" bIns="0" numCol="1" anchor="ctr">
              <a:normAutofit/>
            </a:bodyPr>
            <a:lstStyle/>
            <a:p>
              <a:pPr algn="l">
                <a:spcBef>
                  <a:spcPts val="2500"/>
                </a:spcBef>
                <a:defRPr sz="2400" spc="-72">
                  <a:solidFill>
                    <a:srgbClr val="FFFFFF"/>
                  </a:solidFill>
                  <a:latin typeface="Verdana"/>
                  <a:ea typeface="Verdana"/>
                  <a:cs typeface="Verdana"/>
                  <a:sym typeface="Verdana"/>
                </a:defRPr>
              </a:pPr>
              <a:endParaRPr/>
            </a:p>
          </p:txBody>
        </p:sp>
        <p:sp>
          <p:nvSpPr>
            <p:cNvPr id="779" name="Rounded Rectangle"/>
            <p:cNvSpPr/>
            <p:nvPr/>
          </p:nvSpPr>
          <p:spPr>
            <a:xfrm>
              <a:off x="30328" y="33698"/>
              <a:ext cx="1253588" cy="1786025"/>
            </a:xfrm>
            <a:prstGeom prst="roundRect">
              <a:avLst>
                <a:gd name="adj" fmla="val 2172"/>
              </a:avLst>
            </a:prstGeom>
            <a:solidFill>
              <a:srgbClr val="FDCE54"/>
            </a:solidFill>
            <a:ln w="12700" cap="flat">
              <a:noFill/>
              <a:miter lim="400000"/>
            </a:ln>
            <a:effectLst/>
          </p:spPr>
          <p:txBody>
            <a:bodyPr wrap="square" lIns="0" tIns="0" rIns="0" bIns="0" numCol="1" anchor="ctr">
              <a:normAutofit/>
            </a:bodyPr>
            <a:lstStyle/>
            <a:p>
              <a:pPr algn="l">
                <a:spcBef>
                  <a:spcPts val="2500"/>
                </a:spcBef>
                <a:defRPr sz="2400" spc="-72">
                  <a:solidFill>
                    <a:srgbClr val="FFFFFF"/>
                  </a:solidFill>
                  <a:latin typeface="Verdana"/>
                  <a:ea typeface="Verdana"/>
                  <a:cs typeface="Verdana"/>
                  <a:sym typeface="Verdana"/>
                </a:defRPr>
              </a:pPr>
              <a:endParaRPr/>
            </a:p>
          </p:txBody>
        </p:sp>
        <p:sp>
          <p:nvSpPr>
            <p:cNvPr id="780" name="Rounded Rectangle"/>
            <p:cNvSpPr/>
            <p:nvPr/>
          </p:nvSpPr>
          <p:spPr>
            <a:xfrm>
              <a:off x="77506" y="80876"/>
              <a:ext cx="1159232" cy="323507"/>
            </a:xfrm>
            <a:prstGeom prst="roundRect">
              <a:avLst>
                <a:gd name="adj" fmla="val 9302"/>
              </a:avLst>
            </a:prstGeom>
            <a:solidFill>
              <a:srgbClr val="434A54"/>
            </a:solidFill>
            <a:ln w="12700" cap="flat">
              <a:noFill/>
              <a:miter lim="400000"/>
            </a:ln>
            <a:effectLst/>
          </p:spPr>
          <p:txBody>
            <a:bodyPr wrap="square" lIns="0" tIns="0" rIns="0" bIns="0" numCol="1" anchor="ctr">
              <a:normAutofit fontScale="92500" lnSpcReduction="20000"/>
            </a:bodyPr>
            <a:lstStyle/>
            <a:p>
              <a:pPr algn="l">
                <a:spcBef>
                  <a:spcPts val="2500"/>
                </a:spcBef>
                <a:defRPr sz="2400" spc="-72">
                  <a:solidFill>
                    <a:srgbClr val="FFFFFF"/>
                  </a:solidFill>
                  <a:latin typeface="Verdana"/>
                  <a:ea typeface="Verdana"/>
                  <a:cs typeface="Verdana"/>
                  <a:sym typeface="Verdana"/>
                </a:defRPr>
              </a:pPr>
              <a:endParaRPr/>
            </a:p>
          </p:txBody>
        </p:sp>
        <p:sp>
          <p:nvSpPr>
            <p:cNvPr id="781" name="Shape"/>
            <p:cNvSpPr/>
            <p:nvPr/>
          </p:nvSpPr>
          <p:spPr>
            <a:xfrm>
              <a:off x="0" y="0"/>
              <a:ext cx="660492" cy="185342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85" y="0"/>
                  </a:lnTo>
                  <a:cubicBezTo>
                    <a:pt x="844" y="0"/>
                    <a:pt x="0" y="301"/>
                    <a:pt x="0" y="672"/>
                  </a:cubicBezTo>
                  <a:lnTo>
                    <a:pt x="0" y="20928"/>
                  </a:lnTo>
                  <a:cubicBezTo>
                    <a:pt x="0" y="21299"/>
                    <a:pt x="844" y="21600"/>
                    <a:pt x="1885" y="21600"/>
                  </a:cubicBezTo>
                  <a:lnTo>
                    <a:pt x="21600" y="21600"/>
                  </a:lnTo>
                  <a:cubicBezTo>
                    <a:pt x="21600" y="21600"/>
                    <a:pt x="21600" y="0"/>
                    <a:pt x="21600" y="0"/>
                  </a:cubicBezTo>
                  <a:close/>
                </a:path>
              </a:pathLst>
            </a:custGeom>
            <a:solidFill>
              <a:srgbClr val="000000">
                <a:alpha val="5000"/>
              </a:srgbClr>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82" name="Shape"/>
            <p:cNvSpPr/>
            <p:nvPr/>
          </p:nvSpPr>
          <p:spPr>
            <a:xfrm>
              <a:off x="134223" y="729425"/>
              <a:ext cx="1037917" cy="768328"/>
            </a:xfrm>
            <a:custGeom>
              <a:avLst/>
              <a:gdLst/>
              <a:ahLst/>
              <a:cxnLst>
                <a:cxn ang="0">
                  <a:pos x="wd2" y="hd2"/>
                </a:cxn>
                <a:cxn ang="5400000">
                  <a:pos x="wd2" y="hd2"/>
                </a:cxn>
                <a:cxn ang="10800000">
                  <a:pos x="wd2" y="hd2"/>
                </a:cxn>
                <a:cxn ang="16200000">
                  <a:pos x="wd2" y="hd2"/>
                </a:cxn>
              </a:cxnLst>
              <a:rect l="0" t="0" r="r" b="b"/>
              <a:pathLst>
                <a:path w="21514" h="21484" extrusionOk="0">
                  <a:moveTo>
                    <a:pt x="21509" y="2683"/>
                  </a:moveTo>
                  <a:lnTo>
                    <a:pt x="20033" y="2931"/>
                  </a:lnTo>
                  <a:lnTo>
                    <a:pt x="21514" y="2040"/>
                  </a:lnTo>
                  <a:lnTo>
                    <a:pt x="21427" y="1747"/>
                  </a:lnTo>
                  <a:lnTo>
                    <a:pt x="19909" y="2383"/>
                  </a:lnTo>
                  <a:lnTo>
                    <a:pt x="20946" y="1338"/>
                  </a:lnTo>
                  <a:lnTo>
                    <a:pt x="20800" y="1031"/>
                  </a:lnTo>
                  <a:lnTo>
                    <a:pt x="19136" y="2288"/>
                  </a:lnTo>
                  <a:lnTo>
                    <a:pt x="19325" y="877"/>
                  </a:lnTo>
                  <a:lnTo>
                    <a:pt x="19049" y="811"/>
                  </a:lnTo>
                  <a:lnTo>
                    <a:pt x="18092" y="3772"/>
                  </a:lnTo>
                  <a:cubicBezTo>
                    <a:pt x="18092" y="3772"/>
                    <a:pt x="16584" y="6864"/>
                    <a:pt x="16260" y="7434"/>
                  </a:cubicBezTo>
                  <a:cubicBezTo>
                    <a:pt x="15935" y="8005"/>
                    <a:pt x="15546" y="9079"/>
                    <a:pt x="14411" y="9057"/>
                  </a:cubicBezTo>
                  <a:cubicBezTo>
                    <a:pt x="13276" y="9035"/>
                    <a:pt x="12741" y="7763"/>
                    <a:pt x="12741" y="7763"/>
                  </a:cubicBezTo>
                  <a:lnTo>
                    <a:pt x="9708" y="2325"/>
                  </a:lnTo>
                  <a:lnTo>
                    <a:pt x="9205" y="77"/>
                  </a:lnTo>
                  <a:lnTo>
                    <a:pt x="9027" y="132"/>
                  </a:lnTo>
                  <a:lnTo>
                    <a:pt x="9181" y="1689"/>
                  </a:lnTo>
                  <a:lnTo>
                    <a:pt x="7478" y="0"/>
                  </a:lnTo>
                  <a:lnTo>
                    <a:pt x="7316" y="186"/>
                  </a:lnTo>
                  <a:lnTo>
                    <a:pt x="8416" y="1674"/>
                  </a:lnTo>
                  <a:lnTo>
                    <a:pt x="7024" y="559"/>
                  </a:lnTo>
                  <a:lnTo>
                    <a:pt x="6886" y="841"/>
                  </a:lnTo>
                  <a:lnTo>
                    <a:pt x="8167" y="2193"/>
                  </a:lnTo>
                  <a:lnTo>
                    <a:pt x="6659" y="1513"/>
                  </a:lnTo>
                  <a:lnTo>
                    <a:pt x="6583" y="1835"/>
                  </a:lnTo>
                  <a:lnTo>
                    <a:pt x="8011" y="2654"/>
                  </a:lnTo>
                  <a:lnTo>
                    <a:pt x="6920" y="2567"/>
                  </a:lnTo>
                  <a:lnTo>
                    <a:pt x="6953" y="2832"/>
                  </a:lnTo>
                  <a:lnTo>
                    <a:pt x="8804" y="3185"/>
                  </a:lnTo>
                  <a:lnTo>
                    <a:pt x="12830" y="10559"/>
                  </a:lnTo>
                  <a:lnTo>
                    <a:pt x="11137" y="13978"/>
                  </a:lnTo>
                  <a:lnTo>
                    <a:pt x="4251" y="4965"/>
                  </a:lnTo>
                  <a:cubicBezTo>
                    <a:pt x="3912" y="4529"/>
                    <a:pt x="3377" y="4547"/>
                    <a:pt x="3055" y="5005"/>
                  </a:cubicBezTo>
                  <a:lnTo>
                    <a:pt x="3000" y="5084"/>
                  </a:lnTo>
                  <a:cubicBezTo>
                    <a:pt x="2678" y="5541"/>
                    <a:pt x="2691" y="6264"/>
                    <a:pt x="3029" y="6700"/>
                  </a:cubicBezTo>
                  <a:lnTo>
                    <a:pt x="10219" y="16110"/>
                  </a:lnTo>
                  <a:lnTo>
                    <a:pt x="647" y="19123"/>
                  </a:lnTo>
                  <a:cubicBezTo>
                    <a:pt x="193" y="19271"/>
                    <a:pt x="-86" y="19889"/>
                    <a:pt x="24" y="20503"/>
                  </a:cubicBezTo>
                  <a:lnTo>
                    <a:pt x="43" y="20609"/>
                  </a:lnTo>
                  <a:cubicBezTo>
                    <a:pt x="152" y="21222"/>
                    <a:pt x="609" y="21600"/>
                    <a:pt x="1063" y="21452"/>
                  </a:cubicBezTo>
                  <a:lnTo>
                    <a:pt x="12406" y="17882"/>
                  </a:lnTo>
                  <a:cubicBezTo>
                    <a:pt x="13406" y="17486"/>
                    <a:pt x="13989" y="15921"/>
                    <a:pt x="13989" y="15921"/>
                  </a:cubicBezTo>
                  <a:lnTo>
                    <a:pt x="19260" y="4057"/>
                  </a:lnTo>
                  <a:lnTo>
                    <a:pt x="21233" y="3926"/>
                  </a:lnTo>
                  <a:lnTo>
                    <a:pt x="21276" y="3582"/>
                  </a:lnTo>
                  <a:lnTo>
                    <a:pt x="19914" y="3560"/>
                  </a:lnTo>
                  <a:lnTo>
                    <a:pt x="21514" y="3048"/>
                  </a:lnTo>
                  <a:cubicBezTo>
                    <a:pt x="21514" y="3048"/>
                    <a:pt x="21509" y="2683"/>
                    <a:pt x="21509" y="2683"/>
                  </a:cubicBezTo>
                  <a:close/>
                  <a:moveTo>
                    <a:pt x="15968" y="6360"/>
                  </a:moveTo>
                  <a:cubicBezTo>
                    <a:pt x="15968" y="7438"/>
                    <a:pt x="15322" y="8312"/>
                    <a:pt x="14524" y="8312"/>
                  </a:cubicBezTo>
                  <a:cubicBezTo>
                    <a:pt x="13727" y="8312"/>
                    <a:pt x="13081" y="7438"/>
                    <a:pt x="13081" y="6360"/>
                  </a:cubicBezTo>
                  <a:cubicBezTo>
                    <a:pt x="13081" y="5282"/>
                    <a:pt x="13727" y="4408"/>
                    <a:pt x="14524" y="4408"/>
                  </a:cubicBezTo>
                  <a:cubicBezTo>
                    <a:pt x="15322" y="4408"/>
                    <a:pt x="15968" y="5282"/>
                    <a:pt x="15968" y="6360"/>
                  </a:cubicBezTo>
                  <a:close/>
                </a:path>
              </a:pathLst>
            </a:custGeom>
            <a:solidFill>
              <a:srgbClr val="434A54"/>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83" name="CAUTION"/>
            <p:cNvSpPr txBox="1"/>
            <p:nvPr/>
          </p:nvSpPr>
          <p:spPr>
            <a:xfrm>
              <a:off x="148990" y="74136"/>
              <a:ext cx="1013105" cy="3706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fontScale="92500"/>
            </a:bodyPr>
            <a:lstStyle>
              <a:lvl1pPr defTabSz="309625">
                <a:spcBef>
                  <a:spcPts val="1300"/>
                </a:spcBef>
                <a:defRPr sz="2120" b="1" cap="all" spc="63">
                  <a:solidFill>
                    <a:srgbClr val="FDCE54"/>
                  </a:solidFill>
                  <a:latin typeface="Avenir Next Condensed"/>
                  <a:ea typeface="Avenir Next Condensed"/>
                  <a:cs typeface="Avenir Next Condensed"/>
                  <a:sym typeface="Avenir Next Condensed"/>
                </a:defRPr>
              </a:lvl1pPr>
            </a:lstStyle>
            <a:p>
              <a:r>
                <a:t>CAUTION</a:t>
              </a:r>
            </a:p>
          </p:txBody>
        </p:sp>
        <p:sp>
          <p:nvSpPr>
            <p:cNvPr id="784" name="SLIPPERY"/>
            <p:cNvSpPr txBox="1"/>
            <p:nvPr/>
          </p:nvSpPr>
          <p:spPr>
            <a:xfrm>
              <a:off x="150063" y="377423"/>
              <a:ext cx="1010958" cy="3706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lvl1pPr defTabSz="309625">
                <a:spcBef>
                  <a:spcPts val="1300"/>
                </a:spcBef>
                <a:defRPr sz="2120" b="1" cap="all" spc="-84">
                  <a:solidFill>
                    <a:srgbClr val="434A54"/>
                  </a:solidFill>
                  <a:latin typeface="Avenir Next Condensed"/>
                  <a:ea typeface="Avenir Next Condensed"/>
                  <a:cs typeface="Avenir Next Condensed"/>
                  <a:sym typeface="Avenir Next Condensed"/>
                </a:defRPr>
              </a:lvl1pPr>
            </a:lstStyle>
            <a:p>
              <a:r>
                <a:t>SLIPPERY</a:t>
              </a:r>
            </a:p>
          </p:txBody>
        </p:sp>
        <p:sp>
          <p:nvSpPr>
            <p:cNvPr id="785" name="WHEN WET"/>
            <p:cNvSpPr txBox="1"/>
            <p:nvPr/>
          </p:nvSpPr>
          <p:spPr>
            <a:xfrm>
              <a:off x="107472" y="1496216"/>
              <a:ext cx="1096140" cy="3706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lvl1pPr defTabSz="309625">
                <a:spcBef>
                  <a:spcPts val="1300"/>
                </a:spcBef>
                <a:defRPr sz="2120" b="1" cap="all" spc="-84">
                  <a:solidFill>
                    <a:srgbClr val="434A54"/>
                  </a:solidFill>
                  <a:latin typeface="Avenir Next Condensed"/>
                  <a:ea typeface="Avenir Next Condensed"/>
                  <a:cs typeface="Avenir Next Condensed"/>
                  <a:sym typeface="Avenir Next Condensed"/>
                </a:defRPr>
              </a:lvl1pPr>
            </a:lstStyle>
            <a:p>
              <a:r>
                <a:t>WHEN WET</a:t>
              </a:r>
            </a:p>
          </p:txBody>
        </p:sp>
      </p:grpSp>
      <p:grpSp>
        <p:nvGrpSpPr>
          <p:cNvPr id="793" name="Group"/>
          <p:cNvGrpSpPr/>
          <p:nvPr/>
        </p:nvGrpSpPr>
        <p:grpSpPr>
          <a:xfrm>
            <a:off x="8890335" y="467951"/>
            <a:ext cx="2544930" cy="1866901"/>
            <a:chOff x="0" y="0"/>
            <a:chExt cx="2544928" cy="1866900"/>
          </a:xfrm>
        </p:grpSpPr>
        <p:grpSp>
          <p:nvGrpSpPr>
            <p:cNvPr id="790" name="Group"/>
            <p:cNvGrpSpPr/>
            <p:nvPr/>
          </p:nvGrpSpPr>
          <p:grpSpPr>
            <a:xfrm>
              <a:off x="-1" y="0"/>
              <a:ext cx="2544930" cy="1866901"/>
              <a:chOff x="0" y="0"/>
              <a:chExt cx="2544928" cy="1866900"/>
            </a:xfrm>
          </p:grpSpPr>
          <p:sp>
            <p:nvSpPr>
              <p:cNvPr id="787" name="Rounded Rectangle"/>
              <p:cNvSpPr/>
              <p:nvPr/>
            </p:nvSpPr>
            <p:spPr>
              <a:xfrm>
                <a:off x="0" y="0"/>
                <a:ext cx="2544929" cy="1866901"/>
              </a:xfrm>
              <a:prstGeom prst="roundRect">
                <a:avLst>
                  <a:gd name="adj" fmla="val 9855"/>
                </a:avLst>
              </a:prstGeom>
              <a:solidFill>
                <a:srgbClr val="434A54"/>
              </a:solidFill>
              <a:ln w="12700" cap="flat">
                <a:noFill/>
                <a:miter lim="400000"/>
              </a:ln>
              <a:effectLst/>
            </p:spPr>
            <p:txBody>
              <a:bodyPr wrap="square" lIns="38100" tIns="38100" rIns="38100" bIns="38100" numCol="1" anchor="ctr">
                <a:normAutofit/>
              </a:bodyPr>
              <a:lstStyle/>
              <a:p>
                <a:pPr algn="l">
                  <a:spcBef>
                    <a:spcPts val="2500"/>
                  </a:spcBef>
                  <a:defRPr sz="2400" spc="-72">
                    <a:solidFill>
                      <a:srgbClr val="FFFFFF"/>
                    </a:solidFill>
                    <a:latin typeface="Verdana"/>
                    <a:ea typeface="Verdana"/>
                    <a:cs typeface="Verdana"/>
                    <a:sym typeface="Verdana"/>
                  </a:defRPr>
                </a:pPr>
                <a:endParaRPr/>
              </a:p>
            </p:txBody>
          </p:sp>
          <p:sp>
            <p:nvSpPr>
              <p:cNvPr id="788" name="Shape"/>
              <p:cNvSpPr/>
              <p:nvPr/>
            </p:nvSpPr>
            <p:spPr>
              <a:xfrm rot="10800000" flipH="1">
                <a:off x="46440" y="808061"/>
                <a:ext cx="2452049" cy="1012400"/>
              </a:xfrm>
              <a:custGeom>
                <a:avLst/>
                <a:gdLst/>
                <a:ahLst/>
                <a:cxnLst>
                  <a:cxn ang="0">
                    <a:pos x="wd2" y="hd2"/>
                  </a:cxn>
                  <a:cxn ang="5400000">
                    <a:pos x="wd2" y="hd2"/>
                  </a:cxn>
                  <a:cxn ang="10800000">
                    <a:pos x="wd2" y="hd2"/>
                  </a:cxn>
                  <a:cxn ang="16200000">
                    <a:pos x="wd2" y="hd2"/>
                  </a:cxn>
                </a:cxnLst>
                <a:rect l="0" t="0" r="r" b="b"/>
                <a:pathLst>
                  <a:path w="21600" h="21600" extrusionOk="0">
                    <a:moveTo>
                      <a:pt x="20373" y="0"/>
                    </a:moveTo>
                    <a:lnTo>
                      <a:pt x="1227" y="0"/>
                    </a:lnTo>
                    <a:cubicBezTo>
                      <a:pt x="549" y="0"/>
                      <a:pt x="0" y="1331"/>
                      <a:pt x="0" y="2972"/>
                    </a:cubicBezTo>
                    <a:lnTo>
                      <a:pt x="0" y="21600"/>
                    </a:lnTo>
                    <a:lnTo>
                      <a:pt x="21600" y="21600"/>
                    </a:lnTo>
                    <a:lnTo>
                      <a:pt x="21600" y="2972"/>
                    </a:lnTo>
                    <a:cubicBezTo>
                      <a:pt x="21600" y="1331"/>
                      <a:pt x="21051" y="0"/>
                      <a:pt x="20373" y="0"/>
                    </a:cubicBezTo>
                    <a:close/>
                  </a:path>
                </a:pathLst>
              </a:custGeom>
              <a:solidFill>
                <a:srgbClr val="FDCE54"/>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89" name="Shape"/>
              <p:cNvSpPr/>
              <p:nvPr/>
            </p:nvSpPr>
            <p:spPr>
              <a:xfrm>
                <a:off x="0" y="0"/>
                <a:ext cx="1272465" cy="18669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3123" y="0"/>
                    </a:lnTo>
                    <a:cubicBezTo>
                      <a:pt x="1398" y="0"/>
                      <a:pt x="0" y="953"/>
                      <a:pt x="0" y="2129"/>
                    </a:cubicBezTo>
                    <a:lnTo>
                      <a:pt x="0" y="19471"/>
                    </a:lnTo>
                    <a:cubicBezTo>
                      <a:pt x="0" y="20647"/>
                      <a:pt x="1398" y="21600"/>
                      <a:pt x="3123" y="21600"/>
                    </a:cubicBezTo>
                    <a:lnTo>
                      <a:pt x="21600" y="21600"/>
                    </a:lnTo>
                    <a:cubicBezTo>
                      <a:pt x="21600" y="21600"/>
                      <a:pt x="21600" y="0"/>
                      <a:pt x="21600" y="0"/>
                    </a:cubicBezTo>
                    <a:close/>
                  </a:path>
                </a:pathLst>
              </a:custGeom>
              <a:solidFill>
                <a:srgbClr val="000000">
                  <a:alpha val="5000"/>
                </a:srgbClr>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791" name="CAUTION"/>
            <p:cNvSpPr txBox="1"/>
            <p:nvPr/>
          </p:nvSpPr>
          <p:spPr>
            <a:xfrm>
              <a:off x="190753" y="89909"/>
              <a:ext cx="2167851" cy="681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rmAutofit/>
            </a:bodyPr>
            <a:lstStyle>
              <a:lvl1pPr defTabSz="432308">
                <a:lnSpc>
                  <a:spcPct val="90000"/>
                </a:lnSpc>
                <a:spcBef>
                  <a:spcPts val="0"/>
                </a:spcBef>
                <a:defRPr sz="4588" cap="all" spc="0">
                  <a:solidFill>
                    <a:srgbClr val="FDCE54"/>
                  </a:solidFill>
                  <a:latin typeface="Helvetica Neue Bold Condensed"/>
                  <a:ea typeface="Helvetica Neue Bold Condensed"/>
                  <a:cs typeface="Helvetica Neue Bold Condensed"/>
                  <a:sym typeface="Helvetica Neue Bold Condensed"/>
                </a:defRPr>
              </a:lvl1pPr>
            </a:lstStyle>
            <a:p>
              <a:r>
                <a:t>CAUTION</a:t>
              </a:r>
            </a:p>
          </p:txBody>
        </p:sp>
        <p:sp>
          <p:nvSpPr>
            <p:cNvPr id="792" name="AREA UNDER…"/>
            <p:cNvSpPr txBox="1"/>
            <p:nvPr/>
          </p:nvSpPr>
          <p:spPr>
            <a:xfrm>
              <a:off x="183933" y="861291"/>
              <a:ext cx="2167851" cy="8966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rmAutofit/>
            </a:bodyPr>
            <a:lstStyle/>
            <a:p>
              <a:pPr defTabSz="473201">
                <a:lnSpc>
                  <a:spcPct val="90000"/>
                </a:lnSpc>
                <a:spcBef>
                  <a:spcPts val="0"/>
                </a:spcBef>
                <a:defRPr sz="2754" cap="all" spc="0">
                  <a:solidFill>
                    <a:srgbClr val="434A54"/>
                  </a:solidFill>
                  <a:latin typeface="Helvetica Neue Bold Condensed"/>
                  <a:ea typeface="Helvetica Neue Bold Condensed"/>
                  <a:cs typeface="Helvetica Neue Bold Condensed"/>
                  <a:sym typeface="Helvetica Neue Bold Condensed"/>
                </a:defRPr>
              </a:pPr>
              <a:r>
                <a:t>AREA UNDER </a:t>
              </a:r>
            </a:p>
            <a:p>
              <a:pPr defTabSz="473201">
                <a:lnSpc>
                  <a:spcPct val="90000"/>
                </a:lnSpc>
                <a:spcBef>
                  <a:spcPts val="0"/>
                </a:spcBef>
                <a:defRPr sz="2754" cap="all" spc="0">
                  <a:solidFill>
                    <a:srgbClr val="434A54"/>
                  </a:solidFill>
                  <a:latin typeface="Helvetica Neue Bold Condensed"/>
                  <a:ea typeface="Helvetica Neue Bold Condensed"/>
                  <a:cs typeface="Helvetica Neue Bold Condensed"/>
                  <a:sym typeface="Helvetica Neue Bold Condensed"/>
                </a:defRPr>
              </a:pPr>
              <a:r>
                <a:t>CONSTRUCTION</a:t>
              </a:r>
            </a:p>
          </p:txBody>
        </p:sp>
      </p:grpSp>
      <p:grpSp>
        <p:nvGrpSpPr>
          <p:cNvPr id="800" name="Group"/>
          <p:cNvGrpSpPr/>
          <p:nvPr/>
        </p:nvGrpSpPr>
        <p:grpSpPr>
          <a:xfrm>
            <a:off x="1577784" y="467951"/>
            <a:ext cx="1866901" cy="1866901"/>
            <a:chOff x="0" y="0"/>
            <a:chExt cx="1866900" cy="1866900"/>
          </a:xfrm>
        </p:grpSpPr>
        <p:grpSp>
          <p:nvGrpSpPr>
            <p:cNvPr id="798" name="Group"/>
            <p:cNvGrpSpPr/>
            <p:nvPr/>
          </p:nvGrpSpPr>
          <p:grpSpPr>
            <a:xfrm>
              <a:off x="-1" y="0"/>
              <a:ext cx="1866902" cy="1866901"/>
              <a:chOff x="0" y="0"/>
              <a:chExt cx="1866900" cy="1866900"/>
            </a:xfrm>
          </p:grpSpPr>
          <p:sp>
            <p:nvSpPr>
              <p:cNvPr id="794" name="Shape"/>
              <p:cNvSpPr/>
              <p:nvPr/>
            </p:nvSpPr>
            <p:spPr>
              <a:xfrm>
                <a:off x="-1" y="-1"/>
                <a:ext cx="1866902" cy="1866902"/>
              </a:xfrm>
              <a:custGeom>
                <a:avLst/>
                <a:gdLst/>
                <a:ahLst/>
                <a:cxnLst>
                  <a:cxn ang="0">
                    <a:pos x="wd2" y="hd2"/>
                  </a:cxn>
                  <a:cxn ang="5400000">
                    <a:pos x="wd2" y="hd2"/>
                  </a:cxn>
                  <a:cxn ang="10800000">
                    <a:pos x="wd2" y="hd2"/>
                  </a:cxn>
                  <a:cxn ang="16200000">
                    <a:pos x="wd2" y="hd2"/>
                  </a:cxn>
                </a:cxnLst>
                <a:rect l="0" t="0" r="r" b="b"/>
                <a:pathLst>
                  <a:path w="21334" h="21334" extrusionOk="0">
                    <a:moveTo>
                      <a:pt x="11636" y="20934"/>
                    </a:moveTo>
                    <a:cubicBezTo>
                      <a:pt x="11103" y="21467"/>
                      <a:pt x="10231" y="21467"/>
                      <a:pt x="9698" y="20934"/>
                    </a:cubicBezTo>
                    <a:lnTo>
                      <a:pt x="400" y="11636"/>
                    </a:lnTo>
                    <a:cubicBezTo>
                      <a:pt x="-133" y="11103"/>
                      <a:pt x="-133" y="10231"/>
                      <a:pt x="400" y="9698"/>
                    </a:cubicBezTo>
                    <a:lnTo>
                      <a:pt x="9698" y="400"/>
                    </a:lnTo>
                    <a:cubicBezTo>
                      <a:pt x="10231" y="-133"/>
                      <a:pt x="11103" y="-133"/>
                      <a:pt x="11636" y="400"/>
                    </a:cubicBezTo>
                    <a:lnTo>
                      <a:pt x="20934" y="9698"/>
                    </a:lnTo>
                    <a:cubicBezTo>
                      <a:pt x="21467" y="10231"/>
                      <a:pt x="21467" y="11103"/>
                      <a:pt x="20934" y="11636"/>
                    </a:cubicBezTo>
                    <a:cubicBezTo>
                      <a:pt x="20934" y="11636"/>
                      <a:pt x="11636" y="20934"/>
                      <a:pt x="11636" y="20934"/>
                    </a:cubicBezTo>
                    <a:close/>
                  </a:path>
                </a:pathLst>
              </a:custGeom>
              <a:solidFill>
                <a:srgbClr val="FDCE54"/>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95" name="Shape"/>
              <p:cNvSpPr/>
              <p:nvPr/>
            </p:nvSpPr>
            <p:spPr>
              <a:xfrm>
                <a:off x="39957" y="39957"/>
                <a:ext cx="1786986" cy="1786985"/>
              </a:xfrm>
              <a:custGeom>
                <a:avLst/>
                <a:gdLst/>
                <a:ahLst/>
                <a:cxnLst>
                  <a:cxn ang="0">
                    <a:pos x="wd2" y="hd2"/>
                  </a:cxn>
                  <a:cxn ang="5400000">
                    <a:pos x="wd2" y="hd2"/>
                  </a:cxn>
                  <a:cxn ang="10800000">
                    <a:pos x="wd2" y="hd2"/>
                  </a:cxn>
                  <a:cxn ang="16200000">
                    <a:pos x="wd2" y="hd2"/>
                  </a:cxn>
                </a:cxnLst>
                <a:rect l="0" t="0" r="r" b="b"/>
                <a:pathLst>
                  <a:path w="21600" h="21600" extrusionOk="0">
                    <a:moveTo>
                      <a:pt x="20977" y="11141"/>
                    </a:moveTo>
                    <a:lnTo>
                      <a:pt x="11141" y="20977"/>
                    </a:lnTo>
                    <a:cubicBezTo>
                      <a:pt x="11051" y="21067"/>
                      <a:pt x="10930" y="21117"/>
                      <a:pt x="10800" y="21117"/>
                    </a:cubicBezTo>
                    <a:cubicBezTo>
                      <a:pt x="10670" y="21117"/>
                      <a:pt x="10549" y="21067"/>
                      <a:pt x="10458" y="20977"/>
                    </a:cubicBezTo>
                    <a:lnTo>
                      <a:pt x="623" y="11141"/>
                    </a:lnTo>
                    <a:cubicBezTo>
                      <a:pt x="533" y="11051"/>
                      <a:pt x="483" y="10930"/>
                      <a:pt x="483" y="10800"/>
                    </a:cubicBezTo>
                    <a:cubicBezTo>
                      <a:pt x="483" y="10670"/>
                      <a:pt x="533" y="10549"/>
                      <a:pt x="623" y="10459"/>
                    </a:cubicBezTo>
                    <a:lnTo>
                      <a:pt x="10459" y="623"/>
                    </a:lnTo>
                    <a:cubicBezTo>
                      <a:pt x="10549" y="533"/>
                      <a:pt x="10670" y="483"/>
                      <a:pt x="10800" y="483"/>
                    </a:cubicBezTo>
                    <a:cubicBezTo>
                      <a:pt x="10930" y="483"/>
                      <a:pt x="11051" y="533"/>
                      <a:pt x="11142" y="623"/>
                    </a:cubicBezTo>
                    <a:lnTo>
                      <a:pt x="20977" y="10459"/>
                    </a:lnTo>
                    <a:cubicBezTo>
                      <a:pt x="21067" y="10549"/>
                      <a:pt x="21117" y="10670"/>
                      <a:pt x="21117" y="10800"/>
                    </a:cubicBezTo>
                    <a:cubicBezTo>
                      <a:pt x="21117" y="10930"/>
                      <a:pt x="21067" y="11051"/>
                      <a:pt x="20977" y="11141"/>
                    </a:cubicBezTo>
                    <a:close/>
                    <a:moveTo>
                      <a:pt x="21319" y="10117"/>
                    </a:moveTo>
                    <a:lnTo>
                      <a:pt x="11483" y="281"/>
                    </a:lnTo>
                    <a:cubicBezTo>
                      <a:pt x="11302" y="100"/>
                      <a:pt x="11059" y="0"/>
                      <a:pt x="10800" y="0"/>
                    </a:cubicBezTo>
                    <a:cubicBezTo>
                      <a:pt x="10541" y="0"/>
                      <a:pt x="10298" y="100"/>
                      <a:pt x="10117" y="281"/>
                    </a:cubicBezTo>
                    <a:lnTo>
                      <a:pt x="281" y="10117"/>
                    </a:lnTo>
                    <a:cubicBezTo>
                      <a:pt x="100" y="10298"/>
                      <a:pt x="0" y="10541"/>
                      <a:pt x="0" y="10800"/>
                    </a:cubicBezTo>
                    <a:cubicBezTo>
                      <a:pt x="0" y="11059"/>
                      <a:pt x="100" y="11302"/>
                      <a:pt x="281" y="11483"/>
                    </a:cubicBezTo>
                    <a:lnTo>
                      <a:pt x="10117" y="21319"/>
                    </a:lnTo>
                    <a:cubicBezTo>
                      <a:pt x="10298" y="21500"/>
                      <a:pt x="10541" y="21600"/>
                      <a:pt x="10800" y="21600"/>
                    </a:cubicBezTo>
                    <a:cubicBezTo>
                      <a:pt x="11059" y="21600"/>
                      <a:pt x="11302" y="21500"/>
                      <a:pt x="11483" y="21319"/>
                    </a:cubicBezTo>
                    <a:lnTo>
                      <a:pt x="21319" y="11483"/>
                    </a:lnTo>
                    <a:cubicBezTo>
                      <a:pt x="21500" y="11302"/>
                      <a:pt x="21600" y="11059"/>
                      <a:pt x="21600" y="10800"/>
                    </a:cubicBezTo>
                    <a:cubicBezTo>
                      <a:pt x="21600" y="10541"/>
                      <a:pt x="21500" y="10298"/>
                      <a:pt x="21319" y="10117"/>
                    </a:cubicBezTo>
                    <a:close/>
                  </a:path>
                </a:pathLst>
              </a:custGeom>
              <a:solidFill>
                <a:srgbClr val="434A54"/>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96" name="Shape"/>
              <p:cNvSpPr/>
              <p:nvPr/>
            </p:nvSpPr>
            <p:spPr>
              <a:xfrm>
                <a:off x="-1" y="0"/>
                <a:ext cx="933452" cy="1866898"/>
              </a:xfrm>
              <a:custGeom>
                <a:avLst/>
                <a:gdLst/>
                <a:ahLst/>
                <a:cxnLst>
                  <a:cxn ang="0">
                    <a:pos x="wd2" y="hd2"/>
                  </a:cxn>
                  <a:cxn ang="5400000">
                    <a:pos x="wd2" y="hd2"/>
                  </a:cxn>
                  <a:cxn ang="10800000">
                    <a:pos x="wd2" y="hd2"/>
                  </a:cxn>
                  <a:cxn ang="16200000">
                    <a:pos x="wd2" y="hd2"/>
                  </a:cxn>
                </a:cxnLst>
                <a:rect l="0" t="0" r="r" b="b"/>
                <a:pathLst>
                  <a:path w="21334" h="21600" extrusionOk="0">
                    <a:moveTo>
                      <a:pt x="19397" y="405"/>
                    </a:moveTo>
                    <a:lnTo>
                      <a:pt x="799" y="9819"/>
                    </a:lnTo>
                    <a:cubicBezTo>
                      <a:pt x="-266" y="10359"/>
                      <a:pt x="-266" y="11241"/>
                      <a:pt x="799" y="11781"/>
                    </a:cubicBezTo>
                    <a:lnTo>
                      <a:pt x="19397" y="21195"/>
                    </a:lnTo>
                    <a:cubicBezTo>
                      <a:pt x="19930" y="21465"/>
                      <a:pt x="20632" y="21600"/>
                      <a:pt x="21334" y="21600"/>
                    </a:cubicBezTo>
                    <a:lnTo>
                      <a:pt x="21334" y="0"/>
                    </a:lnTo>
                    <a:cubicBezTo>
                      <a:pt x="20632" y="0"/>
                      <a:pt x="19930" y="135"/>
                      <a:pt x="19397" y="405"/>
                    </a:cubicBezTo>
                    <a:close/>
                  </a:path>
                </a:pathLst>
              </a:custGeom>
              <a:solidFill>
                <a:srgbClr val="000000">
                  <a:alpha val="5000"/>
                </a:srgbClr>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97" name="Shape"/>
              <p:cNvSpPr/>
              <p:nvPr/>
            </p:nvSpPr>
            <p:spPr>
              <a:xfrm>
                <a:off x="639320" y="419553"/>
                <a:ext cx="591373" cy="543424"/>
              </a:xfrm>
              <a:custGeom>
                <a:avLst/>
                <a:gdLst/>
                <a:ahLst/>
                <a:cxnLst>
                  <a:cxn ang="0">
                    <a:pos x="wd2" y="hd2"/>
                  </a:cxn>
                  <a:cxn ang="5400000">
                    <a:pos x="wd2" y="hd2"/>
                  </a:cxn>
                  <a:cxn ang="10800000">
                    <a:pos x="wd2" y="hd2"/>
                  </a:cxn>
                  <a:cxn ang="16200000">
                    <a:pos x="wd2" y="hd2"/>
                  </a:cxn>
                </a:cxnLst>
                <a:rect l="0" t="0" r="r" b="b"/>
                <a:pathLst>
                  <a:path w="21414" h="21600" extrusionOk="0">
                    <a:moveTo>
                      <a:pt x="15051" y="21600"/>
                    </a:moveTo>
                    <a:cubicBezTo>
                      <a:pt x="16102" y="21522"/>
                      <a:pt x="17097" y="20858"/>
                      <a:pt x="17617" y="19843"/>
                    </a:cubicBezTo>
                    <a:cubicBezTo>
                      <a:pt x="18189" y="18726"/>
                      <a:pt x="18105" y="17371"/>
                      <a:pt x="17633" y="16231"/>
                    </a:cubicBezTo>
                    <a:cubicBezTo>
                      <a:pt x="17424" y="15728"/>
                      <a:pt x="17152" y="15258"/>
                      <a:pt x="16832" y="14832"/>
                    </a:cubicBezTo>
                    <a:cubicBezTo>
                      <a:pt x="16508" y="14401"/>
                      <a:pt x="16130" y="14044"/>
                      <a:pt x="15765" y="13658"/>
                    </a:cubicBezTo>
                    <a:cubicBezTo>
                      <a:pt x="14974" y="12820"/>
                      <a:pt x="14414" y="11802"/>
                      <a:pt x="13817" y="10799"/>
                    </a:cubicBezTo>
                    <a:cubicBezTo>
                      <a:pt x="13299" y="9927"/>
                      <a:pt x="12703" y="9077"/>
                      <a:pt x="11789" y="8693"/>
                    </a:cubicBezTo>
                    <a:cubicBezTo>
                      <a:pt x="10905" y="8322"/>
                      <a:pt x="9829" y="8303"/>
                      <a:pt x="8995" y="8827"/>
                    </a:cubicBezTo>
                    <a:cubicBezTo>
                      <a:pt x="8066" y="9410"/>
                      <a:pt x="7449" y="10488"/>
                      <a:pt x="6848" y="11423"/>
                    </a:cubicBezTo>
                    <a:cubicBezTo>
                      <a:pt x="6528" y="11921"/>
                      <a:pt x="6207" y="12419"/>
                      <a:pt x="5850" y="12885"/>
                    </a:cubicBezTo>
                    <a:cubicBezTo>
                      <a:pt x="5496" y="13349"/>
                      <a:pt x="5100" y="13750"/>
                      <a:pt x="4696" y="14158"/>
                    </a:cubicBezTo>
                    <a:cubicBezTo>
                      <a:pt x="3271" y="15601"/>
                      <a:pt x="2367" y="18170"/>
                      <a:pt x="3535" y="20103"/>
                    </a:cubicBezTo>
                    <a:cubicBezTo>
                      <a:pt x="4078" y="21001"/>
                      <a:pt x="4964" y="21586"/>
                      <a:pt x="5953" y="21586"/>
                    </a:cubicBezTo>
                    <a:cubicBezTo>
                      <a:pt x="7025" y="21587"/>
                      <a:pt x="8038" y="21167"/>
                      <a:pt x="9068" y="20896"/>
                    </a:cubicBezTo>
                    <a:cubicBezTo>
                      <a:pt x="9594" y="20757"/>
                      <a:pt x="10117" y="20681"/>
                      <a:pt x="10659" y="20712"/>
                    </a:cubicBezTo>
                    <a:cubicBezTo>
                      <a:pt x="11158" y="20741"/>
                      <a:pt x="11650" y="20839"/>
                      <a:pt x="12134" y="20973"/>
                    </a:cubicBezTo>
                    <a:cubicBezTo>
                      <a:pt x="13106" y="21240"/>
                      <a:pt x="14038" y="21600"/>
                      <a:pt x="15051" y="21600"/>
                    </a:cubicBezTo>
                    <a:cubicBezTo>
                      <a:pt x="15585" y="21560"/>
                      <a:pt x="14933" y="21600"/>
                      <a:pt x="15051" y="21600"/>
                    </a:cubicBezTo>
                    <a:close/>
                    <a:moveTo>
                      <a:pt x="19214" y="5903"/>
                    </a:moveTo>
                    <a:cubicBezTo>
                      <a:pt x="17000" y="6071"/>
                      <a:pt x="15396" y="9480"/>
                      <a:pt x="16631" y="11542"/>
                    </a:cubicBezTo>
                    <a:cubicBezTo>
                      <a:pt x="17116" y="12353"/>
                      <a:pt x="17996" y="12684"/>
                      <a:pt x="18845" y="12438"/>
                    </a:cubicBezTo>
                    <a:cubicBezTo>
                      <a:pt x="19759" y="12174"/>
                      <a:pt x="20501" y="11390"/>
                      <a:pt x="20942" y="10494"/>
                    </a:cubicBezTo>
                    <a:cubicBezTo>
                      <a:pt x="21423" y="9515"/>
                      <a:pt x="21600" y="8248"/>
                      <a:pt x="21170" y="7209"/>
                    </a:cubicBezTo>
                    <a:cubicBezTo>
                      <a:pt x="20819" y="6358"/>
                      <a:pt x="20068" y="5837"/>
                      <a:pt x="19214" y="5903"/>
                    </a:cubicBezTo>
                    <a:cubicBezTo>
                      <a:pt x="19104" y="5911"/>
                      <a:pt x="20114" y="5834"/>
                      <a:pt x="19214" y="5903"/>
                    </a:cubicBezTo>
                    <a:close/>
                    <a:moveTo>
                      <a:pt x="0" y="8756"/>
                    </a:moveTo>
                    <a:cubicBezTo>
                      <a:pt x="67" y="9946"/>
                      <a:pt x="550" y="11110"/>
                      <a:pt x="1404" y="11864"/>
                    </a:cubicBezTo>
                    <a:cubicBezTo>
                      <a:pt x="2185" y="12553"/>
                      <a:pt x="3308" y="12793"/>
                      <a:pt x="4136" y="12056"/>
                    </a:cubicBezTo>
                    <a:cubicBezTo>
                      <a:pt x="4837" y="11432"/>
                      <a:pt x="5053" y="10386"/>
                      <a:pt x="4976" y="9436"/>
                    </a:cubicBezTo>
                    <a:cubicBezTo>
                      <a:pt x="4893" y="8406"/>
                      <a:pt x="4451" y="7368"/>
                      <a:pt x="3746" y="6678"/>
                    </a:cubicBezTo>
                    <a:cubicBezTo>
                      <a:pt x="3016" y="5964"/>
                      <a:pt x="1950" y="5573"/>
                      <a:pt x="1053" y="6174"/>
                    </a:cubicBezTo>
                    <a:cubicBezTo>
                      <a:pt x="249" y="6713"/>
                      <a:pt x="0" y="7786"/>
                      <a:pt x="0" y="8756"/>
                    </a:cubicBezTo>
                    <a:cubicBezTo>
                      <a:pt x="26" y="9221"/>
                      <a:pt x="0" y="8646"/>
                      <a:pt x="0" y="8756"/>
                    </a:cubicBezTo>
                    <a:close/>
                    <a:moveTo>
                      <a:pt x="6677" y="81"/>
                    </a:moveTo>
                    <a:cubicBezTo>
                      <a:pt x="5377" y="187"/>
                      <a:pt x="4657" y="1599"/>
                      <a:pt x="4519" y="2888"/>
                    </a:cubicBezTo>
                    <a:cubicBezTo>
                      <a:pt x="4373" y="4251"/>
                      <a:pt x="4742" y="5724"/>
                      <a:pt x="5599" y="6738"/>
                    </a:cubicBezTo>
                    <a:cubicBezTo>
                      <a:pt x="6272" y="7534"/>
                      <a:pt x="7333" y="7968"/>
                      <a:pt x="8261" y="7440"/>
                    </a:cubicBezTo>
                    <a:cubicBezTo>
                      <a:pt x="9128" y="6947"/>
                      <a:pt x="9581" y="5851"/>
                      <a:pt x="9680" y="4825"/>
                    </a:cubicBezTo>
                    <a:cubicBezTo>
                      <a:pt x="9788" y="3696"/>
                      <a:pt x="9548" y="2501"/>
                      <a:pt x="8981" y="1550"/>
                    </a:cubicBezTo>
                    <a:cubicBezTo>
                      <a:pt x="8481" y="710"/>
                      <a:pt x="7631" y="3"/>
                      <a:pt x="6677" y="81"/>
                    </a:cubicBezTo>
                    <a:cubicBezTo>
                      <a:pt x="6459" y="99"/>
                      <a:pt x="7153" y="42"/>
                      <a:pt x="6677" y="81"/>
                    </a:cubicBezTo>
                    <a:close/>
                    <a:moveTo>
                      <a:pt x="14352" y="0"/>
                    </a:moveTo>
                    <a:cubicBezTo>
                      <a:pt x="15343" y="0"/>
                      <a:pt x="16113" y="651"/>
                      <a:pt x="16499" y="1637"/>
                    </a:cubicBezTo>
                    <a:cubicBezTo>
                      <a:pt x="16921" y="2716"/>
                      <a:pt x="16871" y="3975"/>
                      <a:pt x="16532" y="5071"/>
                    </a:cubicBezTo>
                    <a:cubicBezTo>
                      <a:pt x="16223" y="6068"/>
                      <a:pt x="15632" y="6991"/>
                      <a:pt x="14773" y="7492"/>
                    </a:cubicBezTo>
                    <a:cubicBezTo>
                      <a:pt x="13904" y="7999"/>
                      <a:pt x="12870" y="7849"/>
                      <a:pt x="12193" y="7049"/>
                    </a:cubicBezTo>
                    <a:cubicBezTo>
                      <a:pt x="11251" y="5936"/>
                      <a:pt x="11221" y="4146"/>
                      <a:pt x="11632" y="2775"/>
                    </a:cubicBezTo>
                    <a:cubicBezTo>
                      <a:pt x="12033" y="1433"/>
                      <a:pt x="12998" y="131"/>
                      <a:pt x="14352" y="0"/>
                    </a:cubicBezTo>
                    <a:cubicBezTo>
                      <a:pt x="14428" y="0"/>
                      <a:pt x="13888" y="45"/>
                      <a:pt x="14352" y="0"/>
                    </a:cubicBezTo>
                    <a:close/>
                  </a:path>
                </a:pathLst>
              </a:custGeom>
              <a:solidFill>
                <a:srgbClr val="434A54"/>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799" name="BEWARE OF…"/>
            <p:cNvSpPr txBox="1"/>
            <p:nvPr/>
          </p:nvSpPr>
          <p:spPr>
            <a:xfrm>
              <a:off x="398547" y="1039352"/>
              <a:ext cx="1068885" cy="4945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rmAutofit/>
            </a:bodyPr>
            <a:lstStyle/>
            <a:p>
              <a:pPr defTabSz="368045">
                <a:lnSpc>
                  <a:spcPct val="80000"/>
                </a:lnSpc>
                <a:spcBef>
                  <a:spcPts val="0"/>
                </a:spcBef>
                <a:defRPr sz="1764" cap="all" spc="0">
                  <a:solidFill>
                    <a:srgbClr val="434A54"/>
                  </a:solidFill>
                  <a:latin typeface="Helvetica Neue Bold Condensed"/>
                  <a:ea typeface="Helvetica Neue Bold Condensed"/>
                  <a:cs typeface="Helvetica Neue Bold Condensed"/>
                  <a:sym typeface="Helvetica Neue Bold Condensed"/>
                </a:defRPr>
              </a:pPr>
              <a:r>
                <a:t>BEWARE OF</a:t>
              </a:r>
            </a:p>
            <a:p>
              <a:pPr defTabSz="368045">
                <a:lnSpc>
                  <a:spcPct val="80000"/>
                </a:lnSpc>
                <a:spcBef>
                  <a:spcPts val="0"/>
                </a:spcBef>
                <a:defRPr sz="1764" cap="all" spc="0">
                  <a:solidFill>
                    <a:srgbClr val="434A54"/>
                  </a:solidFill>
                  <a:latin typeface="Helvetica Neue Bold Condensed"/>
                  <a:ea typeface="Helvetica Neue Bold Condensed"/>
                  <a:cs typeface="Helvetica Neue Bold Condensed"/>
                  <a:sym typeface="Helvetica Neue Bold Condensed"/>
                </a:defRPr>
              </a:pPr>
              <a:r>
                <a:t>DOG</a:t>
              </a:r>
            </a:p>
          </p:txBody>
        </p:sp>
      </p:grpSp>
      <p:grpSp>
        <p:nvGrpSpPr>
          <p:cNvPr id="807" name="Group"/>
          <p:cNvGrpSpPr/>
          <p:nvPr/>
        </p:nvGrpSpPr>
        <p:grpSpPr>
          <a:xfrm>
            <a:off x="6216673" y="467951"/>
            <a:ext cx="2101241" cy="1866901"/>
            <a:chOff x="0" y="0"/>
            <a:chExt cx="2101240" cy="1866900"/>
          </a:xfrm>
        </p:grpSpPr>
        <p:grpSp>
          <p:nvGrpSpPr>
            <p:cNvPr id="805" name="Group"/>
            <p:cNvGrpSpPr/>
            <p:nvPr/>
          </p:nvGrpSpPr>
          <p:grpSpPr>
            <a:xfrm>
              <a:off x="-1" y="-1"/>
              <a:ext cx="2101242" cy="1866902"/>
              <a:chOff x="0" y="0"/>
              <a:chExt cx="2101240" cy="1866900"/>
            </a:xfrm>
          </p:grpSpPr>
          <p:sp>
            <p:nvSpPr>
              <p:cNvPr id="801" name="Shape"/>
              <p:cNvSpPr/>
              <p:nvPr/>
            </p:nvSpPr>
            <p:spPr>
              <a:xfrm>
                <a:off x="90751" y="90626"/>
                <a:ext cx="1919702" cy="1684982"/>
              </a:xfrm>
              <a:custGeom>
                <a:avLst/>
                <a:gdLst/>
                <a:ahLst/>
                <a:cxnLst>
                  <a:cxn ang="0">
                    <a:pos x="wd2" y="hd2"/>
                  </a:cxn>
                  <a:cxn ang="5400000">
                    <a:pos x="wd2" y="hd2"/>
                  </a:cxn>
                  <a:cxn ang="10800000">
                    <a:pos x="wd2" y="hd2"/>
                  </a:cxn>
                  <a:cxn ang="16200000">
                    <a:pos x="wd2" y="hd2"/>
                  </a:cxn>
                </a:cxnLst>
                <a:rect l="0" t="0" r="r" b="b"/>
                <a:pathLst>
                  <a:path w="21107" h="21383" extrusionOk="0">
                    <a:moveTo>
                      <a:pt x="20141" y="0"/>
                    </a:moveTo>
                    <a:cubicBezTo>
                      <a:pt x="21001" y="0"/>
                      <a:pt x="21353" y="725"/>
                      <a:pt x="20923" y="1584"/>
                    </a:cubicBezTo>
                    <a:lnTo>
                      <a:pt x="11335" y="20736"/>
                    </a:lnTo>
                    <a:cubicBezTo>
                      <a:pt x="10905" y="21594"/>
                      <a:pt x="10201" y="21600"/>
                      <a:pt x="9771" y="20741"/>
                    </a:cubicBezTo>
                    <a:lnTo>
                      <a:pt x="183" y="1581"/>
                    </a:lnTo>
                    <a:cubicBezTo>
                      <a:pt x="-247" y="722"/>
                      <a:pt x="105" y="0"/>
                      <a:pt x="965" y="0"/>
                    </a:cubicBezTo>
                    <a:cubicBezTo>
                      <a:pt x="965" y="0"/>
                      <a:pt x="20141" y="0"/>
                      <a:pt x="20141" y="0"/>
                    </a:cubicBezTo>
                    <a:close/>
                  </a:path>
                </a:pathLst>
              </a:custGeom>
              <a:solidFill>
                <a:srgbClr val="ED5566"/>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02" name="Shape"/>
              <p:cNvSpPr/>
              <p:nvPr/>
            </p:nvSpPr>
            <p:spPr>
              <a:xfrm>
                <a:off x="0" y="0"/>
                <a:ext cx="2101241" cy="1866901"/>
              </a:xfrm>
              <a:custGeom>
                <a:avLst/>
                <a:gdLst/>
                <a:ahLst/>
                <a:cxnLst>
                  <a:cxn ang="0">
                    <a:pos x="wd2" y="hd2"/>
                  </a:cxn>
                  <a:cxn ang="5400000">
                    <a:pos x="wd2" y="hd2"/>
                  </a:cxn>
                  <a:cxn ang="10800000">
                    <a:pos x="wd2" y="hd2"/>
                  </a:cxn>
                  <a:cxn ang="16200000">
                    <a:pos x="wd2" y="hd2"/>
                  </a:cxn>
                </a:cxnLst>
                <a:rect l="0" t="0" r="r" b="b"/>
                <a:pathLst>
                  <a:path w="21406" h="21600" extrusionOk="0">
                    <a:moveTo>
                      <a:pt x="1169" y="1592"/>
                    </a:moveTo>
                    <a:cubicBezTo>
                      <a:pt x="1272" y="1390"/>
                      <a:pt x="1503" y="1258"/>
                      <a:pt x="1819" y="1258"/>
                    </a:cubicBezTo>
                    <a:lnTo>
                      <a:pt x="19587" y="1258"/>
                    </a:lnTo>
                    <a:cubicBezTo>
                      <a:pt x="19903" y="1258"/>
                      <a:pt x="20134" y="1390"/>
                      <a:pt x="20237" y="1592"/>
                    </a:cubicBezTo>
                    <a:cubicBezTo>
                      <a:pt x="20340" y="1794"/>
                      <a:pt x="20310" y="2087"/>
                      <a:pt x="20151" y="2398"/>
                    </a:cubicBezTo>
                    <a:lnTo>
                      <a:pt x="11268" y="19854"/>
                    </a:lnTo>
                    <a:cubicBezTo>
                      <a:pt x="11109" y="20165"/>
                      <a:pt x="10909" y="20339"/>
                      <a:pt x="10703" y="20339"/>
                    </a:cubicBezTo>
                    <a:cubicBezTo>
                      <a:pt x="10497" y="20339"/>
                      <a:pt x="10297" y="20169"/>
                      <a:pt x="10138" y="19858"/>
                    </a:cubicBezTo>
                    <a:lnTo>
                      <a:pt x="1255" y="2397"/>
                    </a:lnTo>
                    <a:cubicBezTo>
                      <a:pt x="1096" y="2086"/>
                      <a:pt x="1066" y="1794"/>
                      <a:pt x="1169" y="1592"/>
                    </a:cubicBezTo>
                    <a:close/>
                    <a:moveTo>
                      <a:pt x="294" y="3038"/>
                    </a:moveTo>
                    <a:lnTo>
                      <a:pt x="9178" y="20489"/>
                    </a:lnTo>
                    <a:cubicBezTo>
                      <a:pt x="9537" y="21195"/>
                      <a:pt x="10093" y="21600"/>
                      <a:pt x="10703" y="21600"/>
                    </a:cubicBezTo>
                    <a:cubicBezTo>
                      <a:pt x="11313" y="21600"/>
                      <a:pt x="11869" y="21195"/>
                      <a:pt x="12228" y="20489"/>
                    </a:cubicBezTo>
                    <a:lnTo>
                      <a:pt x="21112" y="3038"/>
                    </a:lnTo>
                    <a:cubicBezTo>
                      <a:pt x="21472" y="2331"/>
                      <a:pt x="21503" y="1562"/>
                      <a:pt x="21198" y="963"/>
                    </a:cubicBezTo>
                    <a:cubicBezTo>
                      <a:pt x="20893" y="364"/>
                      <a:pt x="20306" y="0"/>
                      <a:pt x="19587" y="0"/>
                    </a:cubicBezTo>
                    <a:lnTo>
                      <a:pt x="1819" y="0"/>
                    </a:lnTo>
                    <a:cubicBezTo>
                      <a:pt x="1100" y="0"/>
                      <a:pt x="513" y="364"/>
                      <a:pt x="208" y="963"/>
                    </a:cubicBezTo>
                    <a:cubicBezTo>
                      <a:pt x="-97" y="1562"/>
                      <a:pt x="-66" y="2331"/>
                      <a:pt x="294" y="3038"/>
                    </a:cubicBezTo>
                    <a:close/>
                  </a:path>
                </a:pathLst>
              </a:custGeom>
              <a:solidFill>
                <a:srgbClr val="FFFFFF"/>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03" name="Shape"/>
              <p:cNvSpPr/>
              <p:nvPr/>
            </p:nvSpPr>
            <p:spPr>
              <a:xfrm>
                <a:off x="580811" y="407817"/>
                <a:ext cx="928497" cy="814965"/>
              </a:xfrm>
              <a:custGeom>
                <a:avLst/>
                <a:gdLst/>
                <a:ahLst/>
                <a:cxnLst>
                  <a:cxn ang="0">
                    <a:pos x="wd2" y="hd2"/>
                  </a:cxn>
                  <a:cxn ang="5400000">
                    <a:pos x="wd2" y="hd2"/>
                  </a:cxn>
                  <a:cxn ang="10800000">
                    <a:pos x="wd2" y="hd2"/>
                  </a:cxn>
                  <a:cxn ang="16200000">
                    <a:pos x="wd2" y="hd2"/>
                  </a:cxn>
                </a:cxnLst>
                <a:rect l="0" t="0" r="r" b="b"/>
                <a:pathLst>
                  <a:path w="21107" h="21382" extrusionOk="0">
                    <a:moveTo>
                      <a:pt x="20141" y="0"/>
                    </a:moveTo>
                    <a:cubicBezTo>
                      <a:pt x="21001" y="0"/>
                      <a:pt x="21353" y="725"/>
                      <a:pt x="20923" y="1584"/>
                    </a:cubicBezTo>
                    <a:lnTo>
                      <a:pt x="11335" y="20735"/>
                    </a:lnTo>
                    <a:cubicBezTo>
                      <a:pt x="10905" y="21594"/>
                      <a:pt x="10201" y="21600"/>
                      <a:pt x="9771" y="20741"/>
                    </a:cubicBezTo>
                    <a:lnTo>
                      <a:pt x="183" y="1581"/>
                    </a:lnTo>
                    <a:cubicBezTo>
                      <a:pt x="-247" y="723"/>
                      <a:pt x="105" y="0"/>
                      <a:pt x="965" y="0"/>
                    </a:cubicBezTo>
                    <a:cubicBezTo>
                      <a:pt x="965" y="0"/>
                      <a:pt x="20141" y="0"/>
                      <a:pt x="20141" y="0"/>
                    </a:cubicBezTo>
                    <a:close/>
                  </a:path>
                </a:pathLst>
              </a:custGeom>
              <a:solidFill>
                <a:srgbClr val="FFFFFF"/>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04" name="Shape"/>
              <p:cNvSpPr/>
              <p:nvPr/>
            </p:nvSpPr>
            <p:spPr>
              <a:xfrm>
                <a:off x="0" y="0"/>
                <a:ext cx="1046882" cy="1866768"/>
              </a:xfrm>
              <a:custGeom>
                <a:avLst/>
                <a:gdLst/>
                <a:ahLst/>
                <a:cxnLst>
                  <a:cxn ang="0">
                    <a:pos x="wd2" y="hd2"/>
                  </a:cxn>
                  <a:cxn ang="5400000">
                    <a:pos x="wd2" y="hd2"/>
                  </a:cxn>
                  <a:cxn ang="10800000">
                    <a:pos x="wd2" y="hd2"/>
                  </a:cxn>
                  <a:cxn ang="16200000">
                    <a:pos x="wd2" y="hd2"/>
                  </a:cxn>
                </a:cxnLst>
                <a:rect l="0" t="0" r="r" b="b"/>
                <a:pathLst>
                  <a:path w="21406" h="21600" extrusionOk="0">
                    <a:moveTo>
                      <a:pt x="21406" y="0"/>
                    </a:moveTo>
                    <a:lnTo>
                      <a:pt x="3652" y="0"/>
                    </a:lnTo>
                    <a:cubicBezTo>
                      <a:pt x="2209" y="0"/>
                      <a:pt x="1030" y="364"/>
                      <a:pt x="418" y="963"/>
                    </a:cubicBezTo>
                    <a:cubicBezTo>
                      <a:pt x="-194" y="1562"/>
                      <a:pt x="-131" y="2331"/>
                      <a:pt x="591" y="3038"/>
                    </a:cubicBezTo>
                    <a:lnTo>
                      <a:pt x="18421" y="20490"/>
                    </a:lnTo>
                    <a:cubicBezTo>
                      <a:pt x="19128" y="21182"/>
                      <a:pt x="20212" y="21583"/>
                      <a:pt x="21406" y="21600"/>
                    </a:cubicBezTo>
                    <a:cubicBezTo>
                      <a:pt x="21406" y="16157"/>
                      <a:pt x="21406" y="7922"/>
                      <a:pt x="21406" y="0"/>
                    </a:cubicBezTo>
                    <a:close/>
                  </a:path>
                </a:pathLst>
              </a:custGeom>
              <a:solidFill>
                <a:srgbClr val="000000">
                  <a:alpha val="5000"/>
                </a:srgbClr>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806" name="YIELD"/>
            <p:cNvSpPr txBox="1"/>
            <p:nvPr/>
          </p:nvSpPr>
          <p:spPr>
            <a:xfrm>
              <a:off x="691509" y="465987"/>
              <a:ext cx="710829" cy="2812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lvl1pPr defTabSz="362204">
                <a:spcBef>
                  <a:spcPts val="1500"/>
                </a:spcBef>
                <a:defRPr sz="1798" cap="all" spc="0">
                  <a:solidFill>
                    <a:srgbClr val="ED5566"/>
                  </a:solidFill>
                  <a:latin typeface="Helvetica Neue Bold Condensed"/>
                  <a:ea typeface="Helvetica Neue Bold Condensed"/>
                  <a:cs typeface="Helvetica Neue Bold Condensed"/>
                  <a:sym typeface="Helvetica Neue Bold Condensed"/>
                </a:defRPr>
              </a:lvl1pPr>
            </a:lstStyle>
            <a:p>
              <a:r>
                <a:t>YIELD</a:t>
              </a:r>
            </a:p>
          </p:txBody>
        </p:sp>
      </p:grpSp>
      <p:grpSp>
        <p:nvGrpSpPr>
          <p:cNvPr id="814" name="Group"/>
          <p:cNvGrpSpPr/>
          <p:nvPr/>
        </p:nvGrpSpPr>
        <p:grpSpPr>
          <a:xfrm>
            <a:off x="8890335" y="2724725"/>
            <a:ext cx="2586546" cy="1866901"/>
            <a:chOff x="0" y="0"/>
            <a:chExt cx="2586544" cy="1866900"/>
          </a:xfrm>
        </p:grpSpPr>
        <p:grpSp>
          <p:nvGrpSpPr>
            <p:cNvPr id="812" name="Group"/>
            <p:cNvGrpSpPr/>
            <p:nvPr/>
          </p:nvGrpSpPr>
          <p:grpSpPr>
            <a:xfrm>
              <a:off x="-1" y="-1"/>
              <a:ext cx="2586546" cy="1866902"/>
              <a:chOff x="0" y="0"/>
              <a:chExt cx="2586544" cy="1866900"/>
            </a:xfrm>
          </p:grpSpPr>
          <p:sp>
            <p:nvSpPr>
              <p:cNvPr id="808" name="Shape"/>
              <p:cNvSpPr/>
              <p:nvPr/>
            </p:nvSpPr>
            <p:spPr>
              <a:xfrm rot="5400000">
                <a:off x="360278" y="-360273"/>
                <a:ext cx="1865989" cy="2586546"/>
              </a:xfrm>
              <a:custGeom>
                <a:avLst/>
                <a:gdLst/>
                <a:ahLst/>
                <a:cxnLst>
                  <a:cxn ang="0">
                    <a:pos x="wd2" y="hd2"/>
                  </a:cxn>
                  <a:cxn ang="5400000">
                    <a:pos x="wd2" y="hd2"/>
                  </a:cxn>
                  <a:cxn ang="10800000">
                    <a:pos x="wd2" y="hd2"/>
                  </a:cxn>
                  <a:cxn ang="16200000">
                    <a:pos x="wd2" y="hd2"/>
                  </a:cxn>
                </a:cxnLst>
                <a:rect l="0" t="0" r="r" b="b"/>
                <a:pathLst>
                  <a:path w="21600" h="21600" extrusionOk="0">
                    <a:moveTo>
                      <a:pt x="2220" y="21600"/>
                    </a:moveTo>
                    <a:cubicBezTo>
                      <a:pt x="999" y="21600"/>
                      <a:pt x="0" y="20878"/>
                      <a:pt x="0" y="19997"/>
                    </a:cubicBezTo>
                    <a:lnTo>
                      <a:pt x="0" y="1603"/>
                    </a:lnTo>
                    <a:cubicBezTo>
                      <a:pt x="0" y="722"/>
                      <a:pt x="999" y="0"/>
                      <a:pt x="2220" y="0"/>
                    </a:cubicBezTo>
                    <a:lnTo>
                      <a:pt x="19380" y="0"/>
                    </a:lnTo>
                    <a:cubicBezTo>
                      <a:pt x="20601" y="0"/>
                      <a:pt x="21600" y="722"/>
                      <a:pt x="21600" y="1603"/>
                    </a:cubicBezTo>
                    <a:lnTo>
                      <a:pt x="21600" y="19997"/>
                    </a:lnTo>
                    <a:cubicBezTo>
                      <a:pt x="21600" y="20878"/>
                      <a:pt x="20601" y="21600"/>
                      <a:pt x="19380" y="21600"/>
                    </a:cubicBezTo>
                    <a:lnTo>
                      <a:pt x="2220" y="21600"/>
                    </a:lnTo>
                    <a:close/>
                  </a:path>
                </a:pathLst>
              </a:custGeom>
              <a:solidFill>
                <a:srgbClr val="F6BB42"/>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09" name="Shape"/>
              <p:cNvSpPr/>
              <p:nvPr/>
            </p:nvSpPr>
            <p:spPr>
              <a:xfrm rot="5400000">
                <a:off x="420114" y="-300378"/>
                <a:ext cx="1747229" cy="2467657"/>
              </a:xfrm>
              <a:custGeom>
                <a:avLst/>
                <a:gdLst/>
                <a:ahLst/>
                <a:cxnLst>
                  <a:cxn ang="0">
                    <a:pos x="wd2" y="hd2"/>
                  </a:cxn>
                  <a:cxn ang="5400000">
                    <a:pos x="wd2" y="hd2"/>
                  </a:cxn>
                  <a:cxn ang="10800000">
                    <a:pos x="wd2" y="hd2"/>
                  </a:cxn>
                  <a:cxn ang="16200000">
                    <a:pos x="wd2" y="hd2"/>
                  </a:cxn>
                </a:cxnLst>
                <a:rect l="0" t="0" r="r" b="b"/>
                <a:pathLst>
                  <a:path w="21600" h="21600" extrusionOk="0">
                    <a:moveTo>
                      <a:pt x="20860" y="20444"/>
                    </a:moveTo>
                    <a:cubicBezTo>
                      <a:pt x="20860" y="20792"/>
                      <a:pt x="20460" y="21076"/>
                      <a:pt x="19969" y="21076"/>
                    </a:cubicBezTo>
                    <a:lnTo>
                      <a:pt x="1632" y="21076"/>
                    </a:lnTo>
                    <a:cubicBezTo>
                      <a:pt x="1140" y="21076"/>
                      <a:pt x="740" y="20792"/>
                      <a:pt x="740" y="20444"/>
                    </a:cubicBezTo>
                    <a:lnTo>
                      <a:pt x="740" y="1156"/>
                    </a:lnTo>
                    <a:cubicBezTo>
                      <a:pt x="740" y="808"/>
                      <a:pt x="1140" y="524"/>
                      <a:pt x="1632" y="524"/>
                    </a:cubicBezTo>
                    <a:cubicBezTo>
                      <a:pt x="1632" y="524"/>
                      <a:pt x="14958" y="524"/>
                      <a:pt x="19969" y="524"/>
                    </a:cubicBezTo>
                    <a:cubicBezTo>
                      <a:pt x="20502" y="524"/>
                      <a:pt x="20860" y="808"/>
                      <a:pt x="20860" y="1156"/>
                    </a:cubicBezTo>
                    <a:lnTo>
                      <a:pt x="20860" y="20444"/>
                    </a:lnTo>
                    <a:close/>
                    <a:moveTo>
                      <a:pt x="19969" y="0"/>
                    </a:moveTo>
                    <a:lnTo>
                      <a:pt x="1632" y="0"/>
                    </a:lnTo>
                    <a:cubicBezTo>
                      <a:pt x="730" y="0"/>
                      <a:pt x="0" y="518"/>
                      <a:pt x="0" y="1156"/>
                    </a:cubicBezTo>
                    <a:lnTo>
                      <a:pt x="0" y="20444"/>
                    </a:lnTo>
                    <a:cubicBezTo>
                      <a:pt x="0" y="21082"/>
                      <a:pt x="730" y="21600"/>
                      <a:pt x="1632" y="21600"/>
                    </a:cubicBezTo>
                    <a:cubicBezTo>
                      <a:pt x="1632" y="21600"/>
                      <a:pt x="14958" y="21600"/>
                      <a:pt x="19969" y="21600"/>
                    </a:cubicBezTo>
                    <a:cubicBezTo>
                      <a:pt x="20945" y="21600"/>
                      <a:pt x="21600" y="21136"/>
                      <a:pt x="21600" y="20444"/>
                    </a:cubicBezTo>
                    <a:cubicBezTo>
                      <a:pt x="21600" y="16200"/>
                      <a:pt x="21600" y="1156"/>
                      <a:pt x="21600" y="1156"/>
                    </a:cubicBezTo>
                    <a:cubicBezTo>
                      <a:pt x="21600" y="518"/>
                      <a:pt x="20869" y="0"/>
                      <a:pt x="19969" y="0"/>
                    </a:cubicBezTo>
                    <a:close/>
                  </a:path>
                </a:pathLst>
              </a:custGeom>
              <a:solidFill>
                <a:srgbClr val="4D4D4D"/>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10" name="Shape"/>
              <p:cNvSpPr/>
              <p:nvPr/>
            </p:nvSpPr>
            <p:spPr>
              <a:xfrm>
                <a:off x="4" y="0"/>
                <a:ext cx="1281744" cy="18669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3375" y="0"/>
                    </a:lnTo>
                    <a:cubicBezTo>
                      <a:pt x="1595" y="0"/>
                      <a:pt x="0" y="932"/>
                      <a:pt x="0" y="2153"/>
                    </a:cubicBezTo>
                    <a:lnTo>
                      <a:pt x="0" y="19304"/>
                    </a:lnTo>
                    <a:cubicBezTo>
                      <a:pt x="0" y="20524"/>
                      <a:pt x="1595" y="21600"/>
                      <a:pt x="3375" y="21600"/>
                    </a:cubicBezTo>
                    <a:lnTo>
                      <a:pt x="21600" y="21600"/>
                    </a:lnTo>
                    <a:cubicBezTo>
                      <a:pt x="21600" y="13431"/>
                      <a:pt x="21600" y="7477"/>
                      <a:pt x="21600" y="0"/>
                    </a:cubicBezTo>
                    <a:close/>
                  </a:path>
                </a:pathLst>
              </a:custGeom>
              <a:solidFill>
                <a:srgbClr val="000000">
                  <a:alpha val="5000"/>
                </a:srgbClr>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11" name="Arrow"/>
              <p:cNvSpPr/>
              <p:nvPr/>
            </p:nvSpPr>
            <p:spPr>
              <a:xfrm>
                <a:off x="317446" y="997898"/>
                <a:ext cx="1988500" cy="538530"/>
              </a:xfrm>
              <a:prstGeom prst="rightArrow">
                <a:avLst>
                  <a:gd name="adj1" fmla="val 61736"/>
                  <a:gd name="adj2" fmla="val 71173"/>
                </a:avLst>
              </a:prstGeom>
              <a:solidFill>
                <a:srgbClr val="4D4D4D"/>
              </a:solidFill>
              <a:ln w="12700" cap="flat">
                <a:noFill/>
                <a:miter lim="400000"/>
              </a:ln>
              <a:effectLst/>
            </p:spPr>
            <p:txBody>
              <a:bodyPr wrap="square" lIns="38100" tIns="38100" rIns="38100" bIns="38100" numCol="1" anchor="ctr">
                <a:normAutofit fontScale="62500" lnSpcReduction="20000"/>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813" name="DETOUR"/>
            <p:cNvSpPr txBox="1"/>
            <p:nvPr/>
          </p:nvSpPr>
          <p:spPr>
            <a:xfrm>
              <a:off x="240610" y="287184"/>
              <a:ext cx="2096668" cy="7152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rmAutofit lnSpcReduction="10000"/>
            </a:bodyPr>
            <a:lstStyle>
              <a:lvl1pPr defTabSz="461518">
                <a:lnSpc>
                  <a:spcPct val="100000"/>
                </a:lnSpc>
                <a:spcBef>
                  <a:spcPts val="0"/>
                </a:spcBef>
                <a:defRPr sz="4740" cap="all" spc="0">
                  <a:solidFill>
                    <a:srgbClr val="484848"/>
                  </a:solidFill>
                  <a:latin typeface="Helvetica Neue Bold Condensed"/>
                  <a:ea typeface="Helvetica Neue Bold Condensed"/>
                  <a:cs typeface="Helvetica Neue Bold Condensed"/>
                  <a:sym typeface="Helvetica Neue Bold Condensed"/>
                </a:defRPr>
              </a:lvl1pPr>
            </a:lstStyle>
            <a:p>
              <a:r>
                <a:t>DETOUR</a:t>
              </a:r>
            </a:p>
          </p:txBody>
        </p:sp>
      </p:grpSp>
      <p:grpSp>
        <p:nvGrpSpPr>
          <p:cNvPr id="819" name="Group"/>
          <p:cNvGrpSpPr/>
          <p:nvPr/>
        </p:nvGrpSpPr>
        <p:grpSpPr>
          <a:xfrm>
            <a:off x="9349744" y="4981500"/>
            <a:ext cx="1866901" cy="1866901"/>
            <a:chOff x="0" y="0"/>
            <a:chExt cx="1866900" cy="1866900"/>
          </a:xfrm>
        </p:grpSpPr>
        <p:sp>
          <p:nvSpPr>
            <p:cNvPr id="815" name="Circle"/>
            <p:cNvSpPr/>
            <p:nvPr/>
          </p:nvSpPr>
          <p:spPr>
            <a:xfrm>
              <a:off x="0" y="0"/>
              <a:ext cx="1866900" cy="1866901"/>
            </a:xfrm>
            <a:prstGeom prst="ellipse">
              <a:avLst/>
            </a:prstGeom>
            <a:solidFill>
              <a:srgbClr val="FFFFFF"/>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16" name="Shape"/>
            <p:cNvSpPr/>
            <p:nvPr/>
          </p:nvSpPr>
          <p:spPr>
            <a:xfrm>
              <a:off x="92420" y="92420"/>
              <a:ext cx="1682059" cy="168205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rgbClr val="4A89DC"/>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17" name="Shape"/>
            <p:cNvSpPr/>
            <p:nvPr/>
          </p:nvSpPr>
          <p:spPr>
            <a:xfrm>
              <a:off x="0" y="0"/>
              <a:ext cx="933450" cy="18669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765"/>
                    <a:pt x="9671" y="21600"/>
                    <a:pt x="21600" y="21600"/>
                  </a:cubicBezTo>
                  <a:cubicBezTo>
                    <a:pt x="21600" y="14900"/>
                    <a:pt x="21600" y="5642"/>
                    <a:pt x="21600" y="0"/>
                  </a:cubicBezTo>
                  <a:cubicBezTo>
                    <a:pt x="9671" y="0"/>
                    <a:pt x="0" y="4835"/>
                    <a:pt x="0" y="10800"/>
                  </a:cubicBezTo>
                  <a:close/>
                </a:path>
              </a:pathLst>
            </a:custGeom>
            <a:solidFill>
              <a:srgbClr val="000000">
                <a:alpha val="5000"/>
              </a:srgbClr>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18" name="Arrow"/>
            <p:cNvSpPr/>
            <p:nvPr/>
          </p:nvSpPr>
          <p:spPr>
            <a:xfrm rot="8100007">
              <a:off x="372717" y="648530"/>
              <a:ext cx="1062838" cy="637703"/>
            </a:xfrm>
            <a:prstGeom prst="rightArrow">
              <a:avLst>
                <a:gd name="adj1" fmla="val 56852"/>
                <a:gd name="adj2" fmla="val 67186"/>
              </a:avLst>
            </a:prstGeom>
            <a:solidFill>
              <a:srgbClr val="FFFFFF"/>
            </a:solidFill>
            <a:ln w="12700" cap="flat">
              <a:noFill/>
              <a:miter lim="400000"/>
            </a:ln>
            <a:effectLst/>
          </p:spPr>
          <p:txBody>
            <a:bodyPr wrap="square" lIns="38100" tIns="38100" rIns="38100" bIns="38100" numCol="1" anchor="ctr">
              <a:normAutofit fontScale="77500" lnSpcReduction="20000"/>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824" name="Group"/>
          <p:cNvGrpSpPr/>
          <p:nvPr/>
        </p:nvGrpSpPr>
        <p:grpSpPr>
          <a:xfrm>
            <a:off x="4129790" y="2724725"/>
            <a:ext cx="1866902" cy="1866901"/>
            <a:chOff x="0" y="0"/>
            <a:chExt cx="1866900" cy="1866900"/>
          </a:xfrm>
        </p:grpSpPr>
        <p:sp>
          <p:nvSpPr>
            <p:cNvPr id="820" name="Shape"/>
            <p:cNvSpPr/>
            <p:nvPr/>
          </p:nvSpPr>
          <p:spPr>
            <a:xfrm>
              <a:off x="-1" y="-1"/>
              <a:ext cx="1866902" cy="1866902"/>
            </a:xfrm>
            <a:custGeom>
              <a:avLst/>
              <a:gdLst/>
              <a:ahLst/>
              <a:cxnLst>
                <a:cxn ang="0">
                  <a:pos x="wd2" y="hd2"/>
                </a:cxn>
                <a:cxn ang="5400000">
                  <a:pos x="wd2" y="hd2"/>
                </a:cxn>
                <a:cxn ang="10800000">
                  <a:pos x="wd2" y="hd2"/>
                </a:cxn>
                <a:cxn ang="16200000">
                  <a:pos x="wd2" y="hd2"/>
                </a:cxn>
              </a:cxnLst>
              <a:rect l="0" t="0" r="r" b="b"/>
              <a:pathLst>
                <a:path w="21334" h="21334" extrusionOk="0">
                  <a:moveTo>
                    <a:pt x="11636" y="20934"/>
                  </a:moveTo>
                  <a:cubicBezTo>
                    <a:pt x="11103" y="21467"/>
                    <a:pt x="10231" y="21467"/>
                    <a:pt x="9698" y="20934"/>
                  </a:cubicBezTo>
                  <a:lnTo>
                    <a:pt x="400" y="11636"/>
                  </a:lnTo>
                  <a:cubicBezTo>
                    <a:pt x="-133" y="11103"/>
                    <a:pt x="-133" y="10231"/>
                    <a:pt x="400" y="9698"/>
                  </a:cubicBezTo>
                  <a:lnTo>
                    <a:pt x="9698" y="400"/>
                  </a:lnTo>
                  <a:cubicBezTo>
                    <a:pt x="10231" y="-133"/>
                    <a:pt x="11103" y="-133"/>
                    <a:pt x="11636" y="400"/>
                  </a:cubicBezTo>
                  <a:lnTo>
                    <a:pt x="20934" y="9698"/>
                  </a:lnTo>
                  <a:cubicBezTo>
                    <a:pt x="21467" y="10231"/>
                    <a:pt x="21467" y="11103"/>
                    <a:pt x="20934" y="11636"/>
                  </a:cubicBezTo>
                  <a:cubicBezTo>
                    <a:pt x="20934" y="11636"/>
                    <a:pt x="11636" y="20934"/>
                    <a:pt x="11636" y="20934"/>
                  </a:cubicBezTo>
                  <a:close/>
                </a:path>
              </a:pathLst>
            </a:custGeom>
            <a:solidFill>
              <a:srgbClr val="F6BB42"/>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21" name="Shape"/>
            <p:cNvSpPr/>
            <p:nvPr/>
          </p:nvSpPr>
          <p:spPr>
            <a:xfrm>
              <a:off x="39957" y="39957"/>
              <a:ext cx="1786982" cy="1786984"/>
            </a:xfrm>
            <a:custGeom>
              <a:avLst/>
              <a:gdLst/>
              <a:ahLst/>
              <a:cxnLst>
                <a:cxn ang="0">
                  <a:pos x="wd2" y="hd2"/>
                </a:cxn>
                <a:cxn ang="5400000">
                  <a:pos x="wd2" y="hd2"/>
                </a:cxn>
                <a:cxn ang="10800000">
                  <a:pos x="wd2" y="hd2"/>
                </a:cxn>
                <a:cxn ang="16200000">
                  <a:pos x="wd2" y="hd2"/>
                </a:cxn>
              </a:cxnLst>
              <a:rect l="0" t="0" r="r" b="b"/>
              <a:pathLst>
                <a:path w="21600" h="21600" extrusionOk="0">
                  <a:moveTo>
                    <a:pt x="20977" y="11141"/>
                  </a:moveTo>
                  <a:lnTo>
                    <a:pt x="11142" y="20977"/>
                  </a:lnTo>
                  <a:cubicBezTo>
                    <a:pt x="11051" y="21067"/>
                    <a:pt x="10930" y="21117"/>
                    <a:pt x="10800" y="21117"/>
                  </a:cubicBezTo>
                  <a:cubicBezTo>
                    <a:pt x="10670" y="21117"/>
                    <a:pt x="10549" y="21067"/>
                    <a:pt x="10459" y="20977"/>
                  </a:cubicBezTo>
                  <a:lnTo>
                    <a:pt x="623" y="11141"/>
                  </a:lnTo>
                  <a:cubicBezTo>
                    <a:pt x="533" y="11051"/>
                    <a:pt x="483" y="10930"/>
                    <a:pt x="483" y="10800"/>
                  </a:cubicBezTo>
                  <a:cubicBezTo>
                    <a:pt x="483" y="10670"/>
                    <a:pt x="533" y="10549"/>
                    <a:pt x="623" y="10459"/>
                  </a:cubicBezTo>
                  <a:lnTo>
                    <a:pt x="10459" y="623"/>
                  </a:lnTo>
                  <a:cubicBezTo>
                    <a:pt x="10549" y="533"/>
                    <a:pt x="10670" y="483"/>
                    <a:pt x="10800" y="483"/>
                  </a:cubicBezTo>
                  <a:cubicBezTo>
                    <a:pt x="10930" y="483"/>
                    <a:pt x="11052" y="533"/>
                    <a:pt x="11142" y="623"/>
                  </a:cubicBezTo>
                  <a:lnTo>
                    <a:pt x="20977" y="10459"/>
                  </a:lnTo>
                  <a:cubicBezTo>
                    <a:pt x="21067" y="10549"/>
                    <a:pt x="21117" y="10670"/>
                    <a:pt x="21117" y="10800"/>
                  </a:cubicBezTo>
                  <a:cubicBezTo>
                    <a:pt x="21117" y="10930"/>
                    <a:pt x="21067" y="11051"/>
                    <a:pt x="20977" y="11141"/>
                  </a:cubicBezTo>
                  <a:close/>
                  <a:moveTo>
                    <a:pt x="21319" y="10117"/>
                  </a:moveTo>
                  <a:lnTo>
                    <a:pt x="11483" y="281"/>
                  </a:lnTo>
                  <a:cubicBezTo>
                    <a:pt x="11302" y="100"/>
                    <a:pt x="11059" y="0"/>
                    <a:pt x="10800" y="0"/>
                  </a:cubicBezTo>
                  <a:cubicBezTo>
                    <a:pt x="10541" y="0"/>
                    <a:pt x="10298" y="100"/>
                    <a:pt x="10117" y="281"/>
                  </a:cubicBezTo>
                  <a:lnTo>
                    <a:pt x="281" y="10117"/>
                  </a:lnTo>
                  <a:cubicBezTo>
                    <a:pt x="100" y="10298"/>
                    <a:pt x="0" y="10541"/>
                    <a:pt x="0" y="10800"/>
                  </a:cubicBezTo>
                  <a:cubicBezTo>
                    <a:pt x="0" y="11059"/>
                    <a:pt x="100" y="11302"/>
                    <a:pt x="281" y="11483"/>
                  </a:cubicBezTo>
                  <a:lnTo>
                    <a:pt x="10117" y="21319"/>
                  </a:lnTo>
                  <a:cubicBezTo>
                    <a:pt x="10298" y="21500"/>
                    <a:pt x="10541" y="21600"/>
                    <a:pt x="10800" y="21600"/>
                  </a:cubicBezTo>
                  <a:cubicBezTo>
                    <a:pt x="11059" y="21600"/>
                    <a:pt x="11302" y="21500"/>
                    <a:pt x="11483" y="21319"/>
                  </a:cubicBezTo>
                  <a:lnTo>
                    <a:pt x="21319" y="11483"/>
                  </a:lnTo>
                  <a:cubicBezTo>
                    <a:pt x="21500" y="11302"/>
                    <a:pt x="21600" y="11059"/>
                    <a:pt x="21600" y="10800"/>
                  </a:cubicBezTo>
                  <a:cubicBezTo>
                    <a:pt x="21600" y="10541"/>
                    <a:pt x="21500" y="10298"/>
                    <a:pt x="21319" y="10117"/>
                  </a:cubicBezTo>
                  <a:close/>
                </a:path>
              </a:pathLst>
            </a:custGeom>
            <a:solidFill>
              <a:srgbClr val="4D4D4D"/>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22" name="Shape"/>
            <p:cNvSpPr/>
            <p:nvPr/>
          </p:nvSpPr>
          <p:spPr>
            <a:xfrm>
              <a:off x="-1" y="0"/>
              <a:ext cx="933452" cy="1866898"/>
            </a:xfrm>
            <a:custGeom>
              <a:avLst/>
              <a:gdLst/>
              <a:ahLst/>
              <a:cxnLst>
                <a:cxn ang="0">
                  <a:pos x="wd2" y="hd2"/>
                </a:cxn>
                <a:cxn ang="5400000">
                  <a:pos x="wd2" y="hd2"/>
                </a:cxn>
                <a:cxn ang="10800000">
                  <a:pos x="wd2" y="hd2"/>
                </a:cxn>
                <a:cxn ang="16200000">
                  <a:pos x="wd2" y="hd2"/>
                </a:cxn>
              </a:cxnLst>
              <a:rect l="0" t="0" r="r" b="b"/>
              <a:pathLst>
                <a:path w="21334" h="21600" extrusionOk="0">
                  <a:moveTo>
                    <a:pt x="19397" y="405"/>
                  </a:moveTo>
                  <a:lnTo>
                    <a:pt x="799" y="9819"/>
                  </a:lnTo>
                  <a:cubicBezTo>
                    <a:pt x="-266" y="10359"/>
                    <a:pt x="-266" y="11241"/>
                    <a:pt x="799" y="11781"/>
                  </a:cubicBezTo>
                  <a:lnTo>
                    <a:pt x="19397" y="21195"/>
                  </a:lnTo>
                  <a:cubicBezTo>
                    <a:pt x="19930" y="21465"/>
                    <a:pt x="20632" y="21600"/>
                    <a:pt x="21334" y="21600"/>
                  </a:cubicBezTo>
                  <a:lnTo>
                    <a:pt x="21334" y="0"/>
                  </a:lnTo>
                  <a:cubicBezTo>
                    <a:pt x="20632" y="0"/>
                    <a:pt x="19930" y="135"/>
                    <a:pt x="19397" y="405"/>
                  </a:cubicBezTo>
                  <a:close/>
                </a:path>
              </a:pathLst>
            </a:custGeom>
            <a:solidFill>
              <a:srgbClr val="000000">
                <a:alpha val="5000"/>
              </a:srgbClr>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23" name="Shape"/>
            <p:cNvSpPr/>
            <p:nvPr/>
          </p:nvSpPr>
          <p:spPr>
            <a:xfrm>
              <a:off x="641318" y="418935"/>
              <a:ext cx="503466" cy="950989"/>
            </a:xfrm>
            <a:custGeom>
              <a:avLst/>
              <a:gdLst/>
              <a:ahLst/>
              <a:cxnLst>
                <a:cxn ang="0">
                  <a:pos x="wd2" y="hd2"/>
                </a:cxn>
                <a:cxn ang="5400000">
                  <a:pos x="wd2" y="hd2"/>
                </a:cxn>
                <a:cxn ang="10800000">
                  <a:pos x="wd2" y="hd2"/>
                </a:cxn>
                <a:cxn ang="16200000">
                  <a:pos x="wd2" y="hd2"/>
                </a:cxn>
              </a:cxnLst>
              <a:rect l="0" t="0" r="r" b="b"/>
              <a:pathLst>
                <a:path w="21600" h="21600" extrusionOk="0">
                  <a:moveTo>
                    <a:pt x="0" y="10016"/>
                  </a:moveTo>
                  <a:lnTo>
                    <a:pt x="882" y="10762"/>
                  </a:lnTo>
                  <a:cubicBezTo>
                    <a:pt x="882" y="10762"/>
                    <a:pt x="5007" y="10124"/>
                    <a:pt x="6367" y="9887"/>
                  </a:cubicBezTo>
                  <a:cubicBezTo>
                    <a:pt x="7420" y="9704"/>
                    <a:pt x="9355" y="8626"/>
                    <a:pt x="9355" y="8626"/>
                  </a:cubicBezTo>
                  <a:lnTo>
                    <a:pt x="10629" y="10943"/>
                  </a:lnTo>
                  <a:cubicBezTo>
                    <a:pt x="10629" y="10943"/>
                    <a:pt x="10825" y="11123"/>
                    <a:pt x="10335" y="11560"/>
                  </a:cubicBezTo>
                  <a:cubicBezTo>
                    <a:pt x="9845" y="11998"/>
                    <a:pt x="7151" y="14392"/>
                    <a:pt x="7151" y="14392"/>
                  </a:cubicBezTo>
                  <a:lnTo>
                    <a:pt x="4065" y="20570"/>
                  </a:lnTo>
                  <a:lnTo>
                    <a:pt x="7249" y="21214"/>
                  </a:lnTo>
                  <a:lnTo>
                    <a:pt x="10825" y="15422"/>
                  </a:lnTo>
                  <a:lnTo>
                    <a:pt x="13421" y="14006"/>
                  </a:lnTo>
                  <a:lnTo>
                    <a:pt x="19151" y="21600"/>
                  </a:lnTo>
                  <a:lnTo>
                    <a:pt x="21600" y="20750"/>
                  </a:lnTo>
                  <a:lnTo>
                    <a:pt x="17878" y="12770"/>
                  </a:lnTo>
                  <a:cubicBezTo>
                    <a:pt x="17878" y="12770"/>
                    <a:pt x="18643" y="11876"/>
                    <a:pt x="18147" y="9761"/>
                  </a:cubicBezTo>
                  <a:cubicBezTo>
                    <a:pt x="17717" y="7928"/>
                    <a:pt x="16408" y="6875"/>
                    <a:pt x="16408" y="6875"/>
                  </a:cubicBezTo>
                  <a:lnTo>
                    <a:pt x="18759" y="7210"/>
                  </a:lnTo>
                  <a:lnTo>
                    <a:pt x="19592" y="11097"/>
                  </a:lnTo>
                  <a:lnTo>
                    <a:pt x="21355" y="11226"/>
                  </a:lnTo>
                  <a:lnTo>
                    <a:pt x="21257" y="6386"/>
                  </a:lnTo>
                  <a:cubicBezTo>
                    <a:pt x="21257" y="6386"/>
                    <a:pt x="17290" y="4481"/>
                    <a:pt x="13470" y="3889"/>
                  </a:cubicBezTo>
                  <a:cubicBezTo>
                    <a:pt x="9649" y="3297"/>
                    <a:pt x="8718" y="4224"/>
                    <a:pt x="8082" y="4841"/>
                  </a:cubicBezTo>
                  <a:cubicBezTo>
                    <a:pt x="7615" y="5294"/>
                    <a:pt x="7004" y="6746"/>
                    <a:pt x="6318" y="7828"/>
                  </a:cubicBezTo>
                  <a:cubicBezTo>
                    <a:pt x="5944" y="8418"/>
                    <a:pt x="0" y="10016"/>
                    <a:pt x="0" y="10016"/>
                  </a:cubicBezTo>
                  <a:close/>
                  <a:moveTo>
                    <a:pt x="12218" y="1690"/>
                  </a:moveTo>
                  <a:cubicBezTo>
                    <a:pt x="12218" y="2623"/>
                    <a:pt x="10779" y="3379"/>
                    <a:pt x="9003" y="3379"/>
                  </a:cubicBezTo>
                  <a:cubicBezTo>
                    <a:pt x="7228" y="3379"/>
                    <a:pt x="5788" y="2623"/>
                    <a:pt x="5788" y="1690"/>
                  </a:cubicBezTo>
                  <a:cubicBezTo>
                    <a:pt x="5788" y="757"/>
                    <a:pt x="7228" y="0"/>
                    <a:pt x="9003" y="0"/>
                  </a:cubicBezTo>
                  <a:cubicBezTo>
                    <a:pt x="10779" y="0"/>
                    <a:pt x="12218" y="757"/>
                    <a:pt x="12218" y="1690"/>
                  </a:cubicBezTo>
                  <a:close/>
                </a:path>
              </a:pathLst>
            </a:custGeom>
            <a:solidFill>
              <a:srgbClr val="4D4D4D"/>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830" name="Group"/>
          <p:cNvGrpSpPr/>
          <p:nvPr/>
        </p:nvGrpSpPr>
        <p:grpSpPr>
          <a:xfrm>
            <a:off x="9349745" y="7418748"/>
            <a:ext cx="1866900" cy="1866901"/>
            <a:chOff x="0" y="0"/>
            <a:chExt cx="1866898" cy="1866900"/>
          </a:xfrm>
        </p:grpSpPr>
        <p:grpSp>
          <p:nvGrpSpPr>
            <p:cNvPr id="828" name="Group"/>
            <p:cNvGrpSpPr/>
            <p:nvPr/>
          </p:nvGrpSpPr>
          <p:grpSpPr>
            <a:xfrm>
              <a:off x="-1" y="-1"/>
              <a:ext cx="1866900" cy="1866902"/>
              <a:chOff x="0" y="0"/>
              <a:chExt cx="1866898" cy="1866900"/>
            </a:xfrm>
          </p:grpSpPr>
          <p:sp>
            <p:nvSpPr>
              <p:cNvPr id="825" name="Shape"/>
              <p:cNvSpPr/>
              <p:nvPr/>
            </p:nvSpPr>
            <p:spPr>
              <a:xfrm>
                <a:off x="-1" y="-1"/>
                <a:ext cx="1866900" cy="1866902"/>
              </a:xfrm>
              <a:custGeom>
                <a:avLst/>
                <a:gdLst/>
                <a:ahLst/>
                <a:cxnLst>
                  <a:cxn ang="0">
                    <a:pos x="wd2" y="hd2"/>
                  </a:cxn>
                  <a:cxn ang="5400000">
                    <a:pos x="wd2" y="hd2"/>
                  </a:cxn>
                  <a:cxn ang="10800000">
                    <a:pos x="wd2" y="hd2"/>
                  </a:cxn>
                  <a:cxn ang="16200000">
                    <a:pos x="wd2" y="hd2"/>
                  </a:cxn>
                </a:cxnLst>
                <a:rect l="0" t="0" r="r" b="b"/>
                <a:pathLst>
                  <a:path w="21334" h="21334" extrusionOk="0">
                    <a:moveTo>
                      <a:pt x="11636" y="20934"/>
                    </a:moveTo>
                    <a:cubicBezTo>
                      <a:pt x="11103" y="21467"/>
                      <a:pt x="10231" y="21467"/>
                      <a:pt x="9698" y="20934"/>
                    </a:cubicBezTo>
                    <a:lnTo>
                      <a:pt x="400" y="11636"/>
                    </a:lnTo>
                    <a:cubicBezTo>
                      <a:pt x="-133" y="11103"/>
                      <a:pt x="-133" y="10231"/>
                      <a:pt x="400" y="9698"/>
                    </a:cubicBezTo>
                    <a:lnTo>
                      <a:pt x="9698" y="400"/>
                    </a:lnTo>
                    <a:cubicBezTo>
                      <a:pt x="10231" y="-133"/>
                      <a:pt x="11103" y="-133"/>
                      <a:pt x="11636" y="400"/>
                    </a:cubicBezTo>
                    <a:lnTo>
                      <a:pt x="20934" y="9698"/>
                    </a:lnTo>
                    <a:cubicBezTo>
                      <a:pt x="21467" y="10231"/>
                      <a:pt x="21467" y="11103"/>
                      <a:pt x="20934" y="11636"/>
                    </a:cubicBezTo>
                    <a:cubicBezTo>
                      <a:pt x="20934" y="11636"/>
                      <a:pt x="11636" y="20934"/>
                      <a:pt x="11636" y="20934"/>
                    </a:cubicBezTo>
                    <a:close/>
                  </a:path>
                </a:pathLst>
              </a:custGeom>
              <a:solidFill>
                <a:srgbClr val="F6BB42"/>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26" name="Shape"/>
              <p:cNvSpPr/>
              <p:nvPr/>
            </p:nvSpPr>
            <p:spPr>
              <a:xfrm>
                <a:off x="39957" y="39957"/>
                <a:ext cx="1786982" cy="1786984"/>
              </a:xfrm>
              <a:custGeom>
                <a:avLst/>
                <a:gdLst/>
                <a:ahLst/>
                <a:cxnLst>
                  <a:cxn ang="0">
                    <a:pos x="wd2" y="hd2"/>
                  </a:cxn>
                  <a:cxn ang="5400000">
                    <a:pos x="wd2" y="hd2"/>
                  </a:cxn>
                  <a:cxn ang="10800000">
                    <a:pos x="wd2" y="hd2"/>
                  </a:cxn>
                  <a:cxn ang="16200000">
                    <a:pos x="wd2" y="hd2"/>
                  </a:cxn>
                </a:cxnLst>
                <a:rect l="0" t="0" r="r" b="b"/>
                <a:pathLst>
                  <a:path w="21600" h="21600" extrusionOk="0">
                    <a:moveTo>
                      <a:pt x="20977" y="11141"/>
                    </a:moveTo>
                    <a:lnTo>
                      <a:pt x="11141" y="20977"/>
                    </a:lnTo>
                    <a:cubicBezTo>
                      <a:pt x="11051" y="21067"/>
                      <a:pt x="10930" y="21117"/>
                      <a:pt x="10800" y="21117"/>
                    </a:cubicBezTo>
                    <a:cubicBezTo>
                      <a:pt x="10670" y="21117"/>
                      <a:pt x="10549" y="21067"/>
                      <a:pt x="10458" y="20977"/>
                    </a:cubicBezTo>
                    <a:lnTo>
                      <a:pt x="623" y="11141"/>
                    </a:lnTo>
                    <a:cubicBezTo>
                      <a:pt x="533" y="11051"/>
                      <a:pt x="483" y="10930"/>
                      <a:pt x="483" y="10800"/>
                    </a:cubicBezTo>
                    <a:cubicBezTo>
                      <a:pt x="483" y="10670"/>
                      <a:pt x="533" y="10549"/>
                      <a:pt x="623" y="10459"/>
                    </a:cubicBezTo>
                    <a:lnTo>
                      <a:pt x="10459" y="623"/>
                    </a:lnTo>
                    <a:cubicBezTo>
                      <a:pt x="10549" y="533"/>
                      <a:pt x="10670" y="483"/>
                      <a:pt x="10800" y="483"/>
                    </a:cubicBezTo>
                    <a:cubicBezTo>
                      <a:pt x="10930" y="483"/>
                      <a:pt x="11051" y="533"/>
                      <a:pt x="11142" y="623"/>
                    </a:cubicBezTo>
                    <a:lnTo>
                      <a:pt x="20977" y="10459"/>
                    </a:lnTo>
                    <a:cubicBezTo>
                      <a:pt x="21067" y="10549"/>
                      <a:pt x="21117" y="10670"/>
                      <a:pt x="21117" y="10800"/>
                    </a:cubicBezTo>
                    <a:cubicBezTo>
                      <a:pt x="21117" y="10930"/>
                      <a:pt x="21067" y="11051"/>
                      <a:pt x="20977" y="11141"/>
                    </a:cubicBezTo>
                    <a:close/>
                    <a:moveTo>
                      <a:pt x="21319" y="10117"/>
                    </a:moveTo>
                    <a:lnTo>
                      <a:pt x="11483" y="281"/>
                    </a:lnTo>
                    <a:cubicBezTo>
                      <a:pt x="11302" y="100"/>
                      <a:pt x="11059" y="0"/>
                      <a:pt x="10800" y="0"/>
                    </a:cubicBezTo>
                    <a:cubicBezTo>
                      <a:pt x="10541" y="0"/>
                      <a:pt x="10298" y="100"/>
                      <a:pt x="10117" y="281"/>
                    </a:cubicBezTo>
                    <a:lnTo>
                      <a:pt x="281" y="10117"/>
                    </a:lnTo>
                    <a:cubicBezTo>
                      <a:pt x="100" y="10298"/>
                      <a:pt x="0" y="10541"/>
                      <a:pt x="0" y="10800"/>
                    </a:cubicBezTo>
                    <a:cubicBezTo>
                      <a:pt x="0" y="11059"/>
                      <a:pt x="100" y="11302"/>
                      <a:pt x="281" y="11483"/>
                    </a:cubicBezTo>
                    <a:lnTo>
                      <a:pt x="10117" y="21319"/>
                    </a:lnTo>
                    <a:cubicBezTo>
                      <a:pt x="10298" y="21500"/>
                      <a:pt x="10541" y="21600"/>
                      <a:pt x="10800" y="21600"/>
                    </a:cubicBezTo>
                    <a:cubicBezTo>
                      <a:pt x="11059" y="21600"/>
                      <a:pt x="11302" y="21500"/>
                      <a:pt x="11483" y="21319"/>
                    </a:cubicBezTo>
                    <a:lnTo>
                      <a:pt x="21319" y="11483"/>
                    </a:lnTo>
                    <a:cubicBezTo>
                      <a:pt x="21500" y="11302"/>
                      <a:pt x="21600" y="11059"/>
                      <a:pt x="21600" y="10800"/>
                    </a:cubicBezTo>
                    <a:cubicBezTo>
                      <a:pt x="21600" y="10541"/>
                      <a:pt x="21500" y="10298"/>
                      <a:pt x="21319" y="10117"/>
                    </a:cubicBezTo>
                    <a:close/>
                  </a:path>
                </a:pathLst>
              </a:custGeom>
              <a:solidFill>
                <a:srgbClr val="4D4D4D"/>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27" name="Shape"/>
              <p:cNvSpPr/>
              <p:nvPr/>
            </p:nvSpPr>
            <p:spPr>
              <a:xfrm>
                <a:off x="0" y="0"/>
                <a:ext cx="933450" cy="1866899"/>
              </a:xfrm>
              <a:custGeom>
                <a:avLst/>
                <a:gdLst/>
                <a:ahLst/>
                <a:cxnLst>
                  <a:cxn ang="0">
                    <a:pos x="wd2" y="hd2"/>
                  </a:cxn>
                  <a:cxn ang="5400000">
                    <a:pos x="wd2" y="hd2"/>
                  </a:cxn>
                  <a:cxn ang="10800000">
                    <a:pos x="wd2" y="hd2"/>
                  </a:cxn>
                  <a:cxn ang="16200000">
                    <a:pos x="wd2" y="hd2"/>
                  </a:cxn>
                </a:cxnLst>
                <a:rect l="0" t="0" r="r" b="b"/>
                <a:pathLst>
                  <a:path w="21334" h="21600" extrusionOk="0">
                    <a:moveTo>
                      <a:pt x="19397" y="405"/>
                    </a:moveTo>
                    <a:lnTo>
                      <a:pt x="799" y="9819"/>
                    </a:lnTo>
                    <a:cubicBezTo>
                      <a:pt x="-266" y="10359"/>
                      <a:pt x="-266" y="11241"/>
                      <a:pt x="799" y="11781"/>
                    </a:cubicBezTo>
                    <a:lnTo>
                      <a:pt x="19397" y="21195"/>
                    </a:lnTo>
                    <a:cubicBezTo>
                      <a:pt x="19930" y="21465"/>
                      <a:pt x="20632" y="21600"/>
                      <a:pt x="21334" y="21600"/>
                    </a:cubicBezTo>
                    <a:lnTo>
                      <a:pt x="21334" y="0"/>
                    </a:lnTo>
                    <a:cubicBezTo>
                      <a:pt x="20632" y="0"/>
                      <a:pt x="19930" y="135"/>
                      <a:pt x="19397" y="405"/>
                    </a:cubicBezTo>
                    <a:close/>
                  </a:path>
                </a:pathLst>
              </a:custGeom>
              <a:solidFill>
                <a:srgbClr val="000000">
                  <a:alpha val="5000"/>
                </a:srgbClr>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829" name="SLOW"/>
            <p:cNvSpPr txBox="1"/>
            <p:nvPr/>
          </p:nvSpPr>
          <p:spPr>
            <a:xfrm>
              <a:off x="295359" y="618687"/>
              <a:ext cx="1271364" cy="6289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rmAutofit lnSpcReduction="10000"/>
            </a:bodyPr>
            <a:lstStyle>
              <a:lvl1pPr defTabSz="344677">
                <a:lnSpc>
                  <a:spcPct val="100000"/>
                </a:lnSpc>
                <a:spcBef>
                  <a:spcPts val="0"/>
                </a:spcBef>
                <a:defRPr sz="4248" cap="all" spc="0">
                  <a:solidFill>
                    <a:srgbClr val="484848"/>
                  </a:solidFill>
                  <a:latin typeface="Helvetica Neue Bold Condensed"/>
                  <a:ea typeface="Helvetica Neue Bold Condensed"/>
                  <a:cs typeface="Helvetica Neue Bold Condensed"/>
                  <a:sym typeface="Helvetica Neue Bold Condensed"/>
                </a:defRPr>
              </a:lvl1pPr>
            </a:lstStyle>
            <a:p>
              <a:r>
                <a:t>SLOW</a:t>
              </a:r>
            </a:p>
          </p:txBody>
        </p:sp>
      </p:grpSp>
      <p:grpSp>
        <p:nvGrpSpPr>
          <p:cNvPr id="837" name="Group"/>
          <p:cNvGrpSpPr/>
          <p:nvPr/>
        </p:nvGrpSpPr>
        <p:grpSpPr>
          <a:xfrm>
            <a:off x="6467260" y="2724725"/>
            <a:ext cx="1600067" cy="1866901"/>
            <a:chOff x="0" y="0"/>
            <a:chExt cx="1600066" cy="1866900"/>
          </a:xfrm>
        </p:grpSpPr>
        <p:grpSp>
          <p:nvGrpSpPr>
            <p:cNvPr id="833" name="Group"/>
            <p:cNvGrpSpPr/>
            <p:nvPr/>
          </p:nvGrpSpPr>
          <p:grpSpPr>
            <a:xfrm>
              <a:off x="0" y="-1"/>
              <a:ext cx="1600067" cy="1866252"/>
              <a:chOff x="0" y="0"/>
              <a:chExt cx="1600066" cy="1866250"/>
            </a:xfrm>
          </p:grpSpPr>
          <p:sp>
            <p:nvSpPr>
              <p:cNvPr id="831" name="Shape"/>
              <p:cNvSpPr/>
              <p:nvPr/>
            </p:nvSpPr>
            <p:spPr>
              <a:xfrm>
                <a:off x="0" y="0"/>
                <a:ext cx="1600067" cy="1866251"/>
              </a:xfrm>
              <a:custGeom>
                <a:avLst/>
                <a:gdLst/>
                <a:ahLst/>
                <a:cxnLst>
                  <a:cxn ang="0">
                    <a:pos x="wd2" y="hd2"/>
                  </a:cxn>
                  <a:cxn ang="5400000">
                    <a:pos x="wd2" y="hd2"/>
                  </a:cxn>
                  <a:cxn ang="10800000">
                    <a:pos x="wd2" y="hd2"/>
                  </a:cxn>
                  <a:cxn ang="16200000">
                    <a:pos x="wd2" y="hd2"/>
                  </a:cxn>
                </a:cxnLst>
                <a:rect l="0" t="0" r="r" b="b"/>
                <a:pathLst>
                  <a:path w="21600" h="21600" extrusionOk="0">
                    <a:moveTo>
                      <a:pt x="1862" y="21600"/>
                    </a:moveTo>
                    <a:cubicBezTo>
                      <a:pt x="838" y="21600"/>
                      <a:pt x="0" y="20878"/>
                      <a:pt x="0" y="19997"/>
                    </a:cubicBezTo>
                    <a:lnTo>
                      <a:pt x="0" y="1603"/>
                    </a:lnTo>
                    <a:cubicBezTo>
                      <a:pt x="0" y="722"/>
                      <a:pt x="838" y="0"/>
                      <a:pt x="1862" y="0"/>
                    </a:cubicBezTo>
                    <a:lnTo>
                      <a:pt x="19738" y="0"/>
                    </a:lnTo>
                    <a:cubicBezTo>
                      <a:pt x="20762" y="0"/>
                      <a:pt x="21600" y="722"/>
                      <a:pt x="21600" y="1603"/>
                    </a:cubicBezTo>
                    <a:lnTo>
                      <a:pt x="21600" y="19997"/>
                    </a:lnTo>
                    <a:cubicBezTo>
                      <a:pt x="21600" y="20878"/>
                      <a:pt x="20762" y="21600"/>
                      <a:pt x="19738" y="21600"/>
                    </a:cubicBezTo>
                    <a:cubicBezTo>
                      <a:pt x="19738" y="21600"/>
                      <a:pt x="1862" y="21600"/>
                      <a:pt x="1862" y="21600"/>
                    </a:cubicBezTo>
                    <a:close/>
                  </a:path>
                </a:pathLst>
              </a:custGeom>
              <a:solidFill>
                <a:srgbClr val="FFFFFF"/>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32" name="Shape"/>
              <p:cNvSpPr/>
              <p:nvPr/>
            </p:nvSpPr>
            <p:spPr>
              <a:xfrm>
                <a:off x="43030" y="43215"/>
                <a:ext cx="1514662" cy="1780471"/>
              </a:xfrm>
              <a:custGeom>
                <a:avLst/>
                <a:gdLst/>
                <a:ahLst/>
                <a:cxnLst>
                  <a:cxn ang="0">
                    <a:pos x="wd2" y="hd2"/>
                  </a:cxn>
                  <a:cxn ang="5400000">
                    <a:pos x="wd2" y="hd2"/>
                  </a:cxn>
                  <a:cxn ang="10800000">
                    <a:pos x="wd2" y="hd2"/>
                  </a:cxn>
                  <a:cxn ang="16200000">
                    <a:pos x="wd2" y="hd2"/>
                  </a:cxn>
                </a:cxnLst>
                <a:rect l="0" t="0" r="r" b="b"/>
                <a:pathLst>
                  <a:path w="21600" h="21600" extrusionOk="0">
                    <a:moveTo>
                      <a:pt x="20986" y="20444"/>
                    </a:moveTo>
                    <a:cubicBezTo>
                      <a:pt x="20986" y="20792"/>
                      <a:pt x="20654" y="21076"/>
                      <a:pt x="20247" y="21076"/>
                    </a:cubicBezTo>
                    <a:lnTo>
                      <a:pt x="1353" y="21076"/>
                    </a:lnTo>
                    <a:cubicBezTo>
                      <a:pt x="946" y="21076"/>
                      <a:pt x="614" y="20792"/>
                      <a:pt x="614" y="20444"/>
                    </a:cubicBezTo>
                    <a:lnTo>
                      <a:pt x="614" y="1156"/>
                    </a:lnTo>
                    <a:cubicBezTo>
                      <a:pt x="614" y="808"/>
                      <a:pt x="946" y="524"/>
                      <a:pt x="1353" y="524"/>
                    </a:cubicBezTo>
                    <a:lnTo>
                      <a:pt x="20247" y="524"/>
                    </a:lnTo>
                    <a:cubicBezTo>
                      <a:pt x="20654" y="524"/>
                      <a:pt x="20986" y="808"/>
                      <a:pt x="20986" y="1156"/>
                    </a:cubicBezTo>
                    <a:cubicBezTo>
                      <a:pt x="20986" y="1156"/>
                      <a:pt x="20986" y="20444"/>
                      <a:pt x="20986" y="20444"/>
                    </a:cubicBezTo>
                    <a:close/>
                    <a:moveTo>
                      <a:pt x="20247" y="0"/>
                    </a:moveTo>
                    <a:lnTo>
                      <a:pt x="1353" y="0"/>
                    </a:lnTo>
                    <a:cubicBezTo>
                      <a:pt x="606" y="0"/>
                      <a:pt x="0" y="518"/>
                      <a:pt x="0" y="1156"/>
                    </a:cubicBezTo>
                    <a:lnTo>
                      <a:pt x="0" y="20444"/>
                    </a:lnTo>
                    <a:cubicBezTo>
                      <a:pt x="0" y="21082"/>
                      <a:pt x="606" y="21600"/>
                      <a:pt x="1353" y="21600"/>
                    </a:cubicBezTo>
                    <a:lnTo>
                      <a:pt x="20247" y="21600"/>
                    </a:lnTo>
                    <a:cubicBezTo>
                      <a:pt x="20994" y="21600"/>
                      <a:pt x="21600" y="21082"/>
                      <a:pt x="21600" y="20444"/>
                    </a:cubicBezTo>
                    <a:lnTo>
                      <a:pt x="21600" y="1156"/>
                    </a:lnTo>
                    <a:cubicBezTo>
                      <a:pt x="21600" y="518"/>
                      <a:pt x="20994" y="0"/>
                      <a:pt x="20247" y="0"/>
                    </a:cubicBezTo>
                    <a:close/>
                  </a:path>
                </a:pathLst>
              </a:custGeom>
              <a:solidFill>
                <a:srgbClr val="4D4D4D"/>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834" name="Shape"/>
            <p:cNvSpPr/>
            <p:nvPr/>
          </p:nvSpPr>
          <p:spPr>
            <a:xfrm>
              <a:off x="0" y="0"/>
              <a:ext cx="800362" cy="18669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3883" y="0"/>
                  </a:lnTo>
                  <a:cubicBezTo>
                    <a:pt x="1835" y="0"/>
                    <a:pt x="0" y="673"/>
                    <a:pt x="0" y="1555"/>
                  </a:cubicBezTo>
                  <a:lnTo>
                    <a:pt x="0" y="19942"/>
                  </a:lnTo>
                  <a:cubicBezTo>
                    <a:pt x="0" y="20823"/>
                    <a:pt x="1835" y="21600"/>
                    <a:pt x="3883" y="21600"/>
                  </a:cubicBezTo>
                  <a:lnTo>
                    <a:pt x="21600" y="21600"/>
                  </a:lnTo>
                  <a:cubicBezTo>
                    <a:pt x="21600" y="15700"/>
                    <a:pt x="21600" y="5400"/>
                    <a:pt x="21600" y="0"/>
                  </a:cubicBezTo>
                  <a:close/>
                </a:path>
              </a:pathLst>
            </a:custGeom>
            <a:solidFill>
              <a:srgbClr val="000000">
                <a:alpha val="5000"/>
              </a:srgbClr>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35" name="25"/>
            <p:cNvSpPr txBox="1"/>
            <p:nvPr/>
          </p:nvSpPr>
          <p:spPr>
            <a:xfrm>
              <a:off x="260690" y="722487"/>
              <a:ext cx="1085289" cy="10999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fontScale="92500"/>
            </a:bodyPr>
            <a:lstStyle>
              <a:lvl1pPr defTabSz="356362">
                <a:spcBef>
                  <a:spcPts val="1500"/>
                </a:spcBef>
                <a:defRPr sz="7320" b="1" cap="all" spc="146">
                  <a:solidFill>
                    <a:srgbClr val="484848"/>
                  </a:solidFill>
                  <a:latin typeface="Helvetica Neue"/>
                  <a:ea typeface="Helvetica Neue"/>
                  <a:cs typeface="Helvetica Neue"/>
                  <a:sym typeface="Helvetica Neue"/>
                </a:defRPr>
              </a:lvl1pPr>
            </a:lstStyle>
            <a:p>
              <a:r>
                <a:t>25</a:t>
              </a:r>
            </a:p>
          </p:txBody>
        </p:sp>
        <p:sp>
          <p:nvSpPr>
            <p:cNvPr id="836" name="Speed…"/>
            <p:cNvSpPr txBox="1"/>
            <p:nvPr/>
          </p:nvSpPr>
          <p:spPr>
            <a:xfrm>
              <a:off x="257958" y="165496"/>
              <a:ext cx="1085289" cy="7000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p>
              <a:pPr defTabSz="321310">
                <a:lnSpc>
                  <a:spcPct val="80000"/>
                </a:lnSpc>
                <a:spcBef>
                  <a:spcPts val="0"/>
                </a:spcBef>
                <a:defRPr sz="2475" cap="all" spc="0">
                  <a:solidFill>
                    <a:srgbClr val="4D4D4D"/>
                  </a:solidFill>
                  <a:latin typeface="Helvetica Neue Medium"/>
                  <a:ea typeface="Helvetica Neue Medium"/>
                  <a:cs typeface="Helvetica Neue Medium"/>
                  <a:sym typeface="Helvetica Neue Medium"/>
                </a:defRPr>
              </a:pPr>
              <a:r>
                <a:t>Speed</a:t>
              </a:r>
            </a:p>
            <a:p>
              <a:pPr defTabSz="321310">
                <a:lnSpc>
                  <a:spcPct val="80000"/>
                </a:lnSpc>
                <a:spcBef>
                  <a:spcPts val="0"/>
                </a:spcBef>
                <a:defRPr sz="2475" cap="all" spc="0">
                  <a:solidFill>
                    <a:srgbClr val="4D4D4D"/>
                  </a:solidFill>
                  <a:latin typeface="Helvetica Neue Medium"/>
                  <a:ea typeface="Helvetica Neue Medium"/>
                  <a:cs typeface="Helvetica Neue Medium"/>
                  <a:sym typeface="Helvetica Neue Medium"/>
                </a:defRPr>
              </a:pPr>
              <a:r>
                <a:t>limit</a:t>
              </a:r>
            </a:p>
          </p:txBody>
        </p:sp>
      </p:grpSp>
      <p:grpSp>
        <p:nvGrpSpPr>
          <p:cNvPr id="845" name="Group"/>
          <p:cNvGrpSpPr/>
          <p:nvPr/>
        </p:nvGrpSpPr>
        <p:grpSpPr>
          <a:xfrm>
            <a:off x="1527919" y="4981500"/>
            <a:ext cx="1966630" cy="1866901"/>
            <a:chOff x="0" y="0"/>
            <a:chExt cx="1966628" cy="1866900"/>
          </a:xfrm>
        </p:grpSpPr>
        <p:grpSp>
          <p:nvGrpSpPr>
            <p:cNvPr id="842" name="Group"/>
            <p:cNvGrpSpPr/>
            <p:nvPr/>
          </p:nvGrpSpPr>
          <p:grpSpPr>
            <a:xfrm>
              <a:off x="-1" y="-1"/>
              <a:ext cx="1966630" cy="1866902"/>
              <a:chOff x="0" y="0"/>
              <a:chExt cx="1966628" cy="1866900"/>
            </a:xfrm>
          </p:grpSpPr>
          <p:sp>
            <p:nvSpPr>
              <p:cNvPr id="838" name="Shape"/>
              <p:cNvSpPr/>
              <p:nvPr/>
            </p:nvSpPr>
            <p:spPr>
              <a:xfrm>
                <a:off x="0" y="0"/>
                <a:ext cx="1966629" cy="1866255"/>
              </a:xfrm>
              <a:custGeom>
                <a:avLst/>
                <a:gdLst/>
                <a:ahLst/>
                <a:cxnLst>
                  <a:cxn ang="0">
                    <a:pos x="wd2" y="hd2"/>
                  </a:cxn>
                  <a:cxn ang="5400000">
                    <a:pos x="wd2" y="hd2"/>
                  </a:cxn>
                  <a:cxn ang="10800000">
                    <a:pos x="wd2" y="hd2"/>
                  </a:cxn>
                  <a:cxn ang="16200000">
                    <a:pos x="wd2" y="hd2"/>
                  </a:cxn>
                </a:cxnLst>
                <a:rect l="0" t="0" r="r" b="b"/>
                <a:pathLst>
                  <a:path w="21600" h="21600" extrusionOk="0">
                    <a:moveTo>
                      <a:pt x="19178" y="7649"/>
                    </a:moveTo>
                    <a:cubicBezTo>
                      <a:pt x="19443" y="6284"/>
                      <a:pt x="20609" y="4950"/>
                      <a:pt x="21600" y="4028"/>
                    </a:cubicBezTo>
                    <a:lnTo>
                      <a:pt x="17269" y="110"/>
                    </a:lnTo>
                    <a:cubicBezTo>
                      <a:pt x="16410" y="725"/>
                      <a:pt x="15323" y="1094"/>
                      <a:pt x="14141" y="1094"/>
                    </a:cubicBezTo>
                    <a:cubicBezTo>
                      <a:pt x="12889" y="1094"/>
                      <a:pt x="11744" y="681"/>
                      <a:pt x="10863" y="0"/>
                    </a:cubicBezTo>
                    <a:cubicBezTo>
                      <a:pt x="9982" y="681"/>
                      <a:pt x="8838" y="1094"/>
                      <a:pt x="7586" y="1094"/>
                    </a:cubicBezTo>
                    <a:cubicBezTo>
                      <a:pt x="6372" y="1094"/>
                      <a:pt x="5259" y="707"/>
                      <a:pt x="4389" y="62"/>
                    </a:cubicBezTo>
                    <a:lnTo>
                      <a:pt x="0" y="4033"/>
                    </a:lnTo>
                    <a:cubicBezTo>
                      <a:pt x="992" y="4961"/>
                      <a:pt x="2162" y="6305"/>
                      <a:pt x="2428" y="7673"/>
                    </a:cubicBezTo>
                    <a:cubicBezTo>
                      <a:pt x="2974" y="10479"/>
                      <a:pt x="425" y="11498"/>
                      <a:pt x="607" y="14760"/>
                    </a:cubicBezTo>
                    <a:cubicBezTo>
                      <a:pt x="766" y="17601"/>
                      <a:pt x="3135" y="19053"/>
                      <a:pt x="4826" y="19508"/>
                    </a:cubicBezTo>
                    <a:cubicBezTo>
                      <a:pt x="5076" y="19575"/>
                      <a:pt x="5312" y="19618"/>
                      <a:pt x="5523" y="19643"/>
                    </a:cubicBezTo>
                    <a:cubicBezTo>
                      <a:pt x="6711" y="19782"/>
                      <a:pt x="8760" y="19971"/>
                      <a:pt x="10803" y="21600"/>
                    </a:cubicBezTo>
                    <a:cubicBezTo>
                      <a:pt x="12846" y="19971"/>
                      <a:pt x="14895" y="19780"/>
                      <a:pt x="16083" y="19641"/>
                    </a:cubicBezTo>
                    <a:cubicBezTo>
                      <a:pt x="16294" y="19616"/>
                      <a:pt x="16529" y="19570"/>
                      <a:pt x="16780" y="19502"/>
                    </a:cubicBezTo>
                    <a:cubicBezTo>
                      <a:pt x="18471" y="19047"/>
                      <a:pt x="20840" y="17589"/>
                      <a:pt x="20998" y="14748"/>
                    </a:cubicBezTo>
                    <a:cubicBezTo>
                      <a:pt x="21180" y="11486"/>
                      <a:pt x="18632" y="10455"/>
                      <a:pt x="19178" y="7649"/>
                    </a:cubicBezTo>
                    <a:close/>
                  </a:path>
                </a:pathLst>
              </a:custGeom>
              <a:solidFill>
                <a:srgbClr val="FFFFFF"/>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39" name="Shape"/>
              <p:cNvSpPr/>
              <p:nvPr/>
            </p:nvSpPr>
            <p:spPr>
              <a:xfrm>
                <a:off x="98330" y="726137"/>
                <a:ext cx="1767559" cy="1084678"/>
              </a:xfrm>
              <a:custGeom>
                <a:avLst/>
                <a:gdLst/>
                <a:ahLst/>
                <a:cxnLst>
                  <a:cxn ang="0">
                    <a:pos x="wd2" y="hd2"/>
                  </a:cxn>
                  <a:cxn ang="5400000">
                    <a:pos x="wd2" y="hd2"/>
                  </a:cxn>
                  <a:cxn ang="10800000">
                    <a:pos x="wd2" y="hd2"/>
                  </a:cxn>
                  <a:cxn ang="16200000">
                    <a:pos x="wd2" y="hd2"/>
                  </a:cxn>
                </a:cxnLst>
                <a:rect l="0" t="0" r="r" b="b"/>
                <a:pathLst>
                  <a:path w="21440" h="21600" extrusionOk="0">
                    <a:moveTo>
                      <a:pt x="19334" y="0"/>
                    </a:moveTo>
                    <a:lnTo>
                      <a:pt x="2106" y="0"/>
                    </a:lnTo>
                    <a:cubicBezTo>
                      <a:pt x="2121" y="2038"/>
                      <a:pt x="1587" y="3580"/>
                      <a:pt x="1068" y="5081"/>
                    </a:cubicBezTo>
                    <a:cubicBezTo>
                      <a:pt x="478" y="6786"/>
                      <a:pt x="-80" y="8397"/>
                      <a:pt x="9" y="10894"/>
                    </a:cubicBezTo>
                    <a:cubicBezTo>
                      <a:pt x="159" y="15065"/>
                      <a:pt x="2390" y="17459"/>
                      <a:pt x="4255" y="18242"/>
                    </a:cubicBezTo>
                    <a:cubicBezTo>
                      <a:pt x="4488" y="18339"/>
                      <a:pt x="4722" y="18410"/>
                      <a:pt x="4950" y="18451"/>
                    </a:cubicBezTo>
                    <a:lnTo>
                      <a:pt x="5082" y="18475"/>
                    </a:lnTo>
                    <a:cubicBezTo>
                      <a:pt x="6388" y="18710"/>
                      <a:pt x="8530" y="19097"/>
                      <a:pt x="10720" y="21600"/>
                    </a:cubicBezTo>
                    <a:cubicBezTo>
                      <a:pt x="12913" y="19092"/>
                      <a:pt x="15057" y="18706"/>
                      <a:pt x="16364" y="18470"/>
                    </a:cubicBezTo>
                    <a:lnTo>
                      <a:pt x="16490" y="18447"/>
                    </a:lnTo>
                    <a:cubicBezTo>
                      <a:pt x="16703" y="18409"/>
                      <a:pt x="16936" y="18336"/>
                      <a:pt x="17184" y="18232"/>
                    </a:cubicBezTo>
                    <a:cubicBezTo>
                      <a:pt x="19050" y="17450"/>
                      <a:pt x="21281" y="15053"/>
                      <a:pt x="21431" y="10874"/>
                    </a:cubicBezTo>
                    <a:cubicBezTo>
                      <a:pt x="21520" y="8376"/>
                      <a:pt x="20962" y="6761"/>
                      <a:pt x="20372" y="5050"/>
                    </a:cubicBezTo>
                    <a:cubicBezTo>
                      <a:pt x="19856" y="3555"/>
                      <a:pt x="19326" y="2019"/>
                      <a:pt x="19334" y="0"/>
                    </a:cubicBezTo>
                    <a:close/>
                  </a:path>
                </a:pathLst>
              </a:custGeom>
              <a:solidFill>
                <a:srgbClr val="4A89DC"/>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40" name="Shape"/>
              <p:cNvSpPr/>
              <p:nvPr/>
            </p:nvSpPr>
            <p:spPr>
              <a:xfrm>
                <a:off x="68075" y="52947"/>
                <a:ext cx="1829979" cy="625159"/>
              </a:xfrm>
              <a:custGeom>
                <a:avLst/>
                <a:gdLst/>
                <a:ahLst/>
                <a:cxnLst>
                  <a:cxn ang="0">
                    <a:pos x="wd2" y="hd2"/>
                  </a:cxn>
                  <a:cxn ang="5400000">
                    <a:pos x="wd2" y="hd2"/>
                  </a:cxn>
                  <a:cxn ang="10800000">
                    <a:pos x="wd2" y="hd2"/>
                  </a:cxn>
                  <a:cxn ang="16200000">
                    <a:pos x="wd2" y="hd2"/>
                  </a:cxn>
                </a:cxnLst>
                <a:rect l="0" t="0" r="r" b="b"/>
                <a:pathLst>
                  <a:path w="21600" h="21600" extrusionOk="0">
                    <a:moveTo>
                      <a:pt x="2328" y="20691"/>
                    </a:moveTo>
                    <a:cubicBezTo>
                      <a:pt x="2350" y="21001"/>
                      <a:pt x="2367" y="21303"/>
                      <a:pt x="2381" y="21600"/>
                    </a:cubicBezTo>
                    <a:lnTo>
                      <a:pt x="19223" y="21600"/>
                    </a:lnTo>
                    <a:cubicBezTo>
                      <a:pt x="19238" y="21280"/>
                      <a:pt x="19256" y="20954"/>
                      <a:pt x="19279" y="20619"/>
                    </a:cubicBezTo>
                    <a:cubicBezTo>
                      <a:pt x="19509" y="17333"/>
                      <a:pt x="20289" y="13822"/>
                      <a:pt x="21600" y="10165"/>
                    </a:cubicBezTo>
                    <a:lnTo>
                      <a:pt x="17704" y="374"/>
                    </a:lnTo>
                    <a:cubicBezTo>
                      <a:pt x="16723" y="2053"/>
                      <a:pt x="15587" y="2934"/>
                      <a:pt x="14391" y="2934"/>
                    </a:cubicBezTo>
                    <a:cubicBezTo>
                      <a:pt x="13122" y="2934"/>
                      <a:pt x="11886" y="1899"/>
                      <a:pt x="10869" y="0"/>
                    </a:cubicBezTo>
                    <a:cubicBezTo>
                      <a:pt x="9852" y="1899"/>
                      <a:pt x="8616" y="2934"/>
                      <a:pt x="7347" y="2934"/>
                    </a:cubicBezTo>
                    <a:cubicBezTo>
                      <a:pt x="6135" y="2934"/>
                      <a:pt x="4946" y="1985"/>
                      <a:pt x="3956" y="241"/>
                    </a:cubicBezTo>
                    <a:lnTo>
                      <a:pt x="0" y="10182"/>
                    </a:lnTo>
                    <a:cubicBezTo>
                      <a:pt x="1315" y="13869"/>
                      <a:pt x="2097" y="17399"/>
                      <a:pt x="2328" y="20691"/>
                    </a:cubicBezTo>
                    <a:close/>
                  </a:path>
                </a:pathLst>
              </a:custGeom>
              <a:solidFill>
                <a:srgbClr val="DA4453"/>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41" name="Shape"/>
              <p:cNvSpPr/>
              <p:nvPr/>
            </p:nvSpPr>
            <p:spPr>
              <a:xfrm>
                <a:off x="5237" y="629"/>
                <a:ext cx="989086" cy="18662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9848" y="681"/>
                      <a:pt x="17573" y="1094"/>
                      <a:pt x="15084" y="1094"/>
                    </a:cubicBezTo>
                    <a:cubicBezTo>
                      <a:pt x="12670" y="1094"/>
                      <a:pt x="10457" y="707"/>
                      <a:pt x="8728" y="62"/>
                    </a:cubicBezTo>
                    <a:lnTo>
                      <a:pt x="0" y="4033"/>
                    </a:lnTo>
                    <a:cubicBezTo>
                      <a:pt x="1973" y="4962"/>
                      <a:pt x="4298" y="6305"/>
                      <a:pt x="4827" y="7673"/>
                    </a:cubicBezTo>
                    <a:cubicBezTo>
                      <a:pt x="5913" y="10479"/>
                      <a:pt x="845" y="11498"/>
                      <a:pt x="1207" y="14760"/>
                    </a:cubicBezTo>
                    <a:cubicBezTo>
                      <a:pt x="1522" y="17601"/>
                      <a:pt x="6233" y="19053"/>
                      <a:pt x="9595" y="19508"/>
                    </a:cubicBezTo>
                    <a:cubicBezTo>
                      <a:pt x="10093" y="19575"/>
                      <a:pt x="10561" y="19618"/>
                      <a:pt x="10981" y="19643"/>
                    </a:cubicBezTo>
                    <a:cubicBezTo>
                      <a:pt x="13343" y="19782"/>
                      <a:pt x="17417" y="19971"/>
                      <a:pt x="21480" y="21600"/>
                    </a:cubicBezTo>
                    <a:cubicBezTo>
                      <a:pt x="21480" y="16221"/>
                      <a:pt x="21600" y="4015"/>
                      <a:pt x="21600" y="0"/>
                    </a:cubicBezTo>
                    <a:close/>
                  </a:path>
                </a:pathLst>
              </a:custGeom>
              <a:solidFill>
                <a:srgbClr val="000000">
                  <a:alpha val="5000"/>
                </a:srgbClr>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843" name="ROUTE"/>
            <p:cNvSpPr txBox="1"/>
            <p:nvPr/>
          </p:nvSpPr>
          <p:spPr>
            <a:xfrm>
              <a:off x="395283" y="227290"/>
              <a:ext cx="1179972" cy="3706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rmAutofit/>
            </a:bodyPr>
            <a:lstStyle>
              <a:lvl1pPr defTabSz="350520">
                <a:spcBef>
                  <a:spcPts val="1500"/>
                </a:spcBef>
                <a:defRPr sz="2400" b="1" cap="all" spc="0">
                  <a:solidFill>
                    <a:srgbClr val="FFFFFF"/>
                  </a:solidFill>
                  <a:latin typeface="Helvetica Neue"/>
                  <a:ea typeface="Helvetica Neue"/>
                  <a:cs typeface="Helvetica Neue"/>
                  <a:sym typeface="Helvetica Neue"/>
                </a:defRPr>
              </a:lvl1pPr>
            </a:lstStyle>
            <a:p>
              <a:r>
                <a:t>ROUTE</a:t>
              </a:r>
            </a:p>
          </p:txBody>
        </p:sp>
        <p:sp>
          <p:nvSpPr>
            <p:cNvPr id="844" name="66"/>
            <p:cNvSpPr txBox="1"/>
            <p:nvPr/>
          </p:nvSpPr>
          <p:spPr>
            <a:xfrm>
              <a:off x="380156" y="578424"/>
              <a:ext cx="1210226" cy="11345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rmAutofit lnSpcReduction="10000"/>
            </a:bodyPr>
            <a:lstStyle>
              <a:lvl1pPr defTabSz="356362">
                <a:spcBef>
                  <a:spcPts val="1500"/>
                </a:spcBef>
                <a:defRPr sz="7442" b="1" spc="372">
                  <a:solidFill>
                    <a:srgbClr val="FFFFFF"/>
                  </a:solidFill>
                  <a:latin typeface="Helvetica Neue"/>
                  <a:ea typeface="Helvetica Neue"/>
                  <a:cs typeface="Helvetica Neue"/>
                  <a:sym typeface="Helvetica Neue"/>
                </a:defRPr>
              </a:lvl1pPr>
            </a:lstStyle>
            <a:p>
              <a:r>
                <a:t>66</a:t>
              </a:r>
            </a:p>
          </p:txBody>
        </p:sp>
      </p:grpSp>
      <p:grpSp>
        <p:nvGrpSpPr>
          <p:cNvPr id="851" name="Group"/>
          <p:cNvGrpSpPr/>
          <p:nvPr/>
        </p:nvGrpSpPr>
        <p:grpSpPr>
          <a:xfrm>
            <a:off x="1886264" y="7418748"/>
            <a:ext cx="1866901" cy="1866901"/>
            <a:chOff x="0" y="0"/>
            <a:chExt cx="1866900" cy="1866900"/>
          </a:xfrm>
        </p:grpSpPr>
        <p:sp>
          <p:nvSpPr>
            <p:cNvPr id="846" name="Shape"/>
            <p:cNvSpPr/>
            <p:nvPr/>
          </p:nvSpPr>
          <p:spPr>
            <a:xfrm>
              <a:off x="9334" y="9334"/>
              <a:ext cx="1848232" cy="1848232"/>
            </a:xfrm>
            <a:custGeom>
              <a:avLst/>
              <a:gdLst/>
              <a:ahLst/>
              <a:cxnLst>
                <a:cxn ang="0">
                  <a:pos x="wd2" y="hd2"/>
                </a:cxn>
                <a:cxn ang="5400000">
                  <a:pos x="wd2" y="hd2"/>
                </a:cxn>
                <a:cxn ang="10800000">
                  <a:pos x="wd2" y="hd2"/>
                </a:cxn>
                <a:cxn ang="16200000">
                  <a:pos x="wd2" y="hd2"/>
                </a:cxn>
              </a:cxnLst>
              <a:rect l="0" t="0" r="r" b="b"/>
              <a:pathLst>
                <a:path w="21600" h="21600" extrusionOk="0">
                  <a:moveTo>
                    <a:pt x="6358" y="21600"/>
                  </a:moveTo>
                  <a:lnTo>
                    <a:pt x="0" y="15287"/>
                  </a:lnTo>
                  <a:lnTo>
                    <a:pt x="0" y="6313"/>
                  </a:lnTo>
                  <a:lnTo>
                    <a:pt x="6358" y="0"/>
                  </a:lnTo>
                  <a:lnTo>
                    <a:pt x="15332" y="0"/>
                  </a:lnTo>
                  <a:lnTo>
                    <a:pt x="21600" y="6313"/>
                  </a:lnTo>
                  <a:lnTo>
                    <a:pt x="21600" y="15287"/>
                  </a:lnTo>
                  <a:lnTo>
                    <a:pt x="15332" y="21600"/>
                  </a:lnTo>
                  <a:cubicBezTo>
                    <a:pt x="15332" y="21600"/>
                    <a:pt x="6358" y="21600"/>
                    <a:pt x="6358" y="21600"/>
                  </a:cubicBezTo>
                  <a:close/>
                </a:path>
              </a:pathLst>
            </a:custGeom>
            <a:solidFill>
              <a:srgbClr val="000000"/>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47" name="Shape"/>
            <p:cNvSpPr/>
            <p:nvPr/>
          </p:nvSpPr>
          <p:spPr>
            <a:xfrm>
              <a:off x="9334" y="9334"/>
              <a:ext cx="1848232" cy="1848232"/>
            </a:xfrm>
            <a:custGeom>
              <a:avLst/>
              <a:gdLst/>
              <a:ahLst/>
              <a:cxnLst>
                <a:cxn ang="0">
                  <a:pos x="wd2" y="hd2"/>
                </a:cxn>
                <a:cxn ang="5400000">
                  <a:pos x="wd2" y="hd2"/>
                </a:cxn>
                <a:cxn ang="10800000">
                  <a:pos x="wd2" y="hd2"/>
                </a:cxn>
                <a:cxn ang="16200000">
                  <a:pos x="wd2" y="hd2"/>
                </a:cxn>
              </a:cxnLst>
              <a:rect l="0" t="0" r="r" b="b"/>
              <a:pathLst>
                <a:path w="21600" h="21600" extrusionOk="0">
                  <a:moveTo>
                    <a:pt x="6358" y="21600"/>
                  </a:moveTo>
                  <a:lnTo>
                    <a:pt x="0" y="15287"/>
                  </a:lnTo>
                  <a:lnTo>
                    <a:pt x="0" y="6313"/>
                  </a:lnTo>
                  <a:lnTo>
                    <a:pt x="6358" y="0"/>
                  </a:lnTo>
                  <a:lnTo>
                    <a:pt x="15332" y="0"/>
                  </a:lnTo>
                  <a:lnTo>
                    <a:pt x="21600" y="6313"/>
                  </a:lnTo>
                  <a:lnTo>
                    <a:pt x="21600" y="15287"/>
                  </a:lnTo>
                  <a:lnTo>
                    <a:pt x="15332" y="21600"/>
                  </a:lnTo>
                  <a:cubicBezTo>
                    <a:pt x="15332" y="21600"/>
                    <a:pt x="6358" y="21600"/>
                    <a:pt x="6358" y="21600"/>
                  </a:cubicBezTo>
                  <a:close/>
                </a:path>
              </a:pathLst>
            </a:custGeom>
            <a:solidFill>
              <a:srgbClr val="ED5566"/>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48" name="Shape"/>
            <p:cNvSpPr/>
            <p:nvPr/>
          </p:nvSpPr>
          <p:spPr>
            <a:xfrm>
              <a:off x="0" y="0"/>
              <a:ext cx="1866901" cy="1866901"/>
            </a:xfrm>
            <a:custGeom>
              <a:avLst/>
              <a:gdLst/>
              <a:ahLst/>
              <a:cxnLst>
                <a:cxn ang="0">
                  <a:pos x="wd2" y="hd2"/>
                </a:cxn>
                <a:cxn ang="5400000">
                  <a:pos x="wd2" y="hd2"/>
                </a:cxn>
                <a:cxn ang="10800000">
                  <a:pos x="wd2" y="hd2"/>
                </a:cxn>
                <a:cxn ang="16200000">
                  <a:pos x="wd2" y="hd2"/>
                </a:cxn>
              </a:cxnLst>
              <a:rect l="0" t="0" r="r" b="b"/>
              <a:pathLst>
                <a:path w="21600" h="21600" extrusionOk="0">
                  <a:moveTo>
                    <a:pt x="20520" y="14842"/>
                  </a:moveTo>
                  <a:lnTo>
                    <a:pt x="14882" y="20520"/>
                  </a:lnTo>
                  <a:lnTo>
                    <a:pt x="6803" y="20520"/>
                  </a:lnTo>
                  <a:lnTo>
                    <a:pt x="1080" y="14837"/>
                  </a:lnTo>
                  <a:lnTo>
                    <a:pt x="1080" y="6762"/>
                  </a:lnTo>
                  <a:lnTo>
                    <a:pt x="6803" y="1080"/>
                  </a:lnTo>
                  <a:lnTo>
                    <a:pt x="14882" y="1080"/>
                  </a:lnTo>
                  <a:lnTo>
                    <a:pt x="20520" y="6758"/>
                  </a:lnTo>
                  <a:cubicBezTo>
                    <a:pt x="20520" y="6758"/>
                    <a:pt x="20520" y="14842"/>
                    <a:pt x="20520" y="14842"/>
                  </a:cubicBezTo>
                  <a:close/>
                  <a:moveTo>
                    <a:pt x="15331" y="0"/>
                  </a:moveTo>
                  <a:lnTo>
                    <a:pt x="6358" y="0"/>
                  </a:lnTo>
                  <a:lnTo>
                    <a:pt x="0" y="6313"/>
                  </a:lnTo>
                  <a:lnTo>
                    <a:pt x="0" y="15287"/>
                  </a:lnTo>
                  <a:lnTo>
                    <a:pt x="6358" y="21600"/>
                  </a:lnTo>
                  <a:lnTo>
                    <a:pt x="15331" y="21600"/>
                  </a:lnTo>
                  <a:lnTo>
                    <a:pt x="21600" y="15287"/>
                  </a:lnTo>
                  <a:lnTo>
                    <a:pt x="21600" y="6313"/>
                  </a:lnTo>
                  <a:cubicBezTo>
                    <a:pt x="21600" y="6313"/>
                    <a:pt x="15331" y="0"/>
                    <a:pt x="15331" y="0"/>
                  </a:cubicBezTo>
                  <a:close/>
                </a:path>
              </a:pathLst>
            </a:custGeom>
            <a:solidFill>
              <a:srgbClr val="FFFFFF"/>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49" name="Shape"/>
            <p:cNvSpPr/>
            <p:nvPr/>
          </p:nvSpPr>
          <p:spPr>
            <a:xfrm>
              <a:off x="0" y="0"/>
              <a:ext cx="933451" cy="18669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4558"/>
                    <a:pt x="21600" y="4068"/>
                    <a:pt x="21600" y="0"/>
                  </a:cubicBezTo>
                  <a:lnTo>
                    <a:pt x="12716" y="0"/>
                  </a:lnTo>
                  <a:lnTo>
                    <a:pt x="0" y="6313"/>
                  </a:lnTo>
                  <a:lnTo>
                    <a:pt x="0" y="15287"/>
                  </a:lnTo>
                  <a:lnTo>
                    <a:pt x="12716" y="21600"/>
                  </a:lnTo>
                  <a:cubicBezTo>
                    <a:pt x="12716" y="21600"/>
                    <a:pt x="21600" y="21600"/>
                    <a:pt x="21600" y="21600"/>
                  </a:cubicBezTo>
                  <a:close/>
                </a:path>
              </a:pathLst>
            </a:custGeom>
            <a:solidFill>
              <a:srgbClr val="000000">
                <a:alpha val="5000"/>
              </a:srgbClr>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50" name="Shape"/>
            <p:cNvSpPr/>
            <p:nvPr/>
          </p:nvSpPr>
          <p:spPr>
            <a:xfrm>
              <a:off x="318755" y="708282"/>
              <a:ext cx="1234809" cy="449302"/>
            </a:xfrm>
            <a:custGeom>
              <a:avLst/>
              <a:gdLst/>
              <a:ahLst/>
              <a:cxnLst>
                <a:cxn ang="0">
                  <a:pos x="wd2" y="hd2"/>
                </a:cxn>
                <a:cxn ang="5400000">
                  <a:pos x="wd2" y="hd2"/>
                </a:cxn>
                <a:cxn ang="10800000">
                  <a:pos x="wd2" y="hd2"/>
                </a:cxn>
                <a:cxn ang="16200000">
                  <a:pos x="wd2" y="hd2"/>
                </a:cxn>
              </a:cxnLst>
              <a:rect l="0" t="0" r="r" b="b"/>
              <a:pathLst>
                <a:path w="21600" h="21600" extrusionOk="0">
                  <a:moveTo>
                    <a:pt x="19048" y="9850"/>
                  </a:moveTo>
                  <a:cubicBezTo>
                    <a:pt x="19352" y="9850"/>
                    <a:pt x="19599" y="9597"/>
                    <a:pt x="19787" y="9090"/>
                  </a:cubicBezTo>
                  <a:cubicBezTo>
                    <a:pt x="19975" y="8584"/>
                    <a:pt x="20069" y="7795"/>
                    <a:pt x="20069" y="6723"/>
                  </a:cubicBezTo>
                  <a:cubicBezTo>
                    <a:pt x="20069" y="5670"/>
                    <a:pt x="19987" y="4872"/>
                    <a:pt x="19824" y="4326"/>
                  </a:cubicBezTo>
                  <a:cubicBezTo>
                    <a:pt x="19661" y="3780"/>
                    <a:pt x="19388" y="3507"/>
                    <a:pt x="19005" y="3507"/>
                  </a:cubicBezTo>
                  <a:lnTo>
                    <a:pt x="18367" y="3507"/>
                  </a:lnTo>
                  <a:lnTo>
                    <a:pt x="18367" y="9850"/>
                  </a:lnTo>
                  <a:cubicBezTo>
                    <a:pt x="18367" y="9850"/>
                    <a:pt x="19048" y="9850"/>
                    <a:pt x="19048" y="9850"/>
                  </a:cubicBezTo>
                  <a:close/>
                  <a:moveTo>
                    <a:pt x="19516" y="409"/>
                  </a:moveTo>
                  <a:cubicBezTo>
                    <a:pt x="19905" y="409"/>
                    <a:pt x="20233" y="590"/>
                    <a:pt x="20499" y="950"/>
                  </a:cubicBezTo>
                  <a:cubicBezTo>
                    <a:pt x="20765" y="1311"/>
                    <a:pt x="20979" y="1783"/>
                    <a:pt x="21143" y="2367"/>
                  </a:cubicBezTo>
                  <a:cubicBezTo>
                    <a:pt x="21306" y="2952"/>
                    <a:pt x="21423" y="3620"/>
                    <a:pt x="21494" y="4370"/>
                  </a:cubicBezTo>
                  <a:cubicBezTo>
                    <a:pt x="21565" y="5120"/>
                    <a:pt x="21600" y="5885"/>
                    <a:pt x="21600" y="6664"/>
                  </a:cubicBezTo>
                  <a:cubicBezTo>
                    <a:pt x="21600" y="7736"/>
                    <a:pt x="21541" y="8671"/>
                    <a:pt x="21425" y="9470"/>
                  </a:cubicBezTo>
                  <a:cubicBezTo>
                    <a:pt x="21307" y="10269"/>
                    <a:pt x="21144" y="10922"/>
                    <a:pt x="20935" y="11428"/>
                  </a:cubicBezTo>
                  <a:cubicBezTo>
                    <a:pt x="20726" y="11935"/>
                    <a:pt x="20473" y="12315"/>
                    <a:pt x="20175" y="12568"/>
                  </a:cubicBezTo>
                  <a:cubicBezTo>
                    <a:pt x="19877" y="12822"/>
                    <a:pt x="19547" y="12948"/>
                    <a:pt x="19186" y="12948"/>
                  </a:cubicBezTo>
                  <a:lnTo>
                    <a:pt x="18367" y="12948"/>
                  </a:lnTo>
                  <a:lnTo>
                    <a:pt x="18367" y="21278"/>
                  </a:lnTo>
                  <a:lnTo>
                    <a:pt x="16835" y="21278"/>
                  </a:lnTo>
                  <a:lnTo>
                    <a:pt x="16835" y="409"/>
                  </a:lnTo>
                  <a:cubicBezTo>
                    <a:pt x="16835" y="409"/>
                    <a:pt x="19516" y="409"/>
                    <a:pt x="19516" y="409"/>
                  </a:cubicBezTo>
                  <a:close/>
                  <a:moveTo>
                    <a:pt x="12331" y="14425"/>
                  </a:moveTo>
                  <a:cubicBezTo>
                    <a:pt x="12356" y="15408"/>
                    <a:pt x="12406" y="16207"/>
                    <a:pt x="12480" y="16821"/>
                  </a:cubicBezTo>
                  <a:cubicBezTo>
                    <a:pt x="12555" y="17435"/>
                    <a:pt x="12661" y="17883"/>
                    <a:pt x="12799" y="18166"/>
                  </a:cubicBezTo>
                  <a:cubicBezTo>
                    <a:pt x="12938" y="18448"/>
                    <a:pt x="13120" y="18590"/>
                    <a:pt x="13347" y="18590"/>
                  </a:cubicBezTo>
                  <a:cubicBezTo>
                    <a:pt x="13574" y="18590"/>
                    <a:pt x="13757" y="18448"/>
                    <a:pt x="13895" y="18166"/>
                  </a:cubicBezTo>
                  <a:cubicBezTo>
                    <a:pt x="14033" y="17883"/>
                    <a:pt x="14139" y="17435"/>
                    <a:pt x="14214" y="16821"/>
                  </a:cubicBezTo>
                  <a:cubicBezTo>
                    <a:pt x="14288" y="16207"/>
                    <a:pt x="14338" y="15408"/>
                    <a:pt x="14363" y="14425"/>
                  </a:cubicBezTo>
                  <a:cubicBezTo>
                    <a:pt x="14388" y="13441"/>
                    <a:pt x="14400" y="12247"/>
                    <a:pt x="14400" y="10844"/>
                  </a:cubicBezTo>
                  <a:cubicBezTo>
                    <a:pt x="14400" y="9441"/>
                    <a:pt x="14388" y="8252"/>
                    <a:pt x="14363" y="7278"/>
                  </a:cubicBezTo>
                  <a:cubicBezTo>
                    <a:pt x="14338" y="6304"/>
                    <a:pt x="14288" y="5505"/>
                    <a:pt x="14214" y="4881"/>
                  </a:cubicBezTo>
                  <a:cubicBezTo>
                    <a:pt x="14139" y="4258"/>
                    <a:pt x="14033" y="3805"/>
                    <a:pt x="13895" y="3522"/>
                  </a:cubicBezTo>
                  <a:cubicBezTo>
                    <a:pt x="13757" y="3240"/>
                    <a:pt x="13574" y="3098"/>
                    <a:pt x="13347" y="3098"/>
                  </a:cubicBezTo>
                  <a:cubicBezTo>
                    <a:pt x="13120" y="3098"/>
                    <a:pt x="12938" y="3240"/>
                    <a:pt x="12799" y="3522"/>
                  </a:cubicBezTo>
                  <a:cubicBezTo>
                    <a:pt x="12661" y="3805"/>
                    <a:pt x="12555" y="4258"/>
                    <a:pt x="12480" y="4881"/>
                  </a:cubicBezTo>
                  <a:cubicBezTo>
                    <a:pt x="12406" y="5505"/>
                    <a:pt x="12356" y="6304"/>
                    <a:pt x="12331" y="7278"/>
                  </a:cubicBezTo>
                  <a:cubicBezTo>
                    <a:pt x="12306" y="8252"/>
                    <a:pt x="12294" y="9441"/>
                    <a:pt x="12294" y="10844"/>
                  </a:cubicBezTo>
                  <a:cubicBezTo>
                    <a:pt x="12294" y="12247"/>
                    <a:pt x="12306" y="13441"/>
                    <a:pt x="12331" y="14425"/>
                  </a:cubicBezTo>
                  <a:close/>
                  <a:moveTo>
                    <a:pt x="10842" y="6474"/>
                  </a:moveTo>
                  <a:cubicBezTo>
                    <a:pt x="10896" y="5140"/>
                    <a:pt x="11013" y="3995"/>
                    <a:pt x="11193" y="3040"/>
                  </a:cubicBezTo>
                  <a:cubicBezTo>
                    <a:pt x="11374" y="2086"/>
                    <a:pt x="11635" y="1340"/>
                    <a:pt x="11975" y="804"/>
                  </a:cubicBezTo>
                  <a:cubicBezTo>
                    <a:pt x="12315" y="268"/>
                    <a:pt x="12773" y="0"/>
                    <a:pt x="13347" y="0"/>
                  </a:cubicBezTo>
                  <a:cubicBezTo>
                    <a:pt x="13921" y="0"/>
                    <a:pt x="14379" y="268"/>
                    <a:pt x="14719" y="804"/>
                  </a:cubicBezTo>
                  <a:cubicBezTo>
                    <a:pt x="15059" y="1340"/>
                    <a:pt x="15320" y="2086"/>
                    <a:pt x="15501" y="3040"/>
                  </a:cubicBezTo>
                  <a:cubicBezTo>
                    <a:pt x="15681" y="3995"/>
                    <a:pt x="15798" y="5140"/>
                    <a:pt x="15852" y="6474"/>
                  </a:cubicBezTo>
                  <a:cubicBezTo>
                    <a:pt x="15905" y="7809"/>
                    <a:pt x="15931" y="9265"/>
                    <a:pt x="15931" y="10844"/>
                  </a:cubicBezTo>
                  <a:cubicBezTo>
                    <a:pt x="15931" y="12442"/>
                    <a:pt x="15905" y="13903"/>
                    <a:pt x="15852" y="15228"/>
                  </a:cubicBezTo>
                  <a:cubicBezTo>
                    <a:pt x="15798" y="16553"/>
                    <a:pt x="15681" y="17693"/>
                    <a:pt x="15501" y="18648"/>
                  </a:cubicBezTo>
                  <a:cubicBezTo>
                    <a:pt x="15320" y="19603"/>
                    <a:pt x="15059" y="20334"/>
                    <a:pt x="14719" y="20840"/>
                  </a:cubicBezTo>
                  <a:cubicBezTo>
                    <a:pt x="14379" y="21346"/>
                    <a:pt x="13921" y="21600"/>
                    <a:pt x="13347" y="21600"/>
                  </a:cubicBezTo>
                  <a:cubicBezTo>
                    <a:pt x="12773" y="21600"/>
                    <a:pt x="12315" y="21346"/>
                    <a:pt x="11975" y="20840"/>
                  </a:cubicBezTo>
                  <a:cubicBezTo>
                    <a:pt x="11635" y="20334"/>
                    <a:pt x="11374" y="19603"/>
                    <a:pt x="11193" y="18648"/>
                  </a:cubicBezTo>
                  <a:cubicBezTo>
                    <a:pt x="11013" y="17693"/>
                    <a:pt x="10896" y="16553"/>
                    <a:pt x="10842" y="15228"/>
                  </a:cubicBezTo>
                  <a:cubicBezTo>
                    <a:pt x="10789" y="13903"/>
                    <a:pt x="10763" y="12442"/>
                    <a:pt x="10763" y="10844"/>
                  </a:cubicBezTo>
                  <a:cubicBezTo>
                    <a:pt x="10763" y="9265"/>
                    <a:pt x="10789" y="7809"/>
                    <a:pt x="10842" y="6474"/>
                  </a:cubicBezTo>
                  <a:close/>
                  <a:moveTo>
                    <a:pt x="10263" y="3858"/>
                  </a:moveTo>
                  <a:lnTo>
                    <a:pt x="8604" y="3858"/>
                  </a:lnTo>
                  <a:lnTo>
                    <a:pt x="8604" y="21278"/>
                  </a:lnTo>
                  <a:lnTo>
                    <a:pt x="7072" y="21278"/>
                  </a:lnTo>
                  <a:lnTo>
                    <a:pt x="7072" y="3858"/>
                  </a:lnTo>
                  <a:lnTo>
                    <a:pt x="5413" y="3858"/>
                  </a:lnTo>
                  <a:lnTo>
                    <a:pt x="5413" y="409"/>
                  </a:lnTo>
                  <a:lnTo>
                    <a:pt x="10263" y="409"/>
                  </a:lnTo>
                  <a:cubicBezTo>
                    <a:pt x="10263" y="409"/>
                    <a:pt x="10263" y="3858"/>
                    <a:pt x="10263" y="3858"/>
                  </a:cubicBezTo>
                  <a:close/>
                  <a:moveTo>
                    <a:pt x="1532" y="15374"/>
                  </a:moveTo>
                  <a:cubicBezTo>
                    <a:pt x="1532" y="15862"/>
                    <a:pt x="1546" y="16305"/>
                    <a:pt x="1574" y="16704"/>
                  </a:cubicBezTo>
                  <a:cubicBezTo>
                    <a:pt x="1602" y="17104"/>
                    <a:pt x="1655" y="17440"/>
                    <a:pt x="1734" y="17713"/>
                  </a:cubicBezTo>
                  <a:cubicBezTo>
                    <a:pt x="1811" y="17986"/>
                    <a:pt x="1916" y="18200"/>
                    <a:pt x="2047" y="18356"/>
                  </a:cubicBezTo>
                  <a:cubicBezTo>
                    <a:pt x="2178" y="18512"/>
                    <a:pt x="2343" y="18590"/>
                    <a:pt x="2542" y="18590"/>
                  </a:cubicBezTo>
                  <a:cubicBezTo>
                    <a:pt x="2776" y="18590"/>
                    <a:pt x="2987" y="18380"/>
                    <a:pt x="3175" y="17961"/>
                  </a:cubicBezTo>
                  <a:cubicBezTo>
                    <a:pt x="3362" y="17542"/>
                    <a:pt x="3457" y="16894"/>
                    <a:pt x="3457" y="16017"/>
                  </a:cubicBezTo>
                  <a:cubicBezTo>
                    <a:pt x="3457" y="15550"/>
                    <a:pt x="3433" y="15146"/>
                    <a:pt x="3387" y="14804"/>
                  </a:cubicBezTo>
                  <a:cubicBezTo>
                    <a:pt x="3341" y="14464"/>
                    <a:pt x="3265" y="14157"/>
                    <a:pt x="3159" y="13884"/>
                  </a:cubicBezTo>
                  <a:cubicBezTo>
                    <a:pt x="3052" y="13611"/>
                    <a:pt x="2912" y="13363"/>
                    <a:pt x="2739" y="13138"/>
                  </a:cubicBezTo>
                  <a:cubicBezTo>
                    <a:pt x="2565" y="12914"/>
                    <a:pt x="2350" y="12685"/>
                    <a:pt x="2095" y="12451"/>
                  </a:cubicBezTo>
                  <a:cubicBezTo>
                    <a:pt x="1755" y="12140"/>
                    <a:pt x="1461" y="11799"/>
                    <a:pt x="1213" y="11428"/>
                  </a:cubicBezTo>
                  <a:cubicBezTo>
                    <a:pt x="964" y="11059"/>
                    <a:pt x="757" y="10625"/>
                    <a:pt x="590" y="10128"/>
                  </a:cubicBezTo>
                  <a:cubicBezTo>
                    <a:pt x="424" y="9631"/>
                    <a:pt x="301" y="9056"/>
                    <a:pt x="223" y="8403"/>
                  </a:cubicBezTo>
                  <a:cubicBezTo>
                    <a:pt x="145" y="7751"/>
                    <a:pt x="106" y="6996"/>
                    <a:pt x="106" y="6138"/>
                  </a:cubicBezTo>
                  <a:cubicBezTo>
                    <a:pt x="106" y="4073"/>
                    <a:pt x="315" y="2533"/>
                    <a:pt x="734" y="1520"/>
                  </a:cubicBezTo>
                  <a:cubicBezTo>
                    <a:pt x="1152" y="507"/>
                    <a:pt x="1726" y="0"/>
                    <a:pt x="2457" y="0"/>
                  </a:cubicBezTo>
                  <a:cubicBezTo>
                    <a:pt x="2797" y="0"/>
                    <a:pt x="3111" y="102"/>
                    <a:pt x="3398" y="307"/>
                  </a:cubicBezTo>
                  <a:cubicBezTo>
                    <a:pt x="3685" y="512"/>
                    <a:pt x="3933" y="843"/>
                    <a:pt x="4142" y="1301"/>
                  </a:cubicBezTo>
                  <a:cubicBezTo>
                    <a:pt x="4351" y="1759"/>
                    <a:pt x="4515" y="2344"/>
                    <a:pt x="4632" y="3055"/>
                  </a:cubicBezTo>
                  <a:cubicBezTo>
                    <a:pt x="4749" y="3766"/>
                    <a:pt x="4807" y="4618"/>
                    <a:pt x="4807" y="5612"/>
                  </a:cubicBezTo>
                  <a:lnTo>
                    <a:pt x="4807" y="6196"/>
                  </a:lnTo>
                  <a:lnTo>
                    <a:pt x="3339" y="6196"/>
                  </a:lnTo>
                  <a:cubicBezTo>
                    <a:pt x="3339" y="5203"/>
                    <a:pt x="3276" y="4438"/>
                    <a:pt x="3148" y="3902"/>
                  </a:cubicBezTo>
                  <a:cubicBezTo>
                    <a:pt x="3020" y="3366"/>
                    <a:pt x="2808" y="3098"/>
                    <a:pt x="2510" y="3098"/>
                  </a:cubicBezTo>
                  <a:cubicBezTo>
                    <a:pt x="2340" y="3098"/>
                    <a:pt x="2198" y="3167"/>
                    <a:pt x="2085" y="3303"/>
                  </a:cubicBezTo>
                  <a:cubicBezTo>
                    <a:pt x="1971" y="3439"/>
                    <a:pt x="1881" y="3620"/>
                    <a:pt x="1813" y="3844"/>
                  </a:cubicBezTo>
                  <a:cubicBezTo>
                    <a:pt x="1746" y="4068"/>
                    <a:pt x="1700" y="4326"/>
                    <a:pt x="1675" y="4618"/>
                  </a:cubicBezTo>
                  <a:cubicBezTo>
                    <a:pt x="1650" y="4910"/>
                    <a:pt x="1638" y="5213"/>
                    <a:pt x="1638" y="5524"/>
                  </a:cubicBezTo>
                  <a:cubicBezTo>
                    <a:pt x="1638" y="6167"/>
                    <a:pt x="1687" y="6708"/>
                    <a:pt x="1787" y="7146"/>
                  </a:cubicBezTo>
                  <a:cubicBezTo>
                    <a:pt x="1886" y="7585"/>
                    <a:pt x="2099" y="7990"/>
                    <a:pt x="2425" y="8360"/>
                  </a:cubicBezTo>
                  <a:lnTo>
                    <a:pt x="3605" y="9762"/>
                  </a:lnTo>
                  <a:cubicBezTo>
                    <a:pt x="3896" y="10113"/>
                    <a:pt x="4133" y="10479"/>
                    <a:pt x="4318" y="10858"/>
                  </a:cubicBezTo>
                  <a:cubicBezTo>
                    <a:pt x="4502" y="11239"/>
                    <a:pt x="4649" y="11648"/>
                    <a:pt x="4759" y="12086"/>
                  </a:cubicBezTo>
                  <a:cubicBezTo>
                    <a:pt x="4869" y="12525"/>
                    <a:pt x="4945" y="13007"/>
                    <a:pt x="4988" y="13533"/>
                  </a:cubicBezTo>
                  <a:cubicBezTo>
                    <a:pt x="5030" y="14059"/>
                    <a:pt x="5052" y="14644"/>
                    <a:pt x="5052" y="15287"/>
                  </a:cubicBezTo>
                  <a:cubicBezTo>
                    <a:pt x="5052" y="17489"/>
                    <a:pt x="4819" y="19091"/>
                    <a:pt x="4355" y="20095"/>
                  </a:cubicBezTo>
                  <a:cubicBezTo>
                    <a:pt x="3891" y="21099"/>
                    <a:pt x="3244" y="21600"/>
                    <a:pt x="2414" y="21600"/>
                  </a:cubicBezTo>
                  <a:cubicBezTo>
                    <a:pt x="1549" y="21600"/>
                    <a:pt x="931" y="21084"/>
                    <a:pt x="558" y="20051"/>
                  </a:cubicBezTo>
                  <a:cubicBezTo>
                    <a:pt x="186" y="19018"/>
                    <a:pt x="0" y="17537"/>
                    <a:pt x="0" y="15608"/>
                  </a:cubicBezTo>
                  <a:lnTo>
                    <a:pt x="0" y="14761"/>
                  </a:lnTo>
                  <a:lnTo>
                    <a:pt x="1532" y="14761"/>
                  </a:lnTo>
                  <a:cubicBezTo>
                    <a:pt x="1532" y="14761"/>
                    <a:pt x="1532" y="15374"/>
                    <a:pt x="1532" y="15374"/>
                  </a:cubicBezTo>
                  <a:close/>
                </a:path>
              </a:pathLst>
            </a:custGeom>
            <a:solidFill>
              <a:srgbClr val="FFFFFF"/>
            </a:solidFill>
            <a:ln w="12700" cap="flat">
              <a:noFill/>
              <a:miter lim="400000"/>
            </a:ln>
            <a:effectLst/>
          </p:spPr>
          <p:txBody>
            <a:bodyPr wrap="square" lIns="38100" tIns="38100" rIns="38100" bIns="38100" numCol="1" anchor="ctr">
              <a:normAutofit fontScale="92500" lnSpcReduction="20000"/>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856" name="Group"/>
          <p:cNvGrpSpPr/>
          <p:nvPr/>
        </p:nvGrpSpPr>
        <p:grpSpPr>
          <a:xfrm>
            <a:off x="4202451" y="467951"/>
            <a:ext cx="1866900" cy="1866901"/>
            <a:chOff x="0" y="0"/>
            <a:chExt cx="1866899" cy="1866900"/>
          </a:xfrm>
        </p:grpSpPr>
        <p:sp>
          <p:nvSpPr>
            <p:cNvPr id="852" name="Circle"/>
            <p:cNvSpPr/>
            <p:nvPr/>
          </p:nvSpPr>
          <p:spPr>
            <a:xfrm>
              <a:off x="0" y="0"/>
              <a:ext cx="1866900" cy="1866901"/>
            </a:xfrm>
            <a:prstGeom prst="ellipse">
              <a:avLst/>
            </a:prstGeom>
            <a:solidFill>
              <a:srgbClr val="FFFFFF"/>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53" name="Shape"/>
            <p:cNvSpPr/>
            <p:nvPr/>
          </p:nvSpPr>
          <p:spPr>
            <a:xfrm>
              <a:off x="92420" y="92420"/>
              <a:ext cx="1682060" cy="168206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rgbClr val="ED5566"/>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54" name="Shape"/>
            <p:cNvSpPr/>
            <p:nvPr/>
          </p:nvSpPr>
          <p:spPr>
            <a:xfrm>
              <a:off x="0" y="0"/>
              <a:ext cx="933450" cy="18669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765"/>
                    <a:pt x="9671" y="21600"/>
                    <a:pt x="21600" y="21600"/>
                  </a:cubicBezTo>
                  <a:cubicBezTo>
                    <a:pt x="21600" y="14900"/>
                    <a:pt x="21600" y="5642"/>
                    <a:pt x="21600" y="0"/>
                  </a:cubicBezTo>
                  <a:cubicBezTo>
                    <a:pt x="9671" y="0"/>
                    <a:pt x="0" y="4835"/>
                    <a:pt x="0" y="10800"/>
                  </a:cubicBezTo>
                  <a:close/>
                </a:path>
              </a:pathLst>
            </a:custGeom>
            <a:solidFill>
              <a:srgbClr val="000000">
                <a:alpha val="5000"/>
              </a:srgbClr>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55" name="Rounded Rectangle"/>
            <p:cNvSpPr/>
            <p:nvPr/>
          </p:nvSpPr>
          <p:spPr>
            <a:xfrm>
              <a:off x="378925" y="794818"/>
              <a:ext cx="1109049" cy="277264"/>
            </a:xfrm>
            <a:prstGeom prst="roundRect">
              <a:avLst>
                <a:gd name="adj" fmla="val 11242"/>
              </a:avLst>
            </a:prstGeom>
            <a:solidFill>
              <a:srgbClr val="FFFFFF"/>
            </a:solidFill>
            <a:ln w="12700" cap="flat">
              <a:noFill/>
              <a:miter lim="400000"/>
            </a:ln>
            <a:effectLst/>
          </p:spPr>
          <p:txBody>
            <a:bodyPr wrap="square" lIns="0" tIns="0" rIns="0" bIns="0" numCol="1" anchor="ctr">
              <a:normAutofit fontScale="70000" lnSpcReduction="20000"/>
            </a:bodyPr>
            <a:lstStyle/>
            <a:p>
              <a:pPr>
                <a:spcBef>
                  <a:spcPts val="2500"/>
                </a:spcBef>
                <a:defRPr sz="2400" spc="-72">
                  <a:solidFill>
                    <a:srgbClr val="FFFFFF"/>
                  </a:solidFill>
                  <a:latin typeface="Verdana"/>
                  <a:ea typeface="Verdana"/>
                  <a:cs typeface="Verdana"/>
                  <a:sym typeface="Verdana"/>
                </a:defRPr>
              </a:pPr>
              <a:endParaRPr/>
            </a:p>
          </p:txBody>
        </p:sp>
      </p:grpSp>
      <p:grpSp>
        <p:nvGrpSpPr>
          <p:cNvPr id="861" name="Group"/>
          <p:cNvGrpSpPr/>
          <p:nvPr/>
        </p:nvGrpSpPr>
        <p:grpSpPr>
          <a:xfrm>
            <a:off x="4129790" y="4981500"/>
            <a:ext cx="1866901" cy="1866901"/>
            <a:chOff x="0" y="0"/>
            <a:chExt cx="1866900" cy="1866900"/>
          </a:xfrm>
        </p:grpSpPr>
        <p:sp>
          <p:nvSpPr>
            <p:cNvPr id="857" name="Shape"/>
            <p:cNvSpPr/>
            <p:nvPr/>
          </p:nvSpPr>
          <p:spPr>
            <a:xfrm>
              <a:off x="0" y="0"/>
              <a:ext cx="1866901" cy="1866901"/>
            </a:xfrm>
            <a:custGeom>
              <a:avLst/>
              <a:gdLst/>
              <a:ahLst/>
              <a:cxnLst>
                <a:cxn ang="0">
                  <a:pos x="wd2" y="hd2"/>
                </a:cxn>
                <a:cxn ang="5400000">
                  <a:pos x="wd2" y="hd2"/>
                </a:cxn>
                <a:cxn ang="10800000">
                  <a:pos x="wd2" y="hd2"/>
                </a:cxn>
                <a:cxn ang="16200000">
                  <a:pos x="wd2" y="hd2"/>
                </a:cxn>
              </a:cxnLst>
              <a:rect l="0" t="0" r="r" b="b"/>
              <a:pathLst>
                <a:path w="21600" h="21600" extrusionOk="0">
                  <a:moveTo>
                    <a:pt x="1862" y="21600"/>
                  </a:moveTo>
                  <a:cubicBezTo>
                    <a:pt x="838" y="21600"/>
                    <a:pt x="0" y="20762"/>
                    <a:pt x="0" y="19738"/>
                  </a:cubicBezTo>
                  <a:lnTo>
                    <a:pt x="0" y="1862"/>
                  </a:lnTo>
                  <a:cubicBezTo>
                    <a:pt x="0" y="838"/>
                    <a:pt x="838" y="0"/>
                    <a:pt x="1862" y="0"/>
                  </a:cubicBezTo>
                  <a:lnTo>
                    <a:pt x="19738" y="0"/>
                  </a:lnTo>
                  <a:cubicBezTo>
                    <a:pt x="20762" y="0"/>
                    <a:pt x="21600" y="838"/>
                    <a:pt x="21600" y="1862"/>
                  </a:cubicBezTo>
                  <a:lnTo>
                    <a:pt x="21600" y="19738"/>
                  </a:lnTo>
                  <a:cubicBezTo>
                    <a:pt x="21600" y="20762"/>
                    <a:pt x="20762" y="21600"/>
                    <a:pt x="19738" y="21600"/>
                  </a:cubicBezTo>
                  <a:cubicBezTo>
                    <a:pt x="19738" y="21600"/>
                    <a:pt x="1862" y="21600"/>
                    <a:pt x="1862" y="21600"/>
                  </a:cubicBezTo>
                  <a:close/>
                </a:path>
              </a:pathLst>
            </a:custGeom>
            <a:solidFill>
              <a:srgbClr val="FFFFFF"/>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58" name="Shape"/>
            <p:cNvSpPr/>
            <p:nvPr/>
          </p:nvSpPr>
          <p:spPr>
            <a:xfrm>
              <a:off x="107292" y="107292"/>
              <a:ext cx="1652316" cy="1652314"/>
            </a:xfrm>
            <a:custGeom>
              <a:avLst/>
              <a:gdLst/>
              <a:ahLst/>
              <a:cxnLst>
                <a:cxn ang="0">
                  <a:pos x="wd2" y="hd2"/>
                </a:cxn>
                <a:cxn ang="5400000">
                  <a:pos x="wd2" y="hd2"/>
                </a:cxn>
                <a:cxn ang="10800000">
                  <a:pos x="wd2" y="hd2"/>
                </a:cxn>
                <a:cxn ang="16200000">
                  <a:pos x="wd2" y="hd2"/>
                </a:cxn>
              </a:cxnLst>
              <a:rect l="0" t="0" r="r" b="b"/>
              <a:pathLst>
                <a:path w="21600" h="21600" extrusionOk="0">
                  <a:moveTo>
                    <a:pt x="701" y="21600"/>
                  </a:moveTo>
                  <a:cubicBezTo>
                    <a:pt x="321" y="21600"/>
                    <a:pt x="0" y="21279"/>
                    <a:pt x="0" y="20899"/>
                  </a:cubicBezTo>
                  <a:lnTo>
                    <a:pt x="0" y="701"/>
                  </a:lnTo>
                  <a:cubicBezTo>
                    <a:pt x="0" y="321"/>
                    <a:pt x="321" y="0"/>
                    <a:pt x="701" y="0"/>
                  </a:cubicBezTo>
                  <a:lnTo>
                    <a:pt x="20899" y="0"/>
                  </a:lnTo>
                  <a:cubicBezTo>
                    <a:pt x="21279" y="0"/>
                    <a:pt x="21600" y="321"/>
                    <a:pt x="21600" y="701"/>
                  </a:cubicBezTo>
                  <a:lnTo>
                    <a:pt x="21600" y="20899"/>
                  </a:lnTo>
                  <a:cubicBezTo>
                    <a:pt x="21600" y="21279"/>
                    <a:pt x="21279" y="21600"/>
                    <a:pt x="20899" y="21600"/>
                  </a:cubicBezTo>
                  <a:cubicBezTo>
                    <a:pt x="20899" y="21600"/>
                    <a:pt x="701" y="21600"/>
                    <a:pt x="701" y="21600"/>
                  </a:cubicBezTo>
                  <a:close/>
                </a:path>
              </a:pathLst>
            </a:custGeom>
            <a:solidFill>
              <a:srgbClr val="4A89DC"/>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59" name="Shape"/>
            <p:cNvSpPr/>
            <p:nvPr/>
          </p:nvSpPr>
          <p:spPr>
            <a:xfrm>
              <a:off x="0" y="0"/>
              <a:ext cx="933451" cy="18669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3878" y="0"/>
                  </a:lnTo>
                  <a:cubicBezTo>
                    <a:pt x="1829" y="0"/>
                    <a:pt x="0" y="776"/>
                    <a:pt x="0" y="1800"/>
                  </a:cubicBezTo>
                  <a:lnTo>
                    <a:pt x="0" y="19676"/>
                  </a:lnTo>
                  <a:cubicBezTo>
                    <a:pt x="0" y="20700"/>
                    <a:pt x="1829" y="21600"/>
                    <a:pt x="3878" y="21600"/>
                  </a:cubicBezTo>
                  <a:lnTo>
                    <a:pt x="21600" y="21600"/>
                  </a:lnTo>
                  <a:cubicBezTo>
                    <a:pt x="21600" y="14772"/>
                    <a:pt x="21600" y="6331"/>
                    <a:pt x="21600" y="0"/>
                  </a:cubicBezTo>
                  <a:close/>
                </a:path>
              </a:pathLst>
            </a:custGeom>
            <a:solidFill>
              <a:srgbClr val="000000">
                <a:alpha val="5000"/>
              </a:srgbClr>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60" name="Shape"/>
            <p:cNvSpPr/>
            <p:nvPr/>
          </p:nvSpPr>
          <p:spPr>
            <a:xfrm>
              <a:off x="467842" y="314902"/>
              <a:ext cx="933451" cy="1234053"/>
            </a:xfrm>
            <a:custGeom>
              <a:avLst/>
              <a:gdLst/>
              <a:ahLst/>
              <a:cxnLst>
                <a:cxn ang="0">
                  <a:pos x="wd2" y="hd2"/>
                </a:cxn>
                <a:cxn ang="5400000">
                  <a:pos x="wd2" y="hd2"/>
                </a:cxn>
                <a:cxn ang="10800000">
                  <a:pos x="wd2" y="hd2"/>
                </a:cxn>
                <a:cxn ang="16200000">
                  <a:pos x="wd2" y="hd2"/>
                </a:cxn>
              </a:cxnLst>
              <a:rect l="0" t="0" r="r" b="b"/>
              <a:pathLst>
                <a:path w="21600" h="21600" extrusionOk="0">
                  <a:moveTo>
                    <a:pt x="14519" y="4469"/>
                  </a:moveTo>
                  <a:cubicBezTo>
                    <a:pt x="13762" y="3991"/>
                    <a:pt x="12701" y="3751"/>
                    <a:pt x="11335" y="3751"/>
                  </a:cubicBezTo>
                  <a:lnTo>
                    <a:pt x="5944" y="3751"/>
                  </a:lnTo>
                  <a:lnTo>
                    <a:pt x="5944" y="10111"/>
                  </a:lnTo>
                  <a:lnTo>
                    <a:pt x="11335" y="10111"/>
                  </a:lnTo>
                  <a:cubicBezTo>
                    <a:pt x="12701" y="10111"/>
                    <a:pt x="13762" y="9853"/>
                    <a:pt x="14519" y="9335"/>
                  </a:cubicBezTo>
                  <a:cubicBezTo>
                    <a:pt x="15277" y="8817"/>
                    <a:pt x="15656" y="7996"/>
                    <a:pt x="15656" y="6873"/>
                  </a:cubicBezTo>
                  <a:cubicBezTo>
                    <a:pt x="15656" y="5749"/>
                    <a:pt x="15277" y="4948"/>
                    <a:pt x="14519" y="4469"/>
                  </a:cubicBezTo>
                  <a:close/>
                  <a:moveTo>
                    <a:pt x="19086" y="12251"/>
                  </a:moveTo>
                  <a:cubicBezTo>
                    <a:pt x="17410" y="13306"/>
                    <a:pt x="15016" y="13833"/>
                    <a:pt x="11905" y="13833"/>
                  </a:cubicBezTo>
                  <a:lnTo>
                    <a:pt x="5944" y="13833"/>
                  </a:lnTo>
                  <a:lnTo>
                    <a:pt x="5944" y="21600"/>
                  </a:lnTo>
                  <a:lnTo>
                    <a:pt x="0" y="21600"/>
                  </a:lnTo>
                  <a:lnTo>
                    <a:pt x="0" y="0"/>
                  </a:lnTo>
                  <a:lnTo>
                    <a:pt x="12294" y="0"/>
                  </a:lnTo>
                  <a:cubicBezTo>
                    <a:pt x="15128" y="0"/>
                    <a:pt x="17387" y="557"/>
                    <a:pt x="19072" y="1671"/>
                  </a:cubicBezTo>
                  <a:cubicBezTo>
                    <a:pt x="20758" y="2784"/>
                    <a:pt x="21600" y="4509"/>
                    <a:pt x="21600" y="6843"/>
                  </a:cubicBezTo>
                  <a:cubicBezTo>
                    <a:pt x="21600" y="9393"/>
                    <a:pt x="20762" y="11196"/>
                    <a:pt x="19086" y="12251"/>
                  </a:cubicBezTo>
                  <a:close/>
                </a:path>
              </a:pathLst>
            </a:custGeom>
            <a:solidFill>
              <a:srgbClr val="FFFFFF"/>
            </a:solidFill>
            <a:ln w="12700" cap="flat">
              <a:noFill/>
              <a:miter lim="400000"/>
            </a:ln>
            <a:effectLst/>
          </p:spPr>
          <p:txBody>
            <a:bodyPr wrap="square" lIns="38100" tIns="38100" rIns="38100" bIns="38100" numCol="1" anchor="ctr">
              <a:normAutofit/>
            </a:bodyPr>
            <a:lstStyle/>
            <a:p>
              <a:pPr defTabSz="457200">
                <a:lnSpc>
                  <a:spcPct val="100000"/>
                </a:lnSpc>
                <a:spcBef>
                  <a:spcPts val="0"/>
                </a:spcBef>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862"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8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Directional sign">
    <p:spTree>
      <p:nvGrpSpPr>
        <p:cNvPr id="1" name=""/>
        <p:cNvGrpSpPr/>
        <p:nvPr/>
      </p:nvGrpSpPr>
      <p:grpSpPr>
        <a:xfrm>
          <a:off x="0" y="0"/>
          <a:ext cx="0" cy="0"/>
          <a:chOff x="0" y="0"/>
          <a:chExt cx="0" cy="0"/>
        </a:xfrm>
      </p:grpSpPr>
      <p:sp>
        <p:nvSpPr>
          <p:cNvPr id="870" name="Shape"/>
          <p:cNvSpPr/>
          <p:nvPr/>
        </p:nvSpPr>
        <p:spPr>
          <a:xfrm>
            <a:off x="2617478" y="977543"/>
            <a:ext cx="7769844" cy="7798514"/>
          </a:xfrm>
          <a:custGeom>
            <a:avLst/>
            <a:gdLst/>
            <a:ahLst/>
            <a:cxnLst>
              <a:cxn ang="0">
                <a:pos x="wd2" y="hd2"/>
              </a:cxn>
              <a:cxn ang="5400000">
                <a:pos x="wd2" y="hd2"/>
              </a:cxn>
              <a:cxn ang="10800000">
                <a:pos x="wd2" y="hd2"/>
              </a:cxn>
              <a:cxn ang="16200000">
                <a:pos x="wd2" y="hd2"/>
              </a:cxn>
            </a:cxnLst>
            <a:rect l="0" t="0" r="r" b="b"/>
            <a:pathLst>
              <a:path w="21599" h="21600" extrusionOk="0">
                <a:moveTo>
                  <a:pt x="9126" y="0"/>
                </a:moveTo>
                <a:cubicBezTo>
                  <a:pt x="8662" y="0"/>
                  <a:pt x="8289" y="372"/>
                  <a:pt x="8289" y="834"/>
                </a:cubicBezTo>
                <a:cubicBezTo>
                  <a:pt x="8289" y="1159"/>
                  <a:pt x="8289" y="1859"/>
                  <a:pt x="8289" y="2541"/>
                </a:cubicBezTo>
                <a:lnTo>
                  <a:pt x="917" y="2541"/>
                </a:lnTo>
                <a:cubicBezTo>
                  <a:pt x="801" y="2541"/>
                  <a:pt x="702" y="2613"/>
                  <a:pt x="658" y="2720"/>
                </a:cubicBezTo>
                <a:cubicBezTo>
                  <a:pt x="613" y="2827"/>
                  <a:pt x="636" y="2935"/>
                  <a:pt x="717" y="3018"/>
                </a:cubicBezTo>
                <a:lnTo>
                  <a:pt x="3128" y="5420"/>
                </a:lnTo>
                <a:cubicBezTo>
                  <a:pt x="3293" y="5583"/>
                  <a:pt x="3293" y="5852"/>
                  <a:pt x="3128" y="6015"/>
                </a:cubicBezTo>
                <a:cubicBezTo>
                  <a:pt x="3128" y="6015"/>
                  <a:pt x="717" y="8418"/>
                  <a:pt x="717" y="8418"/>
                </a:cubicBezTo>
                <a:cubicBezTo>
                  <a:pt x="636" y="8499"/>
                  <a:pt x="613" y="8609"/>
                  <a:pt x="658" y="8715"/>
                </a:cubicBezTo>
                <a:cubicBezTo>
                  <a:pt x="702" y="8822"/>
                  <a:pt x="801" y="8894"/>
                  <a:pt x="917" y="8894"/>
                </a:cubicBezTo>
                <a:lnTo>
                  <a:pt x="17734" y="8894"/>
                </a:lnTo>
                <a:cubicBezTo>
                  <a:pt x="17973" y="8894"/>
                  <a:pt x="18187" y="8809"/>
                  <a:pt x="18371" y="8656"/>
                </a:cubicBezTo>
                <a:lnTo>
                  <a:pt x="21400" y="6135"/>
                </a:lnTo>
                <a:cubicBezTo>
                  <a:pt x="21533" y="6025"/>
                  <a:pt x="21600" y="5870"/>
                  <a:pt x="21599" y="5698"/>
                </a:cubicBezTo>
                <a:cubicBezTo>
                  <a:pt x="21599" y="5526"/>
                  <a:pt x="21533" y="5391"/>
                  <a:pt x="21400" y="5281"/>
                </a:cubicBezTo>
                <a:lnTo>
                  <a:pt x="18371" y="2760"/>
                </a:lnTo>
                <a:cubicBezTo>
                  <a:pt x="18188" y="2608"/>
                  <a:pt x="17973" y="2541"/>
                  <a:pt x="17734" y="2541"/>
                </a:cubicBezTo>
                <a:lnTo>
                  <a:pt x="12752" y="2541"/>
                </a:lnTo>
                <a:cubicBezTo>
                  <a:pt x="12752" y="1859"/>
                  <a:pt x="12752" y="1159"/>
                  <a:pt x="12752" y="834"/>
                </a:cubicBezTo>
                <a:cubicBezTo>
                  <a:pt x="12752" y="372"/>
                  <a:pt x="12379" y="0"/>
                  <a:pt x="11916" y="0"/>
                </a:cubicBezTo>
                <a:lnTo>
                  <a:pt x="9126" y="0"/>
                </a:lnTo>
                <a:close/>
                <a:moveTo>
                  <a:pt x="3866" y="10165"/>
                </a:moveTo>
                <a:cubicBezTo>
                  <a:pt x="3626" y="10165"/>
                  <a:pt x="3411" y="10230"/>
                  <a:pt x="3228" y="10383"/>
                </a:cubicBezTo>
                <a:lnTo>
                  <a:pt x="199" y="12904"/>
                </a:lnTo>
                <a:cubicBezTo>
                  <a:pt x="67" y="13015"/>
                  <a:pt x="0" y="13149"/>
                  <a:pt x="0" y="13321"/>
                </a:cubicBezTo>
                <a:cubicBezTo>
                  <a:pt x="0" y="13493"/>
                  <a:pt x="67" y="13648"/>
                  <a:pt x="199" y="13758"/>
                </a:cubicBezTo>
                <a:lnTo>
                  <a:pt x="3228" y="16279"/>
                </a:lnTo>
                <a:cubicBezTo>
                  <a:pt x="3412" y="16433"/>
                  <a:pt x="3626" y="16518"/>
                  <a:pt x="3866" y="16518"/>
                </a:cubicBezTo>
                <a:lnTo>
                  <a:pt x="8289" y="16518"/>
                </a:lnTo>
                <a:cubicBezTo>
                  <a:pt x="8290" y="17951"/>
                  <a:pt x="8289" y="19676"/>
                  <a:pt x="8289" y="20766"/>
                </a:cubicBezTo>
                <a:cubicBezTo>
                  <a:pt x="8289" y="21228"/>
                  <a:pt x="8663" y="21600"/>
                  <a:pt x="9126" y="21600"/>
                </a:cubicBezTo>
                <a:lnTo>
                  <a:pt x="11916" y="21600"/>
                </a:lnTo>
                <a:cubicBezTo>
                  <a:pt x="12379" y="21600"/>
                  <a:pt x="12752" y="21228"/>
                  <a:pt x="12752" y="20766"/>
                </a:cubicBezTo>
                <a:cubicBezTo>
                  <a:pt x="12752" y="19677"/>
                  <a:pt x="12752" y="17951"/>
                  <a:pt x="12752" y="16518"/>
                </a:cubicBezTo>
                <a:lnTo>
                  <a:pt x="20683" y="16518"/>
                </a:lnTo>
                <a:cubicBezTo>
                  <a:pt x="20799" y="16518"/>
                  <a:pt x="20898" y="16446"/>
                  <a:pt x="20942" y="16339"/>
                </a:cubicBezTo>
                <a:cubicBezTo>
                  <a:pt x="20987" y="16232"/>
                  <a:pt x="20964" y="16123"/>
                  <a:pt x="20882" y="16041"/>
                </a:cubicBezTo>
                <a:lnTo>
                  <a:pt x="18471" y="13639"/>
                </a:lnTo>
                <a:cubicBezTo>
                  <a:pt x="18307" y="13476"/>
                  <a:pt x="18307" y="13206"/>
                  <a:pt x="18471" y="13043"/>
                </a:cubicBezTo>
                <a:cubicBezTo>
                  <a:pt x="18471" y="13043"/>
                  <a:pt x="20882" y="10641"/>
                  <a:pt x="20882" y="10641"/>
                </a:cubicBezTo>
                <a:cubicBezTo>
                  <a:pt x="20964" y="10560"/>
                  <a:pt x="20987" y="10449"/>
                  <a:pt x="20942" y="10343"/>
                </a:cubicBezTo>
                <a:cubicBezTo>
                  <a:pt x="20898" y="10235"/>
                  <a:pt x="20799" y="10165"/>
                  <a:pt x="20683" y="10165"/>
                </a:cubicBezTo>
                <a:lnTo>
                  <a:pt x="3866" y="10165"/>
                </a:lnTo>
                <a:close/>
              </a:path>
            </a:pathLst>
          </a:custGeom>
          <a:solidFill>
            <a:srgbClr val="3484C9"/>
          </a:solidFill>
          <a:ln w="12700">
            <a:miter lim="400000"/>
          </a:ln>
        </p:spPr>
        <p:txBody>
          <a:bodyPr lIns="38100" tIns="38100" rIns="38100" bIns="381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871"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8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route 2">
    <p:spTree>
      <p:nvGrpSpPr>
        <p:cNvPr id="1" name=""/>
        <p:cNvGrpSpPr/>
        <p:nvPr/>
      </p:nvGrpSpPr>
      <p:grpSpPr>
        <a:xfrm>
          <a:off x="0" y="0"/>
          <a:ext cx="0" cy="0"/>
          <a:chOff x="0" y="0"/>
          <a:chExt cx="0" cy="0"/>
        </a:xfrm>
      </p:grpSpPr>
      <p:pic>
        <p:nvPicPr>
          <p:cNvPr id="879" name="town_ball.png" descr="town_ball.png"/>
          <p:cNvPicPr>
            <a:picLocks noChangeAspect="1"/>
          </p:cNvPicPr>
          <p:nvPr/>
        </p:nvPicPr>
        <p:blipFill>
          <a:blip r:embed="rId2">
            <a:extLst/>
          </a:blip>
          <a:stretch>
            <a:fillRect/>
          </a:stretch>
        </p:blipFill>
        <p:spPr>
          <a:xfrm>
            <a:off x="6690701" y="5503800"/>
            <a:ext cx="102698" cy="102698"/>
          </a:xfrm>
          <a:prstGeom prst="rect">
            <a:avLst/>
          </a:prstGeom>
          <a:ln w="12700">
            <a:miter lim="400000"/>
          </a:ln>
        </p:spPr>
      </p:pic>
      <p:pic>
        <p:nvPicPr>
          <p:cNvPr id="880" name="town_buildings_church.png" descr="town_buildings_church.png"/>
          <p:cNvPicPr>
            <a:picLocks noChangeAspect="1"/>
          </p:cNvPicPr>
          <p:nvPr/>
        </p:nvPicPr>
        <p:blipFill>
          <a:blip r:embed="rId3">
            <a:extLst/>
          </a:blip>
          <a:stretch>
            <a:fillRect/>
          </a:stretch>
        </p:blipFill>
        <p:spPr>
          <a:xfrm>
            <a:off x="2156801" y="3916300"/>
            <a:ext cx="3538214" cy="2194108"/>
          </a:xfrm>
          <a:prstGeom prst="rect">
            <a:avLst/>
          </a:prstGeom>
          <a:ln w="12700">
            <a:miter lim="400000"/>
          </a:ln>
        </p:spPr>
      </p:pic>
      <p:pic>
        <p:nvPicPr>
          <p:cNvPr id="881" name="town_buildings.png" descr="town_buildings.png"/>
          <p:cNvPicPr>
            <a:picLocks noChangeAspect="1"/>
          </p:cNvPicPr>
          <p:nvPr/>
        </p:nvPicPr>
        <p:blipFill>
          <a:blip r:embed="rId4">
            <a:extLst/>
          </a:blip>
          <a:stretch>
            <a:fillRect/>
          </a:stretch>
        </p:blipFill>
        <p:spPr>
          <a:xfrm>
            <a:off x="4404701" y="7446901"/>
            <a:ext cx="4392318" cy="1261076"/>
          </a:xfrm>
          <a:prstGeom prst="rect">
            <a:avLst/>
          </a:prstGeom>
          <a:ln w="12700">
            <a:miter lim="400000"/>
          </a:ln>
        </p:spPr>
      </p:pic>
      <p:pic>
        <p:nvPicPr>
          <p:cNvPr id="882" name="town_castle.png" descr="town_castle.png"/>
          <p:cNvPicPr>
            <a:picLocks noChangeAspect="1"/>
          </p:cNvPicPr>
          <p:nvPr/>
        </p:nvPicPr>
        <p:blipFill>
          <a:blip r:embed="rId5">
            <a:extLst/>
          </a:blip>
          <a:stretch>
            <a:fillRect/>
          </a:stretch>
        </p:blipFill>
        <p:spPr>
          <a:xfrm>
            <a:off x="4861901" y="294225"/>
            <a:ext cx="1557521" cy="1466437"/>
          </a:xfrm>
          <a:prstGeom prst="rect">
            <a:avLst/>
          </a:prstGeom>
          <a:ln w="12700">
            <a:miter lim="400000"/>
          </a:ln>
        </p:spPr>
      </p:pic>
      <p:pic>
        <p:nvPicPr>
          <p:cNvPr id="883" name="town_family_house.png" descr="town_family_house.png"/>
          <p:cNvPicPr>
            <a:picLocks noChangeAspect="1"/>
          </p:cNvPicPr>
          <p:nvPr/>
        </p:nvPicPr>
        <p:blipFill>
          <a:blip r:embed="rId6">
            <a:extLst/>
          </a:blip>
          <a:stretch>
            <a:fillRect/>
          </a:stretch>
        </p:blipFill>
        <p:spPr>
          <a:xfrm>
            <a:off x="2537801" y="7383401"/>
            <a:ext cx="1318188" cy="1041645"/>
          </a:xfrm>
          <a:prstGeom prst="rect">
            <a:avLst/>
          </a:prstGeom>
          <a:ln w="12700">
            <a:miter lim="400000"/>
          </a:ln>
        </p:spPr>
      </p:pic>
      <p:pic>
        <p:nvPicPr>
          <p:cNvPr id="884" name="town_forest.png" descr="town_forest.png"/>
          <p:cNvPicPr>
            <a:picLocks noChangeAspect="1"/>
          </p:cNvPicPr>
          <p:nvPr/>
        </p:nvPicPr>
        <p:blipFill>
          <a:blip r:embed="rId7">
            <a:extLst/>
          </a:blip>
          <a:stretch>
            <a:fillRect/>
          </a:stretch>
        </p:blipFill>
        <p:spPr>
          <a:xfrm>
            <a:off x="8278200" y="7078601"/>
            <a:ext cx="3719687" cy="1979716"/>
          </a:xfrm>
          <a:prstGeom prst="rect">
            <a:avLst/>
          </a:prstGeom>
          <a:ln w="12700">
            <a:miter lim="400000"/>
          </a:ln>
        </p:spPr>
      </p:pic>
      <p:pic>
        <p:nvPicPr>
          <p:cNvPr id="885" name="town_highrise_buildings.png" descr="town_highrise_buildings.png"/>
          <p:cNvPicPr>
            <a:picLocks noChangeAspect="1"/>
          </p:cNvPicPr>
          <p:nvPr/>
        </p:nvPicPr>
        <p:blipFill>
          <a:blip r:embed="rId8">
            <a:extLst/>
          </a:blip>
          <a:stretch>
            <a:fillRect/>
          </a:stretch>
        </p:blipFill>
        <p:spPr>
          <a:xfrm>
            <a:off x="7097101" y="3615606"/>
            <a:ext cx="3672013" cy="2459962"/>
          </a:xfrm>
          <a:prstGeom prst="rect">
            <a:avLst/>
          </a:prstGeom>
          <a:ln w="12700">
            <a:miter lim="400000"/>
          </a:ln>
        </p:spPr>
      </p:pic>
      <p:pic>
        <p:nvPicPr>
          <p:cNvPr id="886" name="town_restaurant.png" descr="town_restaurant.png"/>
          <p:cNvPicPr>
            <a:picLocks noChangeAspect="1"/>
          </p:cNvPicPr>
          <p:nvPr/>
        </p:nvPicPr>
        <p:blipFill>
          <a:blip r:embed="rId9">
            <a:extLst/>
          </a:blip>
          <a:stretch>
            <a:fillRect/>
          </a:stretch>
        </p:blipFill>
        <p:spPr>
          <a:xfrm>
            <a:off x="5877901" y="4665600"/>
            <a:ext cx="1020074" cy="412615"/>
          </a:xfrm>
          <a:prstGeom prst="rect">
            <a:avLst/>
          </a:prstGeom>
          <a:ln w="12700">
            <a:miter lim="400000"/>
          </a:ln>
        </p:spPr>
      </p:pic>
      <p:pic>
        <p:nvPicPr>
          <p:cNvPr id="887" name="town_skyscrapers.png" descr="town_skyscrapers.png"/>
          <p:cNvPicPr>
            <a:picLocks noChangeAspect="1"/>
          </p:cNvPicPr>
          <p:nvPr/>
        </p:nvPicPr>
        <p:blipFill>
          <a:blip r:embed="rId10">
            <a:extLst/>
          </a:blip>
          <a:stretch>
            <a:fillRect/>
          </a:stretch>
        </p:blipFill>
        <p:spPr>
          <a:xfrm>
            <a:off x="1077301" y="1389000"/>
            <a:ext cx="1622567" cy="2401024"/>
          </a:xfrm>
          <a:prstGeom prst="rect">
            <a:avLst/>
          </a:prstGeom>
          <a:ln w="12700">
            <a:miter lim="400000"/>
          </a:ln>
        </p:spPr>
      </p:pic>
      <p:pic>
        <p:nvPicPr>
          <p:cNvPr id="888" name="town_street.png" descr="town_street.png"/>
          <p:cNvPicPr>
            <a:picLocks noChangeAspect="1"/>
          </p:cNvPicPr>
          <p:nvPr/>
        </p:nvPicPr>
        <p:blipFill>
          <a:blip r:embed="rId11">
            <a:extLst/>
          </a:blip>
          <a:stretch>
            <a:fillRect/>
          </a:stretch>
        </p:blipFill>
        <p:spPr>
          <a:xfrm>
            <a:off x="810601" y="4700"/>
            <a:ext cx="11595101" cy="9753601"/>
          </a:xfrm>
          <a:prstGeom prst="rect">
            <a:avLst/>
          </a:prstGeom>
          <a:ln w="12700">
            <a:miter lim="400000"/>
          </a:ln>
        </p:spPr>
      </p:pic>
      <p:pic>
        <p:nvPicPr>
          <p:cNvPr id="889" name="town_swing_set.png" descr="town_swing_set.png"/>
          <p:cNvPicPr>
            <a:picLocks noChangeAspect="1"/>
          </p:cNvPicPr>
          <p:nvPr/>
        </p:nvPicPr>
        <p:blipFill>
          <a:blip r:embed="rId12">
            <a:extLst/>
          </a:blip>
          <a:stretch>
            <a:fillRect/>
          </a:stretch>
        </p:blipFill>
        <p:spPr>
          <a:xfrm>
            <a:off x="2144101" y="8549306"/>
            <a:ext cx="707088" cy="525842"/>
          </a:xfrm>
          <a:prstGeom prst="rect">
            <a:avLst/>
          </a:prstGeom>
          <a:ln w="12700">
            <a:miter lim="400000"/>
          </a:ln>
        </p:spPr>
      </p:pic>
      <p:pic>
        <p:nvPicPr>
          <p:cNvPr id="890" name="town_swing.png" descr="town_swing.png"/>
          <p:cNvPicPr>
            <a:picLocks noChangeAspect="1"/>
          </p:cNvPicPr>
          <p:nvPr/>
        </p:nvPicPr>
        <p:blipFill>
          <a:blip r:embed="rId13">
            <a:extLst/>
          </a:blip>
          <a:stretch>
            <a:fillRect/>
          </a:stretch>
        </p:blipFill>
        <p:spPr>
          <a:xfrm>
            <a:off x="6932000" y="3725800"/>
            <a:ext cx="433180" cy="535775"/>
          </a:xfrm>
          <a:prstGeom prst="rect">
            <a:avLst/>
          </a:prstGeom>
          <a:ln w="12700">
            <a:miter lim="400000"/>
          </a:ln>
        </p:spPr>
      </p:pic>
      <p:pic>
        <p:nvPicPr>
          <p:cNvPr id="891" name="town_terrace_houses.png" descr="town_terrace_houses.png"/>
          <p:cNvPicPr>
            <a:picLocks noChangeAspect="1"/>
          </p:cNvPicPr>
          <p:nvPr/>
        </p:nvPicPr>
        <p:blipFill>
          <a:blip r:embed="rId14">
            <a:extLst/>
          </a:blip>
          <a:stretch>
            <a:fillRect/>
          </a:stretch>
        </p:blipFill>
        <p:spPr>
          <a:xfrm>
            <a:off x="6957401" y="580468"/>
            <a:ext cx="2909418" cy="1562676"/>
          </a:xfrm>
          <a:prstGeom prst="rect">
            <a:avLst/>
          </a:prstGeom>
          <a:ln w="12700">
            <a:miter lim="400000"/>
          </a:ln>
        </p:spPr>
      </p:pic>
      <p:pic>
        <p:nvPicPr>
          <p:cNvPr id="892" name="town_traffic_light.png" descr="town_traffic_light.png"/>
          <p:cNvPicPr>
            <a:picLocks noChangeAspect="1"/>
          </p:cNvPicPr>
          <p:nvPr/>
        </p:nvPicPr>
        <p:blipFill>
          <a:blip r:embed="rId15">
            <a:extLst/>
          </a:blip>
          <a:stretch>
            <a:fillRect/>
          </a:stretch>
        </p:blipFill>
        <p:spPr>
          <a:xfrm>
            <a:off x="5281001" y="3319400"/>
            <a:ext cx="151185" cy="560272"/>
          </a:xfrm>
          <a:prstGeom prst="rect">
            <a:avLst/>
          </a:prstGeom>
          <a:ln w="12700">
            <a:miter lim="400000"/>
          </a:ln>
        </p:spPr>
      </p:pic>
      <p:pic>
        <p:nvPicPr>
          <p:cNvPr id="893" name="town_tree_green.png" descr="town_tree_green.png"/>
          <p:cNvPicPr>
            <a:picLocks noChangeAspect="1"/>
          </p:cNvPicPr>
          <p:nvPr/>
        </p:nvPicPr>
        <p:blipFill>
          <a:blip r:embed="rId16">
            <a:extLst/>
          </a:blip>
          <a:stretch>
            <a:fillRect/>
          </a:stretch>
        </p:blipFill>
        <p:spPr>
          <a:xfrm>
            <a:off x="3439501" y="3344800"/>
            <a:ext cx="340908" cy="475899"/>
          </a:xfrm>
          <a:prstGeom prst="rect">
            <a:avLst/>
          </a:prstGeom>
          <a:ln w="12700">
            <a:miter lim="400000"/>
          </a:ln>
        </p:spPr>
      </p:pic>
      <p:pic>
        <p:nvPicPr>
          <p:cNvPr id="894" name="town_tree_orange.png" descr="town_tree_orange.png"/>
          <p:cNvPicPr>
            <a:picLocks noChangeAspect="1"/>
          </p:cNvPicPr>
          <p:nvPr/>
        </p:nvPicPr>
        <p:blipFill>
          <a:blip r:embed="rId17">
            <a:extLst/>
          </a:blip>
          <a:stretch>
            <a:fillRect/>
          </a:stretch>
        </p:blipFill>
        <p:spPr>
          <a:xfrm>
            <a:off x="6551001" y="442555"/>
            <a:ext cx="360714" cy="547205"/>
          </a:xfrm>
          <a:prstGeom prst="rect">
            <a:avLst/>
          </a:prstGeom>
          <a:ln w="12700">
            <a:miter lim="400000"/>
          </a:ln>
        </p:spPr>
      </p:pic>
      <p:pic>
        <p:nvPicPr>
          <p:cNvPr id="895" name="town_trees 1.png" descr="town_trees 1.png"/>
          <p:cNvPicPr>
            <a:picLocks noChangeAspect="1"/>
          </p:cNvPicPr>
          <p:nvPr/>
        </p:nvPicPr>
        <p:blipFill>
          <a:blip r:embed="rId18">
            <a:extLst/>
          </a:blip>
          <a:stretch>
            <a:fillRect/>
          </a:stretch>
        </p:blipFill>
        <p:spPr>
          <a:xfrm>
            <a:off x="5166701" y="3537524"/>
            <a:ext cx="2686066" cy="2299776"/>
          </a:xfrm>
          <a:prstGeom prst="rect">
            <a:avLst/>
          </a:prstGeom>
          <a:ln w="12700">
            <a:miter lim="400000"/>
          </a:ln>
        </p:spPr>
      </p:pic>
      <p:pic>
        <p:nvPicPr>
          <p:cNvPr id="896" name="town_trees 2.png" descr="town_trees 2.png"/>
          <p:cNvPicPr>
            <a:picLocks noChangeAspect="1"/>
          </p:cNvPicPr>
          <p:nvPr/>
        </p:nvPicPr>
        <p:blipFill>
          <a:blip r:embed="rId19">
            <a:extLst/>
          </a:blip>
          <a:stretch>
            <a:fillRect/>
          </a:stretch>
        </p:blipFill>
        <p:spPr>
          <a:xfrm>
            <a:off x="936217" y="4005200"/>
            <a:ext cx="1339468" cy="2260904"/>
          </a:xfrm>
          <a:prstGeom prst="rect">
            <a:avLst/>
          </a:prstGeom>
          <a:ln w="12700">
            <a:miter lim="400000"/>
          </a:ln>
        </p:spPr>
      </p:pic>
      <p:pic>
        <p:nvPicPr>
          <p:cNvPr id="897" name="town_trees 3.png" descr="town_trees 3.png"/>
          <p:cNvPicPr>
            <a:picLocks noChangeAspect="1"/>
          </p:cNvPicPr>
          <p:nvPr/>
        </p:nvPicPr>
        <p:blipFill>
          <a:blip r:embed="rId20">
            <a:extLst/>
          </a:blip>
          <a:stretch>
            <a:fillRect/>
          </a:stretch>
        </p:blipFill>
        <p:spPr>
          <a:xfrm>
            <a:off x="10335601" y="3471800"/>
            <a:ext cx="869717" cy="1386969"/>
          </a:xfrm>
          <a:prstGeom prst="rect">
            <a:avLst/>
          </a:prstGeom>
          <a:ln w="12700">
            <a:miter lim="400000"/>
          </a:ln>
        </p:spPr>
      </p:pic>
      <p:pic>
        <p:nvPicPr>
          <p:cNvPr id="898" name="town_trees 4.png" descr="town_trees 4.png"/>
          <p:cNvPicPr>
            <a:picLocks noChangeAspect="1"/>
          </p:cNvPicPr>
          <p:nvPr/>
        </p:nvPicPr>
        <p:blipFill>
          <a:blip r:embed="rId21">
            <a:extLst/>
          </a:blip>
          <a:stretch>
            <a:fillRect/>
          </a:stretch>
        </p:blipFill>
        <p:spPr>
          <a:xfrm>
            <a:off x="1826601" y="7296763"/>
            <a:ext cx="2576281" cy="1929696"/>
          </a:xfrm>
          <a:prstGeom prst="rect">
            <a:avLst/>
          </a:prstGeom>
          <a:ln w="12700">
            <a:miter lim="400000"/>
          </a:ln>
        </p:spPr>
      </p:pic>
      <p:pic>
        <p:nvPicPr>
          <p:cNvPr id="899" name="town_trees 5.png" descr="town_trees 5.png"/>
          <p:cNvPicPr>
            <a:picLocks noChangeAspect="1"/>
          </p:cNvPicPr>
          <p:nvPr/>
        </p:nvPicPr>
        <p:blipFill>
          <a:blip r:embed="rId22">
            <a:extLst/>
          </a:blip>
          <a:stretch>
            <a:fillRect/>
          </a:stretch>
        </p:blipFill>
        <p:spPr>
          <a:xfrm>
            <a:off x="1737701" y="550800"/>
            <a:ext cx="2802290" cy="1146641"/>
          </a:xfrm>
          <a:prstGeom prst="rect">
            <a:avLst/>
          </a:prstGeom>
          <a:ln w="12700">
            <a:miter lim="400000"/>
          </a:ln>
        </p:spPr>
      </p:pic>
      <p:pic>
        <p:nvPicPr>
          <p:cNvPr id="900" name="town_trees 6.png" descr="town_trees 6.png"/>
          <p:cNvPicPr>
            <a:picLocks noChangeAspect="1"/>
          </p:cNvPicPr>
          <p:nvPr/>
        </p:nvPicPr>
        <p:blipFill>
          <a:blip r:embed="rId23">
            <a:extLst/>
          </a:blip>
          <a:stretch>
            <a:fillRect/>
          </a:stretch>
        </p:blipFill>
        <p:spPr>
          <a:xfrm>
            <a:off x="9891100" y="715900"/>
            <a:ext cx="1510861" cy="1590261"/>
          </a:xfrm>
          <a:prstGeom prst="rect">
            <a:avLst/>
          </a:prstGeom>
          <a:ln w="12700">
            <a:miter lim="400000"/>
          </a:ln>
        </p:spPr>
      </p:pic>
      <p:pic>
        <p:nvPicPr>
          <p:cNvPr id="901" name="town_traffic_light.png" descr="town_traffic_light.png"/>
          <p:cNvPicPr>
            <a:picLocks noChangeAspect="1"/>
          </p:cNvPicPr>
          <p:nvPr/>
        </p:nvPicPr>
        <p:blipFill>
          <a:blip r:embed="rId15">
            <a:extLst/>
          </a:blip>
          <a:stretch>
            <a:fillRect/>
          </a:stretch>
        </p:blipFill>
        <p:spPr>
          <a:xfrm>
            <a:off x="4544401" y="1795400"/>
            <a:ext cx="151185" cy="560272"/>
          </a:xfrm>
          <a:prstGeom prst="rect">
            <a:avLst/>
          </a:prstGeom>
          <a:ln w="12700">
            <a:miter lim="400000"/>
          </a:ln>
        </p:spPr>
      </p:pic>
      <p:sp>
        <p:nvSpPr>
          <p:cNvPr id="902"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9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Text Columns">
    <p:spTree>
      <p:nvGrpSpPr>
        <p:cNvPr id="1" name=""/>
        <p:cNvGrpSpPr/>
        <p:nvPr/>
      </p:nvGrpSpPr>
      <p:grpSpPr>
        <a:xfrm>
          <a:off x="0" y="0"/>
          <a:ext cx="0" cy="0"/>
          <a:chOff x="0" y="0"/>
          <a:chExt cx="0" cy="0"/>
        </a:xfrm>
      </p:grpSpPr>
      <p:sp>
        <p:nvSpPr>
          <p:cNvPr id="910" name="Rectangle"/>
          <p:cNvSpPr/>
          <p:nvPr/>
        </p:nvSpPr>
        <p:spPr>
          <a:xfrm>
            <a:off x="0" y="0"/>
            <a:ext cx="13004800" cy="1006856"/>
          </a:xfrm>
          <a:prstGeom prst="rect">
            <a:avLst/>
          </a:prstGeom>
          <a:solidFill>
            <a:srgbClr val="9BBF59"/>
          </a:solidFill>
          <a:ln w="12700">
            <a:miter lim="400000"/>
          </a:ln>
        </p:spPr>
        <p:txBody>
          <a:bodyPr lIns="50800" tIns="50800" rIns="50800" bIns="50800" anchor="ctr"/>
          <a:lstStyle/>
          <a:p>
            <a:pPr>
              <a:lnSpc>
                <a:spcPct val="80000"/>
              </a:lnSpc>
              <a:spcBef>
                <a:spcPts val="1000"/>
              </a:spcBef>
              <a:defRPr sz="2000" spc="0">
                <a:solidFill>
                  <a:srgbClr val="FFFFFF"/>
                </a:solidFill>
                <a:latin typeface="Avenir Light"/>
                <a:ea typeface="Avenir Light"/>
                <a:cs typeface="Avenir Light"/>
                <a:sym typeface="Avenir Light"/>
              </a:defRPr>
            </a:pPr>
            <a:endParaRPr/>
          </a:p>
        </p:txBody>
      </p:sp>
      <p:sp>
        <p:nvSpPr>
          <p:cNvPr id="911" name="Rectangle"/>
          <p:cNvSpPr/>
          <p:nvPr/>
        </p:nvSpPr>
        <p:spPr>
          <a:xfrm>
            <a:off x="0" y="0"/>
            <a:ext cx="13004800" cy="2535023"/>
          </a:xfrm>
          <a:prstGeom prst="rect">
            <a:avLst/>
          </a:prstGeom>
          <a:solidFill>
            <a:srgbClr val="9BBF59"/>
          </a:solidFill>
          <a:ln w="12700">
            <a:miter lim="400000"/>
          </a:ln>
        </p:spPr>
        <p:txBody>
          <a:bodyPr lIns="50800" tIns="50800" rIns="50800" bIns="50800" anchor="ctr"/>
          <a:lstStyle/>
          <a:p>
            <a:pPr>
              <a:lnSpc>
                <a:spcPct val="80000"/>
              </a:lnSpc>
              <a:spcBef>
                <a:spcPts val="1000"/>
              </a:spcBef>
              <a:defRPr sz="2000" spc="0">
                <a:solidFill>
                  <a:srgbClr val="FFFFFF"/>
                </a:solidFill>
                <a:latin typeface="Avenir Light"/>
                <a:ea typeface="Avenir Light"/>
                <a:cs typeface="Avenir Light"/>
                <a:sym typeface="Avenir Light"/>
              </a:defRPr>
            </a:pPr>
            <a:endParaRPr/>
          </a:p>
        </p:txBody>
      </p:sp>
      <p:sp>
        <p:nvSpPr>
          <p:cNvPr id="912" name="Rectangle"/>
          <p:cNvSpPr/>
          <p:nvPr/>
        </p:nvSpPr>
        <p:spPr>
          <a:xfrm>
            <a:off x="0" y="9569062"/>
            <a:ext cx="13004800" cy="184538"/>
          </a:xfrm>
          <a:prstGeom prst="rect">
            <a:avLst/>
          </a:prstGeom>
          <a:solidFill>
            <a:srgbClr val="1F9D97"/>
          </a:solidFill>
          <a:ln w="25400">
            <a:miter lim="400000"/>
          </a:ln>
        </p:spPr>
        <p:txBody>
          <a:bodyPr lIns="50800" tIns="50800" rIns="50800" bIns="50800" anchor="ctr"/>
          <a:lstStyle/>
          <a:p>
            <a:pPr>
              <a:lnSpc>
                <a:spcPct val="80000"/>
              </a:lnSpc>
              <a:spcBef>
                <a:spcPts val="1000"/>
              </a:spcBef>
              <a:defRPr sz="2000" spc="0">
                <a:solidFill>
                  <a:srgbClr val="FFFFFF"/>
                </a:solidFill>
                <a:latin typeface="Avenir Light"/>
                <a:ea typeface="Avenir Light"/>
                <a:cs typeface="Avenir Light"/>
                <a:sym typeface="Avenir Light"/>
              </a:defRPr>
            </a:pPr>
            <a:endParaRPr/>
          </a:p>
        </p:txBody>
      </p:sp>
      <p:sp>
        <p:nvSpPr>
          <p:cNvPr id="913" name="Maecenas sed diam eget risus varius blandit sit amet non magna. Cum sociis natoque penatibus magnis dis parturient, ridiculus mus. Donec sed odio dui. Duis mollis, est commodo luctus, nisi erat porttitor ligula, eget lacinia odio sem nec elit. Curabitur blandit tempus porttitor. Donec ullamcorper nulla non metus auctor fringilla."/>
          <p:cNvSpPr txBox="1">
            <a:spLocks noGrp="1"/>
          </p:cNvSpPr>
          <p:nvPr>
            <p:ph type="body" sz="quarter" idx="13"/>
          </p:nvPr>
        </p:nvSpPr>
        <p:spPr>
          <a:xfrm>
            <a:off x="1270000" y="4914787"/>
            <a:ext cx="3048000" cy="3680980"/>
          </a:xfrm>
          <a:prstGeom prst="rect">
            <a:avLst/>
          </a:prstGeom>
        </p:spPr>
        <p:txBody>
          <a:bodyPr lIns="0" tIns="0" rIns="0" bIns="0" anchor="t">
            <a:noAutofit/>
          </a:bodyPr>
          <a:lstStyle>
            <a:lvl1pPr marL="0" indent="0">
              <a:lnSpc>
                <a:spcPct val="80000"/>
              </a:lnSpc>
              <a:spcBef>
                <a:spcPts val="100"/>
              </a:spcBef>
              <a:buSzTx/>
              <a:buNone/>
              <a:defRPr sz="2000">
                <a:solidFill>
                  <a:srgbClr val="41444B"/>
                </a:solidFill>
                <a:latin typeface="Avenir Light"/>
                <a:ea typeface="Avenir Light"/>
                <a:cs typeface="Avenir Light"/>
                <a:sym typeface="Avenir Light"/>
              </a:defRPr>
            </a:lvl1pPr>
          </a:lstStyle>
          <a:p>
            <a:r>
              <a:t>Maecenas sed diam eget risus varius blandit sit amet non magna. Cum sociis natoque penatibus magnis dis parturient, ridiculus mus. Donec sed odio dui. Duis mollis, est commodo luctus, nisi erat porttitor ligula, eget lacinia odio sem nec elit. Curabitur blandit tempus porttitor. Donec ullamcorper nulla non metus auctor fringilla.</a:t>
            </a:r>
          </a:p>
        </p:txBody>
      </p:sp>
      <p:sp>
        <p:nvSpPr>
          <p:cNvPr id="914" name="01"/>
          <p:cNvSpPr txBox="1">
            <a:spLocks noGrp="1"/>
          </p:cNvSpPr>
          <p:nvPr>
            <p:ph type="body" sz="quarter" idx="14"/>
          </p:nvPr>
        </p:nvSpPr>
        <p:spPr>
          <a:xfrm>
            <a:off x="1270000" y="3289300"/>
            <a:ext cx="3048000" cy="1397000"/>
          </a:xfrm>
          <a:prstGeom prst="rect">
            <a:avLst/>
          </a:prstGeom>
        </p:spPr>
        <p:txBody>
          <a:bodyPr lIns="0" tIns="0" rIns="0" bIns="0" anchor="b">
            <a:noAutofit/>
          </a:bodyPr>
          <a:lstStyle>
            <a:lvl1pPr marL="0" indent="0" defTabSz="457200">
              <a:lnSpc>
                <a:spcPct val="7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0" spc="-500">
                <a:solidFill>
                  <a:srgbClr val="9BBF59"/>
                </a:solidFill>
                <a:latin typeface="Avenir Next Ultra Light"/>
                <a:ea typeface="Avenir Next Ultra Light"/>
                <a:cs typeface="Avenir Next Ultra Light"/>
                <a:sym typeface="Avenir Next Ultra Light"/>
              </a:defRPr>
            </a:lvl1pPr>
          </a:lstStyle>
          <a:p>
            <a:r>
              <a:t>01</a:t>
            </a:r>
          </a:p>
        </p:txBody>
      </p:sp>
      <p:sp>
        <p:nvSpPr>
          <p:cNvPr id="915" name="Pellentesque ornare sem lacinia. Donec ullamcorper nulla non metus auctor. Pellentesque ornare sem lacinia quam venenatis. Praesent cursus magna, vel scelerisque consectetur et. Nulla vitae elit. Nulla vitae libero, pharetra augue. Maecenas varius blandit sit amet magna. Cras justo odio, dapibus ac facilisis in, egestas eget quam."/>
          <p:cNvSpPr txBox="1">
            <a:spLocks noGrp="1"/>
          </p:cNvSpPr>
          <p:nvPr>
            <p:ph type="body" sz="quarter" idx="15"/>
          </p:nvPr>
        </p:nvSpPr>
        <p:spPr>
          <a:xfrm>
            <a:off x="8667750" y="4914787"/>
            <a:ext cx="3048000" cy="3680980"/>
          </a:xfrm>
          <a:prstGeom prst="rect">
            <a:avLst/>
          </a:prstGeom>
        </p:spPr>
        <p:txBody>
          <a:bodyPr lIns="0" tIns="0" rIns="0" bIns="0" anchor="t">
            <a:noAutofit/>
          </a:bodyPr>
          <a:lstStyle>
            <a:lvl1pPr marL="0" indent="0">
              <a:lnSpc>
                <a:spcPct val="80000"/>
              </a:lnSpc>
              <a:spcBef>
                <a:spcPts val="100"/>
              </a:spcBef>
              <a:buSzTx/>
              <a:buNone/>
              <a:defRPr sz="2000">
                <a:solidFill>
                  <a:srgbClr val="41444B"/>
                </a:solidFill>
                <a:latin typeface="Avenir Light"/>
                <a:ea typeface="Avenir Light"/>
                <a:cs typeface="Avenir Light"/>
                <a:sym typeface="Avenir Light"/>
              </a:defRPr>
            </a:lvl1pPr>
          </a:lstStyle>
          <a:p>
            <a:r>
              <a:t>Pellentesque ornare sem lacinia. Donec ullamcorper nulla non metus auctor. Pellentesque ornare sem lacinia quam venenatis. Praesent cursus magna, vel scelerisque consectetur et. Nulla vitae elit. Nulla vitae libero, pharetra augue. Maecenas varius blandit sit amet magna. Cras justo odio, dapibus ac facilisis in, egestas eget quam.</a:t>
            </a:r>
          </a:p>
        </p:txBody>
      </p:sp>
      <p:sp>
        <p:nvSpPr>
          <p:cNvPr id="916" name="03"/>
          <p:cNvSpPr txBox="1">
            <a:spLocks noGrp="1"/>
          </p:cNvSpPr>
          <p:nvPr>
            <p:ph type="body" sz="quarter" idx="16"/>
          </p:nvPr>
        </p:nvSpPr>
        <p:spPr>
          <a:xfrm>
            <a:off x="8667750" y="3289300"/>
            <a:ext cx="3048000" cy="1397000"/>
          </a:xfrm>
          <a:prstGeom prst="rect">
            <a:avLst/>
          </a:prstGeom>
        </p:spPr>
        <p:txBody>
          <a:bodyPr lIns="0" tIns="0" rIns="0" bIns="0" anchor="b">
            <a:noAutofit/>
          </a:bodyPr>
          <a:lstStyle>
            <a:lvl1pPr marL="0" indent="0" defTabSz="457200">
              <a:lnSpc>
                <a:spcPct val="7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0" spc="-500">
                <a:solidFill>
                  <a:srgbClr val="9BBF59"/>
                </a:solidFill>
                <a:latin typeface="Avenir Next Ultra Light"/>
                <a:ea typeface="Avenir Next Ultra Light"/>
                <a:cs typeface="Avenir Next Ultra Light"/>
                <a:sym typeface="Avenir Next Ultra Light"/>
              </a:defRPr>
            </a:lvl1pPr>
          </a:lstStyle>
          <a:p>
            <a:r>
              <a:t>03</a:t>
            </a:r>
          </a:p>
        </p:txBody>
      </p:sp>
      <p:sp>
        <p:nvSpPr>
          <p:cNvPr id="917" name="Aenean lacinia bibendum nulla sed consectetur. Integer posuere erat a ante venenatis dapibus posuere velit aliquet. Vestibulum id ligula porta felis euismod semper. Nulla vitae elit libero, a pharetra augue. Nullam quis risus eget urna mollis ornare vel eu leo. Cras justo odio, dapibus facilisis in, egestas eget quam."/>
          <p:cNvSpPr txBox="1">
            <a:spLocks noGrp="1"/>
          </p:cNvSpPr>
          <p:nvPr>
            <p:ph type="body" sz="quarter" idx="17"/>
          </p:nvPr>
        </p:nvSpPr>
        <p:spPr>
          <a:xfrm>
            <a:off x="4927600" y="4914787"/>
            <a:ext cx="3048000" cy="3680980"/>
          </a:xfrm>
          <a:prstGeom prst="rect">
            <a:avLst/>
          </a:prstGeom>
        </p:spPr>
        <p:txBody>
          <a:bodyPr lIns="0" tIns="0" rIns="0" bIns="0" anchor="t">
            <a:noAutofit/>
          </a:bodyPr>
          <a:lstStyle>
            <a:lvl1pPr marL="0" indent="0">
              <a:lnSpc>
                <a:spcPct val="80000"/>
              </a:lnSpc>
              <a:spcBef>
                <a:spcPts val="100"/>
              </a:spcBef>
              <a:buSzTx/>
              <a:buNone/>
              <a:defRPr sz="2000">
                <a:solidFill>
                  <a:srgbClr val="41444B"/>
                </a:solidFill>
                <a:latin typeface="Avenir Light"/>
                <a:ea typeface="Avenir Light"/>
                <a:cs typeface="Avenir Light"/>
                <a:sym typeface="Avenir Light"/>
              </a:defRPr>
            </a:lvl1pPr>
          </a:lstStyle>
          <a:p>
            <a:r>
              <a:t>Aenean lacinia bibendum nulla sed consectetur. Integer posuere erat a ante venenatis dapibus posuere velit aliquet. Vestibulum id ligula porta felis euismod semper. Nulla vitae elit libero, a pharetra augue. Nullam quis risus eget urna mollis ornare vel eu leo. Cras justo odio, dapibus facilisis in, egestas eget quam.</a:t>
            </a:r>
          </a:p>
        </p:txBody>
      </p:sp>
      <p:sp>
        <p:nvSpPr>
          <p:cNvPr id="918" name="02"/>
          <p:cNvSpPr txBox="1">
            <a:spLocks noGrp="1"/>
          </p:cNvSpPr>
          <p:nvPr>
            <p:ph type="body" sz="quarter" idx="18"/>
          </p:nvPr>
        </p:nvSpPr>
        <p:spPr>
          <a:xfrm>
            <a:off x="4927600" y="3289300"/>
            <a:ext cx="3048000" cy="1397000"/>
          </a:xfrm>
          <a:prstGeom prst="rect">
            <a:avLst/>
          </a:prstGeom>
        </p:spPr>
        <p:txBody>
          <a:bodyPr lIns="0" tIns="0" rIns="0" bIns="0" anchor="b">
            <a:noAutofit/>
          </a:bodyPr>
          <a:lstStyle>
            <a:lvl1pPr marL="0" indent="0" defTabSz="457200">
              <a:lnSpc>
                <a:spcPct val="7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0" spc="-500">
                <a:solidFill>
                  <a:srgbClr val="9BBF59"/>
                </a:solidFill>
                <a:latin typeface="Avenir Next Ultra Light"/>
                <a:ea typeface="Avenir Next Ultra Light"/>
                <a:cs typeface="Avenir Next Ultra Light"/>
                <a:sym typeface="Avenir Next Ultra Light"/>
              </a:defRPr>
            </a:lvl1pPr>
          </a:lstStyle>
          <a:p>
            <a:r>
              <a:t>02</a:t>
            </a:r>
          </a:p>
        </p:txBody>
      </p:sp>
      <p:sp>
        <p:nvSpPr>
          <p:cNvPr id="919" name="Title Text"/>
          <p:cNvSpPr txBox="1">
            <a:spLocks noGrp="1"/>
          </p:cNvSpPr>
          <p:nvPr>
            <p:ph type="title"/>
          </p:nvPr>
        </p:nvSpPr>
        <p:spPr>
          <a:xfrm>
            <a:off x="1270000" y="439522"/>
            <a:ext cx="10464800" cy="1655978"/>
          </a:xfrm>
          <a:prstGeom prst="rect">
            <a:avLst/>
          </a:prstGeom>
        </p:spPr>
        <p:txBody>
          <a:bodyPr anchor="b"/>
          <a:lstStyle>
            <a:lvl1pPr defTabSz="457200">
              <a:lnSpc>
                <a:spcPct val="7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600" spc="696">
                <a:solidFill>
                  <a:srgbClr val="FFFFFF"/>
                </a:solidFill>
                <a:latin typeface="Avenir Next Heavy"/>
                <a:ea typeface="Avenir Next Heavy"/>
                <a:cs typeface="Avenir Next Heavy"/>
                <a:sym typeface="Avenir Next Heavy"/>
              </a:defRPr>
            </a:lvl1pPr>
          </a:lstStyle>
          <a:p>
            <a:r>
              <a:t>Title Text</a:t>
            </a:r>
          </a:p>
        </p:txBody>
      </p:sp>
      <p:sp>
        <p:nvSpPr>
          <p:cNvPr id="920"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921" name="Slide Number"/>
          <p:cNvSpPr txBox="1">
            <a:spLocks noGrp="1"/>
          </p:cNvSpPr>
          <p:nvPr>
            <p:ph type="sldNum" sz="quarter" idx="2"/>
          </p:nvPr>
        </p:nvSpPr>
        <p:spPr>
          <a:xfrm>
            <a:off x="12573000" y="9150350"/>
            <a:ext cx="356616" cy="419100"/>
          </a:xfrm>
          <a:prstGeom prst="rect">
            <a:avLst/>
          </a:prstGeom>
        </p:spPr>
        <p:txBody>
          <a:bodyPr>
            <a:spAutoFit/>
          </a:bodyPr>
          <a:lstStyle>
            <a:lvl1pPr algn="l" defTabSz="457200">
              <a:lnSpc>
                <a:spcPct val="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spc="-90">
                <a:solidFill>
                  <a:srgbClr val="A6AAA9"/>
                </a:solidFill>
                <a:latin typeface="Avenir Next"/>
                <a:ea typeface="Avenir Next"/>
                <a:cs typeface="Avenir Next"/>
                <a:sym typeface="Avenir Next"/>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Folder Diagram">
    <p:bg>
      <p:bgPr>
        <a:solidFill>
          <a:srgbClr val="2589C2"/>
        </a:solidFill>
        <a:effectLst/>
      </p:bgPr>
    </p:bg>
    <p:spTree>
      <p:nvGrpSpPr>
        <p:cNvPr id="1" name=""/>
        <p:cNvGrpSpPr/>
        <p:nvPr/>
      </p:nvGrpSpPr>
      <p:grpSpPr>
        <a:xfrm>
          <a:off x="0" y="0"/>
          <a:ext cx="0" cy="0"/>
          <a:chOff x="0" y="0"/>
          <a:chExt cx="0" cy="0"/>
        </a:xfrm>
      </p:grpSpPr>
      <p:sp>
        <p:nvSpPr>
          <p:cNvPr id="928" name="Shape"/>
          <p:cNvSpPr/>
          <p:nvPr/>
        </p:nvSpPr>
        <p:spPr>
          <a:xfrm>
            <a:off x="3966633" y="2742265"/>
            <a:ext cx="2035970" cy="1750220"/>
          </a:xfrm>
          <a:custGeom>
            <a:avLst/>
            <a:gdLst/>
            <a:ahLst/>
            <a:cxnLst>
              <a:cxn ang="0">
                <a:pos x="wd2" y="hd2"/>
              </a:cxn>
              <a:cxn ang="5400000">
                <a:pos x="wd2" y="hd2"/>
              </a:cxn>
              <a:cxn ang="10800000">
                <a:pos x="wd2" y="hd2"/>
              </a:cxn>
              <a:cxn ang="16200000">
                <a:pos x="wd2" y="hd2"/>
              </a:cxn>
            </a:cxnLst>
            <a:rect l="0" t="0" r="r" b="b"/>
            <a:pathLst>
              <a:path w="21600" h="21600" extrusionOk="0">
                <a:moveTo>
                  <a:pt x="3276" y="0"/>
                </a:moveTo>
                <a:cubicBezTo>
                  <a:pt x="1465" y="0"/>
                  <a:pt x="0" y="1710"/>
                  <a:pt x="0" y="3816"/>
                </a:cubicBezTo>
                <a:lnTo>
                  <a:pt x="0" y="21600"/>
                </a:lnTo>
                <a:lnTo>
                  <a:pt x="21600" y="21600"/>
                </a:lnTo>
                <a:lnTo>
                  <a:pt x="21600" y="3816"/>
                </a:lnTo>
                <a:cubicBezTo>
                  <a:pt x="21600" y="1710"/>
                  <a:pt x="20135" y="0"/>
                  <a:pt x="18324" y="0"/>
                </a:cubicBezTo>
                <a:lnTo>
                  <a:pt x="3276" y="0"/>
                </a:lnTo>
                <a:close/>
              </a:path>
            </a:pathLst>
          </a:custGeom>
          <a:solidFill>
            <a:srgbClr val="4AB5B5"/>
          </a:solidFill>
          <a:ln w="12700">
            <a:miter lim="400000"/>
          </a:ln>
        </p:spPr>
        <p:txBody>
          <a:bodyPr lIns="317500" tIns="317500" rIns="317500" bIns="317500"/>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spc="90">
                <a:solidFill>
                  <a:srgbClr val="FFFFFF"/>
                </a:solidFill>
                <a:latin typeface="Avenir Next"/>
                <a:ea typeface="Avenir Next"/>
                <a:cs typeface="Avenir Next"/>
                <a:sym typeface="Avenir Next"/>
              </a:defRPr>
            </a:pPr>
            <a:endParaRPr/>
          </a:p>
        </p:txBody>
      </p:sp>
      <p:sp>
        <p:nvSpPr>
          <p:cNvPr id="929" name="Shape"/>
          <p:cNvSpPr/>
          <p:nvPr/>
        </p:nvSpPr>
        <p:spPr>
          <a:xfrm>
            <a:off x="3903133" y="3849944"/>
            <a:ext cx="2162970" cy="39409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801"/>
                </a:lnTo>
                <a:cubicBezTo>
                  <a:pt x="0" y="20298"/>
                  <a:pt x="367" y="20748"/>
                  <a:pt x="960" y="21073"/>
                </a:cubicBezTo>
                <a:cubicBezTo>
                  <a:pt x="1553" y="21399"/>
                  <a:pt x="2373" y="21600"/>
                  <a:pt x="3278" y="21600"/>
                </a:cubicBezTo>
                <a:lnTo>
                  <a:pt x="18322" y="21600"/>
                </a:lnTo>
                <a:cubicBezTo>
                  <a:pt x="19227" y="21600"/>
                  <a:pt x="20047" y="21399"/>
                  <a:pt x="20640" y="21073"/>
                </a:cubicBezTo>
                <a:cubicBezTo>
                  <a:pt x="21233" y="20748"/>
                  <a:pt x="21600" y="20298"/>
                  <a:pt x="21600" y="19801"/>
                </a:cubicBezTo>
                <a:lnTo>
                  <a:pt x="21600" y="0"/>
                </a:lnTo>
                <a:lnTo>
                  <a:pt x="17141" y="0"/>
                </a:lnTo>
                <a:cubicBezTo>
                  <a:pt x="17141" y="891"/>
                  <a:pt x="16521" y="1781"/>
                  <a:pt x="15282" y="2460"/>
                </a:cubicBezTo>
                <a:cubicBezTo>
                  <a:pt x="12806" y="3819"/>
                  <a:pt x="8794" y="3819"/>
                  <a:pt x="6318" y="2460"/>
                </a:cubicBezTo>
                <a:cubicBezTo>
                  <a:pt x="5079" y="1781"/>
                  <a:pt x="4459" y="891"/>
                  <a:pt x="4459" y="0"/>
                </a:cubicBezTo>
                <a:lnTo>
                  <a:pt x="0" y="0"/>
                </a:lnTo>
                <a:close/>
              </a:path>
            </a:pathLst>
          </a:custGeom>
          <a:solidFill>
            <a:srgbClr val="E5E5E5"/>
          </a:solidFill>
          <a:ln w="12700">
            <a:miter lim="400000"/>
          </a:ln>
        </p:spPr>
        <p:txBody>
          <a:bodyPr lIns="0" tIns="0" rIns="0" bIns="0"/>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930" name="Shape"/>
          <p:cNvSpPr/>
          <p:nvPr/>
        </p:nvSpPr>
        <p:spPr>
          <a:xfrm>
            <a:off x="4727793" y="6644439"/>
            <a:ext cx="513650" cy="678244"/>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rgbClr val="4AB5B5"/>
          </a:solidFill>
          <a:ln w="12700">
            <a:miter lim="400000"/>
          </a:ln>
        </p:spPr>
        <p:txBody>
          <a:bodyPr lIns="317500" tIns="317500" rIns="317500" bIns="317500"/>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931" name="Shape"/>
          <p:cNvSpPr/>
          <p:nvPr/>
        </p:nvSpPr>
        <p:spPr>
          <a:xfrm>
            <a:off x="6604000" y="2551378"/>
            <a:ext cx="2035969" cy="1966119"/>
          </a:xfrm>
          <a:custGeom>
            <a:avLst/>
            <a:gdLst/>
            <a:ahLst/>
            <a:cxnLst>
              <a:cxn ang="0">
                <a:pos x="wd2" y="hd2"/>
              </a:cxn>
              <a:cxn ang="5400000">
                <a:pos x="wd2" y="hd2"/>
              </a:cxn>
              <a:cxn ang="10800000">
                <a:pos x="wd2" y="hd2"/>
              </a:cxn>
              <a:cxn ang="16200000">
                <a:pos x="wd2" y="hd2"/>
              </a:cxn>
            </a:cxnLst>
            <a:rect l="0" t="0" r="r" b="b"/>
            <a:pathLst>
              <a:path w="21600" h="21600" extrusionOk="0">
                <a:moveTo>
                  <a:pt x="3276" y="0"/>
                </a:moveTo>
                <a:cubicBezTo>
                  <a:pt x="2371" y="0"/>
                  <a:pt x="1552" y="380"/>
                  <a:pt x="959" y="995"/>
                </a:cubicBezTo>
                <a:cubicBezTo>
                  <a:pt x="366" y="1610"/>
                  <a:pt x="0" y="2459"/>
                  <a:pt x="0" y="3397"/>
                </a:cubicBezTo>
                <a:lnTo>
                  <a:pt x="0" y="21600"/>
                </a:lnTo>
                <a:lnTo>
                  <a:pt x="21600" y="21600"/>
                </a:lnTo>
                <a:lnTo>
                  <a:pt x="21600" y="3397"/>
                </a:lnTo>
                <a:cubicBezTo>
                  <a:pt x="21600" y="2459"/>
                  <a:pt x="21234" y="1610"/>
                  <a:pt x="20641" y="995"/>
                </a:cubicBezTo>
                <a:cubicBezTo>
                  <a:pt x="20048" y="380"/>
                  <a:pt x="19229" y="0"/>
                  <a:pt x="18324" y="0"/>
                </a:cubicBezTo>
                <a:lnTo>
                  <a:pt x="3276" y="0"/>
                </a:lnTo>
                <a:close/>
              </a:path>
            </a:pathLst>
          </a:custGeom>
          <a:solidFill>
            <a:srgbClr val="425B76"/>
          </a:solidFill>
          <a:ln w="12700">
            <a:miter lim="400000"/>
          </a:ln>
        </p:spPr>
        <p:txBody>
          <a:bodyPr lIns="317500" tIns="317500" rIns="317500" bIns="317500"/>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spc="90">
                <a:solidFill>
                  <a:srgbClr val="FFFFFF"/>
                </a:solidFill>
                <a:latin typeface="Avenir Next"/>
                <a:ea typeface="Avenir Next"/>
                <a:cs typeface="Avenir Next"/>
                <a:sym typeface="Avenir Next"/>
              </a:defRPr>
            </a:pPr>
            <a:endParaRPr/>
          </a:p>
        </p:txBody>
      </p:sp>
      <p:sp>
        <p:nvSpPr>
          <p:cNvPr id="932" name="Shape"/>
          <p:cNvSpPr/>
          <p:nvPr/>
        </p:nvSpPr>
        <p:spPr>
          <a:xfrm>
            <a:off x="6540500" y="3854884"/>
            <a:ext cx="2162969" cy="39310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797"/>
                </a:lnTo>
                <a:cubicBezTo>
                  <a:pt x="0" y="20295"/>
                  <a:pt x="367" y="20745"/>
                  <a:pt x="960" y="21072"/>
                </a:cubicBezTo>
                <a:cubicBezTo>
                  <a:pt x="1553" y="21398"/>
                  <a:pt x="2373" y="21600"/>
                  <a:pt x="3278" y="21600"/>
                </a:cubicBezTo>
                <a:lnTo>
                  <a:pt x="18322" y="21600"/>
                </a:lnTo>
                <a:cubicBezTo>
                  <a:pt x="19227" y="21600"/>
                  <a:pt x="20047" y="21398"/>
                  <a:pt x="20640" y="21072"/>
                </a:cubicBezTo>
                <a:cubicBezTo>
                  <a:pt x="21233" y="20745"/>
                  <a:pt x="21600" y="20295"/>
                  <a:pt x="21600" y="19797"/>
                </a:cubicBezTo>
                <a:lnTo>
                  <a:pt x="21600" y="0"/>
                </a:lnTo>
                <a:lnTo>
                  <a:pt x="17141" y="0"/>
                </a:lnTo>
                <a:cubicBezTo>
                  <a:pt x="17141" y="893"/>
                  <a:pt x="16521" y="1785"/>
                  <a:pt x="15282" y="2466"/>
                </a:cubicBezTo>
                <a:cubicBezTo>
                  <a:pt x="12806" y="3829"/>
                  <a:pt x="8794" y="3829"/>
                  <a:pt x="6318" y="2466"/>
                </a:cubicBezTo>
                <a:cubicBezTo>
                  <a:pt x="5079" y="1785"/>
                  <a:pt x="4459" y="893"/>
                  <a:pt x="4459" y="0"/>
                </a:cubicBezTo>
                <a:lnTo>
                  <a:pt x="0" y="0"/>
                </a:lnTo>
                <a:close/>
              </a:path>
            </a:pathLst>
          </a:custGeom>
          <a:solidFill>
            <a:srgbClr val="E5E5E5"/>
          </a:solidFill>
          <a:ln w="12700">
            <a:miter lim="400000"/>
          </a:ln>
        </p:spPr>
        <p:txBody>
          <a:bodyPr lIns="0" tIns="0" rIns="0" bIns="0"/>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933" name="Shape"/>
          <p:cNvSpPr/>
          <p:nvPr/>
        </p:nvSpPr>
        <p:spPr>
          <a:xfrm>
            <a:off x="7368082" y="6729659"/>
            <a:ext cx="507804" cy="507804"/>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rgbClr val="425B76"/>
          </a:solidFill>
          <a:ln w="12700">
            <a:miter lim="400000"/>
          </a:ln>
        </p:spPr>
        <p:txBody>
          <a:bodyPr lIns="50800" tIns="50800" rIns="50800" bIns="50800" anchor="ctr"/>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934" name="Shape"/>
          <p:cNvSpPr/>
          <p:nvPr/>
        </p:nvSpPr>
        <p:spPr>
          <a:xfrm>
            <a:off x="1329266" y="2984714"/>
            <a:ext cx="2035970" cy="1750220"/>
          </a:xfrm>
          <a:custGeom>
            <a:avLst/>
            <a:gdLst/>
            <a:ahLst/>
            <a:cxnLst>
              <a:cxn ang="0">
                <a:pos x="wd2" y="hd2"/>
              </a:cxn>
              <a:cxn ang="5400000">
                <a:pos x="wd2" y="hd2"/>
              </a:cxn>
              <a:cxn ang="10800000">
                <a:pos x="wd2" y="hd2"/>
              </a:cxn>
              <a:cxn ang="16200000">
                <a:pos x="wd2" y="hd2"/>
              </a:cxn>
            </a:cxnLst>
            <a:rect l="0" t="0" r="r" b="b"/>
            <a:pathLst>
              <a:path w="21600" h="21600" extrusionOk="0">
                <a:moveTo>
                  <a:pt x="3276" y="0"/>
                </a:moveTo>
                <a:cubicBezTo>
                  <a:pt x="1465" y="0"/>
                  <a:pt x="0" y="1710"/>
                  <a:pt x="0" y="3816"/>
                </a:cubicBezTo>
                <a:lnTo>
                  <a:pt x="0" y="21600"/>
                </a:lnTo>
                <a:lnTo>
                  <a:pt x="21600" y="21600"/>
                </a:lnTo>
                <a:lnTo>
                  <a:pt x="21600" y="3816"/>
                </a:lnTo>
                <a:cubicBezTo>
                  <a:pt x="21600" y="1710"/>
                  <a:pt x="20135" y="0"/>
                  <a:pt x="18324" y="0"/>
                </a:cubicBezTo>
                <a:lnTo>
                  <a:pt x="3276" y="0"/>
                </a:lnTo>
                <a:close/>
              </a:path>
            </a:pathLst>
          </a:custGeom>
          <a:solidFill>
            <a:srgbClr val="EBB27B"/>
          </a:solidFill>
          <a:ln w="12700">
            <a:miter lim="400000"/>
          </a:ln>
        </p:spPr>
        <p:txBody>
          <a:bodyPr lIns="38100" tIns="38100" rIns="38100" bIns="38100" anchor="ctr"/>
          <a:lstStyle/>
          <a:p>
            <a:pPr defTabSz="457200">
              <a:lnSpc>
                <a:spcPct val="80000"/>
              </a:lnSpc>
              <a:spcBef>
                <a:spcPts val="5500"/>
              </a:spcBef>
              <a:defRPr sz="4500" spc="0">
                <a:solidFill>
                  <a:srgbClr val="FFFFFF"/>
                </a:solidFill>
                <a:latin typeface="Avenir Next"/>
                <a:ea typeface="Avenir Next"/>
                <a:cs typeface="Avenir Next"/>
                <a:sym typeface="Avenir Next"/>
              </a:defRPr>
            </a:pPr>
            <a:endParaRPr/>
          </a:p>
        </p:txBody>
      </p:sp>
      <p:sp>
        <p:nvSpPr>
          <p:cNvPr id="935" name="Shape"/>
          <p:cNvSpPr/>
          <p:nvPr/>
        </p:nvSpPr>
        <p:spPr>
          <a:xfrm>
            <a:off x="1265766" y="3859824"/>
            <a:ext cx="2162970" cy="39310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797"/>
                </a:lnTo>
                <a:cubicBezTo>
                  <a:pt x="0" y="20295"/>
                  <a:pt x="367" y="20745"/>
                  <a:pt x="960" y="21072"/>
                </a:cubicBezTo>
                <a:cubicBezTo>
                  <a:pt x="1553" y="21398"/>
                  <a:pt x="2373" y="21600"/>
                  <a:pt x="3278" y="21600"/>
                </a:cubicBezTo>
                <a:lnTo>
                  <a:pt x="18322" y="21600"/>
                </a:lnTo>
                <a:cubicBezTo>
                  <a:pt x="19227" y="21600"/>
                  <a:pt x="20047" y="21398"/>
                  <a:pt x="20640" y="21072"/>
                </a:cubicBezTo>
                <a:cubicBezTo>
                  <a:pt x="21233" y="20745"/>
                  <a:pt x="21600" y="20295"/>
                  <a:pt x="21600" y="19797"/>
                </a:cubicBezTo>
                <a:lnTo>
                  <a:pt x="21600" y="0"/>
                </a:lnTo>
                <a:lnTo>
                  <a:pt x="17141" y="0"/>
                </a:lnTo>
                <a:cubicBezTo>
                  <a:pt x="17141" y="893"/>
                  <a:pt x="16521" y="1785"/>
                  <a:pt x="15282" y="2466"/>
                </a:cubicBezTo>
                <a:cubicBezTo>
                  <a:pt x="12806" y="3829"/>
                  <a:pt x="8794" y="3829"/>
                  <a:pt x="6318" y="2466"/>
                </a:cubicBezTo>
                <a:cubicBezTo>
                  <a:pt x="5079" y="1785"/>
                  <a:pt x="4459" y="893"/>
                  <a:pt x="4459" y="0"/>
                </a:cubicBezTo>
                <a:lnTo>
                  <a:pt x="0" y="0"/>
                </a:lnTo>
                <a:close/>
              </a:path>
            </a:pathLst>
          </a:custGeom>
          <a:solidFill>
            <a:srgbClr val="E5E5E5"/>
          </a:solidFill>
          <a:ln w="12700">
            <a:miter lim="400000"/>
          </a:ln>
        </p:spPr>
        <p:txBody>
          <a:bodyPr lIns="0" tIns="0" rIns="0" bIns="0"/>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936" name="Shape"/>
          <p:cNvSpPr/>
          <p:nvPr/>
        </p:nvSpPr>
        <p:spPr>
          <a:xfrm>
            <a:off x="2090737" y="6729659"/>
            <a:ext cx="508001" cy="507804"/>
          </a:xfrm>
          <a:custGeom>
            <a:avLst/>
            <a:gdLst/>
            <a:ahLst/>
            <a:cxnLst>
              <a:cxn ang="0">
                <a:pos x="wd2" y="hd2"/>
              </a:cxn>
              <a:cxn ang="5400000">
                <a:pos x="wd2" y="hd2"/>
              </a:cxn>
              <a:cxn ang="10800000">
                <a:pos x="wd2" y="hd2"/>
              </a:cxn>
              <a:cxn ang="16200000">
                <a:pos x="wd2" y="hd2"/>
              </a:cxn>
            </a:cxnLst>
            <a:rect l="0" t="0" r="r" b="b"/>
            <a:pathLst>
              <a:path w="21600" h="21600" extrusionOk="0">
                <a:moveTo>
                  <a:pt x="8689" y="3102"/>
                </a:moveTo>
                <a:cubicBezTo>
                  <a:pt x="10181" y="3102"/>
                  <a:pt x="11584" y="3680"/>
                  <a:pt x="12638" y="4729"/>
                </a:cubicBezTo>
                <a:cubicBezTo>
                  <a:pt x="13691" y="5775"/>
                  <a:pt x="14270" y="7167"/>
                  <a:pt x="14270" y="8646"/>
                </a:cubicBezTo>
                <a:cubicBezTo>
                  <a:pt x="14270" y="10126"/>
                  <a:pt x="13691" y="11517"/>
                  <a:pt x="12638" y="12563"/>
                </a:cubicBezTo>
                <a:cubicBezTo>
                  <a:pt x="11584" y="13612"/>
                  <a:pt x="10181" y="14190"/>
                  <a:pt x="8689" y="14190"/>
                </a:cubicBezTo>
                <a:cubicBezTo>
                  <a:pt x="7197" y="14190"/>
                  <a:pt x="5795" y="13612"/>
                  <a:pt x="4741" y="12563"/>
                </a:cubicBezTo>
                <a:cubicBezTo>
                  <a:pt x="3688" y="11517"/>
                  <a:pt x="3108" y="10125"/>
                  <a:pt x="3108" y="8646"/>
                </a:cubicBezTo>
                <a:cubicBezTo>
                  <a:pt x="3108" y="7166"/>
                  <a:pt x="3688" y="5775"/>
                  <a:pt x="4741" y="4729"/>
                </a:cubicBezTo>
                <a:cubicBezTo>
                  <a:pt x="5795" y="3680"/>
                  <a:pt x="7197" y="3102"/>
                  <a:pt x="8689" y="3102"/>
                </a:cubicBezTo>
                <a:close/>
                <a:moveTo>
                  <a:pt x="16149" y="13086"/>
                </a:moveTo>
                <a:cubicBezTo>
                  <a:pt x="16951" y="11758"/>
                  <a:pt x="17378" y="10235"/>
                  <a:pt x="17378" y="8646"/>
                </a:cubicBezTo>
                <a:cubicBezTo>
                  <a:pt x="17378" y="6336"/>
                  <a:pt x="16474" y="4164"/>
                  <a:pt x="14832" y="2531"/>
                </a:cubicBezTo>
                <a:cubicBezTo>
                  <a:pt x="13191" y="899"/>
                  <a:pt x="11009" y="0"/>
                  <a:pt x="8689" y="0"/>
                </a:cubicBezTo>
                <a:cubicBezTo>
                  <a:pt x="6370" y="0"/>
                  <a:pt x="4188" y="899"/>
                  <a:pt x="2547" y="2531"/>
                </a:cubicBezTo>
                <a:cubicBezTo>
                  <a:pt x="905" y="4164"/>
                  <a:pt x="0" y="6336"/>
                  <a:pt x="0" y="8646"/>
                </a:cubicBezTo>
                <a:cubicBezTo>
                  <a:pt x="0" y="10957"/>
                  <a:pt x="905" y="13128"/>
                  <a:pt x="2547" y="14762"/>
                </a:cubicBezTo>
                <a:cubicBezTo>
                  <a:pt x="4188" y="16393"/>
                  <a:pt x="6369" y="17292"/>
                  <a:pt x="8689" y="17292"/>
                </a:cubicBezTo>
                <a:cubicBezTo>
                  <a:pt x="8689" y="17292"/>
                  <a:pt x="8689" y="17292"/>
                  <a:pt x="8690" y="17292"/>
                </a:cubicBezTo>
                <a:cubicBezTo>
                  <a:pt x="10229" y="17292"/>
                  <a:pt x="11708" y="16896"/>
                  <a:pt x="13008" y="16152"/>
                </a:cubicBezTo>
                <a:lnTo>
                  <a:pt x="18487" y="21600"/>
                </a:lnTo>
                <a:lnTo>
                  <a:pt x="21600" y="18505"/>
                </a:lnTo>
                <a:cubicBezTo>
                  <a:pt x="21600" y="18505"/>
                  <a:pt x="16149" y="13086"/>
                  <a:pt x="16149" y="13086"/>
                </a:cubicBezTo>
                <a:close/>
              </a:path>
            </a:pathLst>
          </a:custGeom>
          <a:solidFill>
            <a:srgbClr val="EBB17B"/>
          </a:solidFill>
          <a:ln w="12700">
            <a:miter lim="400000"/>
          </a:ln>
        </p:spPr>
        <p:txBody>
          <a:bodyPr lIns="317500" tIns="317500" rIns="317500" bIns="317500"/>
          <a:lstStyle/>
          <a:p>
            <a:pPr algn="l" defTabSz="14605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1" cap="all" spc="96">
                <a:solidFill>
                  <a:srgbClr val="FFFFFF"/>
                </a:solidFill>
                <a:latin typeface="Avenir Next"/>
                <a:ea typeface="Avenir Next"/>
                <a:cs typeface="Avenir Next"/>
                <a:sym typeface="Avenir Next"/>
              </a:defRPr>
            </a:pPr>
            <a:endParaRPr/>
          </a:p>
        </p:txBody>
      </p:sp>
      <p:sp>
        <p:nvSpPr>
          <p:cNvPr id="937" name="Line"/>
          <p:cNvSpPr/>
          <p:nvPr/>
        </p:nvSpPr>
        <p:spPr>
          <a:xfrm flipH="1">
            <a:off x="9011696" y="6932684"/>
            <a:ext cx="360635" cy="7244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752"/>
                </a:lnTo>
                <a:lnTo>
                  <a:pt x="75" y="21600"/>
                </a:lnTo>
              </a:path>
            </a:pathLst>
          </a:custGeom>
          <a:ln w="19050">
            <a:solidFill>
              <a:srgbClr val="FFFFFF"/>
            </a:solidFill>
            <a:miter lim="400000"/>
          </a:ln>
        </p:spPr>
        <p:txBody>
          <a:bodyPr lIns="50800" tIns="50800" rIns="50800" bIns="50800" anchor="ctr"/>
          <a:lstStyle/>
          <a:p>
            <a:pPr defTabSz="457200">
              <a:lnSpc>
                <a:spcPct val="9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cap="all" spc="90">
                <a:solidFill>
                  <a:srgbClr val="FFFFFF"/>
                </a:solidFill>
                <a:latin typeface="Avenir Next"/>
                <a:ea typeface="Avenir Next"/>
                <a:cs typeface="Avenir Next"/>
                <a:sym typeface="Avenir Next"/>
              </a:defRPr>
            </a:pPr>
            <a:endParaRPr/>
          </a:p>
        </p:txBody>
      </p:sp>
      <p:sp>
        <p:nvSpPr>
          <p:cNvPr id="938" name="Title Text"/>
          <p:cNvSpPr txBox="1">
            <a:spLocks noGrp="1"/>
          </p:cNvSpPr>
          <p:nvPr>
            <p:ph type="title"/>
          </p:nvPr>
        </p:nvSpPr>
        <p:spPr>
          <a:xfrm>
            <a:off x="1270000" y="632155"/>
            <a:ext cx="10464800" cy="1400176"/>
          </a:xfrm>
          <a:prstGeom prst="rect">
            <a:avLst/>
          </a:prstGeom>
        </p:spPr>
        <p:txBody>
          <a:bodyPr lIns="0" tIns="0" rIns="0" bIns="0" anchor="t"/>
          <a:lstStyle>
            <a:lvl1pPr algn="l"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000" b="1" cap="all" spc="140">
                <a:solidFill>
                  <a:srgbClr val="FFFFFF"/>
                </a:solidFill>
                <a:latin typeface="Avenir Next"/>
                <a:ea typeface="Avenir Next"/>
                <a:cs typeface="Avenir Next"/>
                <a:sym typeface="Avenir Next"/>
              </a:defRPr>
            </a:lvl1pPr>
          </a:lstStyle>
          <a:p>
            <a:r>
              <a:t>Title Text</a:t>
            </a:r>
          </a:p>
        </p:txBody>
      </p:sp>
      <p:sp>
        <p:nvSpPr>
          <p:cNvPr id="939" name="Fusce dapibus, tellus ac cursus commodo, tortor ut justo risus."/>
          <p:cNvSpPr txBox="1">
            <a:spLocks noGrp="1"/>
          </p:cNvSpPr>
          <p:nvPr>
            <p:ph type="body" sz="quarter" idx="13"/>
          </p:nvPr>
        </p:nvSpPr>
        <p:spPr>
          <a:xfrm>
            <a:off x="4033333" y="4885390"/>
            <a:ext cx="1902569" cy="1400176"/>
          </a:xfrm>
          <a:prstGeom prst="rect">
            <a:avLst/>
          </a:prstGeom>
        </p:spPr>
        <p:txBody>
          <a:bodyPr lIns="0" tIns="0" rIns="0" bIns="0" anchor="t">
            <a:noAutofit/>
          </a:bodyPr>
          <a:lstStyle>
            <a:lvl1pPr marL="0" indent="0" algn="ctr"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spc="36">
                <a:solidFill>
                  <a:srgbClr val="53585F"/>
                </a:solidFill>
                <a:latin typeface="Avenir Next"/>
                <a:ea typeface="Avenir Next"/>
                <a:cs typeface="Avenir Next"/>
                <a:sym typeface="Avenir Next"/>
              </a:defRPr>
            </a:lvl1pPr>
          </a:lstStyle>
          <a:p>
            <a:r>
              <a:t>Fusce dapibus, tellus ac cursus commodo, tortor ut justo risus.</a:t>
            </a:r>
          </a:p>
        </p:txBody>
      </p:sp>
      <p:sp>
        <p:nvSpPr>
          <p:cNvPr id="940" name="Curabitur blandit tempus porttitor. Maecenas sed diam sit magna."/>
          <p:cNvSpPr txBox="1">
            <a:spLocks noGrp="1"/>
          </p:cNvSpPr>
          <p:nvPr>
            <p:ph type="body" sz="quarter" idx="14"/>
          </p:nvPr>
        </p:nvSpPr>
        <p:spPr>
          <a:xfrm>
            <a:off x="6670699" y="4885390"/>
            <a:ext cx="1902570" cy="1400176"/>
          </a:xfrm>
          <a:prstGeom prst="rect">
            <a:avLst/>
          </a:prstGeom>
        </p:spPr>
        <p:txBody>
          <a:bodyPr lIns="0" tIns="0" rIns="0" bIns="0" anchor="t">
            <a:noAutofit/>
          </a:bodyPr>
          <a:lstStyle>
            <a:lvl1pPr marL="0" indent="0" algn="ctr"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spc="36">
                <a:solidFill>
                  <a:srgbClr val="53585F"/>
                </a:solidFill>
                <a:latin typeface="Avenir Next"/>
                <a:ea typeface="Avenir Next"/>
                <a:cs typeface="Avenir Next"/>
                <a:sym typeface="Avenir Next"/>
              </a:defRPr>
            </a:lvl1pPr>
          </a:lstStyle>
          <a:p>
            <a:r>
              <a:t>Curabitur blandit tempus porttitor. Maecenas sed diam sit magna.</a:t>
            </a:r>
          </a:p>
        </p:txBody>
      </p:sp>
      <p:sp>
        <p:nvSpPr>
          <p:cNvPr id="941" name="Vivamus sagittis lacus vel augue laoreet rutrum faucibus dolor."/>
          <p:cNvSpPr txBox="1">
            <a:spLocks noGrp="1"/>
          </p:cNvSpPr>
          <p:nvPr>
            <p:ph type="body" sz="quarter" idx="15"/>
          </p:nvPr>
        </p:nvSpPr>
        <p:spPr>
          <a:xfrm>
            <a:off x="1395966" y="4890330"/>
            <a:ext cx="1902570" cy="1400176"/>
          </a:xfrm>
          <a:prstGeom prst="rect">
            <a:avLst/>
          </a:prstGeom>
        </p:spPr>
        <p:txBody>
          <a:bodyPr lIns="0" tIns="0" rIns="0" bIns="0" anchor="t">
            <a:noAutofit/>
          </a:bodyPr>
          <a:lstStyle>
            <a:lvl1pPr marL="0" indent="0" algn="ctr"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spc="36">
                <a:solidFill>
                  <a:srgbClr val="53585F"/>
                </a:solidFill>
                <a:latin typeface="Avenir Next"/>
                <a:ea typeface="Avenir Next"/>
                <a:cs typeface="Avenir Next"/>
                <a:sym typeface="Avenir Next"/>
              </a:defRPr>
            </a:lvl1pPr>
          </a:lstStyle>
          <a:p>
            <a:r>
              <a:t>Vivamus sagittis lacus vel augue laoreet rutrum faucibus dolor.</a:t>
            </a:r>
          </a:p>
        </p:txBody>
      </p:sp>
      <p:sp>
        <p:nvSpPr>
          <p:cNvPr id="942" name="Praesent commodo cursus magna, vel scelerisque nisl consectetur et. Cum penatibus et magnis, ridiculus."/>
          <p:cNvSpPr txBox="1">
            <a:spLocks noGrp="1"/>
          </p:cNvSpPr>
          <p:nvPr>
            <p:ph type="body" sz="quarter" idx="16"/>
          </p:nvPr>
        </p:nvSpPr>
        <p:spPr>
          <a:xfrm>
            <a:off x="9567265" y="5949371"/>
            <a:ext cx="2154836" cy="1841501"/>
          </a:xfrm>
          <a:prstGeom prst="rect">
            <a:avLst/>
          </a:prstGeom>
        </p:spPr>
        <p:txBody>
          <a:bodyPr lIns="0" tIns="0" rIns="0" bIns="0" anchor="b"/>
          <a:lstStyle>
            <a:lvl1pPr marL="0" indent="0" defTabSz="448055">
              <a:spcBef>
                <a:spcPts val="0"/>
              </a:spcBef>
              <a:buSzTx/>
              <a:buNone/>
              <a:tabLst>
                <a:tab pos="342900" algn="l"/>
                <a:tab pos="685800" algn="l"/>
                <a:tab pos="1041400" algn="l"/>
                <a:tab pos="1384300" algn="l"/>
                <a:tab pos="1739900" algn="l"/>
                <a:tab pos="2082800" algn="l"/>
                <a:tab pos="2438400" algn="l"/>
                <a:tab pos="2781300" algn="l"/>
                <a:tab pos="3124200" algn="l"/>
                <a:tab pos="3479800" algn="l"/>
                <a:tab pos="3822700" algn="l"/>
                <a:tab pos="4178300" algn="l"/>
              </a:tabLst>
              <a:defRPr sz="1764" spc="35">
                <a:solidFill>
                  <a:srgbClr val="FFFFFF"/>
                </a:solidFill>
                <a:latin typeface="Avenir Next"/>
                <a:ea typeface="Avenir Next"/>
                <a:cs typeface="Avenir Next"/>
                <a:sym typeface="Avenir Next"/>
              </a:defRPr>
            </a:lvl1pPr>
          </a:lstStyle>
          <a:p>
            <a:r>
              <a:t>Praesent commodo cursus magna, vel scelerisque nisl consectetur et. Cum penatibus et magnis, ridiculus.</a:t>
            </a:r>
          </a:p>
        </p:txBody>
      </p:sp>
      <p:sp>
        <p:nvSpPr>
          <p:cNvPr id="943" name="01"/>
          <p:cNvSpPr txBox="1">
            <a:spLocks noGrp="1"/>
          </p:cNvSpPr>
          <p:nvPr>
            <p:ph type="body" sz="quarter" idx="17"/>
          </p:nvPr>
        </p:nvSpPr>
        <p:spPr>
          <a:xfrm>
            <a:off x="1838258" y="3140603"/>
            <a:ext cx="1017986" cy="756067"/>
          </a:xfrm>
          <a:prstGeom prst="rect">
            <a:avLst/>
          </a:prstGeom>
        </p:spPr>
        <p:txBody>
          <a:bodyPr lIns="0" tIns="0" rIns="0" bIns="0" anchor="t"/>
          <a:lstStyle>
            <a:lvl1pPr marL="0" indent="0" algn="ctr" defTabSz="448055">
              <a:lnSpc>
                <a:spcPct val="90000"/>
              </a:lnSpc>
              <a:spcBef>
                <a:spcPts val="0"/>
              </a:spcBef>
              <a:buSzTx/>
              <a:buNone/>
              <a:tabLst>
                <a:tab pos="342900" algn="l"/>
                <a:tab pos="685800" algn="l"/>
                <a:tab pos="1041400" algn="l"/>
                <a:tab pos="1384300" algn="l"/>
                <a:tab pos="1739900" algn="l"/>
                <a:tab pos="2082800" algn="l"/>
                <a:tab pos="2438400" algn="l"/>
                <a:tab pos="2781300" algn="l"/>
                <a:tab pos="3124200" algn="l"/>
                <a:tab pos="3479800" algn="l"/>
                <a:tab pos="3822700" algn="l"/>
                <a:tab pos="4178300" algn="l"/>
              </a:tabLst>
              <a:defRPr sz="4410" cap="all" spc="88">
                <a:solidFill>
                  <a:srgbClr val="FFFFFF"/>
                </a:solidFill>
                <a:latin typeface="Avenir Next"/>
                <a:ea typeface="Avenir Next"/>
                <a:cs typeface="Avenir Next"/>
                <a:sym typeface="Avenir Next"/>
              </a:defRPr>
            </a:lvl1pPr>
          </a:lstStyle>
          <a:p>
            <a:r>
              <a:t>01</a:t>
            </a:r>
          </a:p>
        </p:txBody>
      </p:sp>
      <p:sp>
        <p:nvSpPr>
          <p:cNvPr id="944" name="02"/>
          <p:cNvSpPr txBox="1">
            <a:spLocks noGrp="1"/>
          </p:cNvSpPr>
          <p:nvPr>
            <p:ph type="body" sz="quarter" idx="18"/>
          </p:nvPr>
        </p:nvSpPr>
        <p:spPr>
          <a:xfrm>
            <a:off x="4475625" y="3140603"/>
            <a:ext cx="1017986" cy="756067"/>
          </a:xfrm>
          <a:prstGeom prst="rect">
            <a:avLst/>
          </a:prstGeom>
        </p:spPr>
        <p:txBody>
          <a:bodyPr lIns="0" tIns="0" rIns="0" bIns="0"/>
          <a:lstStyle>
            <a:lvl1pPr marL="0" indent="0" algn="ctr" defTabSz="448055">
              <a:lnSpc>
                <a:spcPct val="90000"/>
              </a:lnSpc>
              <a:spcBef>
                <a:spcPts val="0"/>
              </a:spcBef>
              <a:buSzTx/>
              <a:buNone/>
              <a:tabLst>
                <a:tab pos="342900" algn="l"/>
                <a:tab pos="685800" algn="l"/>
                <a:tab pos="1041400" algn="l"/>
                <a:tab pos="1384300" algn="l"/>
                <a:tab pos="1739900" algn="l"/>
                <a:tab pos="2082800" algn="l"/>
                <a:tab pos="2438400" algn="l"/>
                <a:tab pos="2781300" algn="l"/>
                <a:tab pos="3124200" algn="l"/>
                <a:tab pos="3479800" algn="l"/>
                <a:tab pos="3822700" algn="l"/>
                <a:tab pos="4178300" algn="l"/>
              </a:tabLst>
              <a:defRPr sz="4410" cap="all" spc="88">
                <a:solidFill>
                  <a:srgbClr val="FFFFFF"/>
                </a:solidFill>
                <a:latin typeface="Avenir Next"/>
                <a:ea typeface="Avenir Next"/>
                <a:cs typeface="Avenir Next"/>
                <a:sym typeface="Avenir Next"/>
              </a:defRPr>
            </a:lvl1pPr>
          </a:lstStyle>
          <a:p>
            <a:r>
              <a:t>02</a:t>
            </a:r>
          </a:p>
        </p:txBody>
      </p:sp>
      <p:sp>
        <p:nvSpPr>
          <p:cNvPr id="945" name="03"/>
          <p:cNvSpPr txBox="1">
            <a:spLocks noGrp="1"/>
          </p:cNvSpPr>
          <p:nvPr>
            <p:ph type="body" sz="quarter" idx="19"/>
          </p:nvPr>
        </p:nvSpPr>
        <p:spPr>
          <a:xfrm>
            <a:off x="7112992" y="3140603"/>
            <a:ext cx="1017985" cy="756067"/>
          </a:xfrm>
          <a:prstGeom prst="rect">
            <a:avLst/>
          </a:prstGeom>
        </p:spPr>
        <p:txBody>
          <a:bodyPr lIns="0" tIns="0" rIns="0" bIns="0"/>
          <a:lstStyle>
            <a:lvl1pPr marL="0" indent="0" algn="ctr" defTabSz="448055">
              <a:lnSpc>
                <a:spcPct val="90000"/>
              </a:lnSpc>
              <a:spcBef>
                <a:spcPts val="0"/>
              </a:spcBef>
              <a:buSzTx/>
              <a:buNone/>
              <a:tabLst>
                <a:tab pos="342900" algn="l"/>
                <a:tab pos="685800" algn="l"/>
                <a:tab pos="1041400" algn="l"/>
                <a:tab pos="1384300" algn="l"/>
                <a:tab pos="1739900" algn="l"/>
                <a:tab pos="2082800" algn="l"/>
                <a:tab pos="2438400" algn="l"/>
                <a:tab pos="2781300" algn="l"/>
                <a:tab pos="3124200" algn="l"/>
                <a:tab pos="3479800" algn="l"/>
                <a:tab pos="3822700" algn="l"/>
                <a:tab pos="4178300" algn="l"/>
              </a:tabLst>
              <a:defRPr sz="4410" cap="all" spc="88">
                <a:solidFill>
                  <a:srgbClr val="FFFFFF"/>
                </a:solidFill>
                <a:latin typeface="Avenir Next"/>
                <a:ea typeface="Avenir Next"/>
                <a:cs typeface="Avenir Next"/>
                <a:sym typeface="Avenir Next"/>
              </a:defRPr>
            </a:lvl1pPr>
          </a:lstStyle>
          <a:p>
            <a:r>
              <a:t>03</a:t>
            </a:r>
          </a:p>
        </p:txBody>
      </p:sp>
      <p:sp>
        <p:nvSpPr>
          <p:cNvPr id="946" name="Body Level One…"/>
          <p:cNvSpPr txBox="1">
            <a:spLocks noGrp="1"/>
          </p:cNvSpPr>
          <p:nvPr>
            <p:ph type="body" sz="quarter" idx="1"/>
          </p:nvPr>
        </p:nvSpPr>
        <p:spPr>
          <a:xfrm>
            <a:off x="1265766" y="8255000"/>
            <a:ext cx="10460568" cy="762000"/>
          </a:xfrm>
          <a:prstGeom prst="rect">
            <a:avLst/>
          </a:prstGeom>
        </p:spPr>
        <p:txBody>
          <a:bodyPr lIns="0" tIns="0" rIns="0" bIns="0" anchor="t"/>
          <a:lstStyle>
            <a:lvl1pPr marL="0" indent="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1pPr>
            <a:lvl2pPr marL="0" indent="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2pPr>
            <a:lvl3pPr marL="0" indent="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3pPr>
            <a:lvl4pPr marL="0" indent="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4pPr>
            <a:lvl5pPr marL="0" indent="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947"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948" name="Slide Number"/>
          <p:cNvSpPr txBox="1">
            <a:spLocks noGrp="1"/>
          </p:cNvSpPr>
          <p:nvPr>
            <p:ph type="sldNum" sz="quarter" idx="2"/>
          </p:nvPr>
        </p:nvSpPr>
        <p:spPr>
          <a:xfrm>
            <a:off x="12316968" y="260350"/>
            <a:ext cx="524765" cy="520507"/>
          </a:xfrm>
          <a:prstGeom prst="rect">
            <a:avLst/>
          </a:prstGeom>
        </p:spPr>
        <p:txBody>
          <a:bodyPr lIns="0" tIns="0" rIns="0" bIns="0"/>
          <a:lstStyle>
            <a:lvl1pPr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cap="all" spc="70">
                <a:solidFill>
                  <a:srgbClr val="FFFFFF"/>
                </a:solidFill>
                <a:latin typeface="+mn-lt"/>
                <a:ea typeface="+mn-ea"/>
                <a:cs typeface="+mn-cs"/>
                <a:sym typeface="Helvetica Neue Thin"/>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Workflow Diagram">
    <p:bg>
      <p:bgPr>
        <a:solidFill>
          <a:srgbClr val="425B76"/>
        </a:solidFill>
        <a:effectLst/>
      </p:bgPr>
    </p:bg>
    <p:spTree>
      <p:nvGrpSpPr>
        <p:cNvPr id="1" name=""/>
        <p:cNvGrpSpPr/>
        <p:nvPr/>
      </p:nvGrpSpPr>
      <p:grpSpPr>
        <a:xfrm>
          <a:off x="0" y="0"/>
          <a:ext cx="0" cy="0"/>
          <a:chOff x="0" y="0"/>
          <a:chExt cx="0" cy="0"/>
        </a:xfrm>
      </p:grpSpPr>
      <p:sp>
        <p:nvSpPr>
          <p:cNvPr id="955" name="Rectangle"/>
          <p:cNvSpPr/>
          <p:nvPr/>
        </p:nvSpPr>
        <p:spPr>
          <a:xfrm>
            <a:off x="0" y="0"/>
            <a:ext cx="3747251" cy="9753600"/>
          </a:xfrm>
          <a:prstGeom prst="rect">
            <a:avLst/>
          </a:prstGeom>
          <a:solidFill>
            <a:srgbClr val="4AB5B5"/>
          </a:solidFill>
          <a:ln w="12700">
            <a:miter lim="400000"/>
          </a:ln>
        </p:spPr>
        <p:txBody>
          <a:bodyPr lIns="50800" tIns="50800" rIns="50800" bIns="50800" anchor="ct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grpSp>
        <p:nvGrpSpPr>
          <p:cNvPr id="960" name="Group"/>
          <p:cNvGrpSpPr/>
          <p:nvPr/>
        </p:nvGrpSpPr>
        <p:grpSpPr>
          <a:xfrm>
            <a:off x="1271317" y="2489199"/>
            <a:ext cx="1191916" cy="2540001"/>
            <a:chOff x="0" y="0"/>
            <a:chExt cx="1191914" cy="2540000"/>
          </a:xfrm>
        </p:grpSpPr>
        <p:sp>
          <p:nvSpPr>
            <p:cNvPr id="956" name="Shape"/>
            <p:cNvSpPr/>
            <p:nvPr/>
          </p:nvSpPr>
          <p:spPr>
            <a:xfrm>
              <a:off x="0" y="0"/>
              <a:ext cx="1191915" cy="2540000"/>
            </a:xfrm>
            <a:custGeom>
              <a:avLst/>
              <a:gdLst/>
              <a:ahLst/>
              <a:cxnLst>
                <a:cxn ang="0">
                  <a:pos x="wd2" y="hd2"/>
                </a:cxn>
                <a:cxn ang="5400000">
                  <a:pos x="wd2" y="hd2"/>
                </a:cxn>
                <a:cxn ang="10800000">
                  <a:pos x="wd2" y="hd2"/>
                </a:cxn>
                <a:cxn ang="16200000">
                  <a:pos x="wd2" y="hd2"/>
                </a:cxn>
              </a:cxnLst>
              <a:rect l="0" t="0" r="r" b="b"/>
              <a:pathLst>
                <a:path w="21600" h="21600" extrusionOk="0">
                  <a:moveTo>
                    <a:pt x="3724" y="0"/>
                  </a:moveTo>
                  <a:lnTo>
                    <a:pt x="17875" y="0"/>
                  </a:lnTo>
                  <a:cubicBezTo>
                    <a:pt x="19932" y="0"/>
                    <a:pt x="21600" y="780"/>
                    <a:pt x="21600" y="1742"/>
                  </a:cubicBezTo>
                  <a:lnTo>
                    <a:pt x="21600" y="19858"/>
                  </a:lnTo>
                  <a:cubicBezTo>
                    <a:pt x="21600" y="20820"/>
                    <a:pt x="19932" y="21600"/>
                    <a:pt x="17875" y="21600"/>
                  </a:cubicBezTo>
                  <a:lnTo>
                    <a:pt x="3724" y="21600"/>
                  </a:lnTo>
                  <a:cubicBezTo>
                    <a:pt x="1668" y="21600"/>
                    <a:pt x="0" y="20820"/>
                    <a:pt x="0" y="19858"/>
                  </a:cubicBezTo>
                  <a:lnTo>
                    <a:pt x="0" y="1742"/>
                  </a:lnTo>
                  <a:cubicBezTo>
                    <a:pt x="0" y="780"/>
                    <a:pt x="1668" y="0"/>
                    <a:pt x="3724" y="0"/>
                  </a:cubicBezTo>
                  <a:cubicBezTo>
                    <a:pt x="3724" y="0"/>
                    <a:pt x="3724" y="0"/>
                    <a:pt x="3724" y="0"/>
                  </a:cubicBezTo>
                  <a:close/>
                </a:path>
              </a:pathLst>
            </a:custGeom>
            <a:solidFill>
              <a:srgbClr val="FFFFFF"/>
            </a:solidFill>
            <a:ln w="12700" cap="flat">
              <a:noFill/>
              <a:miter lim="400000"/>
            </a:ln>
            <a:effectLst/>
          </p:spPr>
          <p:txBody>
            <a:bodyPr wrap="square" lIns="38100" tIns="38100" rIns="38100" bIns="381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959" name="Group"/>
            <p:cNvGrpSpPr/>
            <p:nvPr/>
          </p:nvGrpSpPr>
          <p:grpSpPr>
            <a:xfrm>
              <a:off x="410995" y="184354"/>
              <a:ext cx="349390" cy="2259168"/>
              <a:chOff x="0" y="0"/>
              <a:chExt cx="349389" cy="2259166"/>
            </a:xfrm>
          </p:grpSpPr>
          <p:sp>
            <p:nvSpPr>
              <p:cNvPr id="957" name="Circle"/>
              <p:cNvSpPr/>
              <p:nvPr/>
            </p:nvSpPr>
            <p:spPr>
              <a:xfrm>
                <a:off x="102746" y="2089372"/>
                <a:ext cx="170360" cy="169795"/>
              </a:xfrm>
              <a:prstGeom prst="ellipse">
                <a:avLst/>
              </a:prstGeom>
              <a:solidFill>
                <a:srgbClr val="B5BBC9"/>
              </a:solidFill>
              <a:ln w="12700" cap="flat">
                <a:noFill/>
                <a:miter lim="400000"/>
              </a:ln>
              <a:effectLst/>
            </p:spPr>
            <p:txBody>
              <a:bodyPr wrap="square" lIns="38100" tIns="38100" rIns="38100" bIns="381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58" name="Shape"/>
              <p:cNvSpPr/>
              <p:nvPr/>
            </p:nvSpPr>
            <p:spPr>
              <a:xfrm>
                <a:off x="0" y="0"/>
                <a:ext cx="349390" cy="40928"/>
              </a:xfrm>
              <a:custGeom>
                <a:avLst/>
                <a:gdLst/>
                <a:ahLst/>
                <a:cxnLst>
                  <a:cxn ang="0">
                    <a:pos x="wd2" y="hd2"/>
                  </a:cxn>
                  <a:cxn ang="5400000">
                    <a:pos x="wd2" y="hd2"/>
                  </a:cxn>
                  <a:cxn ang="10800000">
                    <a:pos x="wd2" y="hd2"/>
                  </a:cxn>
                  <a:cxn ang="16200000">
                    <a:pos x="wd2" y="hd2"/>
                  </a:cxn>
                </a:cxnLst>
                <a:rect l="0" t="0" r="r" b="b"/>
                <a:pathLst>
                  <a:path w="21600" h="21600" extrusionOk="0">
                    <a:moveTo>
                      <a:pt x="20327" y="21600"/>
                    </a:moveTo>
                    <a:lnTo>
                      <a:pt x="7624" y="21600"/>
                    </a:lnTo>
                    <a:cubicBezTo>
                      <a:pt x="6923" y="21600"/>
                      <a:pt x="6355" y="16765"/>
                      <a:pt x="6355" y="10800"/>
                    </a:cubicBezTo>
                    <a:cubicBezTo>
                      <a:pt x="6355" y="4835"/>
                      <a:pt x="6923" y="0"/>
                      <a:pt x="7624" y="0"/>
                    </a:cubicBezTo>
                    <a:lnTo>
                      <a:pt x="20327" y="0"/>
                    </a:lnTo>
                    <a:cubicBezTo>
                      <a:pt x="21031" y="0"/>
                      <a:pt x="21600" y="4835"/>
                      <a:pt x="21600" y="10800"/>
                    </a:cubicBezTo>
                    <a:cubicBezTo>
                      <a:pt x="21600" y="16765"/>
                      <a:pt x="21031" y="21600"/>
                      <a:pt x="20327" y="21600"/>
                    </a:cubicBezTo>
                    <a:cubicBezTo>
                      <a:pt x="20327" y="21600"/>
                      <a:pt x="20327" y="21600"/>
                      <a:pt x="20327" y="21600"/>
                    </a:cubicBezTo>
                    <a:close/>
                    <a:moveTo>
                      <a:pt x="1272" y="21600"/>
                    </a:moveTo>
                    <a:cubicBezTo>
                      <a:pt x="572" y="21600"/>
                      <a:pt x="0" y="16765"/>
                      <a:pt x="0" y="10800"/>
                    </a:cubicBezTo>
                    <a:cubicBezTo>
                      <a:pt x="0" y="4835"/>
                      <a:pt x="572" y="0"/>
                      <a:pt x="1272" y="0"/>
                    </a:cubicBezTo>
                    <a:cubicBezTo>
                      <a:pt x="1973" y="0"/>
                      <a:pt x="2541" y="4835"/>
                      <a:pt x="2541" y="10800"/>
                    </a:cubicBezTo>
                    <a:cubicBezTo>
                      <a:pt x="2541" y="16765"/>
                      <a:pt x="1973" y="21600"/>
                      <a:pt x="1272" y="21600"/>
                    </a:cubicBezTo>
                    <a:cubicBezTo>
                      <a:pt x="1272" y="21600"/>
                      <a:pt x="1272" y="21600"/>
                      <a:pt x="1272" y="21600"/>
                    </a:cubicBezTo>
                    <a:close/>
                  </a:path>
                </a:pathLst>
              </a:custGeom>
              <a:solidFill>
                <a:srgbClr val="B5BBC9"/>
              </a:solidFill>
              <a:ln w="12700" cap="flat">
                <a:noFill/>
                <a:miter lim="400000"/>
              </a:ln>
              <a:effectLst/>
            </p:spPr>
            <p:txBody>
              <a:bodyPr wrap="square" lIns="38100" tIns="38100" rIns="38100" bIns="381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sp>
        <p:nvSpPr>
          <p:cNvPr id="961" name="Rectangle"/>
          <p:cNvSpPr/>
          <p:nvPr/>
        </p:nvSpPr>
        <p:spPr>
          <a:xfrm>
            <a:off x="3734550" y="0"/>
            <a:ext cx="5535700" cy="9753600"/>
          </a:xfrm>
          <a:prstGeom prst="rect">
            <a:avLst/>
          </a:prstGeom>
          <a:solidFill>
            <a:srgbClr val="2489C2"/>
          </a:solidFill>
          <a:ln w="12700">
            <a:miter lim="400000"/>
          </a:ln>
        </p:spPr>
        <p:txBody>
          <a:bodyPr lIns="50800" tIns="50800" rIns="50800" bIns="50800" anchor="ct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sp>
        <p:nvSpPr>
          <p:cNvPr id="962" name="Shape"/>
          <p:cNvSpPr/>
          <p:nvPr/>
        </p:nvSpPr>
        <p:spPr>
          <a:xfrm>
            <a:off x="4914166" y="2489200"/>
            <a:ext cx="3176433" cy="1898501"/>
          </a:xfrm>
          <a:custGeom>
            <a:avLst/>
            <a:gdLst/>
            <a:ahLst/>
            <a:cxnLst>
              <a:cxn ang="0">
                <a:pos x="wd2" y="hd2"/>
              </a:cxn>
              <a:cxn ang="5400000">
                <a:pos x="wd2" y="hd2"/>
              </a:cxn>
              <a:cxn ang="10800000">
                <a:pos x="wd2" y="hd2"/>
              </a:cxn>
              <a:cxn ang="16200000">
                <a:pos x="wd2" y="hd2"/>
              </a:cxn>
            </a:cxnLst>
            <a:rect l="0" t="0" r="r" b="b"/>
            <a:pathLst>
              <a:path w="21600" h="21600" extrusionOk="0">
                <a:moveTo>
                  <a:pt x="20984" y="0"/>
                </a:moveTo>
                <a:lnTo>
                  <a:pt x="616" y="0"/>
                </a:lnTo>
                <a:cubicBezTo>
                  <a:pt x="277" y="0"/>
                  <a:pt x="0" y="464"/>
                  <a:pt x="0" y="1030"/>
                </a:cubicBezTo>
                <a:lnTo>
                  <a:pt x="0" y="21600"/>
                </a:lnTo>
                <a:lnTo>
                  <a:pt x="21600" y="21600"/>
                </a:lnTo>
                <a:lnTo>
                  <a:pt x="21600" y="1030"/>
                </a:lnTo>
                <a:cubicBezTo>
                  <a:pt x="21600" y="464"/>
                  <a:pt x="21323" y="0"/>
                  <a:pt x="20984" y="0"/>
                </a:cubicBezTo>
                <a:close/>
              </a:path>
            </a:pathLst>
          </a:custGeom>
          <a:solidFill>
            <a:srgbClr val="53585F"/>
          </a:solidFill>
          <a:ln w="25400">
            <a:miter lim="400000"/>
          </a:ln>
        </p:spPr>
        <p:txBody>
          <a:bodyPr lIns="38100" tIns="38100" rIns="38100" bIns="38100" anchor="ct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63" name="Shape"/>
          <p:cNvSpPr/>
          <p:nvPr/>
        </p:nvSpPr>
        <p:spPr>
          <a:xfrm>
            <a:off x="5040382" y="2612102"/>
            <a:ext cx="2924001" cy="165658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FFFFFF">
              <a:alpha val="89000"/>
            </a:srgbClr>
          </a:solidFill>
          <a:ln w="25400">
            <a:miter lim="400000"/>
          </a:ln>
        </p:spPr>
        <p:txBody>
          <a:bodyPr lIns="38100" tIns="38100" rIns="38100" bIns="38100" anchor="ct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64" name="Image"/>
          <p:cNvSpPr>
            <a:spLocks noGrp="1"/>
          </p:cNvSpPr>
          <p:nvPr>
            <p:ph type="pic" sz="quarter" idx="13"/>
          </p:nvPr>
        </p:nvSpPr>
        <p:spPr>
          <a:xfrm>
            <a:off x="5040382" y="2612102"/>
            <a:ext cx="2924001" cy="1656584"/>
          </a:xfrm>
          <a:prstGeom prst="rect">
            <a:avLst/>
          </a:prstGeom>
        </p:spPr>
        <p:txBody>
          <a:bodyPr lIns="91439" tIns="45719" rIns="91439" bIns="45719" anchor="t">
            <a:noAutofit/>
          </a:bodyPr>
          <a:lstStyle/>
          <a:p>
            <a:endParaRPr/>
          </a:p>
        </p:txBody>
      </p:sp>
      <p:grpSp>
        <p:nvGrpSpPr>
          <p:cNvPr id="969" name="Group"/>
          <p:cNvGrpSpPr/>
          <p:nvPr/>
        </p:nvGrpSpPr>
        <p:grpSpPr>
          <a:xfrm>
            <a:off x="4914166" y="4384487"/>
            <a:ext cx="3176433" cy="644713"/>
            <a:chOff x="0" y="0"/>
            <a:chExt cx="3176432" cy="644712"/>
          </a:xfrm>
        </p:grpSpPr>
        <p:sp>
          <p:nvSpPr>
            <p:cNvPr id="965" name="Shape"/>
            <p:cNvSpPr/>
            <p:nvPr/>
          </p:nvSpPr>
          <p:spPr>
            <a:xfrm>
              <a:off x="1095680" y="284616"/>
              <a:ext cx="984920" cy="360097"/>
            </a:xfrm>
            <a:custGeom>
              <a:avLst/>
              <a:gdLst/>
              <a:ahLst/>
              <a:cxnLst>
                <a:cxn ang="0">
                  <a:pos x="wd2" y="hd2"/>
                </a:cxn>
                <a:cxn ang="5400000">
                  <a:pos x="wd2" y="hd2"/>
                </a:cxn>
                <a:cxn ang="10800000">
                  <a:pos x="wd2" y="hd2"/>
                </a:cxn>
                <a:cxn ang="16200000">
                  <a:pos x="wd2" y="hd2"/>
                </a:cxn>
              </a:cxnLst>
              <a:rect l="0" t="0" r="r" b="b"/>
              <a:pathLst>
                <a:path w="21268" h="21562" extrusionOk="0">
                  <a:moveTo>
                    <a:pt x="1472" y="14586"/>
                  </a:moveTo>
                  <a:cubicBezTo>
                    <a:pt x="617" y="16291"/>
                    <a:pt x="-171" y="18784"/>
                    <a:pt x="32" y="20202"/>
                  </a:cubicBezTo>
                  <a:cubicBezTo>
                    <a:pt x="158" y="21080"/>
                    <a:pt x="390" y="21278"/>
                    <a:pt x="602" y="21405"/>
                  </a:cubicBezTo>
                  <a:cubicBezTo>
                    <a:pt x="802" y="21525"/>
                    <a:pt x="1241" y="21600"/>
                    <a:pt x="1353" y="21542"/>
                  </a:cubicBezTo>
                  <a:lnTo>
                    <a:pt x="19917" y="21542"/>
                  </a:lnTo>
                  <a:cubicBezTo>
                    <a:pt x="19932" y="21550"/>
                    <a:pt x="20500" y="21481"/>
                    <a:pt x="20669" y="21405"/>
                  </a:cubicBezTo>
                  <a:cubicBezTo>
                    <a:pt x="20878" y="21309"/>
                    <a:pt x="21111" y="21117"/>
                    <a:pt x="21238" y="20202"/>
                  </a:cubicBezTo>
                  <a:cubicBezTo>
                    <a:pt x="21429" y="18827"/>
                    <a:pt x="20652" y="16299"/>
                    <a:pt x="19798" y="14586"/>
                  </a:cubicBezTo>
                  <a:cubicBezTo>
                    <a:pt x="18074" y="11269"/>
                    <a:pt x="17696" y="2205"/>
                    <a:pt x="17535" y="0"/>
                  </a:cubicBezTo>
                  <a:lnTo>
                    <a:pt x="3736" y="0"/>
                  </a:lnTo>
                  <a:cubicBezTo>
                    <a:pt x="3583" y="2255"/>
                    <a:pt x="3198" y="11276"/>
                    <a:pt x="1472" y="14586"/>
                  </a:cubicBezTo>
                  <a:close/>
                </a:path>
              </a:pathLst>
            </a:custGeom>
            <a:solidFill>
              <a:srgbClr val="DCDEE0"/>
            </a:solidFill>
            <a:ln w="254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968" name="Group"/>
            <p:cNvGrpSpPr/>
            <p:nvPr/>
          </p:nvGrpSpPr>
          <p:grpSpPr>
            <a:xfrm>
              <a:off x="0" y="-1"/>
              <a:ext cx="3176433" cy="283986"/>
              <a:chOff x="0" y="0"/>
              <a:chExt cx="3176432" cy="283984"/>
            </a:xfrm>
          </p:grpSpPr>
          <p:sp>
            <p:nvSpPr>
              <p:cNvPr id="966" name="Shape"/>
              <p:cNvSpPr/>
              <p:nvPr/>
            </p:nvSpPr>
            <p:spPr>
              <a:xfrm>
                <a:off x="0" y="0"/>
                <a:ext cx="3176433" cy="2839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12"/>
                    </a:lnTo>
                    <a:cubicBezTo>
                      <a:pt x="0" y="18500"/>
                      <a:pt x="277" y="21600"/>
                      <a:pt x="616" y="21600"/>
                    </a:cubicBezTo>
                    <a:lnTo>
                      <a:pt x="8721" y="21600"/>
                    </a:lnTo>
                    <a:lnTo>
                      <a:pt x="13066" y="21600"/>
                    </a:lnTo>
                    <a:lnTo>
                      <a:pt x="20984" y="21600"/>
                    </a:lnTo>
                    <a:cubicBezTo>
                      <a:pt x="21323" y="21600"/>
                      <a:pt x="21600" y="18500"/>
                      <a:pt x="21600" y="14712"/>
                    </a:cubicBezTo>
                    <a:lnTo>
                      <a:pt x="21600" y="0"/>
                    </a:lnTo>
                    <a:cubicBezTo>
                      <a:pt x="21600" y="0"/>
                      <a:pt x="0" y="0"/>
                      <a:pt x="0" y="0"/>
                    </a:cubicBezTo>
                    <a:close/>
                  </a:path>
                </a:pathLst>
              </a:custGeom>
              <a:solidFill>
                <a:srgbClr val="E7E8EA"/>
              </a:solidFill>
              <a:ln w="254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67" name="Shape"/>
              <p:cNvSpPr/>
              <p:nvPr/>
            </p:nvSpPr>
            <p:spPr>
              <a:xfrm rot="10800000" flipH="1">
                <a:off x="1529031" y="77491"/>
                <a:ext cx="118371" cy="125273"/>
              </a:xfrm>
              <a:custGeom>
                <a:avLst/>
                <a:gdLst/>
                <a:ahLst/>
                <a:cxnLst>
                  <a:cxn ang="0">
                    <a:pos x="wd2" y="hd2"/>
                  </a:cxn>
                  <a:cxn ang="5400000">
                    <a:pos x="wd2" y="hd2"/>
                  </a:cxn>
                  <a:cxn ang="10800000">
                    <a:pos x="wd2" y="hd2"/>
                  </a:cxn>
                  <a:cxn ang="16200000">
                    <a:pos x="wd2" y="hd2"/>
                  </a:cxn>
                </a:cxnLst>
                <a:rect l="0" t="0" r="r" b="b"/>
                <a:pathLst>
                  <a:path w="20539" h="20595" extrusionOk="0">
                    <a:moveTo>
                      <a:pt x="10867" y="0"/>
                    </a:moveTo>
                    <a:cubicBezTo>
                      <a:pt x="8085" y="0"/>
                      <a:pt x="5306" y="1008"/>
                      <a:pt x="3183" y="3019"/>
                    </a:cubicBezTo>
                    <a:cubicBezTo>
                      <a:pt x="-1061" y="7040"/>
                      <a:pt x="-1061" y="13557"/>
                      <a:pt x="3183" y="17579"/>
                    </a:cubicBezTo>
                    <a:cubicBezTo>
                      <a:pt x="7428" y="21600"/>
                      <a:pt x="14306" y="21600"/>
                      <a:pt x="18550" y="17579"/>
                    </a:cubicBezTo>
                    <a:cubicBezTo>
                      <a:pt x="19401" y="16772"/>
                      <a:pt x="20029" y="15848"/>
                      <a:pt x="20539" y="14881"/>
                    </a:cubicBezTo>
                    <a:lnTo>
                      <a:pt x="10867" y="10299"/>
                    </a:lnTo>
                    <a:lnTo>
                      <a:pt x="20539" y="5717"/>
                    </a:lnTo>
                    <a:cubicBezTo>
                      <a:pt x="20029" y="4750"/>
                      <a:pt x="19401" y="3825"/>
                      <a:pt x="18550" y="3019"/>
                    </a:cubicBezTo>
                    <a:cubicBezTo>
                      <a:pt x="16428" y="1008"/>
                      <a:pt x="13648" y="0"/>
                      <a:pt x="10867" y="0"/>
                    </a:cubicBezTo>
                    <a:close/>
                  </a:path>
                </a:pathLst>
              </a:custGeom>
              <a:solidFill>
                <a:srgbClr val="53585F"/>
              </a:solidFill>
              <a:ln w="127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grpSp>
      </p:grpSp>
      <p:sp>
        <p:nvSpPr>
          <p:cNvPr id="970" name="Ipsum Sollicitudin Elit Tristique"/>
          <p:cNvSpPr txBox="1">
            <a:spLocks noGrp="1"/>
          </p:cNvSpPr>
          <p:nvPr>
            <p:ph type="body" sz="quarter" idx="14"/>
          </p:nvPr>
        </p:nvSpPr>
        <p:spPr>
          <a:xfrm>
            <a:off x="5268198" y="2772202"/>
            <a:ext cx="2468404" cy="1341970"/>
          </a:xfrm>
          <a:prstGeom prst="rect">
            <a:avLst/>
          </a:prstGeom>
        </p:spPr>
        <p:txBody>
          <a:bodyPr/>
          <a:lstStyle>
            <a:lvl1pPr marL="0" indent="0" algn="ctr" defTabSz="256031">
              <a:lnSpc>
                <a:spcPct val="90000"/>
              </a:lnSpc>
              <a:spcBef>
                <a:spcPts val="0"/>
              </a:spcBef>
              <a:buSzTx/>
              <a:buNone/>
              <a:tabLst>
                <a:tab pos="190500" algn="l"/>
                <a:tab pos="393700" algn="l"/>
                <a:tab pos="596900" algn="l"/>
                <a:tab pos="787400" algn="l"/>
                <a:tab pos="990600" algn="l"/>
                <a:tab pos="1193800" algn="l"/>
                <a:tab pos="1384300" algn="l"/>
                <a:tab pos="1587500" algn="l"/>
                <a:tab pos="1790700" algn="l"/>
                <a:tab pos="1981200" algn="l"/>
                <a:tab pos="2184400" algn="l"/>
                <a:tab pos="2387600" algn="l"/>
              </a:tabLst>
              <a:defRPr sz="2520" cap="all" spc="50">
                <a:solidFill>
                  <a:srgbClr val="FFFFFF"/>
                </a:solidFill>
                <a:latin typeface="Avenir Next"/>
                <a:ea typeface="Avenir Next"/>
                <a:cs typeface="Avenir Next"/>
                <a:sym typeface="Avenir Next"/>
              </a:defRPr>
            </a:lvl1pPr>
          </a:lstStyle>
          <a:p>
            <a:r>
              <a:t>Ipsum Sollicitudin Elit Tristique</a:t>
            </a:r>
          </a:p>
        </p:txBody>
      </p:sp>
      <p:grpSp>
        <p:nvGrpSpPr>
          <p:cNvPr id="973" name="Group"/>
          <p:cNvGrpSpPr/>
          <p:nvPr/>
        </p:nvGrpSpPr>
        <p:grpSpPr>
          <a:xfrm>
            <a:off x="3290050" y="3314700"/>
            <a:ext cx="889001" cy="889000"/>
            <a:chOff x="0" y="0"/>
            <a:chExt cx="889000" cy="889000"/>
          </a:xfrm>
        </p:grpSpPr>
        <p:sp>
          <p:nvSpPr>
            <p:cNvPr id="971" name="Circle"/>
            <p:cNvSpPr/>
            <p:nvPr/>
          </p:nvSpPr>
          <p:spPr>
            <a:xfrm>
              <a:off x="0" y="0"/>
              <a:ext cx="889000" cy="889000"/>
            </a:xfrm>
            <a:prstGeom prst="ellipse">
              <a:avLst/>
            </a:prstGeom>
            <a:solidFill>
              <a:srgbClr val="EBB17B"/>
            </a:solidFill>
            <a:ln w="12700" cap="flat">
              <a:noFill/>
              <a:miter lim="400000"/>
            </a:ln>
            <a:effectLst/>
          </p:spPr>
          <p:txBody>
            <a:bodyPr wrap="square" lIns="50800" tIns="50800" rIns="50800" bIns="50800" numCol="1" anchor="ctr">
              <a:noAutofit/>
            </a:bodyPr>
            <a:lstStyle/>
            <a:p>
              <a:pPr algn="l" defTabSz="14605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cap="all" spc="96">
                  <a:solidFill>
                    <a:srgbClr val="FFFFFF"/>
                  </a:solidFill>
                  <a:latin typeface="Helvetica Neue Bold Condensed"/>
                  <a:ea typeface="Helvetica Neue Bold Condensed"/>
                  <a:cs typeface="Helvetica Neue Bold Condensed"/>
                  <a:sym typeface="Helvetica Neue Bold Condensed"/>
                </a:defRPr>
              </a:pPr>
              <a:endParaRPr/>
            </a:p>
          </p:txBody>
        </p:sp>
        <p:sp>
          <p:nvSpPr>
            <p:cNvPr id="972" name="Shape"/>
            <p:cNvSpPr/>
            <p:nvPr/>
          </p:nvSpPr>
          <p:spPr>
            <a:xfrm>
              <a:off x="220785" y="220785"/>
              <a:ext cx="447430" cy="44743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lnTo>
                    <a:pt x="2700" y="10800"/>
                  </a:lnTo>
                  <a:cubicBezTo>
                    <a:pt x="2700" y="6326"/>
                    <a:pt x="6326" y="2700"/>
                    <a:pt x="10800" y="2700"/>
                  </a:cubicBezTo>
                  <a:cubicBezTo>
                    <a:pt x="13037" y="2700"/>
                    <a:pt x="15063" y="3616"/>
                    <a:pt x="16527" y="5084"/>
                  </a:cubicBezTo>
                  <a:lnTo>
                    <a:pt x="14850" y="6750"/>
                  </a:lnTo>
                  <a:lnTo>
                    <a:pt x="20250" y="6750"/>
                  </a:lnTo>
                  <a:lnTo>
                    <a:pt x="20250" y="1350"/>
                  </a:lnTo>
                  <a:lnTo>
                    <a:pt x="18436" y="3175"/>
                  </a:lnTo>
                  <a:cubicBezTo>
                    <a:pt x="16482" y="1220"/>
                    <a:pt x="13782" y="0"/>
                    <a:pt x="10800" y="0"/>
                  </a:cubicBezTo>
                  <a:close/>
                  <a:moveTo>
                    <a:pt x="18900" y="10800"/>
                  </a:moveTo>
                  <a:cubicBezTo>
                    <a:pt x="18900" y="15274"/>
                    <a:pt x="15274" y="18900"/>
                    <a:pt x="10800" y="18900"/>
                  </a:cubicBezTo>
                  <a:cubicBezTo>
                    <a:pt x="8735" y="18900"/>
                    <a:pt x="6861" y="18128"/>
                    <a:pt x="5432" y="16854"/>
                  </a:cubicBezTo>
                  <a:lnTo>
                    <a:pt x="7425" y="14850"/>
                  </a:lnTo>
                  <a:lnTo>
                    <a:pt x="2025" y="14850"/>
                  </a:lnTo>
                  <a:lnTo>
                    <a:pt x="2025" y="20250"/>
                  </a:lnTo>
                  <a:lnTo>
                    <a:pt x="3523" y="18763"/>
                  </a:lnTo>
                  <a:cubicBezTo>
                    <a:pt x="5444" y="20523"/>
                    <a:pt x="7989" y="21600"/>
                    <a:pt x="10800" y="21600"/>
                  </a:cubicBezTo>
                  <a:cubicBezTo>
                    <a:pt x="16765" y="21600"/>
                    <a:pt x="21600" y="16765"/>
                    <a:pt x="21600" y="10800"/>
                  </a:cubicBezTo>
                  <a:cubicBezTo>
                    <a:pt x="21600" y="10800"/>
                    <a:pt x="18900" y="10800"/>
                    <a:pt x="18900" y="10800"/>
                  </a:cubicBezTo>
                  <a:close/>
                </a:path>
              </a:pathLst>
            </a:custGeom>
            <a:solidFill>
              <a:srgbClr val="FFFFFF"/>
            </a:solidFill>
            <a:ln w="12700" cap="flat">
              <a:noFill/>
              <a:miter lim="400000"/>
            </a:ln>
            <a:effectLst/>
          </p:spPr>
          <p:txBody>
            <a:bodyPr wrap="square" lIns="38100" tIns="38100" rIns="38100" bIns="381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976" name="Group"/>
          <p:cNvGrpSpPr/>
          <p:nvPr/>
        </p:nvGrpSpPr>
        <p:grpSpPr>
          <a:xfrm>
            <a:off x="8825749" y="3314700"/>
            <a:ext cx="889001" cy="889000"/>
            <a:chOff x="0" y="0"/>
            <a:chExt cx="889000" cy="889000"/>
          </a:xfrm>
        </p:grpSpPr>
        <p:sp>
          <p:nvSpPr>
            <p:cNvPr id="974" name="Circle"/>
            <p:cNvSpPr/>
            <p:nvPr/>
          </p:nvSpPr>
          <p:spPr>
            <a:xfrm>
              <a:off x="0" y="0"/>
              <a:ext cx="889000" cy="889000"/>
            </a:xfrm>
            <a:prstGeom prst="ellipse">
              <a:avLst/>
            </a:prstGeom>
            <a:solidFill>
              <a:srgbClr val="EBB17B"/>
            </a:solidFill>
            <a:ln w="12700" cap="flat">
              <a:noFill/>
              <a:miter lim="400000"/>
            </a:ln>
            <a:effectLst/>
          </p:spPr>
          <p:txBody>
            <a:bodyPr wrap="square" lIns="50800" tIns="50800" rIns="50800" bIns="50800" numCol="1" anchor="ctr">
              <a:noAutofit/>
            </a:bodyPr>
            <a:lstStyle/>
            <a:p>
              <a:pPr algn="l" defTabSz="14605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cap="all" spc="96">
                  <a:solidFill>
                    <a:srgbClr val="FFFFFF"/>
                  </a:solidFill>
                  <a:latin typeface="Helvetica Neue Bold Condensed"/>
                  <a:ea typeface="Helvetica Neue Bold Condensed"/>
                  <a:cs typeface="Helvetica Neue Bold Condensed"/>
                  <a:sym typeface="Helvetica Neue Bold Condensed"/>
                </a:defRPr>
              </a:pPr>
              <a:endParaRPr/>
            </a:p>
          </p:txBody>
        </p:sp>
        <p:sp>
          <p:nvSpPr>
            <p:cNvPr id="975" name="Shape"/>
            <p:cNvSpPr/>
            <p:nvPr/>
          </p:nvSpPr>
          <p:spPr>
            <a:xfrm>
              <a:off x="220634" y="318575"/>
              <a:ext cx="447732" cy="251850"/>
            </a:xfrm>
            <a:custGeom>
              <a:avLst/>
              <a:gdLst/>
              <a:ahLst/>
              <a:cxnLst>
                <a:cxn ang="0">
                  <a:pos x="wd2" y="hd2"/>
                </a:cxn>
                <a:cxn ang="5400000">
                  <a:pos x="wd2" y="hd2"/>
                </a:cxn>
                <a:cxn ang="10800000">
                  <a:pos x="wd2" y="hd2"/>
                </a:cxn>
                <a:cxn ang="16200000">
                  <a:pos x="wd2" y="hd2"/>
                </a:cxn>
              </a:cxnLst>
              <a:rect l="0" t="0" r="r" b="b"/>
              <a:pathLst>
                <a:path w="21600" h="21600" extrusionOk="0">
                  <a:moveTo>
                    <a:pt x="18900" y="0"/>
                  </a:moveTo>
                  <a:lnTo>
                    <a:pt x="18900" y="2400"/>
                  </a:lnTo>
                  <a:lnTo>
                    <a:pt x="13500" y="2400"/>
                  </a:lnTo>
                  <a:lnTo>
                    <a:pt x="6750" y="14400"/>
                  </a:lnTo>
                  <a:lnTo>
                    <a:pt x="0" y="14400"/>
                  </a:lnTo>
                  <a:lnTo>
                    <a:pt x="0" y="19200"/>
                  </a:lnTo>
                  <a:lnTo>
                    <a:pt x="8100" y="19200"/>
                  </a:lnTo>
                  <a:cubicBezTo>
                    <a:pt x="8100" y="19200"/>
                    <a:pt x="14850" y="7200"/>
                    <a:pt x="14850" y="7200"/>
                  </a:cubicBezTo>
                  <a:lnTo>
                    <a:pt x="18900" y="7200"/>
                  </a:lnTo>
                  <a:lnTo>
                    <a:pt x="18900" y="9600"/>
                  </a:lnTo>
                  <a:lnTo>
                    <a:pt x="21600" y="4800"/>
                  </a:lnTo>
                  <a:lnTo>
                    <a:pt x="18900" y="0"/>
                  </a:lnTo>
                  <a:close/>
                  <a:moveTo>
                    <a:pt x="0" y="2400"/>
                  </a:moveTo>
                  <a:lnTo>
                    <a:pt x="0" y="7200"/>
                  </a:lnTo>
                  <a:lnTo>
                    <a:pt x="6750" y="7200"/>
                  </a:lnTo>
                  <a:cubicBezTo>
                    <a:pt x="6750" y="7200"/>
                    <a:pt x="7425" y="8400"/>
                    <a:pt x="7425" y="8400"/>
                  </a:cubicBezTo>
                  <a:lnTo>
                    <a:pt x="9450" y="4800"/>
                  </a:lnTo>
                  <a:lnTo>
                    <a:pt x="8100" y="2400"/>
                  </a:lnTo>
                  <a:lnTo>
                    <a:pt x="0" y="2400"/>
                  </a:lnTo>
                  <a:close/>
                  <a:moveTo>
                    <a:pt x="18900" y="12000"/>
                  </a:moveTo>
                  <a:cubicBezTo>
                    <a:pt x="18900" y="12000"/>
                    <a:pt x="18900" y="14400"/>
                    <a:pt x="18900" y="14400"/>
                  </a:cubicBezTo>
                  <a:lnTo>
                    <a:pt x="14850" y="14400"/>
                  </a:lnTo>
                  <a:lnTo>
                    <a:pt x="14175" y="13200"/>
                  </a:lnTo>
                  <a:lnTo>
                    <a:pt x="12150" y="16800"/>
                  </a:lnTo>
                  <a:lnTo>
                    <a:pt x="13500" y="19200"/>
                  </a:lnTo>
                  <a:lnTo>
                    <a:pt x="18900" y="19200"/>
                  </a:lnTo>
                  <a:lnTo>
                    <a:pt x="18900" y="21600"/>
                  </a:lnTo>
                  <a:lnTo>
                    <a:pt x="21600" y="16800"/>
                  </a:lnTo>
                  <a:lnTo>
                    <a:pt x="18900" y="12000"/>
                  </a:lnTo>
                  <a:close/>
                </a:path>
              </a:pathLst>
            </a:custGeom>
            <a:solidFill>
              <a:srgbClr val="FFFFFF"/>
            </a:solidFill>
            <a:ln w="12700" cap="flat">
              <a:noFill/>
              <a:miter lim="400000"/>
            </a:ln>
            <a:effectLst/>
          </p:spPr>
          <p:txBody>
            <a:bodyPr wrap="square" lIns="38100" tIns="38100" rIns="38100" bIns="381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977" name="Curabitur blandit tempus porttitor.…"/>
          <p:cNvSpPr txBox="1">
            <a:spLocks noGrp="1"/>
          </p:cNvSpPr>
          <p:nvPr>
            <p:ph type="body" sz="quarter" idx="15"/>
          </p:nvPr>
        </p:nvSpPr>
        <p:spPr>
          <a:xfrm>
            <a:off x="9965033" y="4323407"/>
            <a:ext cx="2607968" cy="4065886"/>
          </a:xfrm>
          <a:prstGeom prst="rect">
            <a:avLst/>
          </a:prstGeom>
        </p:spPr>
        <p:txBody>
          <a:bodyPr lIns="0" tIns="0" rIns="0" bIns="0" anchor="t">
            <a:noAutofit/>
          </a:bodyPr>
          <a:lstStyle/>
          <a:p>
            <a:pPr marL="259772" indent="-259772" defTabSz="457200">
              <a:spcBef>
                <a:spcPts val="2000"/>
              </a:spcBef>
              <a:buSzPct val="80000"/>
              <a:buBlip>
                <a:blip r:embed="rId2"/>
              </a:buBlip>
              <a:defRPr sz="1800">
                <a:solidFill>
                  <a:srgbClr val="FFFFFF"/>
                </a:solidFill>
                <a:latin typeface="Avenir Next"/>
                <a:ea typeface="Avenir Next"/>
                <a:cs typeface="Avenir Next"/>
                <a:sym typeface="Avenir Next"/>
              </a:defRPr>
            </a:pPr>
            <a:r>
              <a:t>Curabitur blandit tempus porttitor. </a:t>
            </a:r>
          </a:p>
          <a:p>
            <a:pPr marL="259772" indent="-259772" defTabSz="457200">
              <a:spcBef>
                <a:spcPts val="2000"/>
              </a:spcBef>
              <a:buSzPct val="80000"/>
              <a:buBlip>
                <a:blip r:embed="rId2"/>
              </a:buBlip>
              <a:defRPr sz="1800">
                <a:solidFill>
                  <a:srgbClr val="FFFFFF"/>
                </a:solidFill>
                <a:latin typeface="Avenir Next"/>
                <a:ea typeface="Avenir Next"/>
                <a:cs typeface="Avenir Next"/>
                <a:sym typeface="Avenir Next"/>
              </a:defRPr>
            </a:pPr>
            <a:r>
              <a:t>Maecenas sed diam eget risus varius blandit sit amet non magna Cursus Consectetur.</a:t>
            </a:r>
          </a:p>
          <a:p>
            <a:pPr marL="259772" indent="-259772" defTabSz="457200">
              <a:spcBef>
                <a:spcPts val="2000"/>
              </a:spcBef>
              <a:buSzPct val="80000"/>
              <a:buBlip>
                <a:blip r:embed="rId2"/>
              </a:buBlip>
              <a:defRPr sz="1800">
                <a:solidFill>
                  <a:srgbClr val="FFFFFF"/>
                </a:solidFill>
                <a:latin typeface="Avenir Next"/>
                <a:ea typeface="Avenir Next"/>
                <a:cs typeface="Avenir Next"/>
                <a:sym typeface="Avenir Next"/>
              </a:defRPr>
            </a:pPr>
            <a:r>
              <a:t>Cras justo, dapibus ac facilisis in, egestas. </a:t>
            </a:r>
          </a:p>
          <a:p>
            <a:pPr marL="259772" indent="-259772" defTabSz="457200">
              <a:spcBef>
                <a:spcPts val="2000"/>
              </a:spcBef>
              <a:buSzPct val="80000"/>
              <a:buBlip>
                <a:blip r:embed="rId2"/>
              </a:buBlip>
              <a:defRPr sz="1800">
                <a:solidFill>
                  <a:srgbClr val="FFFFFF"/>
                </a:solidFill>
                <a:latin typeface="Avenir Next"/>
                <a:ea typeface="Avenir Next"/>
                <a:cs typeface="Avenir Next"/>
                <a:sym typeface="Avenir Next"/>
              </a:defRPr>
            </a:pPr>
            <a:r>
              <a:t>Duis mollis, est non commodo luctus, nisi erat porttitor ligula.</a:t>
            </a:r>
          </a:p>
        </p:txBody>
      </p:sp>
      <p:sp>
        <p:nvSpPr>
          <p:cNvPr id="978" name="Cum sociis natoque penatibus et magnis dis parturient montes, nascetur ridiculus mus. Cras mattis consectetur purus sit amet. Etiam porta malesuada magna mollis euismod."/>
          <p:cNvSpPr txBox="1">
            <a:spLocks noGrp="1"/>
          </p:cNvSpPr>
          <p:nvPr>
            <p:ph type="body" sz="quarter" idx="16"/>
          </p:nvPr>
        </p:nvSpPr>
        <p:spPr>
          <a:xfrm>
            <a:off x="431800" y="6350000"/>
            <a:ext cx="2858251" cy="2026593"/>
          </a:xfrm>
          <a:prstGeom prst="rect">
            <a:avLst/>
          </a:prstGeom>
        </p:spPr>
        <p:txBody>
          <a:bodyPr lIns="0" tIns="0" rIns="0" bIns="0" anchor="t">
            <a:noAutofit/>
          </a:bodyPr>
          <a:lstStyle>
            <a:lvl1pPr marL="0" indent="0" defTabSz="457200">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spc="36">
                <a:solidFill>
                  <a:srgbClr val="FFFFFF"/>
                </a:solidFill>
                <a:latin typeface="Avenir Next"/>
                <a:ea typeface="Avenir Next"/>
                <a:cs typeface="Avenir Next"/>
                <a:sym typeface="Avenir Next"/>
              </a:defRPr>
            </a:lvl1pPr>
          </a:lstStyle>
          <a:p>
            <a:r>
              <a:t>Cum sociis natoque penatibus et magnis dis parturient montes, nascetur ridiculus mus. Cras mattis consectetur purus sit amet. Etiam porta malesuada magna mollis euismod.</a:t>
            </a:r>
          </a:p>
        </p:txBody>
      </p:sp>
      <p:sp>
        <p:nvSpPr>
          <p:cNvPr id="979" name="Image"/>
          <p:cNvSpPr>
            <a:spLocks noGrp="1"/>
          </p:cNvSpPr>
          <p:nvPr>
            <p:ph type="pic" sz="quarter" idx="17"/>
          </p:nvPr>
        </p:nvSpPr>
        <p:spPr>
          <a:xfrm>
            <a:off x="1353515" y="2857912"/>
            <a:ext cx="1027475" cy="1802617"/>
          </a:xfrm>
          <a:prstGeom prst="rect">
            <a:avLst/>
          </a:prstGeom>
        </p:spPr>
        <p:txBody>
          <a:bodyPr lIns="91439" tIns="45719" rIns="91439" bIns="45719" anchor="t">
            <a:noAutofit/>
          </a:bodyPr>
          <a:lstStyle/>
          <a:p>
            <a:endParaRPr/>
          </a:p>
        </p:txBody>
      </p:sp>
      <p:sp>
        <p:nvSpPr>
          <p:cNvPr id="980" name="Lorem ipsum dolor sit amet, elit. Nulla vitae elit, pharetra augueras ac in:"/>
          <p:cNvSpPr txBox="1">
            <a:spLocks noGrp="1"/>
          </p:cNvSpPr>
          <p:nvPr>
            <p:ph type="body" sz="quarter" idx="18"/>
          </p:nvPr>
        </p:nvSpPr>
        <p:spPr>
          <a:xfrm>
            <a:off x="9965033" y="2457450"/>
            <a:ext cx="2607968" cy="1392770"/>
          </a:xfrm>
          <a:prstGeom prst="rect">
            <a:avLst/>
          </a:prstGeom>
        </p:spPr>
        <p:txBody>
          <a:bodyPr lIns="0" tIns="0" rIns="0" bIns="0" anchor="t">
            <a:noAutofit/>
          </a:bodyPr>
          <a:lstStyle>
            <a:lvl1pPr marL="0" indent="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1pPr>
          </a:lstStyle>
          <a:p>
            <a:r>
              <a:t>Lorem ipsum dolor sit amet, elit. Nulla vitae elit, pharetra augueras ac in:</a:t>
            </a:r>
          </a:p>
        </p:txBody>
      </p:sp>
      <p:sp>
        <p:nvSpPr>
          <p:cNvPr id="981" name="Body Level One…"/>
          <p:cNvSpPr txBox="1">
            <a:spLocks noGrp="1"/>
          </p:cNvSpPr>
          <p:nvPr>
            <p:ph type="body" sz="quarter" idx="1"/>
          </p:nvPr>
        </p:nvSpPr>
        <p:spPr>
          <a:xfrm>
            <a:off x="4190249" y="6350000"/>
            <a:ext cx="4635501" cy="2032000"/>
          </a:xfrm>
          <a:prstGeom prst="rect">
            <a:avLst/>
          </a:prstGeom>
        </p:spPr>
        <p:txBody>
          <a:bodyPr lIns="0" tIns="0" rIns="0" bIns="0" anchor="t"/>
          <a:lstStyle>
            <a:lvl1pPr marL="259772" indent="-259772" defTabSz="457200">
              <a:spcBef>
                <a:spcPts val="2000"/>
              </a:spcBef>
              <a:buSzPct val="80000"/>
              <a:buBlip>
                <a:blip r:embed="rId2"/>
              </a:buBlip>
              <a:defRPr sz="1800">
                <a:solidFill>
                  <a:srgbClr val="FFFFFF"/>
                </a:solidFill>
                <a:latin typeface="Avenir Next"/>
                <a:ea typeface="Avenir Next"/>
                <a:cs typeface="Avenir Next"/>
                <a:sym typeface="Avenir Next"/>
              </a:defRPr>
            </a:lvl1pPr>
            <a:lvl2pPr marL="704272" indent="-259772" defTabSz="457200">
              <a:spcBef>
                <a:spcPts val="2000"/>
              </a:spcBef>
              <a:buSzPct val="80000"/>
              <a:buBlip>
                <a:blip r:embed="rId2"/>
              </a:buBlip>
              <a:defRPr sz="1800">
                <a:solidFill>
                  <a:srgbClr val="FFFFFF"/>
                </a:solidFill>
                <a:latin typeface="Avenir Next"/>
                <a:ea typeface="Avenir Next"/>
                <a:cs typeface="Avenir Next"/>
                <a:sym typeface="Avenir Next"/>
              </a:defRPr>
            </a:lvl2pPr>
            <a:lvl3pPr marL="1148772" indent="-259772" defTabSz="457200">
              <a:spcBef>
                <a:spcPts val="2000"/>
              </a:spcBef>
              <a:buSzPct val="80000"/>
              <a:buBlip>
                <a:blip r:embed="rId2"/>
              </a:buBlip>
              <a:defRPr sz="1800">
                <a:solidFill>
                  <a:srgbClr val="FFFFFF"/>
                </a:solidFill>
                <a:latin typeface="Avenir Next"/>
                <a:ea typeface="Avenir Next"/>
                <a:cs typeface="Avenir Next"/>
                <a:sym typeface="Avenir Next"/>
              </a:defRPr>
            </a:lvl3pPr>
            <a:lvl4pPr marL="1593272" indent="-259772" defTabSz="457200">
              <a:spcBef>
                <a:spcPts val="2000"/>
              </a:spcBef>
              <a:buSzPct val="80000"/>
              <a:buBlip>
                <a:blip r:embed="rId2"/>
              </a:buBlip>
              <a:defRPr sz="1800">
                <a:solidFill>
                  <a:srgbClr val="FFFFFF"/>
                </a:solidFill>
                <a:latin typeface="Avenir Next"/>
                <a:ea typeface="Avenir Next"/>
                <a:cs typeface="Avenir Next"/>
                <a:sym typeface="Avenir Next"/>
              </a:defRPr>
            </a:lvl4pPr>
            <a:lvl5pPr marL="2037772" indent="-259772" defTabSz="457200">
              <a:spcBef>
                <a:spcPts val="2000"/>
              </a:spcBef>
              <a:buSzPct val="80000"/>
              <a:buBlip>
                <a:blip r:embed="rId2"/>
              </a:buBlip>
              <a:defRPr sz="1800">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982"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solidFill>
                  <a:srgbClr val="A6AAA9"/>
                </a:solidFill>
              </a:defRPr>
            </a:pPr>
            <a:r>
              <a:t>Weaver-Hightower, </a:t>
            </a:r>
            <a:r>
              <a:rPr i="1">
                <a:latin typeface="Helvetica Neue"/>
                <a:ea typeface="Helvetica Neue"/>
                <a:cs typeface="Helvetica Neue"/>
                <a:sym typeface="Helvetica Neue"/>
              </a:rPr>
              <a:t>How to Write Qualitative Research</a:t>
            </a:r>
          </a:p>
        </p:txBody>
      </p:sp>
      <p:sp>
        <p:nvSpPr>
          <p:cNvPr id="983" name="Slide Number"/>
          <p:cNvSpPr txBox="1">
            <a:spLocks noGrp="1"/>
          </p:cNvSpPr>
          <p:nvPr>
            <p:ph type="sldNum" sz="quarter" idx="2"/>
          </p:nvPr>
        </p:nvSpPr>
        <p:spPr>
          <a:xfrm>
            <a:off x="12323318" y="247650"/>
            <a:ext cx="524765" cy="520507"/>
          </a:xfrm>
          <a:prstGeom prst="rect">
            <a:avLst/>
          </a:prstGeom>
        </p:spPr>
        <p:txBody>
          <a:bodyPr lIns="0" tIns="0" rIns="0" bIns="0"/>
          <a:lstStyle>
            <a:lvl1pPr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cap="all" spc="70">
                <a:solidFill>
                  <a:srgbClr val="FFFFFF"/>
                </a:solidFill>
                <a:latin typeface="+mn-lt"/>
                <a:ea typeface="+mn-ea"/>
                <a:cs typeface="+mn-cs"/>
                <a:sym typeface="Helvetica Neue Thin"/>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2">
    <p:spTree>
      <p:nvGrpSpPr>
        <p:cNvPr id="1" name=""/>
        <p:cNvGrpSpPr/>
        <p:nvPr/>
      </p:nvGrpSpPr>
      <p:grpSpPr>
        <a:xfrm>
          <a:off x="0" y="0"/>
          <a:ext cx="0" cy="0"/>
          <a:chOff x="0" y="0"/>
          <a:chExt cx="0" cy="0"/>
        </a:xfrm>
      </p:grpSpPr>
      <p:sp>
        <p:nvSpPr>
          <p:cNvPr id="61" name="Body Level One…"/>
          <p:cNvSpPr txBox="1">
            <a:spLocks noGrp="1"/>
          </p:cNvSpPr>
          <p:nvPr>
            <p:ph type="body" sz="quarter" idx="1"/>
          </p:nvPr>
        </p:nvSpPr>
        <p:spPr>
          <a:xfrm>
            <a:off x="2036233" y="5219431"/>
            <a:ext cx="10160001" cy="444501"/>
          </a:xfrm>
          <a:prstGeom prst="rect">
            <a:avLst/>
          </a:prstGeom>
        </p:spPr>
        <p:txBody>
          <a:bodyPr lIns="0" tIns="0" rIns="0" bIns="0" anchor="t">
            <a:noAutofit/>
          </a:bodyPr>
          <a:lstStyle>
            <a:lvl1pPr marL="0" indent="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1pPr>
            <a:lvl2pPr marL="0" indent="2286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2pPr>
            <a:lvl3pPr marL="0" indent="4572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3pPr>
            <a:lvl4pPr marL="0" indent="6858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4pPr>
            <a:lvl5pPr marL="0" indent="9144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5pPr>
          </a:lstStyle>
          <a:p>
            <a:r>
              <a:t>Body Level One</a:t>
            </a:r>
          </a:p>
          <a:p>
            <a:pPr lvl="1"/>
            <a:r>
              <a:t>Body Level Two</a:t>
            </a:r>
          </a:p>
          <a:p>
            <a:pPr lvl="2"/>
            <a:r>
              <a:t>Body Level Three</a:t>
            </a:r>
          </a:p>
          <a:p>
            <a:pPr lvl="3"/>
            <a:r>
              <a:t>Body Level Four</a:t>
            </a:r>
          </a:p>
          <a:p>
            <a:pPr lvl="4"/>
            <a:r>
              <a:t>Body Level Five</a:t>
            </a:r>
          </a:p>
        </p:txBody>
      </p:sp>
      <p:sp>
        <p:nvSpPr>
          <p:cNvPr id="62" name="Title Text"/>
          <p:cNvSpPr>
            <a:spLocks noGrp="1"/>
          </p:cNvSpPr>
          <p:nvPr>
            <p:ph type="title"/>
          </p:nvPr>
        </p:nvSpPr>
        <p:spPr>
          <a:xfrm>
            <a:off x="2036233" y="3485653"/>
            <a:ext cx="10160001" cy="1645312"/>
          </a:xfrm>
          <a:prstGeom prst="rect">
            <a:avLst/>
          </a:prstGeom>
        </p:spPr>
        <p:txBody>
          <a:bodyPr lIns="0" tIns="0" rIns="0" bIns="0" anchor="b"/>
          <a:lstStyle>
            <a:lvl1pPr>
              <a:lnSpc>
                <a:spcPct val="80000"/>
              </a:lnSpc>
              <a:defRPr sz="10000" b="1" cap="all" spc="499">
                <a:solidFill>
                  <a:srgbClr val="2C8AC0"/>
                </a:solidFill>
                <a:latin typeface="Avenir Next"/>
                <a:ea typeface="Avenir Next"/>
                <a:cs typeface="Avenir Next"/>
                <a:sym typeface="Avenir Next"/>
              </a:defRPr>
            </a:lvl1pPr>
          </a:lstStyle>
          <a:p>
            <a:r>
              <a:t>Title Text</a:t>
            </a:r>
          </a:p>
        </p:txBody>
      </p:sp>
      <p:sp>
        <p:nvSpPr>
          <p:cNvPr id="63"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2C8AC0"/>
          </a:solidFill>
          <a:ln w="12700">
            <a:miter lim="400000"/>
          </a:ln>
        </p:spPr>
        <p:txBody>
          <a:bodyPr lIns="0" tIns="0" rIns="0" bIns="0" anchor="ctr"/>
          <a:lstStyle/>
          <a:p>
            <a:pPr algn="l">
              <a:defRPr>
                <a:solidFill>
                  <a:srgbClr val="FFFFFF"/>
                </a:solidFill>
              </a:defRPr>
            </a:pPr>
            <a:endParaRPr/>
          </a:p>
        </p:txBody>
      </p:sp>
      <p:sp>
        <p:nvSpPr>
          <p:cNvPr id="64"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65" name="Slide Number"/>
          <p:cNvSpPr txBox="1">
            <a:spLocks noGrp="1"/>
          </p:cNvSpPr>
          <p:nvPr>
            <p:ph type="sldNum" sz="quarter" idx="2"/>
          </p:nvPr>
        </p:nvSpPr>
        <p:spPr>
          <a:xfrm>
            <a:off x="471947" y="4690745"/>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Steps copy">
    <p:bg>
      <p:bgPr>
        <a:solidFill>
          <a:srgbClr val="774D76"/>
        </a:solidFill>
        <a:effectLst/>
      </p:bgPr>
    </p:bg>
    <p:spTree>
      <p:nvGrpSpPr>
        <p:cNvPr id="1" name=""/>
        <p:cNvGrpSpPr/>
        <p:nvPr/>
      </p:nvGrpSpPr>
      <p:grpSpPr>
        <a:xfrm>
          <a:off x="0" y="0"/>
          <a:ext cx="0" cy="0"/>
          <a:chOff x="0" y="0"/>
          <a:chExt cx="0" cy="0"/>
        </a:xfrm>
      </p:grpSpPr>
      <p:sp>
        <p:nvSpPr>
          <p:cNvPr id="990" name="2"/>
          <p:cNvSpPr>
            <a:spLocks noGrp="1"/>
          </p:cNvSpPr>
          <p:nvPr>
            <p:ph type="body" sz="quarter" idx="13"/>
          </p:nvPr>
        </p:nvSpPr>
        <p:spPr>
          <a:xfrm>
            <a:off x="5231284" y="2853266"/>
            <a:ext cx="2540001" cy="2540001"/>
          </a:xfrm>
          <a:prstGeom prst="ellipse">
            <a:avLst/>
          </a:prstGeom>
          <a:solidFill>
            <a:srgbClr val="AFD2E1"/>
          </a:solidFill>
        </p:spPr>
        <p:txBody>
          <a:bodyPr lIns="0" tIns="0" rIns="0" bIns="0">
            <a:noAutofit/>
          </a:bodyPr>
          <a:lstStyle>
            <a:lvl1pPr marL="0" indent="0" algn="ctr" defTabSz="457200">
              <a:lnSpc>
                <a:spcPct val="80000"/>
              </a:lnSpc>
              <a:spcBef>
                <a:spcPts val="5500"/>
              </a:spcBef>
              <a:buSzTx/>
              <a:buNone/>
              <a:defRPr sz="8000">
                <a:solidFill>
                  <a:srgbClr val="FFFFFF"/>
                </a:solidFill>
                <a:latin typeface="Avenir Next"/>
                <a:ea typeface="Avenir Next"/>
                <a:cs typeface="Avenir Next"/>
                <a:sym typeface="Avenir Next"/>
              </a:defRPr>
            </a:lvl1pPr>
          </a:lstStyle>
          <a:p>
            <a:r>
              <a:t>2</a:t>
            </a:r>
          </a:p>
        </p:txBody>
      </p:sp>
      <p:sp>
        <p:nvSpPr>
          <p:cNvPr id="991" name="Duis mollis, est non commodo luctus, erat porttitor ligula, eget lacinia odio sem nec elit. Morbi, ac consectetur ac, vestibulum at eros."/>
          <p:cNvSpPr>
            <a:spLocks noGrp="1"/>
          </p:cNvSpPr>
          <p:nvPr>
            <p:ph type="body" sz="quarter" idx="14"/>
          </p:nvPr>
        </p:nvSpPr>
        <p:spPr>
          <a:xfrm>
            <a:off x="5231284" y="5977466"/>
            <a:ext cx="2540001" cy="3049330"/>
          </a:xfrm>
          <a:prstGeom prst="rect">
            <a:avLst/>
          </a:prstGeom>
        </p:spPr>
        <p:txBody>
          <a:bodyPr lIns="0" tIns="0" rIns="0" bIns="0" anchor="t">
            <a:noAutofit/>
          </a:bodyPr>
          <a:lstStyle>
            <a:lvl1pPr marL="0" indent="0" algn="ctr"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1pPr>
          </a:lstStyle>
          <a:p>
            <a:r>
              <a:t>Duis mollis, est non commodo luctus, erat porttitor ligula, eget lacinia odio sem nec elit. Morbi, ac consectetur ac, vestibulum at eros.</a:t>
            </a:r>
          </a:p>
        </p:txBody>
      </p:sp>
      <p:sp>
        <p:nvSpPr>
          <p:cNvPr id="992" name="3"/>
          <p:cNvSpPr>
            <a:spLocks noGrp="1"/>
          </p:cNvSpPr>
          <p:nvPr>
            <p:ph type="body" sz="quarter" idx="15"/>
          </p:nvPr>
        </p:nvSpPr>
        <p:spPr>
          <a:xfrm>
            <a:off x="9067800" y="2853266"/>
            <a:ext cx="2540000" cy="2540001"/>
          </a:xfrm>
          <a:prstGeom prst="ellipse">
            <a:avLst/>
          </a:prstGeom>
          <a:solidFill>
            <a:srgbClr val="FEC75C"/>
          </a:solidFill>
        </p:spPr>
        <p:txBody>
          <a:bodyPr lIns="38100" tIns="38100" rIns="38100" bIns="38100">
            <a:noAutofit/>
          </a:bodyPr>
          <a:lstStyle>
            <a:lvl1pPr marL="0" indent="0" algn="ctr" defTabSz="457200">
              <a:lnSpc>
                <a:spcPct val="80000"/>
              </a:lnSpc>
              <a:spcBef>
                <a:spcPts val="5500"/>
              </a:spcBef>
              <a:buSzTx/>
              <a:buNone/>
              <a:defRPr sz="8000">
                <a:solidFill>
                  <a:srgbClr val="FFFFFF"/>
                </a:solidFill>
                <a:latin typeface="Avenir Next"/>
                <a:ea typeface="Avenir Next"/>
                <a:cs typeface="Avenir Next"/>
                <a:sym typeface="Avenir Next"/>
              </a:defRPr>
            </a:lvl1pPr>
          </a:lstStyle>
          <a:p>
            <a:r>
              <a:t>3</a:t>
            </a:r>
          </a:p>
        </p:txBody>
      </p:sp>
      <p:sp>
        <p:nvSpPr>
          <p:cNvPr id="993" name="Aenean bibendum nulla consectetur. Nullam quis risus urna mollis ornare vel eu leo. Aenean quam. Pellentesque sem venenatis sit."/>
          <p:cNvSpPr>
            <a:spLocks noGrp="1"/>
          </p:cNvSpPr>
          <p:nvPr>
            <p:ph type="body" sz="quarter" idx="16"/>
          </p:nvPr>
        </p:nvSpPr>
        <p:spPr>
          <a:xfrm>
            <a:off x="9067800" y="5977466"/>
            <a:ext cx="2540000" cy="3052199"/>
          </a:xfrm>
          <a:prstGeom prst="rect">
            <a:avLst/>
          </a:prstGeom>
        </p:spPr>
        <p:txBody>
          <a:bodyPr lIns="0" tIns="0" rIns="0" bIns="0" anchor="t">
            <a:noAutofit/>
          </a:bodyPr>
          <a:lstStyle>
            <a:lvl1pPr marL="0" indent="0" algn="ctr"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1pPr>
          </a:lstStyle>
          <a:p>
            <a:r>
              <a:t>Aenean bibendum nulla consectetur. Nullam quis risus urna mollis ornare vel eu leo. Aenean quam. Pellentesque sem venenatis sit.</a:t>
            </a:r>
          </a:p>
        </p:txBody>
      </p:sp>
      <p:sp>
        <p:nvSpPr>
          <p:cNvPr id="994" name="1"/>
          <p:cNvSpPr>
            <a:spLocks noGrp="1"/>
          </p:cNvSpPr>
          <p:nvPr>
            <p:ph type="body" sz="quarter" idx="17"/>
          </p:nvPr>
        </p:nvSpPr>
        <p:spPr>
          <a:xfrm>
            <a:off x="1395884" y="2853266"/>
            <a:ext cx="2540001" cy="2540001"/>
          </a:xfrm>
          <a:prstGeom prst="ellipse">
            <a:avLst/>
          </a:prstGeom>
          <a:solidFill>
            <a:srgbClr val="E2656E"/>
          </a:solidFill>
        </p:spPr>
        <p:txBody>
          <a:bodyPr lIns="38100" tIns="38100" rIns="38100" bIns="38100">
            <a:noAutofit/>
          </a:bodyPr>
          <a:lstStyle>
            <a:lvl1pPr marL="0" indent="0" algn="ctr" defTabSz="457200">
              <a:lnSpc>
                <a:spcPct val="80000"/>
              </a:lnSpc>
              <a:spcBef>
                <a:spcPts val="5500"/>
              </a:spcBef>
              <a:buSzTx/>
              <a:buNone/>
              <a:defRPr sz="8000">
                <a:solidFill>
                  <a:srgbClr val="FFFFFF"/>
                </a:solidFill>
                <a:latin typeface="Avenir Next"/>
                <a:ea typeface="Avenir Next"/>
                <a:cs typeface="Avenir Next"/>
                <a:sym typeface="Avenir Next"/>
              </a:defRPr>
            </a:lvl1pPr>
          </a:lstStyle>
          <a:p>
            <a:r>
              <a:t>1</a:t>
            </a:r>
          </a:p>
        </p:txBody>
      </p:sp>
      <p:sp>
        <p:nvSpPr>
          <p:cNvPr id="995" name="Nulla vitae elit libero, pharetra. Cum penatibus magnis parturient montes, nascetur. Sed consectetur est lobortis blandit."/>
          <p:cNvSpPr>
            <a:spLocks noGrp="1"/>
          </p:cNvSpPr>
          <p:nvPr>
            <p:ph type="body" sz="quarter" idx="18"/>
          </p:nvPr>
        </p:nvSpPr>
        <p:spPr>
          <a:xfrm>
            <a:off x="1395884" y="5974598"/>
            <a:ext cx="2540001" cy="3052198"/>
          </a:xfrm>
          <a:prstGeom prst="rect">
            <a:avLst/>
          </a:prstGeom>
        </p:spPr>
        <p:txBody>
          <a:bodyPr lIns="0" tIns="0" rIns="0" bIns="0" anchor="t">
            <a:noAutofit/>
          </a:bodyPr>
          <a:lstStyle>
            <a:lvl1pPr marL="0" indent="0" algn="ctr"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1pPr>
          </a:lstStyle>
          <a:p>
            <a:r>
              <a:t>Nulla vitae elit libero, pharetra. Cum penatibus magnis parturient montes, nascetur. Sed consectetur est lobortis blandit.</a:t>
            </a:r>
          </a:p>
        </p:txBody>
      </p:sp>
      <p:sp>
        <p:nvSpPr>
          <p:cNvPr id="996" name="Line"/>
          <p:cNvSpPr/>
          <p:nvPr/>
        </p:nvSpPr>
        <p:spPr>
          <a:xfrm>
            <a:off x="4401036" y="3698418"/>
            <a:ext cx="360635" cy="7244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752"/>
                </a:lnTo>
                <a:lnTo>
                  <a:pt x="75" y="21600"/>
                </a:lnTo>
              </a:path>
            </a:pathLst>
          </a:custGeom>
          <a:ln w="12700">
            <a:solidFill>
              <a:srgbClr val="FFFFFF"/>
            </a:solidFill>
            <a:miter lim="400000"/>
          </a:ln>
        </p:spPr>
        <p:txBody>
          <a:bodyPr lIns="50800" tIns="50800" rIns="50800" bIns="50800" anchor="ctr"/>
          <a:lstStyle/>
          <a:p>
            <a:pPr defTabSz="457200">
              <a:lnSpc>
                <a:spcPct val="9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cap="all" spc="90">
                <a:solidFill>
                  <a:srgbClr val="FFFFFF"/>
                </a:solidFill>
                <a:latin typeface="Avenir Next"/>
                <a:ea typeface="Avenir Next"/>
                <a:cs typeface="Avenir Next"/>
                <a:sym typeface="Avenir Next"/>
              </a:defRPr>
            </a:pPr>
            <a:endParaRPr/>
          </a:p>
        </p:txBody>
      </p:sp>
      <p:sp>
        <p:nvSpPr>
          <p:cNvPr id="997" name="Line"/>
          <p:cNvSpPr/>
          <p:nvPr/>
        </p:nvSpPr>
        <p:spPr>
          <a:xfrm>
            <a:off x="8236436" y="3698418"/>
            <a:ext cx="360635" cy="7244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752"/>
                </a:lnTo>
                <a:lnTo>
                  <a:pt x="75" y="21600"/>
                </a:lnTo>
              </a:path>
            </a:pathLst>
          </a:custGeom>
          <a:ln w="12700">
            <a:solidFill>
              <a:srgbClr val="FFFFFF"/>
            </a:solidFill>
            <a:miter lim="400000"/>
          </a:ln>
        </p:spPr>
        <p:txBody>
          <a:bodyPr lIns="50800" tIns="50800" rIns="50800" bIns="50800" anchor="ctr"/>
          <a:lstStyle/>
          <a:p>
            <a:pPr defTabSz="457200">
              <a:lnSpc>
                <a:spcPct val="9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cap="all" spc="90">
                <a:solidFill>
                  <a:srgbClr val="FFFFFF"/>
                </a:solidFill>
                <a:latin typeface="Avenir Next"/>
                <a:ea typeface="Avenir Next"/>
                <a:cs typeface="Avenir Next"/>
                <a:sym typeface="Avenir Next"/>
              </a:defRPr>
            </a:pPr>
            <a:endParaRPr/>
          </a:p>
        </p:txBody>
      </p:sp>
      <p:sp>
        <p:nvSpPr>
          <p:cNvPr id="998" name="Title Text"/>
          <p:cNvSpPr txBox="1">
            <a:spLocks noGrp="1"/>
          </p:cNvSpPr>
          <p:nvPr>
            <p:ph type="title"/>
          </p:nvPr>
        </p:nvSpPr>
        <p:spPr>
          <a:xfrm>
            <a:off x="1270000" y="635615"/>
            <a:ext cx="10464800" cy="1396385"/>
          </a:xfrm>
          <a:prstGeom prst="rect">
            <a:avLst/>
          </a:prstGeom>
        </p:spPr>
        <p:txBody>
          <a:bodyPr lIns="0" tIns="0" rIns="0" bIns="0" anchor="t"/>
          <a:lstStyle>
            <a:lvl1pPr algn="l"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400" b="1" cap="all" spc="148">
                <a:solidFill>
                  <a:srgbClr val="FFFFFF"/>
                </a:solidFill>
                <a:latin typeface="Avenir Next"/>
                <a:ea typeface="Avenir Next"/>
                <a:cs typeface="Avenir Next"/>
                <a:sym typeface="Avenir Next"/>
              </a:defRPr>
            </a:lvl1pPr>
          </a:lstStyle>
          <a:p>
            <a:r>
              <a:t>Title Text</a:t>
            </a:r>
          </a:p>
        </p:txBody>
      </p:sp>
      <p:sp>
        <p:nvSpPr>
          <p:cNvPr id="999"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solidFill>
                  <a:srgbClr val="A6AAA9"/>
                </a:solidFill>
              </a:defRPr>
            </a:pPr>
            <a:r>
              <a:t>Weaver-Hightower, </a:t>
            </a:r>
            <a:r>
              <a:rPr i="1">
                <a:latin typeface="Helvetica Neue"/>
                <a:ea typeface="Helvetica Neue"/>
                <a:cs typeface="Helvetica Neue"/>
                <a:sym typeface="Helvetica Neue"/>
              </a:rPr>
              <a:t>How to Write Qualitative Research</a:t>
            </a:r>
          </a:p>
        </p:txBody>
      </p:sp>
      <p:sp>
        <p:nvSpPr>
          <p:cNvPr id="1000" name="Slide Number"/>
          <p:cNvSpPr txBox="1">
            <a:spLocks noGrp="1"/>
          </p:cNvSpPr>
          <p:nvPr>
            <p:ph type="sldNum" sz="quarter" idx="2"/>
          </p:nvPr>
        </p:nvSpPr>
        <p:spPr>
          <a:xfrm>
            <a:off x="12316968" y="260350"/>
            <a:ext cx="524765" cy="520507"/>
          </a:xfrm>
          <a:prstGeom prst="rect">
            <a:avLst/>
          </a:prstGeom>
        </p:spPr>
        <p:txBody>
          <a:bodyPr lIns="0" tIns="0" rIns="0" bIns="0"/>
          <a:lstStyle>
            <a:lvl1pPr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cap="all" spc="70">
                <a:solidFill>
                  <a:srgbClr val="FFFFFF"/>
                </a:solidFill>
                <a:latin typeface="+mn-lt"/>
                <a:ea typeface="+mn-ea"/>
                <a:cs typeface="+mn-cs"/>
                <a:sym typeface="Helvetica Neue Thin"/>
              </a:defRPr>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Text &amp; Images">
    <p:bg>
      <p:bgPr>
        <a:solidFill>
          <a:srgbClr val="E4646C"/>
        </a:solidFill>
        <a:effectLst/>
      </p:bgPr>
    </p:bg>
    <p:spTree>
      <p:nvGrpSpPr>
        <p:cNvPr id="1" name=""/>
        <p:cNvGrpSpPr/>
        <p:nvPr/>
      </p:nvGrpSpPr>
      <p:grpSpPr>
        <a:xfrm>
          <a:off x="0" y="0"/>
          <a:ext cx="0" cy="0"/>
          <a:chOff x="0" y="0"/>
          <a:chExt cx="0" cy="0"/>
        </a:xfrm>
      </p:grpSpPr>
      <p:sp>
        <p:nvSpPr>
          <p:cNvPr id="1007" name="Shape"/>
          <p:cNvSpPr/>
          <p:nvPr/>
        </p:nvSpPr>
        <p:spPr>
          <a:xfrm rot="900000">
            <a:off x="4325034" y="7960319"/>
            <a:ext cx="413662" cy="1329348"/>
          </a:xfrm>
          <a:custGeom>
            <a:avLst/>
            <a:gdLst/>
            <a:ahLst/>
            <a:cxnLst>
              <a:cxn ang="0">
                <a:pos x="wd2" y="hd2"/>
              </a:cxn>
              <a:cxn ang="5400000">
                <a:pos x="wd2" y="hd2"/>
              </a:cxn>
              <a:cxn ang="10800000">
                <a:pos x="wd2" y="hd2"/>
              </a:cxn>
              <a:cxn ang="16200000">
                <a:pos x="wd2" y="hd2"/>
              </a:cxn>
            </a:cxnLst>
            <a:rect l="0" t="0" r="r" b="b"/>
            <a:pathLst>
              <a:path w="21414" h="21600" extrusionOk="0">
                <a:moveTo>
                  <a:pt x="11518" y="21600"/>
                </a:moveTo>
                <a:cubicBezTo>
                  <a:pt x="0" y="21600"/>
                  <a:pt x="0" y="18132"/>
                  <a:pt x="0" y="16060"/>
                </a:cubicBezTo>
                <a:lnTo>
                  <a:pt x="0" y="7184"/>
                </a:lnTo>
                <a:cubicBezTo>
                  <a:pt x="0" y="6951"/>
                  <a:pt x="602" y="6762"/>
                  <a:pt x="1346" y="6762"/>
                </a:cubicBezTo>
                <a:cubicBezTo>
                  <a:pt x="2090" y="6762"/>
                  <a:pt x="2692" y="6951"/>
                  <a:pt x="2692" y="7184"/>
                </a:cubicBezTo>
                <a:lnTo>
                  <a:pt x="2692" y="16060"/>
                </a:lnTo>
                <a:cubicBezTo>
                  <a:pt x="2692" y="19174"/>
                  <a:pt x="4058" y="20755"/>
                  <a:pt x="11518" y="20755"/>
                </a:cubicBezTo>
                <a:cubicBezTo>
                  <a:pt x="14128" y="20755"/>
                  <a:pt x="16060" y="20544"/>
                  <a:pt x="17258" y="20127"/>
                </a:cubicBezTo>
                <a:cubicBezTo>
                  <a:pt x="18958" y="19538"/>
                  <a:pt x="18710" y="18695"/>
                  <a:pt x="18707" y="18687"/>
                </a:cubicBezTo>
                <a:lnTo>
                  <a:pt x="18699" y="18642"/>
                </a:lnTo>
                <a:lnTo>
                  <a:pt x="18699" y="3522"/>
                </a:lnTo>
                <a:cubicBezTo>
                  <a:pt x="18699" y="1746"/>
                  <a:pt x="16585" y="845"/>
                  <a:pt x="12415" y="845"/>
                </a:cubicBezTo>
                <a:cubicBezTo>
                  <a:pt x="8129" y="845"/>
                  <a:pt x="7040" y="2116"/>
                  <a:pt x="6880" y="2343"/>
                </a:cubicBezTo>
                <a:lnTo>
                  <a:pt x="6880" y="12632"/>
                </a:lnTo>
                <a:cubicBezTo>
                  <a:pt x="6880" y="15483"/>
                  <a:pt x="7645" y="16201"/>
                  <a:pt x="11669" y="16201"/>
                </a:cubicBezTo>
                <a:cubicBezTo>
                  <a:pt x="14611" y="16201"/>
                  <a:pt x="14700" y="14592"/>
                  <a:pt x="14697" y="14585"/>
                </a:cubicBezTo>
                <a:lnTo>
                  <a:pt x="14694" y="6527"/>
                </a:lnTo>
                <a:cubicBezTo>
                  <a:pt x="14694" y="6294"/>
                  <a:pt x="15298" y="6105"/>
                  <a:pt x="16040" y="6105"/>
                </a:cubicBezTo>
                <a:cubicBezTo>
                  <a:pt x="16785" y="6105"/>
                  <a:pt x="17388" y="6294"/>
                  <a:pt x="17388" y="6527"/>
                </a:cubicBezTo>
                <a:lnTo>
                  <a:pt x="17388" y="14557"/>
                </a:lnTo>
                <a:cubicBezTo>
                  <a:pt x="17395" y="14576"/>
                  <a:pt x="17715" y="17046"/>
                  <a:pt x="11669" y="17046"/>
                </a:cubicBezTo>
                <a:cubicBezTo>
                  <a:pt x="4187" y="17046"/>
                  <a:pt x="4187" y="15098"/>
                  <a:pt x="4187" y="12632"/>
                </a:cubicBezTo>
                <a:lnTo>
                  <a:pt x="4207" y="2228"/>
                </a:lnTo>
                <a:cubicBezTo>
                  <a:pt x="4638" y="1457"/>
                  <a:pt x="6905" y="0"/>
                  <a:pt x="12415" y="0"/>
                </a:cubicBezTo>
                <a:cubicBezTo>
                  <a:pt x="18121" y="0"/>
                  <a:pt x="21392" y="1284"/>
                  <a:pt x="21392" y="3522"/>
                </a:cubicBezTo>
                <a:lnTo>
                  <a:pt x="21392" y="18623"/>
                </a:lnTo>
                <a:cubicBezTo>
                  <a:pt x="21441" y="18811"/>
                  <a:pt x="21600" y="19873"/>
                  <a:pt x="19282" y="20685"/>
                </a:cubicBezTo>
                <a:cubicBezTo>
                  <a:pt x="17550" y="21293"/>
                  <a:pt x="14940" y="21600"/>
                  <a:pt x="11518" y="21600"/>
                </a:cubicBezTo>
                <a:close/>
              </a:path>
            </a:pathLst>
          </a:custGeom>
          <a:solidFill>
            <a:srgbClr val="484848"/>
          </a:solidFill>
          <a:ln w="12700">
            <a:miter lim="400000"/>
          </a:ln>
        </p:spPr>
        <p:txBody>
          <a:bodyPr lIns="38100" tIns="38100" rIns="38100" bIns="38100" anchor="ctr"/>
          <a:lstStyle/>
          <a:p>
            <a:pPr defTabSz="457200">
              <a:lnSpc>
                <a:spcPct val="80000"/>
              </a:lnSpc>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spc="0">
                <a:solidFill>
                  <a:srgbClr val="F16981"/>
                </a:solidFill>
                <a:latin typeface="Avenir Next"/>
                <a:ea typeface="Avenir Next"/>
                <a:cs typeface="Avenir Next"/>
                <a:sym typeface="Avenir Next"/>
              </a:defRPr>
            </a:pPr>
            <a:endParaRPr/>
          </a:p>
        </p:txBody>
      </p:sp>
      <p:sp>
        <p:nvSpPr>
          <p:cNvPr id="1008" name="Shape"/>
          <p:cNvSpPr/>
          <p:nvPr/>
        </p:nvSpPr>
        <p:spPr>
          <a:xfrm rot="17640000">
            <a:off x="4840816" y="6936750"/>
            <a:ext cx="413661" cy="1329348"/>
          </a:xfrm>
          <a:custGeom>
            <a:avLst/>
            <a:gdLst/>
            <a:ahLst/>
            <a:cxnLst>
              <a:cxn ang="0">
                <a:pos x="wd2" y="hd2"/>
              </a:cxn>
              <a:cxn ang="5400000">
                <a:pos x="wd2" y="hd2"/>
              </a:cxn>
              <a:cxn ang="10800000">
                <a:pos x="wd2" y="hd2"/>
              </a:cxn>
              <a:cxn ang="16200000">
                <a:pos x="wd2" y="hd2"/>
              </a:cxn>
            </a:cxnLst>
            <a:rect l="0" t="0" r="r" b="b"/>
            <a:pathLst>
              <a:path w="21414" h="21600" extrusionOk="0">
                <a:moveTo>
                  <a:pt x="11518" y="21600"/>
                </a:moveTo>
                <a:cubicBezTo>
                  <a:pt x="0" y="21600"/>
                  <a:pt x="0" y="18132"/>
                  <a:pt x="0" y="16060"/>
                </a:cubicBezTo>
                <a:lnTo>
                  <a:pt x="0" y="7184"/>
                </a:lnTo>
                <a:cubicBezTo>
                  <a:pt x="0" y="6951"/>
                  <a:pt x="602" y="6762"/>
                  <a:pt x="1346" y="6762"/>
                </a:cubicBezTo>
                <a:cubicBezTo>
                  <a:pt x="2090" y="6762"/>
                  <a:pt x="2692" y="6951"/>
                  <a:pt x="2692" y="7184"/>
                </a:cubicBezTo>
                <a:lnTo>
                  <a:pt x="2692" y="16060"/>
                </a:lnTo>
                <a:cubicBezTo>
                  <a:pt x="2692" y="19174"/>
                  <a:pt x="4058" y="20755"/>
                  <a:pt x="11518" y="20755"/>
                </a:cubicBezTo>
                <a:cubicBezTo>
                  <a:pt x="14128" y="20755"/>
                  <a:pt x="16060" y="20544"/>
                  <a:pt x="17258" y="20127"/>
                </a:cubicBezTo>
                <a:cubicBezTo>
                  <a:pt x="18958" y="19538"/>
                  <a:pt x="18710" y="18695"/>
                  <a:pt x="18707" y="18687"/>
                </a:cubicBezTo>
                <a:lnTo>
                  <a:pt x="18699" y="18642"/>
                </a:lnTo>
                <a:lnTo>
                  <a:pt x="18699" y="3522"/>
                </a:lnTo>
                <a:cubicBezTo>
                  <a:pt x="18699" y="1746"/>
                  <a:pt x="16585" y="845"/>
                  <a:pt x="12415" y="845"/>
                </a:cubicBezTo>
                <a:cubicBezTo>
                  <a:pt x="8129" y="845"/>
                  <a:pt x="7040" y="2116"/>
                  <a:pt x="6880" y="2343"/>
                </a:cubicBezTo>
                <a:lnTo>
                  <a:pt x="6880" y="12632"/>
                </a:lnTo>
                <a:cubicBezTo>
                  <a:pt x="6880" y="15483"/>
                  <a:pt x="7645" y="16201"/>
                  <a:pt x="11669" y="16201"/>
                </a:cubicBezTo>
                <a:cubicBezTo>
                  <a:pt x="14611" y="16201"/>
                  <a:pt x="14700" y="14592"/>
                  <a:pt x="14697" y="14585"/>
                </a:cubicBezTo>
                <a:lnTo>
                  <a:pt x="14694" y="6527"/>
                </a:lnTo>
                <a:cubicBezTo>
                  <a:pt x="14694" y="6294"/>
                  <a:pt x="15298" y="6105"/>
                  <a:pt x="16040" y="6105"/>
                </a:cubicBezTo>
                <a:cubicBezTo>
                  <a:pt x="16785" y="6105"/>
                  <a:pt x="17388" y="6294"/>
                  <a:pt x="17388" y="6527"/>
                </a:cubicBezTo>
                <a:lnTo>
                  <a:pt x="17388" y="14557"/>
                </a:lnTo>
                <a:cubicBezTo>
                  <a:pt x="17395" y="14576"/>
                  <a:pt x="17715" y="17046"/>
                  <a:pt x="11669" y="17046"/>
                </a:cubicBezTo>
                <a:cubicBezTo>
                  <a:pt x="4187" y="17046"/>
                  <a:pt x="4187" y="15098"/>
                  <a:pt x="4187" y="12632"/>
                </a:cubicBezTo>
                <a:lnTo>
                  <a:pt x="4207" y="2228"/>
                </a:lnTo>
                <a:cubicBezTo>
                  <a:pt x="4638" y="1457"/>
                  <a:pt x="6905" y="0"/>
                  <a:pt x="12415" y="0"/>
                </a:cubicBezTo>
                <a:cubicBezTo>
                  <a:pt x="18121" y="0"/>
                  <a:pt x="21392" y="1284"/>
                  <a:pt x="21392" y="3522"/>
                </a:cubicBezTo>
                <a:lnTo>
                  <a:pt x="21392" y="18623"/>
                </a:lnTo>
                <a:cubicBezTo>
                  <a:pt x="21441" y="18811"/>
                  <a:pt x="21600" y="19873"/>
                  <a:pt x="19282" y="20685"/>
                </a:cubicBezTo>
                <a:cubicBezTo>
                  <a:pt x="17550" y="21293"/>
                  <a:pt x="14940" y="21600"/>
                  <a:pt x="11518" y="21600"/>
                </a:cubicBezTo>
                <a:close/>
              </a:path>
            </a:pathLst>
          </a:custGeom>
          <a:solidFill>
            <a:srgbClr val="484848"/>
          </a:solidFill>
          <a:ln w="12700">
            <a:miter lim="400000"/>
          </a:ln>
        </p:spPr>
        <p:txBody>
          <a:bodyPr lIns="38100" tIns="38100" rIns="38100" bIns="38100" anchor="ctr"/>
          <a:lstStyle/>
          <a:p>
            <a:pPr defTabSz="457200">
              <a:lnSpc>
                <a:spcPct val="80000"/>
              </a:lnSpc>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spc="0">
                <a:solidFill>
                  <a:srgbClr val="F16981"/>
                </a:solidFill>
                <a:latin typeface="Avenir Next"/>
                <a:ea typeface="Avenir Next"/>
                <a:cs typeface="Avenir Next"/>
                <a:sym typeface="Avenir Next"/>
              </a:defRPr>
            </a:pPr>
            <a:endParaRPr/>
          </a:p>
        </p:txBody>
      </p:sp>
      <p:grpSp>
        <p:nvGrpSpPr>
          <p:cNvPr id="1024" name="Group"/>
          <p:cNvGrpSpPr/>
          <p:nvPr/>
        </p:nvGrpSpPr>
        <p:grpSpPr>
          <a:xfrm>
            <a:off x="7692942" y="2749946"/>
            <a:ext cx="3879687" cy="3861043"/>
            <a:chOff x="0" y="0"/>
            <a:chExt cx="3879686" cy="3861041"/>
          </a:xfrm>
        </p:grpSpPr>
        <p:sp>
          <p:nvSpPr>
            <p:cNvPr id="1009" name="Shape"/>
            <p:cNvSpPr/>
            <p:nvPr/>
          </p:nvSpPr>
          <p:spPr>
            <a:xfrm>
              <a:off x="-1" y="0"/>
              <a:ext cx="3879688" cy="3861042"/>
            </a:xfrm>
            <a:custGeom>
              <a:avLst/>
              <a:gdLst/>
              <a:ahLst/>
              <a:cxnLst>
                <a:cxn ang="0">
                  <a:pos x="wd2" y="hd2"/>
                </a:cxn>
                <a:cxn ang="5400000">
                  <a:pos x="wd2" y="hd2"/>
                </a:cxn>
                <a:cxn ang="10800000">
                  <a:pos x="wd2" y="hd2"/>
                </a:cxn>
                <a:cxn ang="16200000">
                  <a:pos x="wd2" y="hd2"/>
                </a:cxn>
              </a:cxnLst>
              <a:rect l="0" t="0" r="r" b="b"/>
              <a:pathLst>
                <a:path w="20448" h="20643" extrusionOk="0">
                  <a:moveTo>
                    <a:pt x="18332" y="0"/>
                  </a:moveTo>
                  <a:cubicBezTo>
                    <a:pt x="17790" y="0"/>
                    <a:pt x="17247" y="209"/>
                    <a:pt x="16834" y="628"/>
                  </a:cubicBezTo>
                  <a:lnTo>
                    <a:pt x="14899" y="2591"/>
                  </a:lnTo>
                  <a:cubicBezTo>
                    <a:pt x="11151" y="162"/>
                    <a:pt x="6113" y="600"/>
                    <a:pt x="2836" y="3915"/>
                  </a:cubicBezTo>
                  <a:cubicBezTo>
                    <a:pt x="-946" y="7742"/>
                    <a:pt x="-946" y="13946"/>
                    <a:pt x="2836" y="17773"/>
                  </a:cubicBezTo>
                  <a:cubicBezTo>
                    <a:pt x="6619" y="21600"/>
                    <a:pt x="12753" y="21600"/>
                    <a:pt x="16535" y="17773"/>
                  </a:cubicBezTo>
                  <a:cubicBezTo>
                    <a:pt x="19792" y="14478"/>
                    <a:pt x="20237" y="9421"/>
                    <a:pt x="17884" y="5636"/>
                  </a:cubicBezTo>
                  <a:lnTo>
                    <a:pt x="19827" y="3665"/>
                  </a:lnTo>
                  <a:cubicBezTo>
                    <a:pt x="20654" y="2826"/>
                    <a:pt x="20654" y="1467"/>
                    <a:pt x="19827" y="628"/>
                  </a:cubicBezTo>
                  <a:cubicBezTo>
                    <a:pt x="19414" y="209"/>
                    <a:pt x="18874" y="0"/>
                    <a:pt x="18332" y="0"/>
                  </a:cubicBezTo>
                  <a:close/>
                </a:path>
              </a:pathLst>
            </a:custGeom>
            <a:solidFill>
              <a:srgbClr val="F3F3F3"/>
            </a:solidFill>
            <a:ln w="12700" cap="flat">
              <a:noFill/>
              <a:miter lim="400000"/>
            </a:ln>
            <a:effectLst/>
          </p:spPr>
          <p:txBody>
            <a:bodyPr wrap="square" lIns="50800" tIns="50800" rIns="50800" bIns="50800" numCol="1" anchor="ctr">
              <a:noAutofit/>
            </a:bodyPr>
            <a:lstStyle/>
            <a:p>
              <a:pPr algn="l" defTabSz="457200">
                <a:lnSpc>
                  <a:spcPct val="100000"/>
                </a:lnSpc>
                <a:spcBef>
                  <a:spcPts val="0"/>
                </a:spcBef>
                <a:defRPr sz="1200" spc="0">
                  <a:solidFill>
                    <a:srgbClr val="000000"/>
                  </a:solidFill>
                  <a:latin typeface="Helvetica"/>
                  <a:ea typeface="Helvetica"/>
                  <a:cs typeface="Helvetica"/>
                  <a:sym typeface="Helvetica"/>
                </a:defRPr>
              </a:pPr>
              <a:endParaRPr/>
            </a:p>
          </p:txBody>
        </p:sp>
        <p:grpSp>
          <p:nvGrpSpPr>
            <p:cNvPr id="1023" name="Group"/>
            <p:cNvGrpSpPr/>
            <p:nvPr/>
          </p:nvGrpSpPr>
          <p:grpSpPr>
            <a:xfrm>
              <a:off x="246741" y="439495"/>
              <a:ext cx="3178294" cy="3177938"/>
              <a:chOff x="0" y="0"/>
              <a:chExt cx="3178292" cy="3177936"/>
            </a:xfrm>
          </p:grpSpPr>
          <p:sp>
            <p:nvSpPr>
              <p:cNvPr id="1010" name="Circle"/>
              <p:cNvSpPr/>
              <p:nvPr/>
            </p:nvSpPr>
            <p:spPr>
              <a:xfrm>
                <a:off x="357" y="-1"/>
                <a:ext cx="3177936" cy="3177938"/>
              </a:xfrm>
              <a:prstGeom prst="ellipse">
                <a:avLst/>
              </a:prstGeom>
              <a:solidFill>
                <a:srgbClr val="7B5B40"/>
              </a:solidFill>
              <a:ln w="127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sp>
            <p:nvSpPr>
              <p:cNvPr id="1011" name="Shape"/>
              <p:cNvSpPr/>
              <p:nvPr/>
            </p:nvSpPr>
            <p:spPr>
              <a:xfrm>
                <a:off x="0" y="10777"/>
                <a:ext cx="1956183" cy="3163802"/>
              </a:xfrm>
              <a:custGeom>
                <a:avLst/>
                <a:gdLst/>
                <a:ahLst/>
                <a:cxnLst>
                  <a:cxn ang="0">
                    <a:pos x="wd2" y="hd2"/>
                  </a:cxn>
                  <a:cxn ang="5400000">
                    <a:pos x="wd2" y="hd2"/>
                  </a:cxn>
                  <a:cxn ang="10800000">
                    <a:pos x="wd2" y="hd2"/>
                  </a:cxn>
                  <a:cxn ang="16200000">
                    <a:pos x="wd2" y="hd2"/>
                  </a:cxn>
                </a:cxnLst>
                <a:rect l="0" t="0" r="r" b="b"/>
                <a:pathLst>
                  <a:path w="21100" h="21214" extrusionOk="0">
                    <a:moveTo>
                      <a:pt x="262" y="12419"/>
                    </a:moveTo>
                    <a:cubicBezTo>
                      <a:pt x="1023" y="15104"/>
                      <a:pt x="3430" y="17608"/>
                      <a:pt x="7307" y="19296"/>
                    </a:cubicBezTo>
                    <a:cubicBezTo>
                      <a:pt x="11482" y="21113"/>
                      <a:pt x="16503" y="21600"/>
                      <a:pt x="21100" y="20921"/>
                    </a:cubicBezTo>
                    <a:cubicBezTo>
                      <a:pt x="17076" y="21213"/>
                      <a:pt x="12874" y="20636"/>
                      <a:pt x="9294" y="19078"/>
                    </a:cubicBezTo>
                    <a:cubicBezTo>
                      <a:pt x="1541" y="15703"/>
                      <a:pt x="-343" y="9061"/>
                      <a:pt x="5085" y="4242"/>
                    </a:cubicBezTo>
                    <a:cubicBezTo>
                      <a:pt x="7592" y="2016"/>
                      <a:pt x="11223" y="581"/>
                      <a:pt x="15166" y="0"/>
                    </a:cubicBezTo>
                    <a:cubicBezTo>
                      <a:pt x="10472" y="339"/>
                      <a:pt x="6022" y="1864"/>
                      <a:pt x="3098" y="4460"/>
                    </a:cubicBezTo>
                    <a:cubicBezTo>
                      <a:pt x="384" y="6869"/>
                      <a:pt x="-500" y="9734"/>
                      <a:pt x="262" y="12419"/>
                    </a:cubicBezTo>
                    <a:close/>
                  </a:path>
                </a:pathLst>
              </a:custGeom>
              <a:solidFill>
                <a:srgbClr val="644A34"/>
              </a:solidFill>
              <a:ln w="127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grpSp>
            <p:nvGrpSpPr>
              <p:cNvPr id="1022" name="Group"/>
              <p:cNvGrpSpPr/>
              <p:nvPr/>
            </p:nvGrpSpPr>
            <p:grpSpPr>
              <a:xfrm>
                <a:off x="1140377" y="426819"/>
                <a:ext cx="1378964" cy="2064845"/>
                <a:chOff x="0" y="0"/>
                <a:chExt cx="1378963" cy="2064844"/>
              </a:xfrm>
            </p:grpSpPr>
            <p:grpSp>
              <p:nvGrpSpPr>
                <p:cNvPr id="1016" name="Group"/>
                <p:cNvGrpSpPr/>
                <p:nvPr/>
              </p:nvGrpSpPr>
              <p:grpSpPr>
                <a:xfrm>
                  <a:off x="0" y="0"/>
                  <a:ext cx="541035" cy="308955"/>
                  <a:chOff x="0" y="0"/>
                  <a:chExt cx="541034" cy="308954"/>
                </a:xfrm>
              </p:grpSpPr>
              <p:sp>
                <p:nvSpPr>
                  <p:cNvPr id="1012" name="Oval"/>
                  <p:cNvSpPr/>
                  <p:nvPr/>
                </p:nvSpPr>
                <p:spPr>
                  <a:xfrm>
                    <a:off x="0" y="102984"/>
                    <a:ext cx="146276" cy="102986"/>
                  </a:xfrm>
                  <a:prstGeom prst="ellipse">
                    <a:avLst/>
                  </a:prstGeom>
                  <a:solidFill>
                    <a:srgbClr val="644A34"/>
                  </a:solidFill>
                  <a:ln w="127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sp>
                <p:nvSpPr>
                  <p:cNvPr id="1013" name="Oval"/>
                  <p:cNvSpPr/>
                  <p:nvPr/>
                </p:nvSpPr>
                <p:spPr>
                  <a:xfrm>
                    <a:off x="248483" y="205969"/>
                    <a:ext cx="146276" cy="102986"/>
                  </a:xfrm>
                  <a:prstGeom prst="ellipse">
                    <a:avLst/>
                  </a:prstGeom>
                  <a:solidFill>
                    <a:srgbClr val="644A34"/>
                  </a:solidFill>
                  <a:ln w="127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sp>
                <p:nvSpPr>
                  <p:cNvPr id="1014" name="Oval"/>
                  <p:cNvSpPr/>
                  <p:nvPr/>
                </p:nvSpPr>
                <p:spPr>
                  <a:xfrm>
                    <a:off x="321621" y="0"/>
                    <a:ext cx="219414" cy="154478"/>
                  </a:xfrm>
                  <a:prstGeom prst="ellipse">
                    <a:avLst/>
                  </a:prstGeom>
                  <a:solidFill>
                    <a:srgbClr val="644A34"/>
                  </a:solidFill>
                  <a:ln w="127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sp>
                <p:nvSpPr>
                  <p:cNvPr id="1015" name="Oval"/>
                  <p:cNvSpPr/>
                  <p:nvPr/>
                </p:nvSpPr>
                <p:spPr>
                  <a:xfrm>
                    <a:off x="233948" y="60239"/>
                    <a:ext cx="121428" cy="85491"/>
                  </a:xfrm>
                  <a:prstGeom prst="ellipse">
                    <a:avLst/>
                  </a:prstGeom>
                  <a:solidFill>
                    <a:srgbClr val="946D4D"/>
                  </a:solidFill>
                  <a:ln w="127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grpSp>
            <p:grpSp>
              <p:nvGrpSpPr>
                <p:cNvPr id="1021" name="Group"/>
                <p:cNvGrpSpPr/>
                <p:nvPr/>
              </p:nvGrpSpPr>
              <p:grpSpPr>
                <a:xfrm>
                  <a:off x="1013274" y="1189318"/>
                  <a:ext cx="365690" cy="875527"/>
                  <a:chOff x="0" y="0"/>
                  <a:chExt cx="365688" cy="875525"/>
                </a:xfrm>
              </p:grpSpPr>
              <p:sp>
                <p:nvSpPr>
                  <p:cNvPr id="1017" name="Oval"/>
                  <p:cNvSpPr/>
                  <p:nvPr/>
                </p:nvSpPr>
                <p:spPr>
                  <a:xfrm>
                    <a:off x="219412" y="0"/>
                    <a:ext cx="146277" cy="102985"/>
                  </a:xfrm>
                  <a:prstGeom prst="ellipse">
                    <a:avLst/>
                  </a:prstGeom>
                  <a:solidFill>
                    <a:srgbClr val="644A34"/>
                  </a:solidFill>
                  <a:ln w="127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sp>
                <p:nvSpPr>
                  <p:cNvPr id="1018" name="Oval"/>
                  <p:cNvSpPr/>
                  <p:nvPr/>
                </p:nvSpPr>
                <p:spPr>
                  <a:xfrm>
                    <a:off x="0" y="592812"/>
                    <a:ext cx="219414" cy="154478"/>
                  </a:xfrm>
                  <a:prstGeom prst="ellipse">
                    <a:avLst/>
                  </a:prstGeom>
                  <a:solidFill>
                    <a:srgbClr val="644A34"/>
                  </a:solidFill>
                  <a:ln w="127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sp>
                <p:nvSpPr>
                  <p:cNvPr id="1019" name="Oval"/>
                  <p:cNvSpPr/>
                  <p:nvPr/>
                </p:nvSpPr>
                <p:spPr>
                  <a:xfrm>
                    <a:off x="158699" y="610306"/>
                    <a:ext cx="121428" cy="85492"/>
                  </a:xfrm>
                  <a:prstGeom prst="ellipse">
                    <a:avLst/>
                  </a:prstGeom>
                  <a:solidFill>
                    <a:srgbClr val="946D4D"/>
                  </a:solidFill>
                  <a:ln w="127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sp>
                <p:nvSpPr>
                  <p:cNvPr id="1020" name="Oval"/>
                  <p:cNvSpPr/>
                  <p:nvPr/>
                </p:nvSpPr>
                <p:spPr>
                  <a:xfrm>
                    <a:off x="97985" y="807529"/>
                    <a:ext cx="96580" cy="67997"/>
                  </a:xfrm>
                  <a:prstGeom prst="ellipse">
                    <a:avLst/>
                  </a:prstGeom>
                  <a:solidFill>
                    <a:srgbClr val="946D4D"/>
                  </a:solidFill>
                  <a:ln w="12700" cap="flat">
                    <a:noFill/>
                    <a:miter lim="400000"/>
                  </a:ln>
                  <a:effectLst/>
                </p:spPr>
                <p:txBody>
                  <a:bodyPr wrap="square" lIns="50800" tIns="50800" rIns="50800" bIns="508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grpSp>
          </p:grpSp>
        </p:grpSp>
      </p:grpSp>
      <p:grpSp>
        <p:nvGrpSpPr>
          <p:cNvPr id="1029" name="Group"/>
          <p:cNvGrpSpPr/>
          <p:nvPr/>
        </p:nvGrpSpPr>
        <p:grpSpPr>
          <a:xfrm>
            <a:off x="565194" y="5198628"/>
            <a:ext cx="3891709" cy="4082282"/>
            <a:chOff x="0" y="0"/>
            <a:chExt cx="3891708" cy="4082280"/>
          </a:xfrm>
        </p:grpSpPr>
        <p:sp>
          <p:nvSpPr>
            <p:cNvPr id="1025" name="Shape"/>
            <p:cNvSpPr/>
            <p:nvPr/>
          </p:nvSpPr>
          <p:spPr>
            <a:xfrm rot="21240000" flipH="1">
              <a:off x="246235" y="269335"/>
              <a:ext cx="3464625" cy="3641845"/>
            </a:xfrm>
            <a:custGeom>
              <a:avLst/>
              <a:gdLst/>
              <a:ahLst/>
              <a:cxnLst>
                <a:cxn ang="0">
                  <a:pos x="wd2" y="hd2"/>
                </a:cxn>
                <a:cxn ang="5400000">
                  <a:pos x="wd2" y="hd2"/>
                </a:cxn>
                <a:cxn ang="10800000">
                  <a:pos x="wd2" y="hd2"/>
                </a:cxn>
                <a:cxn ang="16200000">
                  <a:pos x="wd2" y="hd2"/>
                </a:cxn>
              </a:cxnLst>
              <a:rect l="0" t="0" r="r" b="b"/>
              <a:pathLst>
                <a:path w="21600" h="21600" extrusionOk="0">
                  <a:moveTo>
                    <a:pt x="21568" y="21311"/>
                  </a:moveTo>
                  <a:lnTo>
                    <a:pt x="0" y="21600"/>
                  </a:lnTo>
                  <a:lnTo>
                    <a:pt x="341" y="0"/>
                  </a:lnTo>
                  <a:lnTo>
                    <a:pt x="21600" y="34"/>
                  </a:lnTo>
                  <a:lnTo>
                    <a:pt x="21568" y="21311"/>
                  </a:lnTo>
                  <a:close/>
                </a:path>
              </a:pathLst>
            </a:custGeom>
            <a:solidFill>
              <a:srgbClr val="E7E8EA"/>
            </a:solidFill>
            <a:ln w="12700" cap="flat">
              <a:noFill/>
              <a:miter lim="400000"/>
            </a:ln>
            <a:effectLst/>
          </p:spPr>
          <p:txBody>
            <a:bodyPr wrap="square" lIns="0" tIns="0" rIns="0" bIns="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sp>
          <p:nvSpPr>
            <p:cNvPr id="1026" name="Shape"/>
            <p:cNvSpPr/>
            <p:nvPr/>
          </p:nvSpPr>
          <p:spPr>
            <a:xfrm rot="21240000" flipH="1">
              <a:off x="186221" y="177231"/>
              <a:ext cx="3464625" cy="363609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F7F7F7"/>
            </a:solidFill>
            <a:ln w="12700" cap="flat">
              <a:noFill/>
              <a:miter lim="400000"/>
            </a:ln>
            <a:effectLst/>
          </p:spPr>
          <p:txBody>
            <a:bodyPr wrap="square" lIns="0" tIns="0" rIns="0" bIns="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27" name="Shape"/>
            <p:cNvSpPr/>
            <p:nvPr/>
          </p:nvSpPr>
          <p:spPr>
            <a:xfrm rot="21240000" flipH="1">
              <a:off x="20540" y="180119"/>
              <a:ext cx="3476479" cy="57520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E7E8EA"/>
            </a:solidFill>
            <a:ln w="12700" cap="flat">
              <a:noFill/>
              <a:miter lim="400000"/>
            </a:ln>
            <a:effectLst/>
          </p:spPr>
          <p:txBody>
            <a:bodyPr wrap="square" lIns="38100" tIns="38100" rIns="38100" bIns="381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sp>
          <p:nvSpPr>
            <p:cNvPr id="1028" name="Shape"/>
            <p:cNvSpPr/>
            <p:nvPr/>
          </p:nvSpPr>
          <p:spPr>
            <a:xfrm>
              <a:off x="1895447" y="6048"/>
              <a:ext cx="1935957" cy="3630613"/>
            </a:xfrm>
            <a:custGeom>
              <a:avLst/>
              <a:gdLst/>
              <a:ahLst/>
              <a:cxnLst>
                <a:cxn ang="0">
                  <a:pos x="wd2" y="hd2"/>
                </a:cxn>
                <a:cxn ang="5400000">
                  <a:pos x="wd2" y="hd2"/>
                </a:cxn>
                <a:cxn ang="10800000">
                  <a:pos x="wd2" y="hd2"/>
                </a:cxn>
                <a:cxn ang="16200000">
                  <a:pos x="wd2" y="hd2"/>
                </a:cxn>
              </a:cxnLst>
              <a:rect l="0" t="0" r="r" b="b"/>
              <a:pathLst>
                <a:path w="21600" h="21600" extrusionOk="0">
                  <a:moveTo>
                    <a:pt x="17358" y="0"/>
                  </a:moveTo>
                  <a:lnTo>
                    <a:pt x="0" y="973"/>
                  </a:lnTo>
                  <a:lnTo>
                    <a:pt x="20090" y="21600"/>
                  </a:lnTo>
                  <a:lnTo>
                    <a:pt x="21600" y="21515"/>
                  </a:lnTo>
                  <a:lnTo>
                    <a:pt x="17358" y="0"/>
                  </a:lnTo>
                  <a:close/>
                </a:path>
              </a:pathLst>
            </a:custGeom>
            <a:solidFill>
              <a:srgbClr val="9A9C9D">
                <a:alpha val="7247"/>
              </a:srgbClr>
            </a:solidFill>
            <a:ln w="12700" cap="flat">
              <a:noFill/>
              <a:miter lim="400000"/>
            </a:ln>
            <a:effectLst/>
          </p:spPr>
          <p:txBody>
            <a:bodyPr wrap="square" lIns="0" tIns="0" rIns="0" bIns="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1030" name="Shape"/>
          <p:cNvSpPr/>
          <p:nvPr/>
        </p:nvSpPr>
        <p:spPr>
          <a:xfrm rot="20760000" flipH="1">
            <a:off x="869612" y="5056854"/>
            <a:ext cx="434692" cy="1277654"/>
          </a:xfrm>
          <a:custGeom>
            <a:avLst/>
            <a:gdLst/>
            <a:ahLst/>
            <a:cxnLst>
              <a:cxn ang="0">
                <a:pos x="wd2" y="hd2"/>
              </a:cxn>
              <a:cxn ang="5400000">
                <a:pos x="wd2" y="hd2"/>
              </a:cxn>
              <a:cxn ang="10800000">
                <a:pos x="wd2" y="hd2"/>
              </a:cxn>
              <a:cxn ang="16200000">
                <a:pos x="wd2" y="hd2"/>
              </a:cxn>
            </a:cxnLst>
            <a:rect l="0" t="0" r="r" b="b"/>
            <a:pathLst>
              <a:path w="21067" h="21250" extrusionOk="0">
                <a:moveTo>
                  <a:pt x="10051" y="12"/>
                </a:moveTo>
                <a:cubicBezTo>
                  <a:pt x="9510" y="-6"/>
                  <a:pt x="8940" y="-4"/>
                  <a:pt x="8346" y="19"/>
                </a:cubicBezTo>
                <a:cubicBezTo>
                  <a:pt x="3754" y="197"/>
                  <a:pt x="2088" y="1698"/>
                  <a:pt x="2125" y="2469"/>
                </a:cubicBezTo>
                <a:cubicBezTo>
                  <a:pt x="2186" y="3746"/>
                  <a:pt x="3329" y="7561"/>
                  <a:pt x="3329" y="7561"/>
                </a:cubicBezTo>
                <a:lnTo>
                  <a:pt x="5428" y="7479"/>
                </a:lnTo>
                <a:cubicBezTo>
                  <a:pt x="5428" y="7479"/>
                  <a:pt x="4373" y="3743"/>
                  <a:pt x="4388" y="2494"/>
                </a:cubicBezTo>
                <a:cubicBezTo>
                  <a:pt x="4391" y="2265"/>
                  <a:pt x="5005" y="986"/>
                  <a:pt x="8577" y="848"/>
                </a:cubicBezTo>
                <a:cubicBezTo>
                  <a:pt x="12051" y="713"/>
                  <a:pt x="14062" y="1528"/>
                  <a:pt x="14558" y="3269"/>
                </a:cubicBezTo>
                <a:cubicBezTo>
                  <a:pt x="14558" y="3269"/>
                  <a:pt x="17699" y="13519"/>
                  <a:pt x="18920" y="17808"/>
                </a:cubicBezTo>
                <a:cubicBezTo>
                  <a:pt x="19029" y="18189"/>
                  <a:pt x="19248" y="18960"/>
                  <a:pt x="17996" y="19593"/>
                </a:cubicBezTo>
                <a:cubicBezTo>
                  <a:pt x="17113" y="20040"/>
                  <a:pt x="15557" y="20309"/>
                  <a:pt x="13383" y="20393"/>
                </a:cubicBezTo>
                <a:cubicBezTo>
                  <a:pt x="7166" y="20634"/>
                  <a:pt x="5594" y="19129"/>
                  <a:pt x="4725" y="16077"/>
                </a:cubicBezTo>
                <a:lnTo>
                  <a:pt x="2250" y="7376"/>
                </a:lnTo>
                <a:cubicBezTo>
                  <a:pt x="2185" y="7147"/>
                  <a:pt x="1628" y="6982"/>
                  <a:pt x="1008" y="7006"/>
                </a:cubicBezTo>
                <a:cubicBezTo>
                  <a:pt x="388" y="7030"/>
                  <a:pt x="-59" y="7236"/>
                  <a:pt x="6" y="7465"/>
                </a:cubicBezTo>
                <a:lnTo>
                  <a:pt x="2481" y="16162"/>
                </a:lnTo>
                <a:cubicBezTo>
                  <a:pt x="3059" y="18193"/>
                  <a:pt x="4025" y="21594"/>
                  <a:pt x="13624" y="21222"/>
                </a:cubicBezTo>
                <a:cubicBezTo>
                  <a:pt x="16474" y="21111"/>
                  <a:pt x="18562" y="20724"/>
                  <a:pt x="19835" y="20073"/>
                </a:cubicBezTo>
                <a:cubicBezTo>
                  <a:pt x="21541" y="19202"/>
                  <a:pt x="20995" y="17908"/>
                  <a:pt x="20943" y="17723"/>
                </a:cubicBezTo>
                <a:cubicBezTo>
                  <a:pt x="19874" y="13969"/>
                  <a:pt x="16802" y="3180"/>
                  <a:pt x="16802" y="3180"/>
                </a:cubicBezTo>
                <a:cubicBezTo>
                  <a:pt x="16255" y="1261"/>
                  <a:pt x="13834" y="139"/>
                  <a:pt x="10051" y="12"/>
                </a:cubicBezTo>
                <a:close/>
                <a:moveTo>
                  <a:pt x="13431" y="5875"/>
                </a:moveTo>
                <a:cubicBezTo>
                  <a:pt x="12811" y="5899"/>
                  <a:pt x="12364" y="6105"/>
                  <a:pt x="12429" y="6334"/>
                </a:cubicBezTo>
                <a:lnTo>
                  <a:pt x="12680" y="7198"/>
                </a:lnTo>
                <a:lnTo>
                  <a:pt x="14924" y="7113"/>
                </a:lnTo>
                <a:cubicBezTo>
                  <a:pt x="14924" y="7113"/>
                  <a:pt x="14673" y="6245"/>
                  <a:pt x="14673" y="6245"/>
                </a:cubicBezTo>
                <a:cubicBezTo>
                  <a:pt x="14608" y="6017"/>
                  <a:pt x="14051" y="5851"/>
                  <a:pt x="13431" y="5875"/>
                </a:cubicBezTo>
                <a:close/>
              </a:path>
            </a:pathLst>
          </a:custGeom>
          <a:solidFill>
            <a:srgbClr val="484848"/>
          </a:solidFill>
          <a:ln w="12700">
            <a:miter lim="400000"/>
          </a:ln>
        </p:spPr>
        <p:txBody>
          <a:bodyPr lIns="38100" tIns="38100" rIns="38100" bIns="38100" anchor="ctr"/>
          <a:lstStyle/>
          <a:p>
            <a:pPr defTabSz="457200">
              <a:lnSpc>
                <a:spcPct val="80000"/>
              </a:lnSpc>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spc="0">
                <a:solidFill>
                  <a:srgbClr val="F16981"/>
                </a:solidFill>
                <a:latin typeface="Avenir Next"/>
                <a:ea typeface="Avenir Next"/>
                <a:cs typeface="Avenir Next"/>
                <a:sym typeface="Avenir Next"/>
              </a:defRPr>
            </a:pPr>
            <a:endParaRPr/>
          </a:p>
        </p:txBody>
      </p:sp>
      <p:sp>
        <p:nvSpPr>
          <p:cNvPr id="1031" name="Title Text"/>
          <p:cNvSpPr txBox="1">
            <a:spLocks noGrp="1"/>
          </p:cNvSpPr>
          <p:nvPr>
            <p:ph type="title"/>
          </p:nvPr>
        </p:nvSpPr>
        <p:spPr>
          <a:xfrm>
            <a:off x="1264522" y="1270000"/>
            <a:ext cx="10464801" cy="762000"/>
          </a:xfrm>
          <a:prstGeom prst="rect">
            <a:avLst/>
          </a:prstGeom>
        </p:spPr>
        <p:txBody>
          <a:bodyPr lIns="0" tIns="0" rIns="0" bIns="0" anchor="t"/>
          <a:lstStyle>
            <a:lvl1pPr algn="l"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cap="all" spc="90">
                <a:solidFill>
                  <a:srgbClr val="FFFFFF"/>
                </a:solidFill>
                <a:latin typeface="Avenir Next"/>
                <a:ea typeface="Avenir Next"/>
                <a:cs typeface="Avenir Next"/>
                <a:sym typeface="Avenir Next"/>
              </a:defRPr>
            </a:lvl1pPr>
          </a:lstStyle>
          <a:p>
            <a:r>
              <a:t>Title Text</a:t>
            </a:r>
          </a:p>
        </p:txBody>
      </p:sp>
      <p:sp>
        <p:nvSpPr>
          <p:cNvPr id="1032" name="Body Level One…"/>
          <p:cNvSpPr txBox="1">
            <a:spLocks noGrp="1"/>
          </p:cNvSpPr>
          <p:nvPr>
            <p:ph type="body" sz="quarter" idx="1"/>
          </p:nvPr>
        </p:nvSpPr>
        <p:spPr>
          <a:xfrm>
            <a:off x="1264522" y="2404628"/>
            <a:ext cx="5842001" cy="2032001"/>
          </a:xfrm>
          <a:prstGeom prst="rect">
            <a:avLst/>
          </a:prstGeom>
        </p:spPr>
        <p:txBody>
          <a:bodyPr lIns="0" tIns="0" rIns="0" bIns="0" anchor="t"/>
          <a:lstStyle>
            <a:lvl1pPr marL="317500" indent="-317500" defTabSz="457200">
              <a:spcBef>
                <a:spcPts val="1000"/>
              </a:spcBef>
              <a:buSzPct val="80000"/>
              <a:buBlip>
                <a:blip r:embed="rId2"/>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1pPr>
            <a:lvl2pPr marL="762000" indent="-317500" defTabSz="457200">
              <a:spcBef>
                <a:spcPts val="1000"/>
              </a:spcBef>
              <a:buSzPct val="80000"/>
              <a:buBlip>
                <a:blip r:embed="rId2"/>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2pPr>
            <a:lvl3pPr marL="1206500" indent="-317500" defTabSz="457200">
              <a:spcBef>
                <a:spcPts val="1000"/>
              </a:spcBef>
              <a:buSzPct val="80000"/>
              <a:buBlip>
                <a:blip r:embed="rId2"/>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3pPr>
            <a:lvl4pPr marL="1651000" indent="-317500" defTabSz="457200">
              <a:spcBef>
                <a:spcPts val="1000"/>
              </a:spcBef>
              <a:buSzPct val="80000"/>
              <a:buBlip>
                <a:blip r:embed="rId2"/>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4pPr>
            <a:lvl5pPr marL="2095500" indent="-317500" defTabSz="457200">
              <a:spcBef>
                <a:spcPts val="1000"/>
              </a:spcBef>
              <a:buSzPct val="80000"/>
              <a:buBlip>
                <a:blip r:embed="rId2"/>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033" name="Nulla vitae elit libero, a pharetra augue. Donec id elit non mi porta gravida at eget. Donec sed faucibus mollis interdum. Etiam porta sem malesuada magna mollis euismod.Vivamus sagittis lacus vel augue laoreet rutrum faucibus dolor auctor. Donec id elit non mi porta gravida at eget metus."/>
          <p:cNvSpPr txBox="1">
            <a:spLocks noGrp="1"/>
          </p:cNvSpPr>
          <p:nvPr>
            <p:ph type="body" sz="quarter" idx="13"/>
          </p:nvPr>
        </p:nvSpPr>
        <p:spPr>
          <a:xfrm>
            <a:off x="6142844" y="7384150"/>
            <a:ext cx="5836314" cy="1772515"/>
          </a:xfrm>
          <a:prstGeom prst="rect">
            <a:avLst/>
          </a:prstGeom>
        </p:spPr>
        <p:txBody>
          <a:bodyPr anchor="b"/>
          <a:lstStyle>
            <a:lvl1pPr marL="0" indent="0" defTabSz="416052">
              <a:spcBef>
                <a:spcPts val="0"/>
              </a:spcBef>
              <a:buSzTx/>
              <a:buNone/>
              <a:tabLst>
                <a:tab pos="317500" algn="l"/>
                <a:tab pos="635000" algn="l"/>
                <a:tab pos="965200" algn="l"/>
                <a:tab pos="1282700" algn="l"/>
                <a:tab pos="1612900" algn="l"/>
                <a:tab pos="1930400" algn="l"/>
                <a:tab pos="2260600" algn="l"/>
                <a:tab pos="2578100" algn="l"/>
                <a:tab pos="2908300" algn="l"/>
                <a:tab pos="3225800" algn="l"/>
                <a:tab pos="3556000" algn="l"/>
                <a:tab pos="3873500" algn="l"/>
              </a:tabLst>
              <a:defRPr sz="1638" spc="32">
                <a:solidFill>
                  <a:srgbClr val="FFFFFF"/>
                </a:solidFill>
                <a:latin typeface="Avenir Next"/>
                <a:ea typeface="Avenir Next"/>
                <a:cs typeface="Avenir Next"/>
                <a:sym typeface="Avenir Next"/>
              </a:defRPr>
            </a:lvl1pPr>
          </a:lstStyle>
          <a:p>
            <a:r>
              <a:t>Nulla vitae elit libero, a pharetra augue. Donec id elit non mi porta gravida at eget. Donec sed faucibus mollis interdum. Etiam porta sem malesuada magna mollis euismod.Vivamus sagittis lacus vel augue laoreet rutrum faucibus dolor auctor. Donec id elit non mi porta gravida at eget metus.</a:t>
            </a:r>
          </a:p>
        </p:txBody>
      </p:sp>
      <p:sp>
        <p:nvSpPr>
          <p:cNvPr id="1034" name="‘Tortor Nibh Risus Dolor Lorem Sit"/>
          <p:cNvSpPr txBox="1">
            <a:spLocks noGrp="1"/>
          </p:cNvSpPr>
          <p:nvPr>
            <p:ph type="body" sz="quarter" idx="14"/>
          </p:nvPr>
        </p:nvSpPr>
        <p:spPr>
          <a:xfrm rot="21240000">
            <a:off x="926252" y="6486811"/>
            <a:ext cx="3169594" cy="1986227"/>
          </a:xfrm>
          <a:prstGeom prst="rect">
            <a:avLst/>
          </a:prstGeom>
        </p:spPr>
        <p:txBody>
          <a:bodyPr/>
          <a:lstStyle/>
          <a:p>
            <a:pPr marL="0" indent="0" algn="ctr" defTabSz="438911">
              <a:lnSpc>
                <a:spcPct val="90000"/>
              </a:lnSpc>
              <a:spcBef>
                <a:spcPts val="0"/>
              </a:spcBef>
              <a:buSz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3359" cap="all" spc="67">
                <a:solidFill>
                  <a:srgbClr val="F16981"/>
                </a:solidFill>
                <a:latin typeface="Avenir Next"/>
                <a:ea typeface="Avenir Next"/>
                <a:cs typeface="Avenir Next"/>
                <a:sym typeface="Avenir Next"/>
              </a:defRPr>
            </a:pPr>
            <a:r>
              <a:rPr sz="4800" spc="96"/>
              <a:t>‘</a:t>
            </a:r>
            <a:r>
              <a:t>Tortor Nibh Risus Dolor Lorem Sit</a:t>
            </a:r>
          </a:p>
        </p:txBody>
      </p:sp>
      <p:sp>
        <p:nvSpPr>
          <p:cNvPr id="1035"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036" name="Slide Number"/>
          <p:cNvSpPr txBox="1">
            <a:spLocks noGrp="1"/>
          </p:cNvSpPr>
          <p:nvPr>
            <p:ph type="sldNum" sz="quarter" idx="2"/>
          </p:nvPr>
        </p:nvSpPr>
        <p:spPr>
          <a:xfrm>
            <a:off x="12316968" y="247650"/>
            <a:ext cx="524765" cy="520507"/>
          </a:xfrm>
          <a:prstGeom prst="rect">
            <a:avLst/>
          </a:prstGeom>
        </p:spPr>
        <p:txBody>
          <a:bodyPr lIns="0" tIns="0" rIns="0" bIns="0"/>
          <a:lstStyle>
            <a:lvl1pPr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cap="all" spc="70">
                <a:solidFill>
                  <a:srgbClr val="FFFFFF"/>
                </a:solidFill>
                <a:latin typeface="+mn-lt"/>
                <a:ea typeface="+mn-ea"/>
                <a:cs typeface="+mn-cs"/>
                <a:sym typeface="Helvetica Neue Thin"/>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iMac Mock-Up &amp; Text">
    <p:bg>
      <p:bgPr>
        <a:solidFill>
          <a:srgbClr val="EAB17B"/>
        </a:solidFill>
        <a:effectLst/>
      </p:bgPr>
    </p:bg>
    <p:spTree>
      <p:nvGrpSpPr>
        <p:cNvPr id="1" name=""/>
        <p:cNvGrpSpPr/>
        <p:nvPr/>
      </p:nvGrpSpPr>
      <p:grpSpPr>
        <a:xfrm>
          <a:off x="0" y="0"/>
          <a:ext cx="0" cy="0"/>
          <a:chOff x="0" y="0"/>
          <a:chExt cx="0" cy="0"/>
        </a:xfrm>
      </p:grpSpPr>
      <p:sp>
        <p:nvSpPr>
          <p:cNvPr id="1043" name="Rectangle"/>
          <p:cNvSpPr/>
          <p:nvPr/>
        </p:nvSpPr>
        <p:spPr>
          <a:xfrm>
            <a:off x="0" y="7218752"/>
            <a:ext cx="13004800" cy="2534848"/>
          </a:xfrm>
          <a:prstGeom prst="rect">
            <a:avLst/>
          </a:prstGeom>
          <a:solidFill>
            <a:srgbClr val="B2BCCA"/>
          </a:solidFill>
          <a:ln w="12700">
            <a:miter lim="400000"/>
          </a:ln>
        </p:spPr>
        <p:txBody>
          <a:bodyPr lIns="50800" tIns="50800" rIns="50800" bIns="50800" anchor="ct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pPr>
            <a:endParaRPr/>
          </a:p>
        </p:txBody>
      </p:sp>
      <p:sp>
        <p:nvSpPr>
          <p:cNvPr id="1044" name="Shape"/>
          <p:cNvSpPr/>
          <p:nvPr/>
        </p:nvSpPr>
        <p:spPr>
          <a:xfrm>
            <a:off x="1270000" y="2702960"/>
            <a:ext cx="6223726" cy="3719817"/>
          </a:xfrm>
          <a:custGeom>
            <a:avLst/>
            <a:gdLst/>
            <a:ahLst/>
            <a:cxnLst>
              <a:cxn ang="0">
                <a:pos x="wd2" y="hd2"/>
              </a:cxn>
              <a:cxn ang="5400000">
                <a:pos x="wd2" y="hd2"/>
              </a:cxn>
              <a:cxn ang="10800000">
                <a:pos x="wd2" y="hd2"/>
              </a:cxn>
              <a:cxn ang="16200000">
                <a:pos x="wd2" y="hd2"/>
              </a:cxn>
            </a:cxnLst>
            <a:rect l="0" t="0" r="r" b="b"/>
            <a:pathLst>
              <a:path w="21600" h="21600" extrusionOk="0">
                <a:moveTo>
                  <a:pt x="20984" y="0"/>
                </a:moveTo>
                <a:lnTo>
                  <a:pt x="616" y="0"/>
                </a:lnTo>
                <a:cubicBezTo>
                  <a:pt x="277" y="0"/>
                  <a:pt x="0" y="464"/>
                  <a:pt x="0" y="1030"/>
                </a:cubicBezTo>
                <a:lnTo>
                  <a:pt x="0" y="21600"/>
                </a:lnTo>
                <a:lnTo>
                  <a:pt x="21600" y="21600"/>
                </a:lnTo>
                <a:lnTo>
                  <a:pt x="21600" y="1030"/>
                </a:lnTo>
                <a:cubicBezTo>
                  <a:pt x="21600" y="464"/>
                  <a:pt x="21323" y="0"/>
                  <a:pt x="20984" y="0"/>
                </a:cubicBezTo>
                <a:close/>
              </a:path>
            </a:pathLst>
          </a:custGeom>
          <a:solidFill>
            <a:srgbClr val="484848"/>
          </a:solidFill>
          <a:ln w="12700">
            <a:miter lim="400000"/>
          </a:ln>
        </p:spPr>
        <p:txBody>
          <a:bodyPr lIns="38100" tIns="38100" rIns="38100" bIns="38100" anchor="ctr"/>
          <a:lstStyle/>
          <a:p>
            <a:pPr defTabSz="457200">
              <a:lnSpc>
                <a:spcPct val="80000"/>
              </a:lnSpc>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spc="0">
                <a:solidFill>
                  <a:srgbClr val="F16981"/>
                </a:solidFill>
                <a:latin typeface="Avenir Next"/>
                <a:ea typeface="Avenir Next"/>
                <a:cs typeface="Avenir Next"/>
                <a:sym typeface="Avenir Next"/>
              </a:defRPr>
            </a:pPr>
            <a:endParaRPr/>
          </a:p>
        </p:txBody>
      </p:sp>
      <p:sp>
        <p:nvSpPr>
          <p:cNvPr id="1045" name="Shape"/>
          <p:cNvSpPr/>
          <p:nvPr/>
        </p:nvSpPr>
        <p:spPr>
          <a:xfrm>
            <a:off x="1504600" y="2958608"/>
            <a:ext cx="5729125" cy="324581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FFFFFF">
              <a:alpha val="89000"/>
            </a:srgbClr>
          </a:solidFill>
          <a:ln w="25400">
            <a:miter lim="400000"/>
          </a:ln>
        </p:spPr>
        <p:txBody>
          <a:bodyPr lIns="38100" tIns="38100" rIns="38100" bIns="38100" anchor="ct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Avenir Next"/>
                <a:ea typeface="Avenir Next"/>
                <a:cs typeface="Avenir Next"/>
                <a:sym typeface="Avenir Next"/>
              </a:defRPr>
            </a:pPr>
            <a:endParaRPr/>
          </a:p>
        </p:txBody>
      </p:sp>
      <p:sp>
        <p:nvSpPr>
          <p:cNvPr id="1046" name="Image"/>
          <p:cNvSpPr>
            <a:spLocks noGrp="1"/>
          </p:cNvSpPr>
          <p:nvPr>
            <p:ph type="pic" sz="quarter" idx="13"/>
          </p:nvPr>
        </p:nvSpPr>
        <p:spPr>
          <a:xfrm>
            <a:off x="1491900" y="2907808"/>
            <a:ext cx="5743250" cy="3347419"/>
          </a:xfrm>
          <a:prstGeom prst="rect">
            <a:avLst/>
          </a:prstGeom>
        </p:spPr>
        <p:txBody>
          <a:bodyPr lIns="91439" tIns="45719" rIns="91439" bIns="45719" anchor="t">
            <a:noAutofit/>
          </a:bodyPr>
          <a:lstStyle/>
          <a:p>
            <a:endParaRPr/>
          </a:p>
        </p:txBody>
      </p:sp>
      <p:sp>
        <p:nvSpPr>
          <p:cNvPr id="1047" name="Shape"/>
          <p:cNvSpPr/>
          <p:nvPr/>
        </p:nvSpPr>
        <p:spPr>
          <a:xfrm>
            <a:off x="3416815" y="6988984"/>
            <a:ext cx="1929797" cy="705553"/>
          </a:xfrm>
          <a:custGeom>
            <a:avLst/>
            <a:gdLst/>
            <a:ahLst/>
            <a:cxnLst>
              <a:cxn ang="0">
                <a:pos x="wd2" y="hd2"/>
              </a:cxn>
              <a:cxn ang="5400000">
                <a:pos x="wd2" y="hd2"/>
              </a:cxn>
              <a:cxn ang="10800000">
                <a:pos x="wd2" y="hd2"/>
              </a:cxn>
              <a:cxn ang="16200000">
                <a:pos x="wd2" y="hd2"/>
              </a:cxn>
            </a:cxnLst>
            <a:rect l="0" t="0" r="r" b="b"/>
            <a:pathLst>
              <a:path w="21268" h="21562" extrusionOk="0">
                <a:moveTo>
                  <a:pt x="1472" y="14586"/>
                </a:moveTo>
                <a:cubicBezTo>
                  <a:pt x="617" y="16291"/>
                  <a:pt x="-171" y="18784"/>
                  <a:pt x="32" y="20202"/>
                </a:cubicBezTo>
                <a:cubicBezTo>
                  <a:pt x="158" y="21080"/>
                  <a:pt x="390" y="21278"/>
                  <a:pt x="602" y="21405"/>
                </a:cubicBezTo>
                <a:cubicBezTo>
                  <a:pt x="802" y="21525"/>
                  <a:pt x="1241" y="21600"/>
                  <a:pt x="1353" y="21542"/>
                </a:cubicBezTo>
                <a:lnTo>
                  <a:pt x="19917" y="21542"/>
                </a:lnTo>
                <a:cubicBezTo>
                  <a:pt x="19932" y="21550"/>
                  <a:pt x="20500" y="21481"/>
                  <a:pt x="20669" y="21405"/>
                </a:cubicBezTo>
                <a:cubicBezTo>
                  <a:pt x="20878" y="21309"/>
                  <a:pt x="21111" y="21117"/>
                  <a:pt x="21238" y="20202"/>
                </a:cubicBezTo>
                <a:cubicBezTo>
                  <a:pt x="21429" y="18827"/>
                  <a:pt x="20652" y="16299"/>
                  <a:pt x="19798" y="14586"/>
                </a:cubicBezTo>
                <a:cubicBezTo>
                  <a:pt x="18074" y="11269"/>
                  <a:pt x="17696" y="2205"/>
                  <a:pt x="17535" y="0"/>
                </a:cubicBezTo>
                <a:lnTo>
                  <a:pt x="3736" y="0"/>
                </a:lnTo>
                <a:cubicBezTo>
                  <a:pt x="3583" y="2255"/>
                  <a:pt x="3198" y="11276"/>
                  <a:pt x="1472" y="14586"/>
                </a:cubicBezTo>
                <a:close/>
              </a:path>
            </a:pathLst>
          </a:custGeom>
          <a:solidFill>
            <a:srgbClr val="DCDEE0"/>
          </a:solidFill>
          <a:ln w="25400">
            <a:miter lim="400000"/>
          </a:ln>
        </p:spPr>
        <p:txBody>
          <a:bodyPr lIns="50800" tIns="50800" rIns="50800" bIns="50800" anchor="ct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48" name="Shape"/>
          <p:cNvSpPr/>
          <p:nvPr/>
        </p:nvSpPr>
        <p:spPr>
          <a:xfrm>
            <a:off x="1270000" y="6431322"/>
            <a:ext cx="6223726" cy="5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12"/>
                </a:lnTo>
                <a:cubicBezTo>
                  <a:pt x="0" y="18500"/>
                  <a:pt x="277" y="21600"/>
                  <a:pt x="616" y="21600"/>
                </a:cubicBezTo>
                <a:lnTo>
                  <a:pt x="8721" y="21600"/>
                </a:lnTo>
                <a:lnTo>
                  <a:pt x="13066" y="21600"/>
                </a:lnTo>
                <a:lnTo>
                  <a:pt x="20984" y="21600"/>
                </a:lnTo>
                <a:cubicBezTo>
                  <a:pt x="21323" y="21600"/>
                  <a:pt x="21600" y="18500"/>
                  <a:pt x="21600" y="14712"/>
                </a:cubicBezTo>
                <a:lnTo>
                  <a:pt x="21600" y="0"/>
                </a:lnTo>
                <a:cubicBezTo>
                  <a:pt x="21600" y="0"/>
                  <a:pt x="0" y="0"/>
                  <a:pt x="0" y="0"/>
                </a:cubicBezTo>
                <a:close/>
              </a:path>
            </a:pathLst>
          </a:custGeom>
          <a:solidFill>
            <a:srgbClr val="FFFFFF"/>
          </a:solidFill>
          <a:ln w="25400">
            <a:miter lim="400000"/>
          </a:ln>
        </p:spPr>
        <p:txBody>
          <a:bodyPr lIns="50800" tIns="50800" rIns="50800" bIns="50800" anchor="ct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49" name="Shape"/>
          <p:cNvSpPr/>
          <p:nvPr/>
        </p:nvSpPr>
        <p:spPr>
          <a:xfrm rot="10800000" flipH="1">
            <a:off x="4265899" y="6583154"/>
            <a:ext cx="231928" cy="245453"/>
          </a:xfrm>
          <a:custGeom>
            <a:avLst/>
            <a:gdLst/>
            <a:ahLst/>
            <a:cxnLst>
              <a:cxn ang="0">
                <a:pos x="wd2" y="hd2"/>
              </a:cxn>
              <a:cxn ang="5400000">
                <a:pos x="wd2" y="hd2"/>
              </a:cxn>
              <a:cxn ang="10800000">
                <a:pos x="wd2" y="hd2"/>
              </a:cxn>
              <a:cxn ang="16200000">
                <a:pos x="wd2" y="hd2"/>
              </a:cxn>
            </a:cxnLst>
            <a:rect l="0" t="0" r="r" b="b"/>
            <a:pathLst>
              <a:path w="20539" h="20595" extrusionOk="0">
                <a:moveTo>
                  <a:pt x="10867" y="0"/>
                </a:moveTo>
                <a:cubicBezTo>
                  <a:pt x="8085" y="0"/>
                  <a:pt x="5306" y="1008"/>
                  <a:pt x="3183" y="3019"/>
                </a:cubicBezTo>
                <a:cubicBezTo>
                  <a:pt x="-1061" y="7040"/>
                  <a:pt x="-1061" y="13557"/>
                  <a:pt x="3183" y="17579"/>
                </a:cubicBezTo>
                <a:cubicBezTo>
                  <a:pt x="7428" y="21600"/>
                  <a:pt x="14306" y="21600"/>
                  <a:pt x="18550" y="17579"/>
                </a:cubicBezTo>
                <a:cubicBezTo>
                  <a:pt x="19401" y="16772"/>
                  <a:pt x="20029" y="15848"/>
                  <a:pt x="20539" y="14881"/>
                </a:cubicBezTo>
                <a:lnTo>
                  <a:pt x="10867" y="10299"/>
                </a:lnTo>
                <a:lnTo>
                  <a:pt x="20539" y="5717"/>
                </a:lnTo>
                <a:cubicBezTo>
                  <a:pt x="20029" y="4750"/>
                  <a:pt x="19401" y="3825"/>
                  <a:pt x="18550" y="3019"/>
                </a:cubicBezTo>
                <a:cubicBezTo>
                  <a:pt x="16428" y="1008"/>
                  <a:pt x="13648" y="0"/>
                  <a:pt x="10867" y="0"/>
                </a:cubicBezTo>
                <a:close/>
              </a:path>
            </a:pathLst>
          </a:custGeom>
          <a:solidFill>
            <a:srgbClr val="53585F"/>
          </a:solidFill>
          <a:ln w="12700">
            <a:miter lim="400000"/>
          </a:ln>
        </p:spPr>
        <p:txBody>
          <a:bodyPr lIns="50800" tIns="50800" rIns="50800" bIns="50800" anchor="ct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sp>
        <p:nvSpPr>
          <p:cNvPr id="1050" name="Title Text"/>
          <p:cNvSpPr txBox="1">
            <a:spLocks noGrp="1"/>
          </p:cNvSpPr>
          <p:nvPr>
            <p:ph type="title"/>
          </p:nvPr>
        </p:nvSpPr>
        <p:spPr>
          <a:xfrm>
            <a:off x="1270000" y="542159"/>
            <a:ext cx="10464800" cy="1489841"/>
          </a:xfrm>
          <a:prstGeom prst="rect">
            <a:avLst/>
          </a:prstGeom>
        </p:spPr>
        <p:txBody>
          <a:bodyPr lIns="0" tIns="0" rIns="0" bIns="0" anchor="t"/>
          <a:lstStyle>
            <a:lvl1pPr algn="l"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900" b="1" cap="all" spc="158">
                <a:solidFill>
                  <a:srgbClr val="FFFFFF"/>
                </a:solidFill>
                <a:latin typeface="Avenir Next"/>
                <a:ea typeface="Avenir Next"/>
                <a:cs typeface="Avenir Next"/>
                <a:sym typeface="Avenir Next"/>
              </a:defRPr>
            </a:lvl1pPr>
          </a:lstStyle>
          <a:p>
            <a:r>
              <a:t>Title Text</a:t>
            </a:r>
          </a:p>
        </p:txBody>
      </p:sp>
      <p:sp>
        <p:nvSpPr>
          <p:cNvPr id="1051" name="Body Level One…"/>
          <p:cNvSpPr txBox="1">
            <a:spLocks noGrp="1"/>
          </p:cNvSpPr>
          <p:nvPr>
            <p:ph type="body" sz="quarter" idx="1"/>
          </p:nvPr>
        </p:nvSpPr>
        <p:spPr>
          <a:xfrm>
            <a:off x="8171987" y="2730500"/>
            <a:ext cx="3558713" cy="4193780"/>
          </a:xfrm>
          <a:prstGeom prst="rect">
            <a:avLst/>
          </a:prstGeom>
        </p:spPr>
        <p:txBody>
          <a:bodyPr lIns="0" tIns="0" rIns="0" bIns="0" anchor="t"/>
          <a:lstStyle>
            <a:lvl1pPr marL="0" indent="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1pPr>
            <a:lvl2pPr marL="0" indent="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2pPr>
            <a:lvl3pPr marL="0" indent="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3pPr>
            <a:lvl4pPr marL="0" indent="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4pPr>
            <a:lvl5pPr marL="0" indent="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grpSp>
        <p:nvGrpSpPr>
          <p:cNvPr id="1054" name="Group"/>
          <p:cNvGrpSpPr/>
          <p:nvPr/>
        </p:nvGrpSpPr>
        <p:grpSpPr>
          <a:xfrm>
            <a:off x="6502400" y="7344367"/>
            <a:ext cx="1113229" cy="413670"/>
            <a:chOff x="0" y="0"/>
            <a:chExt cx="1113228" cy="413668"/>
          </a:xfrm>
        </p:grpSpPr>
        <p:sp>
          <p:nvSpPr>
            <p:cNvPr id="1052" name="Shape"/>
            <p:cNvSpPr/>
            <p:nvPr/>
          </p:nvSpPr>
          <p:spPr>
            <a:xfrm>
              <a:off x="6372" y="229427"/>
              <a:ext cx="1105851" cy="184242"/>
            </a:xfrm>
            <a:custGeom>
              <a:avLst/>
              <a:gdLst/>
              <a:ahLst/>
              <a:cxnLst>
                <a:cxn ang="0">
                  <a:pos x="wd2" y="hd2"/>
                </a:cxn>
                <a:cxn ang="5400000">
                  <a:pos x="wd2" y="hd2"/>
                </a:cxn>
                <a:cxn ang="10800000">
                  <a:pos x="wd2" y="hd2"/>
                </a:cxn>
                <a:cxn ang="16200000">
                  <a:pos x="wd2" y="hd2"/>
                </a:cxn>
              </a:cxnLst>
              <a:rect l="0" t="0" r="r" b="b"/>
              <a:pathLst>
                <a:path w="21600" h="21600" extrusionOk="0">
                  <a:moveTo>
                    <a:pt x="18892" y="11558"/>
                  </a:moveTo>
                  <a:cubicBezTo>
                    <a:pt x="17246" y="14752"/>
                    <a:pt x="13097" y="16868"/>
                    <a:pt x="11002" y="16868"/>
                  </a:cubicBezTo>
                  <a:cubicBezTo>
                    <a:pt x="10886" y="16868"/>
                    <a:pt x="10425" y="16868"/>
                    <a:pt x="10309" y="16868"/>
                  </a:cubicBezTo>
                  <a:cubicBezTo>
                    <a:pt x="8214" y="16868"/>
                    <a:pt x="4064" y="14752"/>
                    <a:pt x="2418" y="11558"/>
                  </a:cubicBezTo>
                  <a:cubicBezTo>
                    <a:pt x="1560" y="9892"/>
                    <a:pt x="602" y="7033"/>
                    <a:pt x="0" y="2579"/>
                  </a:cubicBezTo>
                  <a:cubicBezTo>
                    <a:pt x="5" y="2676"/>
                    <a:pt x="10" y="2774"/>
                    <a:pt x="16" y="2869"/>
                  </a:cubicBezTo>
                  <a:cubicBezTo>
                    <a:pt x="452" y="9948"/>
                    <a:pt x="1697" y="14125"/>
                    <a:pt x="2777" y="16290"/>
                  </a:cubicBezTo>
                  <a:cubicBezTo>
                    <a:pt x="2908" y="16554"/>
                    <a:pt x="3057" y="16810"/>
                    <a:pt x="3219" y="17058"/>
                  </a:cubicBezTo>
                  <a:cubicBezTo>
                    <a:pt x="3809" y="17962"/>
                    <a:pt x="4585" y="18762"/>
                    <a:pt x="5428" y="19428"/>
                  </a:cubicBezTo>
                  <a:cubicBezTo>
                    <a:pt x="7157" y="20795"/>
                    <a:pt x="9165" y="21600"/>
                    <a:pt x="10416" y="21600"/>
                  </a:cubicBezTo>
                  <a:cubicBezTo>
                    <a:pt x="10529" y="21600"/>
                    <a:pt x="10975" y="21600"/>
                    <a:pt x="11087" y="21600"/>
                  </a:cubicBezTo>
                  <a:cubicBezTo>
                    <a:pt x="12338" y="21600"/>
                    <a:pt x="14346" y="20795"/>
                    <a:pt x="16074" y="19429"/>
                  </a:cubicBezTo>
                  <a:cubicBezTo>
                    <a:pt x="16917" y="18763"/>
                    <a:pt x="17694" y="17963"/>
                    <a:pt x="18284" y="17059"/>
                  </a:cubicBezTo>
                  <a:cubicBezTo>
                    <a:pt x="18446" y="16810"/>
                    <a:pt x="18595" y="16554"/>
                    <a:pt x="18727" y="16290"/>
                  </a:cubicBezTo>
                  <a:cubicBezTo>
                    <a:pt x="19807" y="14125"/>
                    <a:pt x="21051" y="9947"/>
                    <a:pt x="21487" y="2869"/>
                  </a:cubicBezTo>
                  <a:cubicBezTo>
                    <a:pt x="21541" y="2006"/>
                    <a:pt x="21578" y="1030"/>
                    <a:pt x="21600" y="0"/>
                  </a:cubicBezTo>
                  <a:cubicBezTo>
                    <a:pt x="21059" y="5959"/>
                    <a:pt x="19906" y="9591"/>
                    <a:pt x="18892" y="11558"/>
                  </a:cubicBezTo>
                  <a:close/>
                </a:path>
              </a:pathLst>
            </a:custGeom>
            <a:solidFill>
              <a:srgbClr val="DCDEE0"/>
            </a:solidFill>
            <a:ln w="25400" cap="flat">
              <a:noFill/>
              <a:miter lim="400000"/>
            </a:ln>
            <a:effectLst/>
          </p:spPr>
          <p:txBody>
            <a:bodyPr wrap="square" lIns="38100" tIns="38100" rIns="38100" bIns="381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53" name="Shape"/>
            <p:cNvSpPr/>
            <p:nvPr/>
          </p:nvSpPr>
          <p:spPr>
            <a:xfrm>
              <a:off x="-1" y="0"/>
              <a:ext cx="1113230" cy="374569"/>
            </a:xfrm>
            <a:custGeom>
              <a:avLst/>
              <a:gdLst/>
              <a:ahLst/>
              <a:cxnLst>
                <a:cxn ang="0">
                  <a:pos x="wd2" y="hd2"/>
                </a:cxn>
                <a:cxn ang="5400000">
                  <a:pos x="wd2" y="hd2"/>
                </a:cxn>
                <a:cxn ang="10800000">
                  <a:pos x="wd2" y="hd2"/>
                </a:cxn>
                <a:cxn ang="16200000">
                  <a:pos x="wd2" y="hd2"/>
                </a:cxn>
              </a:cxnLst>
              <a:rect l="0" t="0" r="r" b="b"/>
              <a:pathLst>
                <a:path w="21481" h="21566" extrusionOk="0">
                  <a:moveTo>
                    <a:pt x="21246" y="8709"/>
                  </a:moveTo>
                  <a:cubicBezTo>
                    <a:pt x="20814" y="6092"/>
                    <a:pt x="19902" y="4695"/>
                    <a:pt x="19049" y="3710"/>
                  </a:cubicBezTo>
                  <a:cubicBezTo>
                    <a:pt x="18366" y="2920"/>
                    <a:pt x="17648" y="2375"/>
                    <a:pt x="16937" y="1886"/>
                  </a:cubicBezTo>
                  <a:cubicBezTo>
                    <a:pt x="15515" y="908"/>
                    <a:pt x="14063" y="425"/>
                    <a:pt x="12611" y="101"/>
                  </a:cubicBezTo>
                  <a:cubicBezTo>
                    <a:pt x="12004" y="-34"/>
                    <a:pt x="9476" y="-34"/>
                    <a:pt x="8869" y="101"/>
                  </a:cubicBezTo>
                  <a:cubicBezTo>
                    <a:pt x="7418" y="425"/>
                    <a:pt x="5965" y="908"/>
                    <a:pt x="4543" y="1886"/>
                  </a:cubicBezTo>
                  <a:cubicBezTo>
                    <a:pt x="3832" y="2375"/>
                    <a:pt x="3115" y="2920"/>
                    <a:pt x="2431" y="3710"/>
                  </a:cubicBezTo>
                  <a:cubicBezTo>
                    <a:pt x="1579" y="4695"/>
                    <a:pt x="667" y="6092"/>
                    <a:pt x="234" y="8709"/>
                  </a:cubicBezTo>
                  <a:cubicBezTo>
                    <a:pt x="-28" y="10295"/>
                    <a:pt x="-76" y="12829"/>
                    <a:pt x="118" y="14549"/>
                  </a:cubicBezTo>
                  <a:cubicBezTo>
                    <a:pt x="713" y="16736"/>
                    <a:pt x="1660" y="18140"/>
                    <a:pt x="2507" y="18958"/>
                  </a:cubicBezTo>
                  <a:cubicBezTo>
                    <a:pt x="4133" y="20527"/>
                    <a:pt x="8233" y="21566"/>
                    <a:pt x="10302" y="21566"/>
                  </a:cubicBezTo>
                  <a:cubicBezTo>
                    <a:pt x="10417" y="21566"/>
                    <a:pt x="10873" y="21566"/>
                    <a:pt x="10987" y="21566"/>
                  </a:cubicBezTo>
                  <a:cubicBezTo>
                    <a:pt x="13057" y="21566"/>
                    <a:pt x="17156" y="20527"/>
                    <a:pt x="18782" y="18958"/>
                  </a:cubicBezTo>
                  <a:cubicBezTo>
                    <a:pt x="19784" y="17992"/>
                    <a:pt x="20923" y="16209"/>
                    <a:pt x="21457" y="13282"/>
                  </a:cubicBezTo>
                  <a:cubicBezTo>
                    <a:pt x="21524" y="11735"/>
                    <a:pt x="21449" y="9937"/>
                    <a:pt x="21246" y="8709"/>
                  </a:cubicBezTo>
                  <a:close/>
                </a:path>
              </a:pathLst>
            </a:custGeom>
            <a:solidFill>
              <a:srgbClr val="FFFFFF"/>
            </a:solidFill>
            <a:ln w="25400" cap="flat">
              <a:noFill/>
              <a:miter lim="400000"/>
            </a:ln>
            <a:effectLst/>
          </p:spPr>
          <p:txBody>
            <a:bodyPr wrap="square" lIns="38100" tIns="38100" rIns="38100" bIns="3810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1055" name="Ipsum Sollicitudin Elit Tristique"/>
          <p:cNvSpPr txBox="1">
            <a:spLocks noGrp="1"/>
          </p:cNvSpPr>
          <p:nvPr>
            <p:ph type="body" sz="quarter" idx="14"/>
          </p:nvPr>
        </p:nvSpPr>
        <p:spPr>
          <a:xfrm>
            <a:off x="1950936" y="3259885"/>
            <a:ext cx="4836454" cy="2629382"/>
          </a:xfrm>
          <a:prstGeom prst="rect">
            <a:avLst/>
          </a:prstGeom>
        </p:spPr>
        <p:txBody>
          <a:bodyPr lIns="0" tIns="0" rIns="0" bIns="0"/>
          <a:lstStyle>
            <a:lvl1pPr marL="0" indent="0" algn="ctr" defTabSz="457200">
              <a:lnSpc>
                <a:spcPct val="9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cap="all" spc="90">
                <a:solidFill>
                  <a:srgbClr val="FFFFFF"/>
                </a:solidFill>
                <a:latin typeface="Avenir Next"/>
                <a:ea typeface="Avenir Next"/>
                <a:cs typeface="Avenir Next"/>
                <a:sym typeface="Avenir Next"/>
              </a:defRPr>
            </a:lvl1pPr>
          </a:lstStyle>
          <a:p>
            <a:r>
              <a:t>Ipsum Sollicitudin Elit Tristique</a:t>
            </a:r>
          </a:p>
        </p:txBody>
      </p:sp>
      <p:sp>
        <p:nvSpPr>
          <p:cNvPr id="1056" name="Fusce dapibus, tellus ac cursus commodo, tortor mauris condimentum nibh, ut fermentum massa justo sit amet risus. Etiam porta sem malesuada magna mollis euismod. Maecenas faucibus."/>
          <p:cNvSpPr txBox="1">
            <a:spLocks noGrp="1"/>
          </p:cNvSpPr>
          <p:nvPr>
            <p:ph type="body" sz="quarter" idx="15"/>
          </p:nvPr>
        </p:nvSpPr>
        <p:spPr>
          <a:xfrm>
            <a:off x="1270000" y="8390397"/>
            <a:ext cx="10464800" cy="766268"/>
          </a:xfrm>
          <a:prstGeom prst="rect">
            <a:avLst/>
          </a:prstGeom>
        </p:spPr>
        <p:txBody>
          <a:bodyPr lIns="0" tIns="0" rIns="0" bIns="0" anchor="t"/>
          <a:lstStyle>
            <a:lvl1pPr marL="0" indent="0" defTabSz="457200">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spc="36">
                <a:solidFill>
                  <a:srgbClr val="FFFFFF"/>
                </a:solidFill>
                <a:latin typeface="Avenir Next"/>
                <a:ea typeface="Avenir Next"/>
                <a:cs typeface="Avenir Next"/>
                <a:sym typeface="Avenir Next"/>
              </a:defRPr>
            </a:lvl1pPr>
          </a:lstStyle>
          <a:p>
            <a:r>
              <a:t>Fusce dapibus, tellus ac cursus commodo, tortor mauris condimentum nibh, ut fermentum massa justo sit amet risus. Etiam porta sem malesuada magna mollis euismod. Maecenas faucibus.</a:t>
            </a:r>
          </a:p>
        </p:txBody>
      </p:sp>
      <p:sp>
        <p:nvSpPr>
          <p:cNvPr id="1057"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058" name="Slide Number"/>
          <p:cNvSpPr txBox="1">
            <a:spLocks noGrp="1"/>
          </p:cNvSpPr>
          <p:nvPr>
            <p:ph type="sldNum" sz="quarter" idx="2"/>
          </p:nvPr>
        </p:nvSpPr>
        <p:spPr>
          <a:xfrm>
            <a:off x="12316968" y="247650"/>
            <a:ext cx="524765" cy="520507"/>
          </a:xfrm>
          <a:prstGeom prst="rect">
            <a:avLst/>
          </a:prstGeom>
        </p:spPr>
        <p:txBody>
          <a:bodyPr lIns="0" tIns="0" rIns="0" bIns="0"/>
          <a:lstStyle>
            <a:lvl1pPr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cap="all" spc="70">
                <a:solidFill>
                  <a:srgbClr val="FFFFFF"/>
                </a:solidFill>
                <a:latin typeface="+mn-lt"/>
                <a:ea typeface="+mn-ea"/>
                <a:cs typeface="+mn-cs"/>
                <a:sym typeface="Helvetica Neue Thin"/>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Notebook Slide">
    <p:bg>
      <p:bgPr>
        <a:solidFill>
          <a:srgbClr val="EAB17B"/>
        </a:solidFill>
        <a:effectLst/>
      </p:bgPr>
    </p:bg>
    <p:spTree>
      <p:nvGrpSpPr>
        <p:cNvPr id="1" name=""/>
        <p:cNvGrpSpPr/>
        <p:nvPr/>
      </p:nvGrpSpPr>
      <p:grpSpPr>
        <a:xfrm>
          <a:off x="0" y="0"/>
          <a:ext cx="0" cy="0"/>
          <a:chOff x="0" y="0"/>
          <a:chExt cx="0" cy="0"/>
        </a:xfrm>
      </p:grpSpPr>
      <p:grpSp>
        <p:nvGrpSpPr>
          <p:cNvPr id="1069" name="Group"/>
          <p:cNvGrpSpPr/>
          <p:nvPr/>
        </p:nvGrpSpPr>
        <p:grpSpPr>
          <a:xfrm>
            <a:off x="1264429" y="876299"/>
            <a:ext cx="10475942" cy="8001002"/>
            <a:chOff x="0" y="0"/>
            <a:chExt cx="10475941" cy="8001000"/>
          </a:xfrm>
        </p:grpSpPr>
        <p:sp>
          <p:nvSpPr>
            <p:cNvPr id="1065" name="Rectangle"/>
            <p:cNvSpPr/>
            <p:nvPr/>
          </p:nvSpPr>
          <p:spPr>
            <a:xfrm flipH="1">
              <a:off x="0" y="144044"/>
              <a:ext cx="10475942" cy="7856957"/>
            </a:xfrm>
            <a:prstGeom prst="rect">
              <a:avLst/>
            </a:prstGeom>
            <a:solidFill>
              <a:srgbClr val="2489C2"/>
            </a:solidFill>
            <a:ln w="12700" cap="flat">
              <a:noFill/>
              <a:miter lim="400000"/>
            </a:ln>
            <a:effectLst/>
          </p:spPr>
          <p:txBody>
            <a:bodyPr wrap="square" lIns="0" tIns="0" rIns="0" bIns="0" numCol="1" anchor="ctr">
              <a:noAutofit/>
            </a:bodyP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FFFFFF"/>
                  </a:solidFill>
                </a:defRPr>
              </a:pPr>
              <a:endParaRPr/>
            </a:p>
          </p:txBody>
        </p:sp>
        <p:sp>
          <p:nvSpPr>
            <p:cNvPr id="1066" name="Rectangle"/>
            <p:cNvSpPr/>
            <p:nvPr/>
          </p:nvSpPr>
          <p:spPr>
            <a:xfrm flipH="1">
              <a:off x="5237970" y="274993"/>
              <a:ext cx="5103012" cy="7595058"/>
            </a:xfrm>
            <a:prstGeom prst="rect">
              <a:avLst/>
            </a:prstGeom>
            <a:solidFill>
              <a:srgbClr val="FFFFFF"/>
            </a:solidFill>
            <a:ln w="12700" cap="flat">
              <a:noFill/>
              <a:miter lim="400000"/>
            </a:ln>
            <a:effectLst/>
          </p:spPr>
          <p:txBody>
            <a:bodyPr wrap="square" lIns="0" tIns="0" rIns="0" bIns="0" numCol="1" anchor="ctr">
              <a:noAutofit/>
            </a:bodyPr>
            <a:lstStyle/>
            <a:p>
              <a:pPr algn="l" defTabSz="4572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latin typeface="Seravek"/>
                  <a:ea typeface="Seravek"/>
                  <a:cs typeface="Seravek"/>
                  <a:sym typeface="Seravek"/>
                </a:defRPr>
              </a:pPr>
              <a:endParaRPr/>
            </a:p>
          </p:txBody>
        </p:sp>
        <p:sp>
          <p:nvSpPr>
            <p:cNvPr id="1067" name="Shape"/>
            <p:cNvSpPr/>
            <p:nvPr/>
          </p:nvSpPr>
          <p:spPr>
            <a:xfrm flipH="1">
              <a:off x="134959" y="78569"/>
              <a:ext cx="5103012" cy="7791483"/>
            </a:xfrm>
            <a:custGeom>
              <a:avLst/>
              <a:gdLst/>
              <a:ahLst/>
              <a:cxnLst>
                <a:cxn ang="0">
                  <a:pos x="wd2" y="hd2"/>
                </a:cxn>
                <a:cxn ang="5400000">
                  <a:pos x="wd2" y="hd2"/>
                </a:cxn>
                <a:cxn ang="10800000">
                  <a:pos x="wd2" y="hd2"/>
                </a:cxn>
                <a:cxn ang="16200000">
                  <a:pos x="wd2" y="hd2"/>
                </a:cxn>
              </a:cxnLst>
              <a:rect l="0" t="0" r="r" b="b"/>
              <a:pathLst>
                <a:path w="21600" h="21600" extrusionOk="0">
                  <a:moveTo>
                    <a:pt x="0" y="762"/>
                  </a:moveTo>
                  <a:lnTo>
                    <a:pt x="21600" y="0"/>
                  </a:lnTo>
                  <a:lnTo>
                    <a:pt x="21600" y="21600"/>
                  </a:lnTo>
                  <a:lnTo>
                    <a:pt x="0" y="21600"/>
                  </a:lnTo>
                  <a:lnTo>
                    <a:pt x="0" y="762"/>
                  </a:lnTo>
                  <a:close/>
                </a:path>
              </a:pathLst>
            </a:custGeom>
            <a:solidFill>
              <a:srgbClr val="CBCDCE"/>
            </a:solidFill>
            <a:ln w="12700" cap="flat">
              <a:noFill/>
              <a:miter lim="400000"/>
            </a:ln>
            <a:effectLst/>
          </p:spPr>
          <p:txBody>
            <a:bodyPr wrap="square" lIns="0" tIns="0" rIns="0" bIns="0" numCol="1" anchor="ctr">
              <a:noAutofit/>
            </a:bodyPr>
            <a:lstStyle/>
            <a:p>
              <a:pPr algn="l" defTabSz="457200">
                <a:lnSpc>
                  <a:spcPct val="100000"/>
                </a:lnSpc>
                <a:spcBef>
                  <a:spcPts val="0"/>
                </a:spcBef>
                <a:defRPr sz="1200" spc="0">
                  <a:solidFill>
                    <a:srgbClr val="000000"/>
                  </a:solidFill>
                  <a:latin typeface="Helvetica"/>
                  <a:ea typeface="Helvetica"/>
                  <a:cs typeface="Helvetica"/>
                  <a:sym typeface="Helvetica"/>
                </a:defRPr>
              </a:pPr>
              <a:endParaRPr/>
            </a:p>
          </p:txBody>
        </p:sp>
        <p:sp>
          <p:nvSpPr>
            <p:cNvPr id="1068" name="Shape"/>
            <p:cNvSpPr/>
            <p:nvPr/>
          </p:nvSpPr>
          <p:spPr>
            <a:xfrm flipH="1">
              <a:off x="283096" y="0"/>
              <a:ext cx="4954875" cy="7870052"/>
            </a:xfrm>
            <a:custGeom>
              <a:avLst/>
              <a:gdLst/>
              <a:ahLst/>
              <a:cxnLst>
                <a:cxn ang="0">
                  <a:pos x="wd2" y="hd2"/>
                </a:cxn>
                <a:cxn ang="5400000">
                  <a:pos x="wd2" y="hd2"/>
                </a:cxn>
                <a:cxn ang="10800000">
                  <a:pos x="wd2" y="hd2"/>
                </a:cxn>
                <a:cxn ang="16200000">
                  <a:pos x="wd2" y="hd2"/>
                </a:cxn>
              </a:cxnLst>
              <a:rect l="0" t="0" r="r" b="b"/>
              <a:pathLst>
                <a:path w="21600" h="21600" extrusionOk="0">
                  <a:moveTo>
                    <a:pt x="0" y="752"/>
                  </a:moveTo>
                  <a:lnTo>
                    <a:pt x="21600" y="0"/>
                  </a:lnTo>
                  <a:lnTo>
                    <a:pt x="21600" y="21205"/>
                  </a:lnTo>
                  <a:lnTo>
                    <a:pt x="0" y="21600"/>
                  </a:lnTo>
                  <a:lnTo>
                    <a:pt x="0" y="752"/>
                  </a:lnTo>
                  <a:close/>
                </a:path>
              </a:pathLst>
            </a:custGeom>
            <a:solidFill>
              <a:srgbClr val="F5F7F9"/>
            </a:solidFill>
            <a:ln w="12700" cap="flat">
              <a:noFill/>
              <a:miter lim="400000"/>
            </a:ln>
            <a:effectLst/>
          </p:spPr>
          <p:txBody>
            <a:bodyPr wrap="square" lIns="0" tIns="0" rIns="0" bIns="0" numCol="1" anchor="ctr">
              <a:noAutofit/>
            </a:bodyPr>
            <a:lstStyle/>
            <a:p>
              <a:pPr algn="l" defTabSz="4572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latin typeface="Seravek"/>
                  <a:ea typeface="Seravek"/>
                  <a:cs typeface="Seravek"/>
                  <a:sym typeface="Seravek"/>
                </a:defRPr>
              </a:pPr>
              <a:endParaRPr/>
            </a:p>
          </p:txBody>
        </p:sp>
      </p:grpSp>
      <p:grpSp>
        <p:nvGrpSpPr>
          <p:cNvPr id="1073" name="Group"/>
          <p:cNvGrpSpPr/>
          <p:nvPr/>
        </p:nvGrpSpPr>
        <p:grpSpPr>
          <a:xfrm>
            <a:off x="313054" y="7675139"/>
            <a:ext cx="4196184" cy="1555175"/>
            <a:chOff x="0" y="0"/>
            <a:chExt cx="4196182" cy="1555174"/>
          </a:xfrm>
        </p:grpSpPr>
        <p:sp>
          <p:nvSpPr>
            <p:cNvPr id="1070" name="Shape"/>
            <p:cNvSpPr/>
            <p:nvPr/>
          </p:nvSpPr>
          <p:spPr>
            <a:xfrm>
              <a:off x="3990177" y="1419622"/>
              <a:ext cx="206006" cy="135553"/>
            </a:xfrm>
            <a:custGeom>
              <a:avLst/>
              <a:gdLst/>
              <a:ahLst/>
              <a:cxnLst>
                <a:cxn ang="0">
                  <a:pos x="wd2" y="hd2"/>
                </a:cxn>
                <a:cxn ang="5400000">
                  <a:pos x="wd2" y="hd2"/>
                </a:cxn>
                <a:cxn ang="10800000">
                  <a:pos x="wd2" y="hd2"/>
                </a:cxn>
                <a:cxn ang="16200000">
                  <a:pos x="wd2" y="hd2"/>
                </a:cxn>
              </a:cxnLst>
              <a:rect l="0" t="0" r="r" b="b"/>
              <a:pathLst>
                <a:path w="20679" h="20044" extrusionOk="0">
                  <a:moveTo>
                    <a:pt x="6900" y="10548"/>
                  </a:moveTo>
                  <a:cubicBezTo>
                    <a:pt x="7522" y="7730"/>
                    <a:pt x="6204" y="4093"/>
                    <a:pt x="3599" y="0"/>
                  </a:cubicBezTo>
                  <a:lnTo>
                    <a:pt x="8991" y="2581"/>
                  </a:lnTo>
                  <a:cubicBezTo>
                    <a:pt x="11187" y="3632"/>
                    <a:pt x="21600" y="12638"/>
                    <a:pt x="20613" y="17112"/>
                  </a:cubicBezTo>
                  <a:cubicBezTo>
                    <a:pt x="19623" y="21600"/>
                    <a:pt x="7604" y="19874"/>
                    <a:pt x="5408" y="18823"/>
                  </a:cubicBezTo>
                  <a:lnTo>
                    <a:pt x="0" y="16234"/>
                  </a:lnTo>
                  <a:cubicBezTo>
                    <a:pt x="3752" y="15179"/>
                    <a:pt x="6277" y="13376"/>
                    <a:pt x="6900" y="10548"/>
                  </a:cubicBezTo>
                  <a:close/>
                </a:path>
              </a:pathLst>
            </a:custGeom>
            <a:solidFill>
              <a:srgbClr val="484848"/>
            </a:solidFill>
            <a:ln w="12700" cap="flat">
              <a:noFill/>
              <a:miter lim="400000"/>
            </a:ln>
            <a:effectLst/>
          </p:spPr>
          <p:txBody>
            <a:bodyPr wrap="square" lIns="38100" tIns="38100" rIns="38100" bIns="38100" numCol="1" anchor="ctr">
              <a:noAutofit/>
            </a:bodyPr>
            <a:lstStyle/>
            <a:p>
              <a:pPr defTabSz="457200">
                <a:lnSpc>
                  <a:spcPct val="80000"/>
                </a:lnSpc>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spc="0">
                  <a:solidFill>
                    <a:srgbClr val="F16981"/>
                  </a:solidFill>
                  <a:latin typeface="Helvetica Neue UltraLight"/>
                  <a:ea typeface="Helvetica Neue UltraLight"/>
                  <a:cs typeface="Helvetica Neue UltraLight"/>
                  <a:sym typeface="Helvetica Neue UltraLight"/>
                </a:defRPr>
              </a:pPr>
              <a:endParaRPr/>
            </a:p>
          </p:txBody>
        </p:sp>
        <p:sp>
          <p:nvSpPr>
            <p:cNvPr id="1071" name="Shape"/>
            <p:cNvSpPr/>
            <p:nvPr/>
          </p:nvSpPr>
          <p:spPr>
            <a:xfrm>
              <a:off x="0" y="0"/>
              <a:ext cx="4059868" cy="1537936"/>
            </a:xfrm>
            <a:custGeom>
              <a:avLst/>
              <a:gdLst/>
              <a:ahLst/>
              <a:cxnLst>
                <a:cxn ang="0">
                  <a:pos x="wd2" y="hd2"/>
                </a:cxn>
                <a:cxn ang="5400000">
                  <a:pos x="wd2" y="hd2"/>
                </a:cxn>
                <a:cxn ang="10800000">
                  <a:pos x="wd2" y="hd2"/>
                </a:cxn>
                <a:cxn ang="16200000">
                  <a:pos x="wd2" y="hd2"/>
                </a:cxn>
              </a:cxnLst>
              <a:rect l="0" t="0" r="r" b="b"/>
              <a:pathLst>
                <a:path w="21425" h="20786" extrusionOk="0">
                  <a:moveTo>
                    <a:pt x="663" y="0"/>
                  </a:moveTo>
                  <a:lnTo>
                    <a:pt x="4201" y="2945"/>
                  </a:lnTo>
                  <a:lnTo>
                    <a:pt x="18065" y="14481"/>
                  </a:lnTo>
                  <a:cubicBezTo>
                    <a:pt x="18628" y="14950"/>
                    <a:pt x="21600" y="18715"/>
                    <a:pt x="21417" y="20157"/>
                  </a:cubicBezTo>
                  <a:cubicBezTo>
                    <a:pt x="21234" y="21600"/>
                    <a:pt x="17965" y="20172"/>
                    <a:pt x="17402" y="19704"/>
                  </a:cubicBezTo>
                  <a:lnTo>
                    <a:pt x="3539" y="8167"/>
                  </a:lnTo>
                  <a:lnTo>
                    <a:pt x="0" y="5223"/>
                  </a:lnTo>
                  <a:cubicBezTo>
                    <a:pt x="0" y="5223"/>
                    <a:pt x="663" y="0"/>
                    <a:pt x="663" y="0"/>
                  </a:cubicBezTo>
                  <a:close/>
                </a:path>
              </a:pathLst>
            </a:custGeom>
            <a:solidFill>
              <a:srgbClr val="E4646C"/>
            </a:solidFill>
            <a:ln w="12700" cap="flat">
              <a:noFill/>
              <a:miter lim="400000"/>
            </a:ln>
            <a:effectLst/>
          </p:spPr>
          <p:txBody>
            <a:bodyPr wrap="square" lIns="38100" tIns="38100" rIns="38100" bIns="38100" numCol="1" anchor="ctr">
              <a:noAutofit/>
            </a:bodyPr>
            <a:lstStyle/>
            <a:p>
              <a:pPr algn="l" defTabSz="14605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cap="all" spc="96">
                  <a:solidFill>
                    <a:srgbClr val="E46B61"/>
                  </a:solidFill>
                  <a:latin typeface="Helvetica Neue Bold Condensed"/>
                  <a:ea typeface="Helvetica Neue Bold Condensed"/>
                  <a:cs typeface="Helvetica Neue Bold Condensed"/>
                  <a:sym typeface="Helvetica Neue Bold Condensed"/>
                </a:defRPr>
              </a:pPr>
              <a:endParaRPr/>
            </a:p>
          </p:txBody>
        </p:sp>
        <p:sp>
          <p:nvSpPr>
            <p:cNvPr id="1072" name="Shape"/>
            <p:cNvSpPr/>
            <p:nvPr/>
          </p:nvSpPr>
          <p:spPr>
            <a:xfrm>
              <a:off x="287798" y="54982"/>
              <a:ext cx="1307508" cy="989583"/>
            </a:xfrm>
            <a:custGeom>
              <a:avLst/>
              <a:gdLst/>
              <a:ahLst/>
              <a:cxnLst>
                <a:cxn ang="0">
                  <a:pos x="wd2" y="hd2"/>
                </a:cxn>
                <a:cxn ang="5400000">
                  <a:pos x="wd2" y="hd2"/>
                </a:cxn>
                <a:cxn ang="10800000">
                  <a:pos x="wd2" y="hd2"/>
                </a:cxn>
                <a:cxn ang="16200000">
                  <a:pos x="wd2" y="hd2"/>
                </a:cxn>
              </a:cxnLst>
              <a:rect l="0" t="0" r="r" b="b"/>
              <a:pathLst>
                <a:path w="21600" h="21600" extrusionOk="0">
                  <a:moveTo>
                    <a:pt x="3076" y="0"/>
                  </a:moveTo>
                  <a:lnTo>
                    <a:pt x="7388" y="1851"/>
                  </a:lnTo>
                  <a:lnTo>
                    <a:pt x="4735" y="12638"/>
                  </a:lnTo>
                  <a:lnTo>
                    <a:pt x="21600" y="19878"/>
                  </a:lnTo>
                  <a:lnTo>
                    <a:pt x="21177" y="21600"/>
                  </a:lnTo>
                  <a:lnTo>
                    <a:pt x="0" y="12509"/>
                  </a:lnTo>
                  <a:cubicBezTo>
                    <a:pt x="0" y="12509"/>
                    <a:pt x="3076" y="0"/>
                    <a:pt x="3076" y="0"/>
                  </a:cubicBezTo>
                  <a:close/>
                </a:path>
              </a:pathLst>
            </a:custGeom>
            <a:solidFill>
              <a:srgbClr val="484848"/>
            </a:solidFill>
            <a:ln w="12700" cap="flat">
              <a:noFill/>
              <a:miter lim="400000"/>
            </a:ln>
            <a:effectLst/>
          </p:spPr>
          <p:txBody>
            <a:bodyPr wrap="square" lIns="38100" tIns="38100" rIns="38100" bIns="38100" numCol="1" anchor="ctr">
              <a:noAutofit/>
            </a:bodyPr>
            <a:lstStyle/>
            <a:p>
              <a:pPr defTabSz="457200">
                <a:lnSpc>
                  <a:spcPct val="80000"/>
                </a:lnSpc>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spc="0">
                  <a:solidFill>
                    <a:srgbClr val="F16981"/>
                  </a:solidFill>
                  <a:latin typeface="Helvetica Neue UltraLight"/>
                  <a:ea typeface="Helvetica Neue UltraLight"/>
                  <a:cs typeface="Helvetica Neue UltraLight"/>
                  <a:sym typeface="Helvetica Neue UltraLight"/>
                </a:defRPr>
              </a:pPr>
              <a:endParaRPr/>
            </a:p>
          </p:txBody>
        </p:sp>
      </p:grpSp>
      <p:sp>
        <p:nvSpPr>
          <p:cNvPr id="1074" name="Shape"/>
          <p:cNvSpPr/>
          <p:nvPr/>
        </p:nvSpPr>
        <p:spPr>
          <a:xfrm rot="20940000">
            <a:off x="10566581" y="301129"/>
            <a:ext cx="1727681" cy="3681733"/>
          </a:xfrm>
          <a:custGeom>
            <a:avLst/>
            <a:gdLst/>
            <a:ahLst/>
            <a:cxnLst>
              <a:cxn ang="0">
                <a:pos x="wd2" y="hd2"/>
              </a:cxn>
              <a:cxn ang="5400000">
                <a:pos x="wd2" y="hd2"/>
              </a:cxn>
              <a:cxn ang="10800000">
                <a:pos x="wd2" y="hd2"/>
              </a:cxn>
              <a:cxn ang="16200000">
                <a:pos x="wd2" y="hd2"/>
              </a:cxn>
            </a:cxnLst>
            <a:rect l="0" t="0" r="r" b="b"/>
            <a:pathLst>
              <a:path w="21600" h="21600" extrusionOk="0">
                <a:moveTo>
                  <a:pt x="3724" y="0"/>
                </a:moveTo>
                <a:lnTo>
                  <a:pt x="17875" y="0"/>
                </a:lnTo>
                <a:cubicBezTo>
                  <a:pt x="19932" y="0"/>
                  <a:pt x="21600" y="780"/>
                  <a:pt x="21600" y="1742"/>
                </a:cubicBezTo>
                <a:lnTo>
                  <a:pt x="21600" y="19858"/>
                </a:lnTo>
                <a:cubicBezTo>
                  <a:pt x="21600" y="20820"/>
                  <a:pt x="19932" y="21600"/>
                  <a:pt x="17875" y="21600"/>
                </a:cubicBezTo>
                <a:lnTo>
                  <a:pt x="3724" y="21600"/>
                </a:lnTo>
                <a:cubicBezTo>
                  <a:pt x="1668" y="21600"/>
                  <a:pt x="0" y="20820"/>
                  <a:pt x="0" y="19858"/>
                </a:cubicBezTo>
                <a:lnTo>
                  <a:pt x="0" y="1742"/>
                </a:lnTo>
                <a:cubicBezTo>
                  <a:pt x="0" y="780"/>
                  <a:pt x="1668" y="0"/>
                  <a:pt x="3724" y="0"/>
                </a:cubicBezTo>
                <a:cubicBezTo>
                  <a:pt x="3724" y="0"/>
                  <a:pt x="3724" y="0"/>
                  <a:pt x="3724" y="0"/>
                </a:cubicBezTo>
                <a:close/>
              </a:path>
            </a:pathLst>
          </a:custGeom>
          <a:solidFill>
            <a:srgbClr val="484848"/>
          </a:solidFill>
          <a:ln w="12700">
            <a:miter lim="400000"/>
          </a:ln>
        </p:spPr>
        <p:txBody>
          <a:bodyPr lIns="38100" tIns="38100" rIns="38100" bIns="38100" anchor="ctr"/>
          <a:lstStyle/>
          <a:p>
            <a:pPr defTabSz="457200">
              <a:lnSpc>
                <a:spcPct val="80000"/>
              </a:lnSpc>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spc="0">
                <a:solidFill>
                  <a:srgbClr val="F16981"/>
                </a:solidFill>
                <a:latin typeface="Helvetica Neue UltraLight"/>
                <a:ea typeface="Helvetica Neue UltraLight"/>
                <a:cs typeface="Helvetica Neue UltraLight"/>
                <a:sym typeface="Helvetica Neue UltraLight"/>
              </a:defRPr>
            </a:pPr>
            <a:endParaRPr/>
          </a:p>
        </p:txBody>
      </p:sp>
      <p:sp>
        <p:nvSpPr>
          <p:cNvPr id="1075" name="Image"/>
          <p:cNvSpPr>
            <a:spLocks noGrp="1"/>
          </p:cNvSpPr>
          <p:nvPr>
            <p:ph type="pic" sz="quarter" idx="13"/>
          </p:nvPr>
        </p:nvSpPr>
        <p:spPr>
          <a:xfrm rot="20940000">
            <a:off x="10663960" y="773312"/>
            <a:ext cx="1489325" cy="2696006"/>
          </a:xfrm>
          <a:prstGeom prst="rect">
            <a:avLst/>
          </a:prstGeom>
        </p:spPr>
        <p:txBody>
          <a:bodyPr lIns="91439" tIns="45719" rIns="91439" bIns="45719" anchor="t">
            <a:noAutofit/>
          </a:bodyPr>
          <a:lstStyle/>
          <a:p>
            <a:endParaRPr/>
          </a:p>
        </p:txBody>
      </p:sp>
      <p:sp>
        <p:nvSpPr>
          <p:cNvPr id="1076" name="Circle"/>
          <p:cNvSpPr/>
          <p:nvPr/>
        </p:nvSpPr>
        <p:spPr>
          <a:xfrm rot="20940000">
            <a:off x="11612260" y="3567087"/>
            <a:ext cx="246936" cy="246118"/>
          </a:xfrm>
          <a:prstGeom prst="ellipse">
            <a:avLst/>
          </a:prstGeom>
          <a:solidFill>
            <a:srgbClr val="B5BBC9"/>
          </a:solidFill>
          <a:ln w="12700">
            <a:miter lim="400000"/>
          </a:ln>
        </p:spPr>
        <p:txBody>
          <a:bodyPr lIns="38100" tIns="38100" rIns="38100" bIns="38100" anchor="ct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77" name="Shape"/>
          <p:cNvSpPr/>
          <p:nvPr/>
        </p:nvSpPr>
        <p:spPr>
          <a:xfrm rot="20940000">
            <a:off x="10867987" y="599558"/>
            <a:ext cx="506440" cy="59325"/>
          </a:xfrm>
          <a:custGeom>
            <a:avLst/>
            <a:gdLst/>
            <a:ahLst/>
            <a:cxnLst>
              <a:cxn ang="0">
                <a:pos x="wd2" y="hd2"/>
              </a:cxn>
              <a:cxn ang="5400000">
                <a:pos x="wd2" y="hd2"/>
              </a:cxn>
              <a:cxn ang="10800000">
                <a:pos x="wd2" y="hd2"/>
              </a:cxn>
              <a:cxn ang="16200000">
                <a:pos x="wd2" y="hd2"/>
              </a:cxn>
            </a:cxnLst>
            <a:rect l="0" t="0" r="r" b="b"/>
            <a:pathLst>
              <a:path w="21600" h="21600" extrusionOk="0">
                <a:moveTo>
                  <a:pt x="20327" y="21600"/>
                </a:moveTo>
                <a:lnTo>
                  <a:pt x="7624" y="21600"/>
                </a:lnTo>
                <a:cubicBezTo>
                  <a:pt x="6923" y="21600"/>
                  <a:pt x="6355" y="16765"/>
                  <a:pt x="6355" y="10800"/>
                </a:cubicBezTo>
                <a:cubicBezTo>
                  <a:pt x="6355" y="4835"/>
                  <a:pt x="6923" y="0"/>
                  <a:pt x="7624" y="0"/>
                </a:cubicBezTo>
                <a:lnTo>
                  <a:pt x="20327" y="0"/>
                </a:lnTo>
                <a:cubicBezTo>
                  <a:pt x="21031" y="0"/>
                  <a:pt x="21600" y="4835"/>
                  <a:pt x="21600" y="10800"/>
                </a:cubicBezTo>
                <a:cubicBezTo>
                  <a:pt x="21600" y="16765"/>
                  <a:pt x="21031" y="21600"/>
                  <a:pt x="20327" y="21600"/>
                </a:cubicBezTo>
                <a:cubicBezTo>
                  <a:pt x="20327" y="21600"/>
                  <a:pt x="20327" y="21600"/>
                  <a:pt x="20327" y="21600"/>
                </a:cubicBezTo>
                <a:close/>
                <a:moveTo>
                  <a:pt x="1272" y="21600"/>
                </a:moveTo>
                <a:cubicBezTo>
                  <a:pt x="572" y="21600"/>
                  <a:pt x="0" y="16765"/>
                  <a:pt x="0" y="10800"/>
                </a:cubicBezTo>
                <a:cubicBezTo>
                  <a:pt x="0" y="4835"/>
                  <a:pt x="572" y="0"/>
                  <a:pt x="1272" y="0"/>
                </a:cubicBezTo>
                <a:cubicBezTo>
                  <a:pt x="1973" y="0"/>
                  <a:pt x="2541" y="4835"/>
                  <a:pt x="2541" y="10800"/>
                </a:cubicBezTo>
                <a:cubicBezTo>
                  <a:pt x="2541" y="16765"/>
                  <a:pt x="1973" y="21600"/>
                  <a:pt x="1272" y="21600"/>
                </a:cubicBezTo>
                <a:cubicBezTo>
                  <a:pt x="1272" y="21600"/>
                  <a:pt x="1272" y="21600"/>
                  <a:pt x="1272" y="21600"/>
                </a:cubicBezTo>
                <a:close/>
              </a:path>
            </a:pathLst>
          </a:custGeom>
          <a:solidFill>
            <a:srgbClr val="B5BBC9"/>
          </a:solidFill>
          <a:ln w="12700">
            <a:miter lim="400000"/>
          </a:ln>
        </p:spPr>
        <p:txBody>
          <a:bodyPr lIns="38100" tIns="38100" rIns="38100" bIns="38100" anchor="ctr"/>
          <a:lstStyle/>
          <a:p>
            <a:pPr algn="l" defTabSz="457200">
              <a:lnSpc>
                <a:spcPct val="10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59">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78" name="Fusce dapibus, ac commodo"/>
          <p:cNvSpPr txBox="1">
            <a:spLocks noGrp="1"/>
          </p:cNvSpPr>
          <p:nvPr>
            <p:ph type="body" sz="quarter" idx="14"/>
          </p:nvPr>
        </p:nvSpPr>
        <p:spPr>
          <a:xfrm>
            <a:off x="1872696" y="3115532"/>
            <a:ext cx="4156397" cy="2159069"/>
          </a:xfrm>
          <a:prstGeom prst="rect">
            <a:avLst/>
          </a:prstGeom>
        </p:spPr>
        <p:txBody>
          <a:bodyPr lIns="0" tIns="0" rIns="0" bIns="0"/>
          <a:lstStyle>
            <a:lvl1pPr marL="0" indent="0" defTabSz="457200">
              <a:lnSpc>
                <a:spcPct val="9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cap="all" spc="90">
                <a:solidFill>
                  <a:srgbClr val="2589C2"/>
                </a:solidFill>
                <a:latin typeface="Times New Roman"/>
                <a:ea typeface="Times New Roman"/>
                <a:cs typeface="Times New Roman"/>
                <a:sym typeface="Times New Roman"/>
              </a:defRPr>
            </a:lvl1pPr>
          </a:lstStyle>
          <a:p>
            <a:r>
              <a:t>Fusce dapibus, ac commodo</a:t>
            </a:r>
          </a:p>
        </p:txBody>
      </p:sp>
      <p:sp>
        <p:nvSpPr>
          <p:cNvPr id="1079" name="Cum sociis natoque penatibus et magnis dis parturient montes, nascetur ridiculus mus."/>
          <p:cNvSpPr txBox="1">
            <a:spLocks noGrp="1"/>
          </p:cNvSpPr>
          <p:nvPr>
            <p:ph type="body" sz="quarter" idx="15"/>
          </p:nvPr>
        </p:nvSpPr>
        <p:spPr>
          <a:xfrm>
            <a:off x="1872696" y="1839588"/>
            <a:ext cx="4156397" cy="958259"/>
          </a:xfrm>
          <a:prstGeom prst="rect">
            <a:avLst/>
          </a:prstGeom>
        </p:spPr>
        <p:txBody>
          <a:bodyPr lIns="0" tIns="0" rIns="0" bIns="0" anchor="t"/>
          <a:lstStyle>
            <a:lvl1pPr marL="0" indent="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i="1" spc="36">
                <a:solidFill>
                  <a:srgbClr val="53585F"/>
                </a:solidFill>
                <a:latin typeface="Times New Roman"/>
                <a:ea typeface="Times New Roman"/>
                <a:cs typeface="Times New Roman"/>
                <a:sym typeface="Times New Roman"/>
              </a:defRPr>
            </a:lvl1pPr>
          </a:lstStyle>
          <a:p>
            <a:r>
              <a:t>Cum sociis natoque penatibus et magnis dis parturient montes, nascetur ridiculus mus.</a:t>
            </a:r>
          </a:p>
        </p:txBody>
      </p:sp>
      <p:sp>
        <p:nvSpPr>
          <p:cNvPr id="1080" name="Fusce dapibus ac  Venenatis"/>
          <p:cNvSpPr>
            <a:spLocks noGrp="1"/>
          </p:cNvSpPr>
          <p:nvPr>
            <p:ph type="body" sz="quarter" idx="16"/>
          </p:nvPr>
        </p:nvSpPr>
        <p:spPr>
          <a:xfrm>
            <a:off x="6975706" y="1826888"/>
            <a:ext cx="3648398" cy="2162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044" y="0"/>
                </a:lnTo>
                <a:lnTo>
                  <a:pt x="21600" y="21600"/>
                </a:lnTo>
                <a:lnTo>
                  <a:pt x="0" y="21600"/>
                </a:lnTo>
                <a:lnTo>
                  <a:pt x="0" y="0"/>
                </a:lnTo>
                <a:close/>
              </a:path>
            </a:pathLst>
          </a:custGeom>
        </p:spPr>
        <p:txBody>
          <a:bodyPr lIns="0" tIns="0" rIns="0" bIns="0" anchor="t"/>
          <a:lstStyle>
            <a:lvl1pPr marL="0" indent="0" defTabSz="438911">
              <a:lnSpc>
                <a:spcPct val="90000"/>
              </a:lnSpc>
              <a:spcBef>
                <a:spcPts val="0"/>
              </a:spcBef>
              <a:buSz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4320" cap="all" spc="86">
                <a:solidFill>
                  <a:srgbClr val="2589C2"/>
                </a:solidFill>
                <a:latin typeface="Times New Roman"/>
                <a:ea typeface="Times New Roman"/>
                <a:cs typeface="Times New Roman"/>
                <a:sym typeface="Times New Roman"/>
              </a:defRPr>
            </a:lvl1pPr>
          </a:lstStyle>
          <a:p>
            <a:r>
              <a:t>Fusce dapibus ac  Venenatis</a:t>
            </a:r>
          </a:p>
        </p:txBody>
      </p:sp>
      <p:sp>
        <p:nvSpPr>
          <p:cNvPr id="1081" name="Cum sociis natoque penatibus et magnis dis parturient montes, nascetur ridiculus mus.…"/>
          <p:cNvSpPr txBox="1">
            <a:spLocks noGrp="1"/>
          </p:cNvSpPr>
          <p:nvPr>
            <p:ph type="body" sz="quarter" idx="17"/>
          </p:nvPr>
        </p:nvSpPr>
        <p:spPr>
          <a:xfrm>
            <a:off x="1872696" y="5392850"/>
            <a:ext cx="4156397" cy="2664959"/>
          </a:xfrm>
          <a:prstGeom prst="rect">
            <a:avLst/>
          </a:prstGeom>
        </p:spPr>
        <p:txBody>
          <a:bodyPr lIns="0" tIns="0" rIns="0" bIns="0" anchor="t"/>
          <a:lstStyle/>
          <a:p>
            <a:pPr marL="0" indent="0" defTabSz="406908">
              <a:spcBef>
                <a:spcPts val="1300"/>
              </a:spcBef>
              <a:buSzTx/>
              <a:buNone/>
              <a:tabLst>
                <a:tab pos="304800" algn="l"/>
                <a:tab pos="622300" algn="l"/>
                <a:tab pos="939800" algn="l"/>
                <a:tab pos="1257300" algn="l"/>
                <a:tab pos="1574800" algn="l"/>
                <a:tab pos="1892300" algn="l"/>
                <a:tab pos="2209800" algn="l"/>
                <a:tab pos="2527300" algn="l"/>
                <a:tab pos="2844800" algn="l"/>
                <a:tab pos="3162300" algn="l"/>
                <a:tab pos="3479800" algn="l"/>
                <a:tab pos="3797300" algn="l"/>
              </a:tabLst>
              <a:defRPr sz="1958" spc="39">
                <a:solidFill>
                  <a:srgbClr val="53585F"/>
                </a:solidFill>
                <a:latin typeface="Times New Roman"/>
                <a:ea typeface="Times New Roman"/>
                <a:cs typeface="Times New Roman"/>
                <a:sym typeface="Times New Roman"/>
              </a:defRPr>
            </a:pPr>
            <a:r>
              <a:t>Cum sociis natoque penatibus et magnis dis parturient montes, nascetur ridiculus mus. </a:t>
            </a:r>
          </a:p>
          <a:p>
            <a:pPr marL="0" indent="0" defTabSz="406908">
              <a:spcBef>
                <a:spcPts val="1300"/>
              </a:spcBef>
              <a:buSzTx/>
              <a:buNone/>
              <a:tabLst>
                <a:tab pos="304800" algn="l"/>
                <a:tab pos="622300" algn="l"/>
                <a:tab pos="939800" algn="l"/>
                <a:tab pos="1257300" algn="l"/>
                <a:tab pos="1574800" algn="l"/>
                <a:tab pos="1892300" algn="l"/>
                <a:tab pos="2209800" algn="l"/>
                <a:tab pos="2527300" algn="l"/>
                <a:tab pos="2844800" algn="l"/>
                <a:tab pos="3162300" algn="l"/>
                <a:tab pos="3479800" algn="l"/>
                <a:tab pos="3797300" algn="l"/>
              </a:tabLst>
              <a:defRPr sz="1958" spc="39">
                <a:solidFill>
                  <a:srgbClr val="53585F"/>
                </a:solidFill>
                <a:latin typeface="Times New Roman"/>
                <a:ea typeface="Times New Roman"/>
                <a:cs typeface="Times New Roman"/>
                <a:sym typeface="Times New Roman"/>
              </a:defRPr>
            </a:pPr>
            <a:r>
              <a:t>Vestibulum id ligula porta felis euismod Nullam Ridiculus semper. </a:t>
            </a:r>
          </a:p>
          <a:p>
            <a:pPr marL="0" indent="0" defTabSz="406908">
              <a:spcBef>
                <a:spcPts val="1300"/>
              </a:spcBef>
              <a:buSzTx/>
              <a:buNone/>
              <a:tabLst>
                <a:tab pos="304800" algn="l"/>
                <a:tab pos="622300" algn="l"/>
                <a:tab pos="939800" algn="l"/>
                <a:tab pos="1257300" algn="l"/>
                <a:tab pos="1574800" algn="l"/>
                <a:tab pos="1892300" algn="l"/>
                <a:tab pos="2209800" algn="l"/>
                <a:tab pos="2527300" algn="l"/>
                <a:tab pos="2844800" algn="l"/>
                <a:tab pos="3162300" algn="l"/>
                <a:tab pos="3479800" algn="l"/>
                <a:tab pos="3797300" algn="l"/>
              </a:tabLst>
              <a:defRPr sz="1958" spc="39">
                <a:solidFill>
                  <a:srgbClr val="53585F"/>
                </a:solidFill>
                <a:latin typeface="Times New Roman"/>
                <a:ea typeface="Times New Roman"/>
                <a:cs typeface="Times New Roman"/>
                <a:sym typeface="Times New Roman"/>
              </a:defRPr>
            </a:pPr>
            <a:r>
              <a:t>Donec id elit non mi porta gravida at eget metus. Aenean lacinia bibendum nulla sed consectetur.</a:t>
            </a:r>
          </a:p>
        </p:txBody>
      </p:sp>
      <p:sp>
        <p:nvSpPr>
          <p:cNvPr id="1082" name="Cum sociis natoque penatibus et magnis parturient montes."/>
          <p:cNvSpPr txBox="1">
            <a:spLocks noGrp="1"/>
          </p:cNvSpPr>
          <p:nvPr>
            <p:ph type="body" sz="quarter" idx="18"/>
          </p:nvPr>
        </p:nvSpPr>
        <p:spPr>
          <a:xfrm rot="20940000">
            <a:off x="10826987" y="1242709"/>
            <a:ext cx="1206869" cy="1773174"/>
          </a:xfrm>
          <a:prstGeom prst="rect">
            <a:avLst/>
          </a:prstGeom>
        </p:spPr>
        <p:txBody>
          <a:bodyPr lIns="0" tIns="0" rIns="0" bIns="0" anchor="t"/>
          <a:lstStyle>
            <a:lvl1pPr marL="0" indent="0" defTabSz="457200">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spc="36">
                <a:solidFill>
                  <a:srgbClr val="FFFFFF"/>
                </a:solidFill>
                <a:latin typeface="Helvetica Neue Light"/>
                <a:ea typeface="Helvetica Neue Light"/>
                <a:cs typeface="Helvetica Neue Light"/>
                <a:sym typeface="Helvetica Neue Light"/>
              </a:defRPr>
            </a:lvl1pPr>
          </a:lstStyle>
          <a:p>
            <a:r>
              <a:t>Cum sociis natoque penatibus et magnis parturient montes.</a:t>
            </a:r>
          </a:p>
        </p:txBody>
      </p:sp>
      <p:sp>
        <p:nvSpPr>
          <p:cNvPr id="1083" name="Body Level One…"/>
          <p:cNvSpPr txBox="1">
            <a:spLocks noGrp="1"/>
          </p:cNvSpPr>
          <p:nvPr>
            <p:ph type="body" sz="quarter" idx="1"/>
          </p:nvPr>
        </p:nvSpPr>
        <p:spPr>
          <a:xfrm>
            <a:off x="6975706" y="4571353"/>
            <a:ext cx="4160004" cy="3486456"/>
          </a:xfrm>
          <a:prstGeom prst="rect">
            <a:avLst/>
          </a:prstGeom>
        </p:spPr>
        <p:txBody>
          <a:bodyPr lIns="0" tIns="0" rIns="0" bIns="0" anchor="t"/>
          <a:lstStyle>
            <a:lvl1pPr marL="0" indent="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53585F"/>
                </a:solidFill>
                <a:latin typeface="Times New Roman"/>
                <a:ea typeface="Times New Roman"/>
                <a:cs typeface="Times New Roman"/>
                <a:sym typeface="Times New Roman"/>
              </a:defRPr>
            </a:lvl1pPr>
            <a:lvl2pPr marL="0" indent="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53585F"/>
                </a:solidFill>
                <a:latin typeface="Times New Roman"/>
                <a:ea typeface="Times New Roman"/>
                <a:cs typeface="Times New Roman"/>
                <a:sym typeface="Times New Roman"/>
              </a:defRPr>
            </a:lvl2pPr>
            <a:lvl3pPr marL="0" indent="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53585F"/>
                </a:solidFill>
                <a:latin typeface="Times New Roman"/>
                <a:ea typeface="Times New Roman"/>
                <a:cs typeface="Times New Roman"/>
                <a:sym typeface="Times New Roman"/>
              </a:defRPr>
            </a:lvl3pPr>
            <a:lvl4pPr marL="0" indent="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53585F"/>
                </a:solidFill>
                <a:latin typeface="Times New Roman"/>
                <a:ea typeface="Times New Roman"/>
                <a:cs typeface="Times New Roman"/>
                <a:sym typeface="Times New Roman"/>
              </a:defRPr>
            </a:lvl4pPr>
            <a:lvl5pPr marL="0" indent="0" defTabSz="457200">
              <a:spcBef>
                <a:spcPts val="15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spc="44">
                <a:solidFill>
                  <a:srgbClr val="53585F"/>
                </a:solidFill>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084"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085" name="Slide Number"/>
          <p:cNvSpPr txBox="1">
            <a:spLocks noGrp="1"/>
          </p:cNvSpPr>
          <p:nvPr>
            <p:ph type="sldNum" sz="quarter" idx="2"/>
          </p:nvPr>
        </p:nvSpPr>
        <p:spPr>
          <a:xfrm>
            <a:off x="12324003" y="248220"/>
            <a:ext cx="524765" cy="520508"/>
          </a:xfrm>
          <a:prstGeom prst="rect">
            <a:avLst/>
          </a:prstGeom>
        </p:spPr>
        <p:txBody>
          <a:bodyPr lIns="0" tIns="0" rIns="0" bIns="0"/>
          <a:lstStyle>
            <a:lvl1pPr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cap="all" spc="70">
                <a:solidFill>
                  <a:srgbClr val="FFFFFF"/>
                </a:solidFill>
                <a:latin typeface="+mn-lt"/>
                <a:ea typeface="+mn-ea"/>
                <a:cs typeface="+mn-cs"/>
                <a:sym typeface="Helvetica Neue Thin"/>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2 copy">
    <p:bg>
      <p:bgPr>
        <a:solidFill>
          <a:srgbClr val="74CEF1"/>
        </a:solidFill>
        <a:effectLst/>
      </p:bgPr>
    </p:bg>
    <p:spTree>
      <p:nvGrpSpPr>
        <p:cNvPr id="1" name=""/>
        <p:cNvGrpSpPr/>
        <p:nvPr/>
      </p:nvGrpSpPr>
      <p:grpSpPr>
        <a:xfrm>
          <a:off x="0" y="0"/>
          <a:ext cx="0" cy="0"/>
          <a:chOff x="0" y="0"/>
          <a:chExt cx="0" cy="0"/>
        </a:xfrm>
      </p:grpSpPr>
      <p:grpSp>
        <p:nvGrpSpPr>
          <p:cNvPr id="1099" name="Group"/>
          <p:cNvGrpSpPr/>
          <p:nvPr/>
        </p:nvGrpSpPr>
        <p:grpSpPr>
          <a:xfrm>
            <a:off x="662314" y="723900"/>
            <a:ext cx="11680172" cy="9753600"/>
            <a:chOff x="0" y="0"/>
            <a:chExt cx="11680170" cy="9753599"/>
          </a:xfrm>
        </p:grpSpPr>
        <p:sp>
          <p:nvSpPr>
            <p:cNvPr id="1092" name="Rectangle"/>
            <p:cNvSpPr/>
            <p:nvPr/>
          </p:nvSpPr>
          <p:spPr>
            <a:xfrm>
              <a:off x="0" y="129077"/>
              <a:ext cx="11680171" cy="9624523"/>
            </a:xfrm>
            <a:prstGeom prst="rect">
              <a:avLst/>
            </a:prstGeom>
            <a:solidFill>
              <a:srgbClr val="404341"/>
            </a:solidFill>
            <a:ln w="12700" cap="flat">
              <a:noFill/>
              <a:miter lim="400000"/>
            </a:ln>
            <a:effectLst/>
          </p:spPr>
          <p:txBody>
            <a:bodyPr wrap="square" lIns="0" tIns="0" rIns="0" bIns="0" numCol="1" anchor="ctr">
              <a:noAutofit/>
            </a:bodyPr>
            <a:lstStyle/>
            <a:p>
              <a:pPr>
                <a:lnSpc>
                  <a:spcPct val="100000"/>
                </a:lnSpc>
                <a:spcBef>
                  <a:spcPts val="0"/>
                </a:spcBef>
                <a:defRPr sz="1800" b="1" spc="0">
                  <a:solidFill>
                    <a:srgbClr val="434040"/>
                  </a:solidFill>
                  <a:latin typeface="Avenir Next"/>
                  <a:ea typeface="Avenir Next"/>
                  <a:cs typeface="Avenir Next"/>
                  <a:sym typeface="Avenir Next"/>
                </a:defRPr>
              </a:pPr>
              <a:endParaRPr/>
            </a:p>
          </p:txBody>
        </p:sp>
        <p:sp>
          <p:nvSpPr>
            <p:cNvPr id="1093" name="Shape"/>
            <p:cNvSpPr/>
            <p:nvPr/>
          </p:nvSpPr>
          <p:spPr>
            <a:xfrm>
              <a:off x="7785184" y="220331"/>
              <a:ext cx="3634855" cy="9276188"/>
            </a:xfrm>
            <a:custGeom>
              <a:avLst/>
              <a:gdLst/>
              <a:ahLst/>
              <a:cxnLst>
                <a:cxn ang="0">
                  <a:pos x="wd2" y="hd2"/>
                </a:cxn>
                <a:cxn ang="5400000">
                  <a:pos x="wd2" y="hd2"/>
                </a:cxn>
                <a:cxn ang="10800000">
                  <a:pos x="wd2" y="hd2"/>
                </a:cxn>
                <a:cxn ang="16200000">
                  <a:pos x="wd2" y="hd2"/>
                </a:cxn>
              </a:cxnLst>
              <a:rect l="0" t="0" r="r" b="b"/>
              <a:pathLst>
                <a:path w="21600" h="21600" extrusionOk="0">
                  <a:moveTo>
                    <a:pt x="21566" y="0"/>
                  </a:moveTo>
                  <a:lnTo>
                    <a:pt x="20468" y="25"/>
                  </a:lnTo>
                  <a:lnTo>
                    <a:pt x="21058" y="21314"/>
                  </a:lnTo>
                  <a:lnTo>
                    <a:pt x="0" y="21600"/>
                  </a:lnTo>
                  <a:lnTo>
                    <a:pt x="21600" y="21516"/>
                  </a:lnTo>
                  <a:lnTo>
                    <a:pt x="21566" y="0"/>
                  </a:lnTo>
                  <a:close/>
                </a:path>
              </a:pathLst>
            </a:custGeom>
            <a:solidFill>
              <a:srgbClr val="E4E0DF"/>
            </a:solidFill>
            <a:ln w="12700" cap="flat">
              <a:noFill/>
              <a:miter lim="400000"/>
            </a:ln>
            <a:effectLst/>
          </p:spPr>
          <p:txBody>
            <a:bodyPr wrap="square" lIns="0" tIns="0" rIns="0" bIns="0" numCol="1" anchor="ctr">
              <a:noAutofit/>
            </a:bodyPr>
            <a:lstStyle/>
            <a:p>
              <a:pPr>
                <a:lnSpc>
                  <a:spcPct val="100000"/>
                </a:lnSpc>
                <a:spcBef>
                  <a:spcPts val="0"/>
                </a:spcBef>
                <a:defRPr sz="3000" b="1" spc="0">
                  <a:solidFill>
                    <a:srgbClr val="FFFFFF"/>
                  </a:solidFill>
                  <a:latin typeface="Seravek"/>
                  <a:ea typeface="Seravek"/>
                  <a:cs typeface="Seravek"/>
                  <a:sym typeface="Seravek"/>
                </a:defRPr>
              </a:pPr>
              <a:endParaRPr/>
            </a:p>
          </p:txBody>
        </p:sp>
        <p:grpSp>
          <p:nvGrpSpPr>
            <p:cNvPr id="1098" name="Group"/>
            <p:cNvGrpSpPr/>
            <p:nvPr/>
          </p:nvGrpSpPr>
          <p:grpSpPr>
            <a:xfrm>
              <a:off x="204834" y="0"/>
              <a:ext cx="11307779" cy="9593576"/>
              <a:chOff x="0" y="0"/>
              <a:chExt cx="11307778" cy="9593575"/>
            </a:xfrm>
          </p:grpSpPr>
          <p:sp>
            <p:nvSpPr>
              <p:cNvPr id="1094" name="Shape"/>
              <p:cNvSpPr/>
              <p:nvPr/>
            </p:nvSpPr>
            <p:spPr>
              <a:xfrm>
                <a:off x="5631115" y="306687"/>
                <a:ext cx="5676664" cy="9286372"/>
              </a:xfrm>
              <a:custGeom>
                <a:avLst/>
                <a:gdLst/>
                <a:ahLst/>
                <a:cxnLst>
                  <a:cxn ang="0">
                    <a:pos x="wd2" y="hd2"/>
                  </a:cxn>
                  <a:cxn ang="5400000">
                    <a:pos x="wd2" y="hd2"/>
                  </a:cxn>
                  <a:cxn ang="10800000">
                    <a:pos x="wd2" y="hd2"/>
                  </a:cxn>
                  <a:cxn ang="16200000">
                    <a:pos x="wd2" y="hd2"/>
                  </a:cxn>
                </a:cxnLst>
                <a:rect l="0" t="0" r="r" b="b"/>
                <a:pathLst>
                  <a:path w="21600" h="21600" extrusionOk="0">
                    <a:moveTo>
                      <a:pt x="21532" y="0"/>
                    </a:moveTo>
                    <a:lnTo>
                      <a:pt x="21226" y="11"/>
                    </a:lnTo>
                    <a:lnTo>
                      <a:pt x="21248" y="21291"/>
                    </a:lnTo>
                    <a:lnTo>
                      <a:pt x="8204" y="21371"/>
                    </a:lnTo>
                    <a:lnTo>
                      <a:pt x="2688" y="21486"/>
                    </a:lnTo>
                    <a:lnTo>
                      <a:pt x="0" y="21598"/>
                    </a:lnTo>
                    <a:lnTo>
                      <a:pt x="0" y="21600"/>
                    </a:lnTo>
                    <a:lnTo>
                      <a:pt x="10307" y="21571"/>
                    </a:lnTo>
                    <a:lnTo>
                      <a:pt x="21600" y="21571"/>
                    </a:lnTo>
                    <a:lnTo>
                      <a:pt x="21600" y="21463"/>
                    </a:lnTo>
                    <a:lnTo>
                      <a:pt x="21532" y="0"/>
                    </a:lnTo>
                    <a:close/>
                  </a:path>
                </a:pathLst>
              </a:custGeom>
              <a:solidFill>
                <a:srgbClr val="ABABAB"/>
              </a:solidFill>
              <a:ln w="12700" cap="flat">
                <a:noFill/>
                <a:miter lim="400000"/>
              </a:ln>
              <a:effectLst/>
            </p:spPr>
            <p:txBody>
              <a:bodyPr wrap="square" lIns="0" tIns="0" rIns="0" bIns="0" numCol="1" anchor="ctr">
                <a:noAutofit/>
              </a:bodyPr>
              <a:lstStyle/>
              <a:p>
                <a:pPr>
                  <a:lnSpc>
                    <a:spcPct val="100000"/>
                  </a:lnSpc>
                  <a:spcBef>
                    <a:spcPts val="0"/>
                  </a:spcBef>
                  <a:defRPr sz="3000" b="1" spc="0">
                    <a:solidFill>
                      <a:srgbClr val="FFFFFF"/>
                    </a:solidFill>
                    <a:latin typeface="Seravek"/>
                    <a:ea typeface="Seravek"/>
                    <a:cs typeface="Seravek"/>
                    <a:sym typeface="Seravek"/>
                  </a:defRPr>
                </a:pPr>
                <a:endParaRPr/>
              </a:p>
            </p:txBody>
          </p:sp>
          <p:sp>
            <p:nvSpPr>
              <p:cNvPr id="1095" name="Rectangle"/>
              <p:cNvSpPr/>
              <p:nvPr/>
            </p:nvSpPr>
            <p:spPr>
              <a:xfrm>
                <a:off x="0" y="307107"/>
                <a:ext cx="5616261" cy="9286469"/>
              </a:xfrm>
              <a:prstGeom prst="rect">
                <a:avLst/>
              </a:prstGeom>
              <a:solidFill>
                <a:srgbClr val="FFFFFF"/>
              </a:solidFill>
              <a:ln w="12700" cap="flat">
                <a:noFill/>
                <a:miter lim="400000"/>
              </a:ln>
              <a:effectLst/>
            </p:spPr>
            <p:txBody>
              <a:bodyPr wrap="square" lIns="0" tIns="0" rIns="0" bIns="0" numCol="1" anchor="ctr">
                <a:noAutofit/>
              </a:bodyPr>
              <a:lstStyle/>
              <a:p>
                <a:pPr>
                  <a:lnSpc>
                    <a:spcPct val="100000"/>
                  </a:lnSpc>
                  <a:spcBef>
                    <a:spcPts val="0"/>
                  </a:spcBef>
                  <a:defRPr sz="3000" b="1" spc="0">
                    <a:solidFill>
                      <a:srgbClr val="FFFFFF"/>
                    </a:solidFill>
                    <a:latin typeface="Seravek"/>
                    <a:ea typeface="Seravek"/>
                    <a:cs typeface="Seravek"/>
                    <a:sym typeface="Seravek"/>
                  </a:defRPr>
                </a:pPr>
                <a:endParaRPr/>
              </a:p>
            </p:txBody>
          </p:sp>
          <p:sp>
            <p:nvSpPr>
              <p:cNvPr id="1096" name="Shape"/>
              <p:cNvSpPr/>
              <p:nvPr/>
            </p:nvSpPr>
            <p:spPr>
              <a:xfrm>
                <a:off x="5612535" y="0"/>
                <a:ext cx="5345921" cy="9593575"/>
              </a:xfrm>
              <a:custGeom>
                <a:avLst/>
                <a:gdLst/>
                <a:ahLst/>
                <a:cxnLst>
                  <a:cxn ang="0">
                    <a:pos x="wd2" y="hd2"/>
                  </a:cxn>
                  <a:cxn ang="5400000">
                    <a:pos x="wd2" y="hd2"/>
                  </a:cxn>
                  <a:cxn ang="10800000">
                    <a:pos x="wd2" y="hd2"/>
                  </a:cxn>
                  <a:cxn ang="16200000">
                    <a:pos x="wd2" y="hd2"/>
                  </a:cxn>
                </a:cxnLst>
                <a:rect l="0" t="0" r="r" b="b"/>
                <a:pathLst>
                  <a:path w="21600" h="21600" extrusionOk="0">
                    <a:moveTo>
                      <a:pt x="15" y="685"/>
                    </a:moveTo>
                    <a:lnTo>
                      <a:pt x="21477" y="0"/>
                    </a:lnTo>
                    <a:lnTo>
                      <a:pt x="21600" y="20776"/>
                    </a:lnTo>
                    <a:lnTo>
                      <a:pt x="0" y="21600"/>
                    </a:lnTo>
                    <a:lnTo>
                      <a:pt x="15" y="685"/>
                    </a:lnTo>
                    <a:close/>
                  </a:path>
                </a:pathLst>
              </a:custGeom>
              <a:gradFill flip="none" rotWithShape="1">
                <a:gsLst>
                  <a:gs pos="0">
                    <a:srgbClr val="FBFAFC"/>
                  </a:gs>
                  <a:gs pos="100000">
                    <a:srgbClr val="EDEEF0"/>
                  </a:gs>
                </a:gsLst>
                <a:lin ang="3037596" scaled="0"/>
              </a:gradFill>
              <a:ln w="12700" cap="flat">
                <a:noFill/>
                <a:miter lim="400000"/>
              </a:ln>
              <a:effectLst/>
            </p:spPr>
            <p:txBody>
              <a:bodyPr wrap="square" lIns="0" tIns="0" rIns="0" bIns="0" numCol="1" anchor="ctr">
                <a:noAutofit/>
              </a:bodyPr>
              <a:lstStyle/>
              <a:p>
                <a:pPr>
                  <a:lnSpc>
                    <a:spcPct val="100000"/>
                  </a:lnSpc>
                  <a:spcBef>
                    <a:spcPts val="0"/>
                  </a:spcBef>
                  <a:defRPr sz="3000" b="1" spc="0">
                    <a:solidFill>
                      <a:srgbClr val="FFFFFF"/>
                    </a:solidFill>
                    <a:latin typeface="Seravek"/>
                    <a:ea typeface="Seravek"/>
                    <a:cs typeface="Seravek"/>
                    <a:sym typeface="Seravek"/>
                  </a:defRPr>
                </a:pPr>
                <a:endParaRPr/>
              </a:p>
            </p:txBody>
          </p:sp>
          <p:sp>
            <p:nvSpPr>
              <p:cNvPr id="1097" name="Shape"/>
              <p:cNvSpPr/>
              <p:nvPr/>
            </p:nvSpPr>
            <p:spPr>
              <a:xfrm>
                <a:off x="6314331" y="196940"/>
                <a:ext cx="4824821" cy="9347740"/>
              </a:xfrm>
              <a:custGeom>
                <a:avLst/>
                <a:gdLst/>
                <a:ahLst/>
                <a:cxnLst>
                  <a:cxn ang="0">
                    <a:pos x="wd2" y="hd2"/>
                  </a:cxn>
                  <a:cxn ang="5400000">
                    <a:pos x="wd2" y="hd2"/>
                  </a:cxn>
                  <a:cxn ang="10800000">
                    <a:pos x="wd2" y="hd2"/>
                  </a:cxn>
                  <a:cxn ang="16200000">
                    <a:pos x="wd2" y="hd2"/>
                  </a:cxn>
                </a:cxnLst>
                <a:rect l="0" t="0" r="r" b="b"/>
                <a:pathLst>
                  <a:path w="21600" h="21600" extrusionOk="0">
                    <a:moveTo>
                      <a:pt x="21407" y="0"/>
                    </a:moveTo>
                    <a:lnTo>
                      <a:pt x="20635" y="25"/>
                    </a:lnTo>
                    <a:lnTo>
                      <a:pt x="20767" y="20840"/>
                    </a:lnTo>
                    <a:lnTo>
                      <a:pt x="0" y="21600"/>
                    </a:lnTo>
                    <a:lnTo>
                      <a:pt x="21600" y="21222"/>
                    </a:lnTo>
                    <a:lnTo>
                      <a:pt x="21407" y="0"/>
                    </a:lnTo>
                    <a:close/>
                  </a:path>
                </a:pathLst>
              </a:custGeom>
              <a:solidFill>
                <a:srgbClr val="FFFCFB"/>
              </a:solidFill>
              <a:ln w="12700" cap="flat">
                <a:noFill/>
                <a:miter lim="400000"/>
              </a:ln>
              <a:effectLst/>
            </p:spPr>
            <p:txBody>
              <a:bodyPr wrap="square" lIns="0" tIns="0" rIns="0" bIns="0" numCol="1" anchor="ctr">
                <a:noAutofit/>
              </a:bodyPr>
              <a:lstStyle/>
              <a:p>
                <a:pPr>
                  <a:lnSpc>
                    <a:spcPct val="100000"/>
                  </a:lnSpc>
                  <a:spcBef>
                    <a:spcPts val="0"/>
                  </a:spcBef>
                  <a:defRPr sz="3000" b="1" spc="0">
                    <a:solidFill>
                      <a:srgbClr val="FFFFFF"/>
                    </a:solidFill>
                    <a:latin typeface="Seravek"/>
                    <a:ea typeface="Seravek"/>
                    <a:cs typeface="Seravek"/>
                    <a:sym typeface="Seravek"/>
                  </a:defRPr>
                </a:pPr>
                <a:endParaRPr/>
              </a:p>
            </p:txBody>
          </p:sp>
        </p:grpSp>
      </p:grpSp>
      <p:sp>
        <p:nvSpPr>
          <p:cNvPr id="1100" name="Shape"/>
          <p:cNvSpPr>
            <a:spLocks noGrp="1"/>
          </p:cNvSpPr>
          <p:nvPr>
            <p:ph type="body" sz="quarter" idx="13"/>
          </p:nvPr>
        </p:nvSpPr>
        <p:spPr>
          <a:xfrm>
            <a:off x="1435480" y="926900"/>
            <a:ext cx="635401" cy="6354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800" y="19440"/>
                </a:lnTo>
                <a:lnTo>
                  <a:pt x="0" y="21600"/>
                </a:lnTo>
                <a:lnTo>
                  <a:pt x="0" y="0"/>
                </a:lnTo>
                <a:close/>
              </a:path>
            </a:pathLst>
          </a:custGeom>
          <a:solidFill>
            <a:srgbClr val="E2656E"/>
          </a:solidFill>
        </p:spPr>
        <p:txBody>
          <a:bodyPr lIns="0" tIns="0" rIns="0" bIns="0">
            <a:noAutofit/>
          </a:bodyPr>
          <a:lstStyle/>
          <a:p>
            <a:pPr marL="0" indent="0" algn="ctr">
              <a:spcBef>
                <a:spcPts val="0"/>
              </a:spcBef>
              <a:buSzTx/>
              <a:buNone/>
              <a:defRPr sz="1800" b="1">
                <a:solidFill>
                  <a:srgbClr val="E2656E"/>
                </a:solidFill>
                <a:latin typeface="Avenir Next"/>
                <a:ea typeface="Avenir Next"/>
                <a:cs typeface="Avenir Next"/>
                <a:sym typeface="Avenir Next"/>
              </a:defRPr>
            </a:pPr>
            <a:endParaRPr/>
          </a:p>
        </p:txBody>
      </p:sp>
      <p:sp>
        <p:nvSpPr>
          <p:cNvPr id="1101" name="Shape"/>
          <p:cNvSpPr>
            <a:spLocks noGrp="1"/>
          </p:cNvSpPr>
          <p:nvPr>
            <p:ph type="body" sz="quarter" idx="14"/>
          </p:nvPr>
        </p:nvSpPr>
        <p:spPr>
          <a:xfrm>
            <a:off x="1333896" y="926703"/>
            <a:ext cx="839789" cy="103982"/>
          </a:xfrm>
          <a:custGeom>
            <a:avLst/>
            <a:gdLst/>
            <a:ahLst/>
            <a:cxnLst>
              <a:cxn ang="0">
                <a:pos x="wd2" y="hd2"/>
              </a:cxn>
              <a:cxn ang="5400000">
                <a:pos x="wd2" y="hd2"/>
              </a:cxn>
              <a:cxn ang="10800000">
                <a:pos x="wd2" y="hd2"/>
              </a:cxn>
              <a:cxn ang="16200000">
                <a:pos x="wd2" y="hd2"/>
              </a:cxn>
            </a:cxnLst>
            <a:rect l="0" t="0" r="r" b="b"/>
            <a:pathLst>
              <a:path w="21600" h="21600" extrusionOk="0">
                <a:moveTo>
                  <a:pt x="2674" y="0"/>
                </a:moveTo>
                <a:lnTo>
                  <a:pt x="0" y="21600"/>
                </a:lnTo>
                <a:lnTo>
                  <a:pt x="2674" y="21600"/>
                </a:lnTo>
                <a:lnTo>
                  <a:pt x="2674" y="0"/>
                </a:lnTo>
                <a:close/>
                <a:moveTo>
                  <a:pt x="18926" y="0"/>
                </a:moveTo>
                <a:lnTo>
                  <a:pt x="18926" y="21600"/>
                </a:lnTo>
                <a:lnTo>
                  <a:pt x="21600" y="21600"/>
                </a:lnTo>
                <a:lnTo>
                  <a:pt x="18926" y="0"/>
                </a:lnTo>
                <a:close/>
              </a:path>
            </a:pathLst>
          </a:custGeom>
          <a:solidFill>
            <a:srgbClr val="B28B4D"/>
          </a:solidFill>
        </p:spPr>
        <p:txBody>
          <a:bodyPr lIns="0" tIns="0" rIns="0" bIns="0">
            <a:noAutofit/>
          </a:bodyPr>
          <a:lstStyle/>
          <a:p>
            <a:pPr marL="0" indent="0" algn="ctr">
              <a:spcBef>
                <a:spcPts val="0"/>
              </a:spcBef>
              <a:buSzTx/>
              <a:buNone/>
              <a:defRPr sz="1800" b="1">
                <a:solidFill>
                  <a:srgbClr val="434040"/>
                </a:solidFill>
                <a:latin typeface="Avenir Next"/>
                <a:ea typeface="Avenir Next"/>
                <a:cs typeface="Avenir Next"/>
                <a:sym typeface="Avenir Next"/>
              </a:defRPr>
            </a:pPr>
            <a:endParaRPr/>
          </a:p>
        </p:txBody>
      </p:sp>
      <p:sp>
        <p:nvSpPr>
          <p:cNvPr id="1102" name="Title Text"/>
          <p:cNvSpPr txBox="1">
            <a:spLocks noGrp="1"/>
          </p:cNvSpPr>
          <p:nvPr>
            <p:ph type="title"/>
          </p:nvPr>
        </p:nvSpPr>
        <p:spPr>
          <a:xfrm>
            <a:off x="1383754" y="2503388"/>
            <a:ext cx="4660554" cy="6194624"/>
          </a:xfrm>
          <a:prstGeom prst="rect">
            <a:avLst/>
          </a:prstGeom>
        </p:spPr>
        <p:txBody>
          <a:bodyPr lIns="0" tIns="0" rIns="0" bIns="0">
            <a:noAutofit/>
          </a:bodyPr>
          <a:lstStyle>
            <a:lvl1pPr algn="l">
              <a:defRPr sz="6400" cap="all">
                <a:solidFill>
                  <a:srgbClr val="404341"/>
                </a:solidFill>
                <a:latin typeface="Avenir Next Condensed Demi Bold"/>
                <a:ea typeface="Avenir Next Condensed Demi Bold"/>
                <a:cs typeface="Avenir Next Condensed Demi Bold"/>
                <a:sym typeface="Avenir Next Condensed Demi Bold"/>
              </a:defRPr>
            </a:lvl1pPr>
          </a:lstStyle>
          <a:p>
            <a:r>
              <a:t>Title Text</a:t>
            </a:r>
          </a:p>
        </p:txBody>
      </p:sp>
      <p:sp>
        <p:nvSpPr>
          <p:cNvPr id="1103" name="Circle"/>
          <p:cNvSpPr>
            <a:spLocks noGrp="1"/>
          </p:cNvSpPr>
          <p:nvPr>
            <p:ph type="body" sz="quarter" idx="15"/>
          </p:nvPr>
        </p:nvSpPr>
        <p:spPr>
          <a:xfrm>
            <a:off x="8974328" y="5597004"/>
            <a:ext cx="1937792" cy="1937792"/>
          </a:xfrm>
          <a:prstGeom prst="ellipse">
            <a:avLst/>
          </a:prstGeom>
          <a:ln w="63500">
            <a:solidFill>
              <a:srgbClr val="74CEF1"/>
            </a:solidFill>
            <a:custDash>
              <a:ds d="200000" sp="200000"/>
            </a:custDash>
          </a:ln>
        </p:spPr>
        <p:txBody>
          <a:bodyPr lIns="0" tIns="0" rIns="0" bIns="0">
            <a:noAutofit/>
          </a:bodyPr>
          <a:lstStyle/>
          <a:p>
            <a:pPr marL="0" indent="0" algn="ctr">
              <a:spcBef>
                <a:spcPts val="0"/>
              </a:spcBef>
              <a:buSzTx/>
              <a:buNone/>
              <a:defRPr sz="1800" b="1">
                <a:solidFill>
                  <a:srgbClr val="434040"/>
                </a:solidFill>
                <a:latin typeface="Avenir Next"/>
                <a:ea typeface="Avenir Next"/>
                <a:cs typeface="Avenir Next"/>
                <a:sym typeface="Avenir Next"/>
              </a:defRPr>
            </a:pPr>
            <a:endParaRPr/>
          </a:p>
        </p:txBody>
      </p:sp>
      <p:sp>
        <p:nvSpPr>
          <p:cNvPr id="1104" name="Circle"/>
          <p:cNvSpPr>
            <a:spLocks noGrp="1"/>
          </p:cNvSpPr>
          <p:nvPr>
            <p:ph type="body" sz="quarter" idx="16"/>
          </p:nvPr>
        </p:nvSpPr>
        <p:spPr>
          <a:xfrm>
            <a:off x="7238028" y="4081586"/>
            <a:ext cx="1082428" cy="1082428"/>
          </a:xfrm>
          <a:prstGeom prst="ellipse">
            <a:avLst/>
          </a:prstGeom>
          <a:ln w="38100">
            <a:solidFill>
              <a:srgbClr val="74CEF1"/>
            </a:solidFill>
            <a:custDash>
              <a:ds d="200000" sp="200000"/>
            </a:custDash>
          </a:ln>
        </p:spPr>
        <p:txBody>
          <a:bodyPr lIns="0" tIns="0" rIns="0" bIns="0">
            <a:noAutofit/>
          </a:bodyPr>
          <a:lstStyle/>
          <a:p>
            <a:pPr marL="0" indent="0" algn="ctr">
              <a:spcBef>
                <a:spcPts val="0"/>
              </a:spcBef>
              <a:buSzTx/>
              <a:buNone/>
              <a:defRPr sz="1800" b="1">
                <a:solidFill>
                  <a:srgbClr val="434040"/>
                </a:solidFill>
                <a:latin typeface="Avenir Next"/>
                <a:ea typeface="Avenir Next"/>
                <a:cs typeface="Avenir Next"/>
                <a:sym typeface="Avenir Next"/>
              </a:defRPr>
            </a:pPr>
            <a:endParaRPr/>
          </a:p>
        </p:txBody>
      </p:sp>
      <p:sp>
        <p:nvSpPr>
          <p:cNvPr id="1105" name="Shape"/>
          <p:cNvSpPr>
            <a:spLocks noGrp="1"/>
          </p:cNvSpPr>
          <p:nvPr>
            <p:ph type="body" sz="quarter" idx="17"/>
          </p:nvPr>
        </p:nvSpPr>
        <p:spPr>
          <a:xfrm>
            <a:off x="7942716" y="7084974"/>
            <a:ext cx="308052" cy="308052"/>
          </a:xfrm>
          <a:custGeom>
            <a:avLst/>
            <a:gdLst/>
            <a:ahLst/>
            <a:cxnLst>
              <a:cxn ang="0">
                <a:pos x="wd2" y="hd2"/>
              </a:cxn>
              <a:cxn ang="5400000">
                <a:pos x="wd2" y="hd2"/>
              </a:cxn>
              <a:cxn ang="10800000">
                <a:pos x="wd2" y="hd2"/>
              </a:cxn>
              <a:cxn ang="16200000">
                <a:pos x="wd2" y="hd2"/>
              </a:cxn>
            </a:cxnLst>
            <a:rect l="0" t="0" r="r" b="b"/>
            <a:pathLst>
              <a:path w="21600" h="21600" extrusionOk="0">
                <a:moveTo>
                  <a:pt x="8181" y="0"/>
                </a:moveTo>
                <a:lnTo>
                  <a:pt x="8181" y="8181"/>
                </a:lnTo>
                <a:lnTo>
                  <a:pt x="0" y="8181"/>
                </a:lnTo>
                <a:lnTo>
                  <a:pt x="0" y="13419"/>
                </a:lnTo>
                <a:lnTo>
                  <a:pt x="8181" y="13419"/>
                </a:lnTo>
                <a:lnTo>
                  <a:pt x="8181" y="21600"/>
                </a:lnTo>
                <a:lnTo>
                  <a:pt x="13419" y="21600"/>
                </a:lnTo>
                <a:lnTo>
                  <a:pt x="13419" y="13419"/>
                </a:lnTo>
                <a:lnTo>
                  <a:pt x="21600" y="13419"/>
                </a:lnTo>
                <a:lnTo>
                  <a:pt x="21600" y="8181"/>
                </a:lnTo>
                <a:lnTo>
                  <a:pt x="13419" y="8181"/>
                </a:lnTo>
                <a:lnTo>
                  <a:pt x="13419" y="0"/>
                </a:lnTo>
                <a:lnTo>
                  <a:pt x="8181" y="0"/>
                </a:lnTo>
                <a:close/>
              </a:path>
            </a:pathLst>
          </a:custGeom>
          <a:solidFill>
            <a:srgbClr val="F28083"/>
          </a:solidFill>
        </p:spPr>
        <p:txBody>
          <a:bodyPr lIns="0" tIns="0" rIns="0" bIns="0">
            <a:noAutofit/>
          </a:bodyPr>
          <a:lstStyle/>
          <a:p>
            <a:pPr marL="0" indent="0" algn="ctr" defTabSz="457200">
              <a:lnSpc>
                <a:spcPct val="80000"/>
              </a:lnSpc>
              <a:spcBef>
                <a:spcPts val="5500"/>
              </a:spcBef>
              <a:buSzTx/>
              <a:buNone/>
              <a:defRPr sz="5000">
                <a:solidFill>
                  <a:srgbClr val="333333"/>
                </a:solidFill>
                <a:latin typeface="+mn-lt"/>
                <a:ea typeface="+mn-ea"/>
                <a:cs typeface="+mn-cs"/>
                <a:sym typeface="Helvetica Neue Thin"/>
              </a:defRPr>
            </a:pPr>
            <a:endParaRPr/>
          </a:p>
        </p:txBody>
      </p:sp>
      <p:sp>
        <p:nvSpPr>
          <p:cNvPr id="1106" name="Shape"/>
          <p:cNvSpPr>
            <a:spLocks noGrp="1"/>
          </p:cNvSpPr>
          <p:nvPr>
            <p:ph type="body" sz="quarter" idx="18"/>
          </p:nvPr>
        </p:nvSpPr>
        <p:spPr>
          <a:xfrm rot="2700000">
            <a:off x="11021974" y="4049476"/>
            <a:ext cx="308052" cy="308053"/>
          </a:xfrm>
          <a:custGeom>
            <a:avLst/>
            <a:gdLst/>
            <a:ahLst/>
            <a:cxnLst>
              <a:cxn ang="0">
                <a:pos x="wd2" y="hd2"/>
              </a:cxn>
              <a:cxn ang="5400000">
                <a:pos x="wd2" y="hd2"/>
              </a:cxn>
              <a:cxn ang="10800000">
                <a:pos x="wd2" y="hd2"/>
              </a:cxn>
              <a:cxn ang="16200000">
                <a:pos x="wd2" y="hd2"/>
              </a:cxn>
            </a:cxnLst>
            <a:rect l="0" t="0" r="r" b="b"/>
            <a:pathLst>
              <a:path w="21600" h="21600" extrusionOk="0">
                <a:moveTo>
                  <a:pt x="8181" y="0"/>
                </a:moveTo>
                <a:lnTo>
                  <a:pt x="8181" y="8181"/>
                </a:lnTo>
                <a:lnTo>
                  <a:pt x="0" y="8181"/>
                </a:lnTo>
                <a:lnTo>
                  <a:pt x="0" y="13419"/>
                </a:lnTo>
                <a:lnTo>
                  <a:pt x="8181" y="13419"/>
                </a:lnTo>
                <a:lnTo>
                  <a:pt x="8181" y="21600"/>
                </a:lnTo>
                <a:lnTo>
                  <a:pt x="13419" y="21600"/>
                </a:lnTo>
                <a:lnTo>
                  <a:pt x="13419" y="13419"/>
                </a:lnTo>
                <a:lnTo>
                  <a:pt x="21600" y="13419"/>
                </a:lnTo>
                <a:lnTo>
                  <a:pt x="21600" y="8181"/>
                </a:lnTo>
                <a:lnTo>
                  <a:pt x="13419" y="8181"/>
                </a:lnTo>
                <a:lnTo>
                  <a:pt x="13419" y="0"/>
                </a:lnTo>
                <a:lnTo>
                  <a:pt x="8181" y="0"/>
                </a:lnTo>
                <a:close/>
              </a:path>
            </a:pathLst>
          </a:custGeom>
          <a:solidFill>
            <a:srgbClr val="74CEF1"/>
          </a:solidFill>
        </p:spPr>
        <p:txBody>
          <a:bodyPr lIns="0" tIns="0" rIns="0" bIns="0">
            <a:noAutofit/>
          </a:bodyPr>
          <a:lstStyle/>
          <a:p>
            <a:pPr marL="0" indent="0" algn="ctr" defTabSz="457200">
              <a:lnSpc>
                <a:spcPct val="80000"/>
              </a:lnSpc>
              <a:spcBef>
                <a:spcPts val="5500"/>
              </a:spcBef>
              <a:buSzTx/>
              <a:buNone/>
              <a:defRPr sz="5000">
                <a:solidFill>
                  <a:srgbClr val="333333"/>
                </a:solidFill>
                <a:latin typeface="+mn-lt"/>
                <a:ea typeface="+mn-ea"/>
                <a:cs typeface="+mn-cs"/>
                <a:sym typeface="Helvetica Neue Thin"/>
              </a:defRPr>
            </a:pPr>
            <a:endParaRPr/>
          </a:p>
        </p:txBody>
      </p:sp>
      <p:sp>
        <p:nvSpPr>
          <p:cNvPr id="1107" name="Shape"/>
          <p:cNvSpPr>
            <a:spLocks noGrp="1"/>
          </p:cNvSpPr>
          <p:nvPr>
            <p:ph type="body" sz="quarter" idx="19"/>
          </p:nvPr>
        </p:nvSpPr>
        <p:spPr>
          <a:xfrm rot="5400000">
            <a:off x="8977274" y="3160941"/>
            <a:ext cx="308052" cy="308053"/>
          </a:xfrm>
          <a:custGeom>
            <a:avLst/>
            <a:gdLst/>
            <a:ahLst/>
            <a:cxnLst>
              <a:cxn ang="0">
                <a:pos x="wd2" y="hd2"/>
              </a:cxn>
              <a:cxn ang="5400000">
                <a:pos x="wd2" y="hd2"/>
              </a:cxn>
              <a:cxn ang="10800000">
                <a:pos x="wd2" y="hd2"/>
              </a:cxn>
              <a:cxn ang="16200000">
                <a:pos x="wd2" y="hd2"/>
              </a:cxn>
            </a:cxnLst>
            <a:rect l="0" t="0" r="r" b="b"/>
            <a:pathLst>
              <a:path w="21600" h="21600" extrusionOk="0">
                <a:moveTo>
                  <a:pt x="8181" y="0"/>
                </a:moveTo>
                <a:lnTo>
                  <a:pt x="8181" y="8181"/>
                </a:lnTo>
                <a:lnTo>
                  <a:pt x="0" y="8181"/>
                </a:lnTo>
                <a:lnTo>
                  <a:pt x="0" y="13419"/>
                </a:lnTo>
                <a:lnTo>
                  <a:pt x="8181" y="13419"/>
                </a:lnTo>
                <a:lnTo>
                  <a:pt x="8181" y="21600"/>
                </a:lnTo>
                <a:lnTo>
                  <a:pt x="13419" y="21600"/>
                </a:lnTo>
                <a:lnTo>
                  <a:pt x="13419" y="13419"/>
                </a:lnTo>
                <a:lnTo>
                  <a:pt x="21600" y="13419"/>
                </a:lnTo>
                <a:lnTo>
                  <a:pt x="21600" y="8181"/>
                </a:lnTo>
                <a:lnTo>
                  <a:pt x="13419" y="8181"/>
                </a:lnTo>
                <a:lnTo>
                  <a:pt x="13419" y="0"/>
                </a:lnTo>
                <a:lnTo>
                  <a:pt x="8181" y="0"/>
                </a:lnTo>
                <a:close/>
              </a:path>
            </a:pathLst>
          </a:custGeom>
          <a:solidFill>
            <a:srgbClr val="F28083"/>
          </a:solidFill>
        </p:spPr>
        <p:txBody>
          <a:bodyPr lIns="0" tIns="0" rIns="0" bIns="0">
            <a:noAutofit/>
          </a:bodyPr>
          <a:lstStyle/>
          <a:p>
            <a:pPr marL="0" indent="0" algn="ctr" defTabSz="457200">
              <a:lnSpc>
                <a:spcPct val="80000"/>
              </a:lnSpc>
              <a:spcBef>
                <a:spcPts val="5500"/>
              </a:spcBef>
              <a:buSzTx/>
              <a:buNone/>
              <a:defRPr sz="5000">
                <a:solidFill>
                  <a:srgbClr val="333333"/>
                </a:solidFill>
                <a:latin typeface="+mn-lt"/>
                <a:ea typeface="+mn-ea"/>
                <a:cs typeface="+mn-cs"/>
                <a:sym typeface="Helvetica Neue Thin"/>
              </a:defRPr>
            </a:pPr>
            <a:endParaRPr/>
          </a:p>
        </p:txBody>
      </p:sp>
      <p:sp>
        <p:nvSpPr>
          <p:cNvPr id="1108" name="Rectangle"/>
          <p:cNvSpPr>
            <a:spLocks noGrp="1"/>
          </p:cNvSpPr>
          <p:nvPr>
            <p:ph type="body" sz="quarter" idx="20"/>
          </p:nvPr>
        </p:nvSpPr>
        <p:spPr>
          <a:xfrm>
            <a:off x="10936802" y="7086600"/>
            <a:ext cx="308052" cy="103982"/>
          </a:xfrm>
          <a:prstGeom prst="rect">
            <a:avLst/>
          </a:prstGeom>
          <a:solidFill>
            <a:srgbClr val="FCCA5C"/>
          </a:solidFill>
        </p:spPr>
        <p:txBody>
          <a:bodyPr lIns="0" tIns="0" rIns="0" bIns="0">
            <a:noAutofit/>
          </a:bodyPr>
          <a:lstStyle/>
          <a:p>
            <a:pPr marL="0" indent="0" algn="ctr" defTabSz="457200">
              <a:lnSpc>
                <a:spcPct val="80000"/>
              </a:lnSpc>
              <a:spcBef>
                <a:spcPts val="5500"/>
              </a:spcBef>
              <a:buSzTx/>
              <a:buNone/>
              <a:defRPr sz="5000">
                <a:solidFill>
                  <a:srgbClr val="333333"/>
                </a:solidFill>
                <a:latin typeface="+mn-lt"/>
                <a:ea typeface="+mn-ea"/>
                <a:cs typeface="+mn-cs"/>
                <a:sym typeface="Helvetica Neue Thin"/>
              </a:defRPr>
            </a:pPr>
            <a:endParaRPr/>
          </a:p>
        </p:txBody>
      </p:sp>
      <p:sp>
        <p:nvSpPr>
          <p:cNvPr id="1109" name="Rectangle"/>
          <p:cNvSpPr>
            <a:spLocks noGrp="1"/>
          </p:cNvSpPr>
          <p:nvPr>
            <p:ph type="body" sz="quarter" idx="21"/>
          </p:nvPr>
        </p:nvSpPr>
        <p:spPr>
          <a:xfrm>
            <a:off x="7111733" y="4684367"/>
            <a:ext cx="308052" cy="103982"/>
          </a:xfrm>
          <a:prstGeom prst="rect">
            <a:avLst/>
          </a:prstGeom>
          <a:solidFill>
            <a:srgbClr val="C1D652"/>
          </a:solidFill>
        </p:spPr>
        <p:txBody>
          <a:bodyPr lIns="0" tIns="0" rIns="0" bIns="0">
            <a:noAutofit/>
          </a:bodyPr>
          <a:lstStyle/>
          <a:p>
            <a:pPr marL="0" indent="0" algn="ctr" defTabSz="457200">
              <a:lnSpc>
                <a:spcPct val="80000"/>
              </a:lnSpc>
              <a:spcBef>
                <a:spcPts val="5500"/>
              </a:spcBef>
              <a:buSzTx/>
              <a:buNone/>
              <a:defRPr sz="5000">
                <a:solidFill>
                  <a:srgbClr val="333333"/>
                </a:solidFill>
                <a:latin typeface="+mn-lt"/>
                <a:ea typeface="+mn-ea"/>
                <a:cs typeface="+mn-cs"/>
                <a:sym typeface="Helvetica Neue Thin"/>
              </a:defRPr>
            </a:pPr>
            <a:endParaRPr/>
          </a:p>
        </p:txBody>
      </p:sp>
      <p:sp>
        <p:nvSpPr>
          <p:cNvPr id="1110" name="Circle"/>
          <p:cNvSpPr>
            <a:spLocks noGrp="1"/>
          </p:cNvSpPr>
          <p:nvPr>
            <p:ph type="body" sz="quarter" idx="22"/>
          </p:nvPr>
        </p:nvSpPr>
        <p:spPr>
          <a:xfrm>
            <a:off x="8809159" y="4380339"/>
            <a:ext cx="2288647" cy="2290900"/>
          </a:xfrm>
          <a:prstGeom prst="ellipse">
            <a:avLst/>
          </a:prstGeom>
          <a:solidFill>
            <a:srgbClr val="E5E5E5"/>
          </a:solidFill>
        </p:spPr>
        <p:txBody>
          <a:bodyPr lIns="38100" tIns="38100" rIns="38100" bIns="38100">
            <a:noAutofit/>
          </a:bodyPr>
          <a:lstStyle/>
          <a:p>
            <a:pPr marL="0" indent="0" algn="ctr" defTabSz="457200">
              <a:spcBef>
                <a:spcPts val="0"/>
              </a:spcBef>
              <a:buSzTx/>
              <a:buNone/>
              <a:defRPr sz="3000" b="1">
                <a:solidFill>
                  <a:srgbClr val="434040"/>
                </a:solidFill>
                <a:latin typeface="Avenir Next"/>
                <a:ea typeface="Avenir Next"/>
                <a:cs typeface="Avenir Next"/>
                <a:sym typeface="Avenir Next"/>
              </a:defRPr>
            </a:pPr>
            <a:endParaRPr/>
          </a:p>
        </p:txBody>
      </p:sp>
      <p:sp>
        <p:nvSpPr>
          <p:cNvPr id="1111" name="Shape"/>
          <p:cNvSpPr>
            <a:spLocks noGrp="1"/>
          </p:cNvSpPr>
          <p:nvPr>
            <p:ph type="body" sz="quarter" idx="23"/>
          </p:nvPr>
        </p:nvSpPr>
        <p:spPr>
          <a:xfrm>
            <a:off x="9266888" y="4408933"/>
            <a:ext cx="1830918" cy="2141906"/>
          </a:xfrm>
          <a:custGeom>
            <a:avLst/>
            <a:gdLst/>
            <a:ahLst/>
            <a:cxnLst>
              <a:cxn ang="0">
                <a:pos x="wd2" y="hd2"/>
              </a:cxn>
              <a:cxn ang="5400000">
                <a:pos x="wd2" y="hd2"/>
              </a:cxn>
              <a:cxn ang="10800000">
                <a:pos x="wd2" y="hd2"/>
              </a:cxn>
              <a:cxn ang="16200000">
                <a:pos x="wd2" y="hd2"/>
              </a:cxn>
            </a:cxnLst>
            <a:rect l="0" t="0" r="r" b="b"/>
            <a:pathLst>
              <a:path w="21516" h="21538" extrusionOk="0">
                <a:moveTo>
                  <a:pt x="10767" y="10868"/>
                </a:moveTo>
                <a:cubicBezTo>
                  <a:pt x="10891" y="10856"/>
                  <a:pt x="10079" y="10688"/>
                  <a:pt x="9895" y="10700"/>
                </a:cubicBezTo>
                <a:cubicBezTo>
                  <a:pt x="9975" y="10759"/>
                  <a:pt x="10039" y="10829"/>
                  <a:pt x="10084" y="10910"/>
                </a:cubicBezTo>
                <a:cubicBezTo>
                  <a:pt x="9956" y="10980"/>
                  <a:pt x="9777" y="10885"/>
                  <a:pt x="9639" y="10918"/>
                </a:cubicBezTo>
                <a:cubicBezTo>
                  <a:pt x="9681" y="11181"/>
                  <a:pt x="10762" y="10818"/>
                  <a:pt x="10767" y="10868"/>
                </a:cubicBezTo>
                <a:cubicBezTo>
                  <a:pt x="11011" y="10845"/>
                  <a:pt x="10766" y="10864"/>
                  <a:pt x="10767" y="10868"/>
                </a:cubicBezTo>
                <a:close/>
                <a:moveTo>
                  <a:pt x="9620" y="10628"/>
                </a:moveTo>
                <a:cubicBezTo>
                  <a:pt x="9493" y="10390"/>
                  <a:pt x="8819" y="10313"/>
                  <a:pt x="8569" y="10274"/>
                </a:cubicBezTo>
                <a:cubicBezTo>
                  <a:pt x="8455" y="10257"/>
                  <a:pt x="7372" y="10131"/>
                  <a:pt x="7584" y="10404"/>
                </a:cubicBezTo>
                <a:cubicBezTo>
                  <a:pt x="7781" y="10371"/>
                  <a:pt x="8115" y="10112"/>
                  <a:pt x="8290" y="10327"/>
                </a:cubicBezTo>
                <a:cubicBezTo>
                  <a:pt x="8437" y="10474"/>
                  <a:pt x="8818" y="10574"/>
                  <a:pt x="9034" y="10607"/>
                </a:cubicBezTo>
                <a:cubicBezTo>
                  <a:pt x="9051" y="10697"/>
                  <a:pt x="8863" y="10795"/>
                  <a:pt x="9174" y="10736"/>
                </a:cubicBezTo>
                <a:cubicBezTo>
                  <a:pt x="9321" y="10709"/>
                  <a:pt x="9469" y="10637"/>
                  <a:pt x="9620" y="10628"/>
                </a:cubicBezTo>
                <a:cubicBezTo>
                  <a:pt x="9559" y="10515"/>
                  <a:pt x="9614" y="10628"/>
                  <a:pt x="9620" y="10628"/>
                </a:cubicBezTo>
                <a:close/>
                <a:moveTo>
                  <a:pt x="2555" y="9936"/>
                </a:moveTo>
                <a:cubicBezTo>
                  <a:pt x="1961" y="9720"/>
                  <a:pt x="2501" y="8548"/>
                  <a:pt x="1753" y="8447"/>
                </a:cubicBezTo>
                <a:cubicBezTo>
                  <a:pt x="1701" y="8582"/>
                  <a:pt x="2290" y="9185"/>
                  <a:pt x="1832" y="9128"/>
                </a:cubicBezTo>
                <a:cubicBezTo>
                  <a:pt x="1824" y="9220"/>
                  <a:pt x="2469" y="10085"/>
                  <a:pt x="2529" y="10092"/>
                </a:cubicBezTo>
                <a:cubicBezTo>
                  <a:pt x="2535" y="10053"/>
                  <a:pt x="2554" y="9933"/>
                  <a:pt x="2555" y="9936"/>
                </a:cubicBezTo>
                <a:cubicBezTo>
                  <a:pt x="2101" y="9771"/>
                  <a:pt x="2559" y="9961"/>
                  <a:pt x="2555" y="9936"/>
                </a:cubicBezTo>
                <a:close/>
                <a:moveTo>
                  <a:pt x="16490" y="15628"/>
                </a:moveTo>
                <a:cubicBezTo>
                  <a:pt x="16802" y="15059"/>
                  <a:pt x="17971" y="14131"/>
                  <a:pt x="16675" y="13872"/>
                </a:cubicBezTo>
                <a:cubicBezTo>
                  <a:pt x="16429" y="13823"/>
                  <a:pt x="15999" y="13920"/>
                  <a:pt x="15751" y="13974"/>
                </a:cubicBezTo>
                <a:cubicBezTo>
                  <a:pt x="15699" y="13846"/>
                  <a:pt x="15526" y="13686"/>
                  <a:pt x="15365" y="13726"/>
                </a:cubicBezTo>
                <a:cubicBezTo>
                  <a:pt x="15186" y="13771"/>
                  <a:pt x="15027" y="13900"/>
                  <a:pt x="14852" y="13936"/>
                </a:cubicBezTo>
                <a:cubicBezTo>
                  <a:pt x="14776" y="13936"/>
                  <a:pt x="14616" y="13889"/>
                  <a:pt x="14561" y="13900"/>
                </a:cubicBezTo>
                <a:cubicBezTo>
                  <a:pt x="14485" y="13919"/>
                  <a:pt x="14457" y="14093"/>
                  <a:pt x="14371" y="14104"/>
                </a:cubicBezTo>
                <a:cubicBezTo>
                  <a:pt x="14403" y="13972"/>
                  <a:pt x="14334" y="13606"/>
                  <a:pt x="14570" y="13576"/>
                </a:cubicBezTo>
                <a:cubicBezTo>
                  <a:pt x="14519" y="13736"/>
                  <a:pt x="14689" y="13589"/>
                  <a:pt x="14712" y="13479"/>
                </a:cubicBezTo>
                <a:cubicBezTo>
                  <a:pt x="14657" y="13482"/>
                  <a:pt x="14614" y="13502"/>
                  <a:pt x="14583" y="13542"/>
                </a:cubicBezTo>
                <a:cubicBezTo>
                  <a:pt x="14586" y="13529"/>
                  <a:pt x="14656" y="13351"/>
                  <a:pt x="14675" y="13332"/>
                </a:cubicBezTo>
                <a:cubicBezTo>
                  <a:pt x="14636" y="13301"/>
                  <a:pt x="14595" y="13300"/>
                  <a:pt x="14553" y="13331"/>
                </a:cubicBezTo>
                <a:cubicBezTo>
                  <a:pt x="14699" y="12535"/>
                  <a:pt x="13169" y="12774"/>
                  <a:pt x="12906" y="12807"/>
                </a:cubicBezTo>
                <a:cubicBezTo>
                  <a:pt x="12906" y="12342"/>
                  <a:pt x="12554" y="12526"/>
                  <a:pt x="12184" y="12570"/>
                </a:cubicBezTo>
                <a:cubicBezTo>
                  <a:pt x="12241" y="12492"/>
                  <a:pt x="12446" y="12377"/>
                  <a:pt x="12431" y="12275"/>
                </a:cubicBezTo>
                <a:cubicBezTo>
                  <a:pt x="12351" y="12236"/>
                  <a:pt x="12271" y="12248"/>
                  <a:pt x="12189" y="12310"/>
                </a:cubicBezTo>
                <a:cubicBezTo>
                  <a:pt x="12140" y="12197"/>
                  <a:pt x="12222" y="12250"/>
                  <a:pt x="12205" y="12179"/>
                </a:cubicBezTo>
                <a:cubicBezTo>
                  <a:pt x="11991" y="11983"/>
                  <a:pt x="11290" y="12495"/>
                  <a:pt x="10995" y="12267"/>
                </a:cubicBezTo>
                <a:cubicBezTo>
                  <a:pt x="11010" y="12267"/>
                  <a:pt x="10714" y="12049"/>
                  <a:pt x="10579" y="12083"/>
                </a:cubicBezTo>
                <a:cubicBezTo>
                  <a:pt x="10619" y="12118"/>
                  <a:pt x="10662" y="12152"/>
                  <a:pt x="10706" y="12184"/>
                </a:cubicBezTo>
                <a:cubicBezTo>
                  <a:pt x="10431" y="12224"/>
                  <a:pt x="10320" y="12394"/>
                  <a:pt x="10393" y="12616"/>
                </a:cubicBezTo>
                <a:cubicBezTo>
                  <a:pt x="10292" y="12558"/>
                  <a:pt x="10105" y="12147"/>
                  <a:pt x="10337" y="12067"/>
                </a:cubicBezTo>
                <a:cubicBezTo>
                  <a:pt x="9884" y="12222"/>
                  <a:pt x="9712" y="12378"/>
                  <a:pt x="9448" y="12702"/>
                </a:cubicBezTo>
                <a:cubicBezTo>
                  <a:pt x="9115" y="13110"/>
                  <a:pt x="8991" y="12449"/>
                  <a:pt x="8504" y="12663"/>
                </a:cubicBezTo>
                <a:cubicBezTo>
                  <a:pt x="8071" y="12607"/>
                  <a:pt x="7839" y="12676"/>
                  <a:pt x="7845" y="12131"/>
                </a:cubicBezTo>
                <a:cubicBezTo>
                  <a:pt x="7851" y="11471"/>
                  <a:pt x="7316" y="11555"/>
                  <a:pt x="6692" y="11561"/>
                </a:cubicBezTo>
                <a:cubicBezTo>
                  <a:pt x="6835" y="11418"/>
                  <a:pt x="6877" y="11212"/>
                  <a:pt x="6852" y="11030"/>
                </a:cubicBezTo>
                <a:cubicBezTo>
                  <a:pt x="7000" y="11284"/>
                  <a:pt x="7119" y="10584"/>
                  <a:pt x="7009" y="10512"/>
                </a:cubicBezTo>
                <a:cubicBezTo>
                  <a:pt x="6773" y="10358"/>
                  <a:pt x="6439" y="10695"/>
                  <a:pt x="6351" y="10825"/>
                </a:cubicBezTo>
                <a:cubicBezTo>
                  <a:pt x="5989" y="11360"/>
                  <a:pt x="5530" y="11081"/>
                  <a:pt x="5144" y="10782"/>
                </a:cubicBezTo>
                <a:cubicBezTo>
                  <a:pt x="4858" y="10559"/>
                  <a:pt x="4855" y="10615"/>
                  <a:pt x="4922" y="10276"/>
                </a:cubicBezTo>
                <a:cubicBezTo>
                  <a:pt x="4975" y="10004"/>
                  <a:pt x="4851" y="9516"/>
                  <a:pt x="5131" y="9322"/>
                </a:cubicBezTo>
                <a:cubicBezTo>
                  <a:pt x="5323" y="9188"/>
                  <a:pt x="6227" y="8823"/>
                  <a:pt x="6227" y="9157"/>
                </a:cubicBezTo>
                <a:cubicBezTo>
                  <a:pt x="6401" y="9157"/>
                  <a:pt x="6565" y="9074"/>
                  <a:pt x="6716" y="9191"/>
                </a:cubicBezTo>
                <a:cubicBezTo>
                  <a:pt x="6718" y="9141"/>
                  <a:pt x="6584" y="9018"/>
                  <a:pt x="6544" y="8995"/>
                </a:cubicBezTo>
                <a:cubicBezTo>
                  <a:pt x="6799" y="8920"/>
                  <a:pt x="7092" y="8913"/>
                  <a:pt x="7352" y="8973"/>
                </a:cubicBezTo>
                <a:cubicBezTo>
                  <a:pt x="7669" y="9046"/>
                  <a:pt x="7830" y="9383"/>
                  <a:pt x="8025" y="9369"/>
                </a:cubicBezTo>
                <a:cubicBezTo>
                  <a:pt x="7958" y="9655"/>
                  <a:pt x="8315" y="9597"/>
                  <a:pt x="8315" y="9848"/>
                </a:cubicBezTo>
                <a:cubicBezTo>
                  <a:pt x="8650" y="9648"/>
                  <a:pt x="8127" y="9158"/>
                  <a:pt x="8220" y="8865"/>
                </a:cubicBezTo>
                <a:cubicBezTo>
                  <a:pt x="8285" y="8656"/>
                  <a:pt x="9056" y="8148"/>
                  <a:pt x="8882" y="8024"/>
                </a:cubicBezTo>
                <a:cubicBezTo>
                  <a:pt x="8959" y="8048"/>
                  <a:pt x="9031" y="8041"/>
                  <a:pt x="9099" y="8003"/>
                </a:cubicBezTo>
                <a:cubicBezTo>
                  <a:pt x="9039" y="7985"/>
                  <a:pt x="8985" y="7958"/>
                  <a:pt x="8939" y="7920"/>
                </a:cubicBezTo>
                <a:cubicBezTo>
                  <a:pt x="8975" y="7912"/>
                  <a:pt x="9012" y="7904"/>
                  <a:pt x="9048" y="7895"/>
                </a:cubicBezTo>
                <a:cubicBezTo>
                  <a:pt x="8972" y="7849"/>
                  <a:pt x="8907" y="7792"/>
                  <a:pt x="8854" y="7726"/>
                </a:cubicBezTo>
                <a:cubicBezTo>
                  <a:pt x="8921" y="7717"/>
                  <a:pt x="8772" y="7405"/>
                  <a:pt x="9036" y="7260"/>
                </a:cubicBezTo>
                <a:cubicBezTo>
                  <a:pt x="9004" y="7366"/>
                  <a:pt x="8979" y="7473"/>
                  <a:pt x="8961" y="7582"/>
                </a:cubicBezTo>
                <a:cubicBezTo>
                  <a:pt x="9033" y="7590"/>
                  <a:pt x="9057" y="7501"/>
                  <a:pt x="9057" y="7616"/>
                </a:cubicBezTo>
                <a:cubicBezTo>
                  <a:pt x="9244" y="7534"/>
                  <a:pt x="9106" y="7455"/>
                  <a:pt x="9101" y="7327"/>
                </a:cubicBezTo>
                <a:cubicBezTo>
                  <a:pt x="9185" y="7310"/>
                  <a:pt x="9390" y="7210"/>
                  <a:pt x="9399" y="7126"/>
                </a:cubicBezTo>
                <a:cubicBezTo>
                  <a:pt x="9412" y="6987"/>
                  <a:pt x="9563" y="6808"/>
                  <a:pt x="9903" y="6808"/>
                </a:cubicBezTo>
                <a:cubicBezTo>
                  <a:pt x="9584" y="6503"/>
                  <a:pt x="10053" y="6578"/>
                  <a:pt x="10054" y="6355"/>
                </a:cubicBezTo>
                <a:cubicBezTo>
                  <a:pt x="10064" y="6361"/>
                  <a:pt x="10382" y="6414"/>
                  <a:pt x="10223" y="6216"/>
                </a:cubicBezTo>
                <a:cubicBezTo>
                  <a:pt x="10351" y="6177"/>
                  <a:pt x="10359" y="6184"/>
                  <a:pt x="10372" y="6175"/>
                </a:cubicBezTo>
                <a:cubicBezTo>
                  <a:pt x="10376" y="6172"/>
                  <a:pt x="10493" y="6045"/>
                  <a:pt x="10583" y="6022"/>
                </a:cubicBezTo>
                <a:cubicBezTo>
                  <a:pt x="10723" y="6021"/>
                  <a:pt x="10187" y="6156"/>
                  <a:pt x="10791" y="6103"/>
                </a:cubicBezTo>
                <a:cubicBezTo>
                  <a:pt x="10806" y="6152"/>
                  <a:pt x="10091" y="6389"/>
                  <a:pt x="10577" y="6443"/>
                </a:cubicBezTo>
                <a:cubicBezTo>
                  <a:pt x="10803" y="6468"/>
                  <a:pt x="10822" y="6117"/>
                  <a:pt x="11087" y="6089"/>
                </a:cubicBezTo>
                <a:cubicBezTo>
                  <a:pt x="10995" y="5965"/>
                  <a:pt x="10896" y="6030"/>
                  <a:pt x="10706" y="6055"/>
                </a:cubicBezTo>
                <a:cubicBezTo>
                  <a:pt x="10689" y="5941"/>
                  <a:pt x="10558" y="5914"/>
                  <a:pt x="10460" y="5845"/>
                </a:cubicBezTo>
                <a:cubicBezTo>
                  <a:pt x="10523" y="5779"/>
                  <a:pt x="10517" y="5734"/>
                  <a:pt x="10446" y="5712"/>
                </a:cubicBezTo>
                <a:cubicBezTo>
                  <a:pt x="10405" y="5726"/>
                  <a:pt x="10311" y="5748"/>
                  <a:pt x="10308" y="5749"/>
                </a:cubicBezTo>
                <a:cubicBezTo>
                  <a:pt x="10297" y="5730"/>
                  <a:pt x="10284" y="5642"/>
                  <a:pt x="10296" y="5630"/>
                </a:cubicBezTo>
                <a:cubicBezTo>
                  <a:pt x="10419" y="5783"/>
                  <a:pt x="10636" y="5353"/>
                  <a:pt x="10334" y="5376"/>
                </a:cubicBezTo>
                <a:cubicBezTo>
                  <a:pt x="10042" y="5398"/>
                  <a:pt x="9860" y="5736"/>
                  <a:pt x="9682" y="5895"/>
                </a:cubicBezTo>
                <a:cubicBezTo>
                  <a:pt x="9765" y="5683"/>
                  <a:pt x="10011" y="5154"/>
                  <a:pt x="10404" y="5171"/>
                </a:cubicBezTo>
                <a:cubicBezTo>
                  <a:pt x="10790" y="5187"/>
                  <a:pt x="11375" y="5050"/>
                  <a:pt x="11236" y="4585"/>
                </a:cubicBezTo>
                <a:cubicBezTo>
                  <a:pt x="11212" y="4602"/>
                  <a:pt x="10782" y="4654"/>
                  <a:pt x="10705" y="4670"/>
                </a:cubicBezTo>
                <a:cubicBezTo>
                  <a:pt x="11367" y="4475"/>
                  <a:pt x="10356" y="4346"/>
                  <a:pt x="10241" y="4148"/>
                </a:cubicBezTo>
                <a:cubicBezTo>
                  <a:pt x="10431" y="4144"/>
                  <a:pt x="9793" y="3704"/>
                  <a:pt x="9745" y="3511"/>
                </a:cubicBezTo>
                <a:cubicBezTo>
                  <a:pt x="9631" y="3544"/>
                  <a:pt x="9669" y="3838"/>
                  <a:pt x="9581" y="3913"/>
                </a:cubicBezTo>
                <a:cubicBezTo>
                  <a:pt x="9587" y="3920"/>
                  <a:pt x="9063" y="3466"/>
                  <a:pt x="9211" y="3466"/>
                </a:cubicBezTo>
                <a:cubicBezTo>
                  <a:pt x="9029" y="3466"/>
                  <a:pt x="8215" y="3009"/>
                  <a:pt x="8263" y="3471"/>
                </a:cubicBezTo>
                <a:cubicBezTo>
                  <a:pt x="8288" y="3702"/>
                  <a:pt x="8321" y="4342"/>
                  <a:pt x="8542" y="4303"/>
                </a:cubicBezTo>
                <a:cubicBezTo>
                  <a:pt x="8619" y="4446"/>
                  <a:pt x="8329" y="4646"/>
                  <a:pt x="8296" y="4783"/>
                </a:cubicBezTo>
                <a:cubicBezTo>
                  <a:pt x="8262" y="4928"/>
                  <a:pt x="8304" y="5057"/>
                  <a:pt x="8250" y="5209"/>
                </a:cubicBezTo>
                <a:cubicBezTo>
                  <a:pt x="8226" y="5276"/>
                  <a:pt x="7870" y="4882"/>
                  <a:pt x="7864" y="4867"/>
                </a:cubicBezTo>
                <a:cubicBezTo>
                  <a:pt x="7639" y="4640"/>
                  <a:pt x="7785" y="4690"/>
                  <a:pt x="7431" y="4521"/>
                </a:cubicBezTo>
                <a:cubicBezTo>
                  <a:pt x="7055" y="4342"/>
                  <a:pt x="6099" y="4107"/>
                  <a:pt x="6521" y="3628"/>
                </a:cubicBezTo>
                <a:cubicBezTo>
                  <a:pt x="6653" y="3478"/>
                  <a:pt x="6854" y="3368"/>
                  <a:pt x="6928" y="3182"/>
                </a:cubicBezTo>
                <a:cubicBezTo>
                  <a:pt x="6928" y="2950"/>
                  <a:pt x="7334" y="3139"/>
                  <a:pt x="7334" y="2900"/>
                </a:cubicBezTo>
                <a:cubicBezTo>
                  <a:pt x="7226" y="2884"/>
                  <a:pt x="7117" y="2876"/>
                  <a:pt x="7007" y="2879"/>
                </a:cubicBezTo>
                <a:cubicBezTo>
                  <a:pt x="7084" y="2746"/>
                  <a:pt x="7223" y="2855"/>
                  <a:pt x="7357" y="2886"/>
                </a:cubicBezTo>
                <a:cubicBezTo>
                  <a:pt x="7391" y="2837"/>
                  <a:pt x="7399" y="2784"/>
                  <a:pt x="7382" y="2729"/>
                </a:cubicBezTo>
                <a:cubicBezTo>
                  <a:pt x="7462" y="2733"/>
                  <a:pt x="7541" y="2741"/>
                  <a:pt x="7620" y="2754"/>
                </a:cubicBezTo>
                <a:cubicBezTo>
                  <a:pt x="7619" y="2743"/>
                  <a:pt x="7604" y="2719"/>
                  <a:pt x="7585" y="2699"/>
                </a:cubicBezTo>
                <a:cubicBezTo>
                  <a:pt x="7661" y="2701"/>
                  <a:pt x="7785" y="2663"/>
                  <a:pt x="7818" y="2549"/>
                </a:cubicBezTo>
                <a:cubicBezTo>
                  <a:pt x="7872" y="2361"/>
                  <a:pt x="7819" y="2106"/>
                  <a:pt x="7533" y="2112"/>
                </a:cubicBezTo>
                <a:cubicBezTo>
                  <a:pt x="7589" y="2181"/>
                  <a:pt x="7547" y="2554"/>
                  <a:pt x="7412" y="2554"/>
                </a:cubicBezTo>
                <a:cubicBezTo>
                  <a:pt x="7093" y="2640"/>
                  <a:pt x="7381" y="2288"/>
                  <a:pt x="7298" y="2197"/>
                </a:cubicBezTo>
                <a:cubicBezTo>
                  <a:pt x="7203" y="2242"/>
                  <a:pt x="7155" y="2312"/>
                  <a:pt x="7153" y="2405"/>
                </a:cubicBezTo>
                <a:cubicBezTo>
                  <a:pt x="6911" y="2353"/>
                  <a:pt x="7248" y="1910"/>
                  <a:pt x="7041" y="1910"/>
                </a:cubicBezTo>
                <a:cubicBezTo>
                  <a:pt x="6711" y="1910"/>
                  <a:pt x="7263" y="1552"/>
                  <a:pt x="7291" y="1496"/>
                </a:cubicBezTo>
                <a:cubicBezTo>
                  <a:pt x="6926" y="1341"/>
                  <a:pt x="6783" y="1965"/>
                  <a:pt x="6713" y="2145"/>
                </a:cubicBezTo>
                <a:cubicBezTo>
                  <a:pt x="6733" y="2127"/>
                  <a:pt x="6743" y="2123"/>
                  <a:pt x="6743" y="2134"/>
                </a:cubicBezTo>
                <a:cubicBezTo>
                  <a:pt x="6755" y="2055"/>
                  <a:pt x="6910" y="2118"/>
                  <a:pt x="6966" y="2127"/>
                </a:cubicBezTo>
                <a:cubicBezTo>
                  <a:pt x="7039" y="2191"/>
                  <a:pt x="6607" y="2294"/>
                  <a:pt x="6852" y="2294"/>
                </a:cubicBezTo>
                <a:cubicBezTo>
                  <a:pt x="6781" y="2329"/>
                  <a:pt x="6623" y="2617"/>
                  <a:pt x="6575" y="2607"/>
                </a:cubicBezTo>
                <a:cubicBezTo>
                  <a:pt x="6918" y="2300"/>
                  <a:pt x="6050" y="2405"/>
                  <a:pt x="5909" y="2387"/>
                </a:cubicBezTo>
                <a:cubicBezTo>
                  <a:pt x="5952" y="2357"/>
                  <a:pt x="5801" y="2106"/>
                  <a:pt x="5585" y="2332"/>
                </a:cubicBezTo>
                <a:cubicBezTo>
                  <a:pt x="5620" y="2345"/>
                  <a:pt x="5835" y="2259"/>
                  <a:pt x="5850" y="2287"/>
                </a:cubicBezTo>
                <a:cubicBezTo>
                  <a:pt x="5677" y="2373"/>
                  <a:pt x="5577" y="2423"/>
                  <a:pt x="5468" y="2571"/>
                </a:cubicBezTo>
                <a:cubicBezTo>
                  <a:pt x="5472" y="2555"/>
                  <a:pt x="5459" y="2328"/>
                  <a:pt x="5456" y="2333"/>
                </a:cubicBezTo>
                <a:cubicBezTo>
                  <a:pt x="5417" y="2344"/>
                  <a:pt x="5079" y="2371"/>
                  <a:pt x="5096" y="2350"/>
                </a:cubicBezTo>
                <a:cubicBezTo>
                  <a:pt x="5231" y="2196"/>
                  <a:pt x="5189" y="1865"/>
                  <a:pt x="4820" y="2004"/>
                </a:cubicBezTo>
                <a:cubicBezTo>
                  <a:pt x="4854" y="1964"/>
                  <a:pt x="4889" y="1925"/>
                  <a:pt x="4925" y="1887"/>
                </a:cubicBezTo>
                <a:cubicBezTo>
                  <a:pt x="4875" y="1942"/>
                  <a:pt x="4811" y="1983"/>
                  <a:pt x="4736" y="2011"/>
                </a:cubicBezTo>
                <a:cubicBezTo>
                  <a:pt x="4847" y="1920"/>
                  <a:pt x="4745" y="1788"/>
                  <a:pt x="4877" y="1702"/>
                </a:cubicBezTo>
                <a:cubicBezTo>
                  <a:pt x="4556" y="1889"/>
                  <a:pt x="4531" y="1860"/>
                  <a:pt x="4666" y="1783"/>
                </a:cubicBezTo>
                <a:cubicBezTo>
                  <a:pt x="4645" y="1786"/>
                  <a:pt x="4354" y="1841"/>
                  <a:pt x="4287" y="1859"/>
                </a:cubicBezTo>
                <a:cubicBezTo>
                  <a:pt x="4294" y="1833"/>
                  <a:pt x="4309" y="1814"/>
                  <a:pt x="4332" y="1801"/>
                </a:cubicBezTo>
                <a:cubicBezTo>
                  <a:pt x="4273" y="1801"/>
                  <a:pt x="4041" y="1971"/>
                  <a:pt x="4016" y="1965"/>
                </a:cubicBezTo>
                <a:cubicBezTo>
                  <a:pt x="4226" y="1785"/>
                  <a:pt x="3993" y="1613"/>
                  <a:pt x="3940" y="1570"/>
                </a:cubicBezTo>
                <a:cubicBezTo>
                  <a:pt x="3771" y="1436"/>
                  <a:pt x="3807" y="1385"/>
                  <a:pt x="3868" y="1314"/>
                </a:cubicBezTo>
                <a:cubicBezTo>
                  <a:pt x="3634" y="1314"/>
                  <a:pt x="2589" y="1412"/>
                  <a:pt x="2589" y="1697"/>
                </a:cubicBezTo>
                <a:cubicBezTo>
                  <a:pt x="2608" y="1693"/>
                  <a:pt x="2626" y="1691"/>
                  <a:pt x="2645" y="1690"/>
                </a:cubicBezTo>
                <a:cubicBezTo>
                  <a:pt x="2608" y="1707"/>
                  <a:pt x="2609" y="1716"/>
                  <a:pt x="2647" y="1719"/>
                </a:cubicBezTo>
                <a:cubicBezTo>
                  <a:pt x="2593" y="1728"/>
                  <a:pt x="2424" y="1926"/>
                  <a:pt x="2345" y="1859"/>
                </a:cubicBezTo>
                <a:cubicBezTo>
                  <a:pt x="2390" y="1803"/>
                  <a:pt x="2443" y="1754"/>
                  <a:pt x="2505" y="1711"/>
                </a:cubicBezTo>
                <a:cubicBezTo>
                  <a:pt x="2262" y="1606"/>
                  <a:pt x="2183" y="1884"/>
                  <a:pt x="2018" y="1942"/>
                </a:cubicBezTo>
                <a:cubicBezTo>
                  <a:pt x="2060" y="1940"/>
                  <a:pt x="2054" y="1962"/>
                  <a:pt x="2000" y="2011"/>
                </a:cubicBezTo>
                <a:cubicBezTo>
                  <a:pt x="2042" y="1998"/>
                  <a:pt x="2083" y="2001"/>
                  <a:pt x="2121" y="2018"/>
                </a:cubicBezTo>
                <a:cubicBezTo>
                  <a:pt x="2114" y="2025"/>
                  <a:pt x="1615" y="2340"/>
                  <a:pt x="1712" y="2128"/>
                </a:cubicBezTo>
                <a:cubicBezTo>
                  <a:pt x="1648" y="2148"/>
                  <a:pt x="1589" y="2176"/>
                  <a:pt x="1535" y="2212"/>
                </a:cubicBezTo>
                <a:cubicBezTo>
                  <a:pt x="1543" y="2205"/>
                  <a:pt x="1550" y="2197"/>
                  <a:pt x="1554" y="2188"/>
                </a:cubicBezTo>
                <a:cubicBezTo>
                  <a:pt x="1356" y="2253"/>
                  <a:pt x="1116" y="2428"/>
                  <a:pt x="993" y="2584"/>
                </a:cubicBezTo>
                <a:cubicBezTo>
                  <a:pt x="1054" y="2604"/>
                  <a:pt x="1108" y="2580"/>
                  <a:pt x="1155" y="2511"/>
                </a:cubicBezTo>
                <a:cubicBezTo>
                  <a:pt x="1138" y="2619"/>
                  <a:pt x="917" y="2694"/>
                  <a:pt x="832" y="2759"/>
                </a:cubicBezTo>
                <a:cubicBezTo>
                  <a:pt x="881" y="2741"/>
                  <a:pt x="869" y="2750"/>
                  <a:pt x="797" y="2786"/>
                </a:cubicBezTo>
                <a:cubicBezTo>
                  <a:pt x="851" y="2786"/>
                  <a:pt x="905" y="2788"/>
                  <a:pt x="959" y="2793"/>
                </a:cubicBezTo>
                <a:cubicBezTo>
                  <a:pt x="952" y="2805"/>
                  <a:pt x="917" y="2854"/>
                  <a:pt x="896" y="2872"/>
                </a:cubicBezTo>
                <a:cubicBezTo>
                  <a:pt x="927" y="2853"/>
                  <a:pt x="961" y="2841"/>
                  <a:pt x="1000" y="2837"/>
                </a:cubicBezTo>
                <a:cubicBezTo>
                  <a:pt x="944" y="2881"/>
                  <a:pt x="969" y="2889"/>
                  <a:pt x="1073" y="2862"/>
                </a:cubicBezTo>
                <a:cubicBezTo>
                  <a:pt x="789" y="3106"/>
                  <a:pt x="339" y="3144"/>
                  <a:pt x="0" y="3285"/>
                </a:cubicBezTo>
                <a:cubicBezTo>
                  <a:pt x="29" y="3275"/>
                  <a:pt x="214" y="3218"/>
                  <a:pt x="222" y="3227"/>
                </a:cubicBezTo>
                <a:cubicBezTo>
                  <a:pt x="104" y="3302"/>
                  <a:pt x="530" y="3224"/>
                  <a:pt x="642" y="3180"/>
                </a:cubicBezTo>
                <a:cubicBezTo>
                  <a:pt x="1059" y="3020"/>
                  <a:pt x="1449" y="2814"/>
                  <a:pt x="1864" y="2652"/>
                </a:cubicBezTo>
                <a:cubicBezTo>
                  <a:pt x="1915" y="2674"/>
                  <a:pt x="1501" y="2771"/>
                  <a:pt x="1920" y="2678"/>
                </a:cubicBezTo>
                <a:cubicBezTo>
                  <a:pt x="1744" y="2794"/>
                  <a:pt x="1518" y="2842"/>
                  <a:pt x="1340" y="2957"/>
                </a:cubicBezTo>
                <a:cubicBezTo>
                  <a:pt x="1434" y="3057"/>
                  <a:pt x="1896" y="2738"/>
                  <a:pt x="2014" y="2790"/>
                </a:cubicBezTo>
                <a:cubicBezTo>
                  <a:pt x="1898" y="2863"/>
                  <a:pt x="1969" y="2850"/>
                  <a:pt x="1887" y="2931"/>
                </a:cubicBezTo>
                <a:cubicBezTo>
                  <a:pt x="1941" y="2940"/>
                  <a:pt x="2031" y="3085"/>
                  <a:pt x="2183" y="3152"/>
                </a:cubicBezTo>
                <a:cubicBezTo>
                  <a:pt x="2125" y="3239"/>
                  <a:pt x="2037" y="3258"/>
                  <a:pt x="2191" y="3258"/>
                </a:cubicBezTo>
                <a:cubicBezTo>
                  <a:pt x="2083" y="3368"/>
                  <a:pt x="2033" y="3493"/>
                  <a:pt x="2040" y="3636"/>
                </a:cubicBezTo>
                <a:cubicBezTo>
                  <a:pt x="2083" y="3611"/>
                  <a:pt x="2104" y="3619"/>
                  <a:pt x="2103" y="3658"/>
                </a:cubicBezTo>
                <a:cubicBezTo>
                  <a:pt x="2247" y="3639"/>
                  <a:pt x="2097" y="3522"/>
                  <a:pt x="2122" y="3484"/>
                </a:cubicBezTo>
                <a:cubicBezTo>
                  <a:pt x="2145" y="3514"/>
                  <a:pt x="2198" y="3485"/>
                  <a:pt x="2220" y="3511"/>
                </a:cubicBezTo>
                <a:cubicBezTo>
                  <a:pt x="2252" y="3474"/>
                  <a:pt x="2289" y="3440"/>
                  <a:pt x="2329" y="3409"/>
                </a:cubicBezTo>
                <a:cubicBezTo>
                  <a:pt x="2315" y="3420"/>
                  <a:pt x="2305" y="3449"/>
                  <a:pt x="2297" y="3464"/>
                </a:cubicBezTo>
                <a:cubicBezTo>
                  <a:pt x="2286" y="3484"/>
                  <a:pt x="2277" y="3504"/>
                  <a:pt x="2269" y="3525"/>
                </a:cubicBezTo>
                <a:cubicBezTo>
                  <a:pt x="2253" y="3566"/>
                  <a:pt x="2240" y="3608"/>
                  <a:pt x="2229" y="3649"/>
                </a:cubicBezTo>
                <a:cubicBezTo>
                  <a:pt x="2206" y="3731"/>
                  <a:pt x="2192" y="3820"/>
                  <a:pt x="2151" y="3897"/>
                </a:cubicBezTo>
                <a:cubicBezTo>
                  <a:pt x="2139" y="3919"/>
                  <a:pt x="2119" y="3940"/>
                  <a:pt x="2113" y="3965"/>
                </a:cubicBezTo>
                <a:cubicBezTo>
                  <a:pt x="2105" y="4005"/>
                  <a:pt x="2155" y="3990"/>
                  <a:pt x="2182" y="3981"/>
                </a:cubicBezTo>
                <a:cubicBezTo>
                  <a:pt x="2165" y="3990"/>
                  <a:pt x="2136" y="4020"/>
                  <a:pt x="2128" y="4029"/>
                </a:cubicBezTo>
                <a:cubicBezTo>
                  <a:pt x="2119" y="4040"/>
                  <a:pt x="2106" y="4058"/>
                  <a:pt x="2106" y="4073"/>
                </a:cubicBezTo>
                <a:cubicBezTo>
                  <a:pt x="2105" y="4086"/>
                  <a:pt x="2100" y="4087"/>
                  <a:pt x="2114" y="4082"/>
                </a:cubicBezTo>
                <a:cubicBezTo>
                  <a:pt x="2137" y="4074"/>
                  <a:pt x="2165" y="4031"/>
                  <a:pt x="2179" y="4015"/>
                </a:cubicBezTo>
                <a:cubicBezTo>
                  <a:pt x="2153" y="4079"/>
                  <a:pt x="2114" y="4136"/>
                  <a:pt x="2062" y="4186"/>
                </a:cubicBezTo>
                <a:cubicBezTo>
                  <a:pt x="2113" y="4184"/>
                  <a:pt x="2160" y="4172"/>
                  <a:pt x="2204" y="4151"/>
                </a:cubicBezTo>
                <a:cubicBezTo>
                  <a:pt x="2173" y="4259"/>
                  <a:pt x="2033" y="4396"/>
                  <a:pt x="1955" y="4484"/>
                </a:cubicBezTo>
                <a:cubicBezTo>
                  <a:pt x="1988" y="4459"/>
                  <a:pt x="2027" y="4442"/>
                  <a:pt x="2071" y="4434"/>
                </a:cubicBezTo>
                <a:cubicBezTo>
                  <a:pt x="2039" y="4509"/>
                  <a:pt x="1956" y="4509"/>
                  <a:pt x="1955" y="4590"/>
                </a:cubicBezTo>
                <a:cubicBezTo>
                  <a:pt x="1980" y="4594"/>
                  <a:pt x="2001" y="4589"/>
                  <a:pt x="2019" y="4575"/>
                </a:cubicBezTo>
                <a:cubicBezTo>
                  <a:pt x="1900" y="4693"/>
                  <a:pt x="1833" y="4887"/>
                  <a:pt x="1738" y="5025"/>
                </a:cubicBezTo>
                <a:cubicBezTo>
                  <a:pt x="1954" y="5025"/>
                  <a:pt x="1840" y="5330"/>
                  <a:pt x="2163" y="5386"/>
                </a:cubicBezTo>
                <a:cubicBezTo>
                  <a:pt x="2298" y="5136"/>
                  <a:pt x="1853" y="5091"/>
                  <a:pt x="1854" y="4895"/>
                </a:cubicBezTo>
                <a:cubicBezTo>
                  <a:pt x="2091" y="4925"/>
                  <a:pt x="1810" y="4996"/>
                  <a:pt x="2141" y="4951"/>
                </a:cubicBezTo>
                <a:cubicBezTo>
                  <a:pt x="2011" y="5062"/>
                  <a:pt x="2536" y="5562"/>
                  <a:pt x="1922" y="5480"/>
                </a:cubicBezTo>
                <a:cubicBezTo>
                  <a:pt x="2064" y="5476"/>
                  <a:pt x="2143" y="5509"/>
                  <a:pt x="2185" y="5399"/>
                </a:cubicBezTo>
                <a:cubicBezTo>
                  <a:pt x="2097" y="5395"/>
                  <a:pt x="2013" y="5377"/>
                  <a:pt x="1932" y="5345"/>
                </a:cubicBezTo>
                <a:cubicBezTo>
                  <a:pt x="1635" y="5935"/>
                  <a:pt x="1538" y="6582"/>
                  <a:pt x="1256" y="7174"/>
                </a:cubicBezTo>
                <a:cubicBezTo>
                  <a:pt x="1289" y="7186"/>
                  <a:pt x="1357" y="7170"/>
                  <a:pt x="1383" y="7165"/>
                </a:cubicBezTo>
                <a:cubicBezTo>
                  <a:pt x="1076" y="7460"/>
                  <a:pt x="1617" y="8210"/>
                  <a:pt x="1972" y="8419"/>
                </a:cubicBezTo>
                <a:cubicBezTo>
                  <a:pt x="2012" y="8442"/>
                  <a:pt x="2133" y="8442"/>
                  <a:pt x="2195" y="8451"/>
                </a:cubicBezTo>
                <a:cubicBezTo>
                  <a:pt x="2317" y="8471"/>
                  <a:pt x="2355" y="8856"/>
                  <a:pt x="2459" y="9002"/>
                </a:cubicBezTo>
                <a:cubicBezTo>
                  <a:pt x="2614" y="9222"/>
                  <a:pt x="2785" y="9317"/>
                  <a:pt x="2794" y="9537"/>
                </a:cubicBezTo>
                <a:cubicBezTo>
                  <a:pt x="2804" y="9767"/>
                  <a:pt x="3224" y="9842"/>
                  <a:pt x="3224" y="10074"/>
                </a:cubicBezTo>
                <a:cubicBezTo>
                  <a:pt x="3224" y="10179"/>
                  <a:pt x="3348" y="10721"/>
                  <a:pt x="3416" y="10783"/>
                </a:cubicBezTo>
                <a:cubicBezTo>
                  <a:pt x="3690" y="11031"/>
                  <a:pt x="4127" y="11237"/>
                  <a:pt x="4508" y="11334"/>
                </a:cubicBezTo>
                <a:cubicBezTo>
                  <a:pt x="5168" y="11502"/>
                  <a:pt x="5644" y="11494"/>
                  <a:pt x="6248" y="11809"/>
                </a:cubicBezTo>
                <a:cubicBezTo>
                  <a:pt x="6496" y="11938"/>
                  <a:pt x="6763" y="12010"/>
                  <a:pt x="7053" y="11944"/>
                </a:cubicBezTo>
                <a:cubicBezTo>
                  <a:pt x="7069" y="12043"/>
                  <a:pt x="7417" y="12526"/>
                  <a:pt x="7509" y="12613"/>
                </a:cubicBezTo>
                <a:cubicBezTo>
                  <a:pt x="7627" y="12336"/>
                  <a:pt x="7931" y="12984"/>
                  <a:pt x="7874" y="12745"/>
                </a:cubicBezTo>
                <a:cubicBezTo>
                  <a:pt x="8016" y="12833"/>
                  <a:pt x="8402" y="13015"/>
                  <a:pt x="8580" y="12920"/>
                </a:cubicBezTo>
                <a:cubicBezTo>
                  <a:pt x="8544" y="12767"/>
                  <a:pt x="8541" y="12702"/>
                  <a:pt x="8838" y="12748"/>
                </a:cubicBezTo>
                <a:cubicBezTo>
                  <a:pt x="9202" y="12805"/>
                  <a:pt x="8863" y="12826"/>
                  <a:pt x="8954" y="12977"/>
                </a:cubicBezTo>
                <a:cubicBezTo>
                  <a:pt x="9057" y="13148"/>
                  <a:pt x="9247" y="12935"/>
                  <a:pt x="9164" y="13243"/>
                </a:cubicBezTo>
                <a:cubicBezTo>
                  <a:pt x="9147" y="13307"/>
                  <a:pt x="9020" y="13595"/>
                  <a:pt x="9201" y="13590"/>
                </a:cubicBezTo>
                <a:cubicBezTo>
                  <a:pt x="9049" y="13786"/>
                  <a:pt x="8808" y="13878"/>
                  <a:pt x="8689" y="14047"/>
                </a:cubicBezTo>
                <a:cubicBezTo>
                  <a:pt x="8584" y="14195"/>
                  <a:pt x="8657" y="14660"/>
                  <a:pt x="8461" y="14731"/>
                </a:cubicBezTo>
                <a:cubicBezTo>
                  <a:pt x="8753" y="14869"/>
                  <a:pt x="8498" y="14734"/>
                  <a:pt x="8710" y="14734"/>
                </a:cubicBezTo>
                <a:cubicBezTo>
                  <a:pt x="8710" y="14895"/>
                  <a:pt x="8340" y="14845"/>
                  <a:pt x="8365" y="15072"/>
                </a:cubicBezTo>
                <a:cubicBezTo>
                  <a:pt x="8390" y="15293"/>
                  <a:pt x="8725" y="15466"/>
                  <a:pt x="8906" y="15588"/>
                </a:cubicBezTo>
                <a:cubicBezTo>
                  <a:pt x="9431" y="15944"/>
                  <a:pt x="9402" y="16634"/>
                  <a:pt x="10034" y="16853"/>
                </a:cubicBezTo>
                <a:cubicBezTo>
                  <a:pt x="10244" y="16925"/>
                  <a:pt x="10579" y="16897"/>
                  <a:pt x="10702" y="17090"/>
                </a:cubicBezTo>
                <a:cubicBezTo>
                  <a:pt x="10885" y="17378"/>
                  <a:pt x="10821" y="17722"/>
                  <a:pt x="10735" y="18024"/>
                </a:cubicBezTo>
                <a:cubicBezTo>
                  <a:pt x="10665" y="18269"/>
                  <a:pt x="10558" y="18504"/>
                  <a:pt x="10468" y="18744"/>
                </a:cubicBezTo>
                <a:cubicBezTo>
                  <a:pt x="10418" y="18876"/>
                  <a:pt x="10392" y="19014"/>
                  <a:pt x="10365" y="19151"/>
                </a:cubicBezTo>
                <a:cubicBezTo>
                  <a:pt x="10339" y="19286"/>
                  <a:pt x="10309" y="19425"/>
                  <a:pt x="10245" y="19551"/>
                </a:cubicBezTo>
                <a:cubicBezTo>
                  <a:pt x="10194" y="19652"/>
                  <a:pt x="10101" y="19734"/>
                  <a:pt x="10052" y="19835"/>
                </a:cubicBezTo>
                <a:cubicBezTo>
                  <a:pt x="9998" y="19949"/>
                  <a:pt x="9925" y="20141"/>
                  <a:pt x="10007" y="20258"/>
                </a:cubicBezTo>
                <a:cubicBezTo>
                  <a:pt x="10109" y="20404"/>
                  <a:pt x="10076" y="20357"/>
                  <a:pt x="10005" y="20567"/>
                </a:cubicBezTo>
                <a:cubicBezTo>
                  <a:pt x="9908" y="20855"/>
                  <a:pt x="9805" y="20799"/>
                  <a:pt x="9591" y="20849"/>
                </a:cubicBezTo>
                <a:cubicBezTo>
                  <a:pt x="9656" y="20879"/>
                  <a:pt x="9645" y="20907"/>
                  <a:pt x="9557" y="20934"/>
                </a:cubicBezTo>
                <a:cubicBezTo>
                  <a:pt x="9815" y="20868"/>
                  <a:pt x="9782" y="20958"/>
                  <a:pt x="9706" y="21176"/>
                </a:cubicBezTo>
                <a:cubicBezTo>
                  <a:pt x="9731" y="21178"/>
                  <a:pt x="9753" y="21173"/>
                  <a:pt x="9773" y="21162"/>
                </a:cubicBezTo>
                <a:cubicBezTo>
                  <a:pt x="9674" y="21239"/>
                  <a:pt x="9694" y="21282"/>
                  <a:pt x="9772" y="21249"/>
                </a:cubicBezTo>
                <a:cubicBezTo>
                  <a:pt x="9702" y="21278"/>
                  <a:pt x="9724" y="21433"/>
                  <a:pt x="9752" y="21475"/>
                </a:cubicBezTo>
                <a:cubicBezTo>
                  <a:pt x="9796" y="21542"/>
                  <a:pt x="9873" y="21544"/>
                  <a:pt x="9954" y="21535"/>
                </a:cubicBezTo>
                <a:cubicBezTo>
                  <a:pt x="10016" y="21528"/>
                  <a:pt x="10467" y="21350"/>
                  <a:pt x="10495" y="21384"/>
                </a:cubicBezTo>
                <a:cubicBezTo>
                  <a:pt x="10470" y="21353"/>
                  <a:pt x="10437" y="21340"/>
                  <a:pt x="10397" y="21344"/>
                </a:cubicBezTo>
                <a:cubicBezTo>
                  <a:pt x="10433" y="21322"/>
                  <a:pt x="10509" y="21156"/>
                  <a:pt x="10547" y="21151"/>
                </a:cubicBezTo>
                <a:cubicBezTo>
                  <a:pt x="10536" y="21183"/>
                  <a:pt x="10967" y="20983"/>
                  <a:pt x="11065" y="20918"/>
                </a:cubicBezTo>
                <a:cubicBezTo>
                  <a:pt x="10998" y="20851"/>
                  <a:pt x="10913" y="20810"/>
                  <a:pt x="10811" y="20794"/>
                </a:cubicBezTo>
                <a:cubicBezTo>
                  <a:pt x="10796" y="20756"/>
                  <a:pt x="11409" y="20373"/>
                  <a:pt x="11454" y="20324"/>
                </a:cubicBezTo>
                <a:cubicBezTo>
                  <a:pt x="11419" y="20337"/>
                  <a:pt x="11383" y="20335"/>
                  <a:pt x="11348" y="20318"/>
                </a:cubicBezTo>
                <a:cubicBezTo>
                  <a:pt x="11388" y="20305"/>
                  <a:pt x="11571" y="20248"/>
                  <a:pt x="11608" y="20256"/>
                </a:cubicBezTo>
                <a:cubicBezTo>
                  <a:pt x="11540" y="20242"/>
                  <a:pt x="11399" y="20164"/>
                  <a:pt x="11332" y="20189"/>
                </a:cubicBezTo>
                <a:cubicBezTo>
                  <a:pt x="11406" y="20126"/>
                  <a:pt x="11955" y="19830"/>
                  <a:pt x="11986" y="19830"/>
                </a:cubicBezTo>
                <a:cubicBezTo>
                  <a:pt x="12007" y="19906"/>
                  <a:pt x="12849" y="19522"/>
                  <a:pt x="12917" y="19433"/>
                </a:cubicBezTo>
                <a:lnTo>
                  <a:pt x="12912" y="19434"/>
                </a:lnTo>
                <a:cubicBezTo>
                  <a:pt x="12987" y="19202"/>
                  <a:pt x="12456" y="19225"/>
                  <a:pt x="12780" y="18961"/>
                </a:cubicBezTo>
                <a:cubicBezTo>
                  <a:pt x="12780" y="19705"/>
                  <a:pt x="13934" y="18502"/>
                  <a:pt x="14151" y="18473"/>
                </a:cubicBezTo>
                <a:cubicBezTo>
                  <a:pt x="14104" y="18528"/>
                  <a:pt x="14060" y="18585"/>
                  <a:pt x="14021" y="18645"/>
                </a:cubicBezTo>
                <a:cubicBezTo>
                  <a:pt x="14186" y="18493"/>
                  <a:pt x="14362" y="18344"/>
                  <a:pt x="14489" y="18166"/>
                </a:cubicBezTo>
                <a:cubicBezTo>
                  <a:pt x="14604" y="18007"/>
                  <a:pt x="14536" y="17790"/>
                  <a:pt x="14700" y="17661"/>
                </a:cubicBezTo>
                <a:cubicBezTo>
                  <a:pt x="14989" y="17434"/>
                  <a:pt x="15412" y="17322"/>
                  <a:pt x="15725" y="17145"/>
                </a:cubicBezTo>
                <a:cubicBezTo>
                  <a:pt x="16074" y="16949"/>
                  <a:pt x="16246" y="16687"/>
                  <a:pt x="16340" y="16352"/>
                </a:cubicBezTo>
                <a:cubicBezTo>
                  <a:pt x="16370" y="16247"/>
                  <a:pt x="16539" y="15614"/>
                  <a:pt x="16490" y="15628"/>
                </a:cubicBezTo>
                <a:close/>
                <a:moveTo>
                  <a:pt x="14675" y="13332"/>
                </a:moveTo>
                <a:cubicBezTo>
                  <a:pt x="14676" y="13333"/>
                  <a:pt x="14678" y="13333"/>
                  <a:pt x="14679" y="13335"/>
                </a:cubicBezTo>
                <a:cubicBezTo>
                  <a:pt x="14679" y="13329"/>
                  <a:pt x="14678" y="13329"/>
                  <a:pt x="14675" y="13332"/>
                </a:cubicBezTo>
                <a:close/>
                <a:moveTo>
                  <a:pt x="1958" y="1953"/>
                </a:moveTo>
                <a:cubicBezTo>
                  <a:pt x="1980" y="1953"/>
                  <a:pt x="1999" y="1948"/>
                  <a:pt x="2018" y="1942"/>
                </a:cubicBezTo>
                <a:cubicBezTo>
                  <a:pt x="2004" y="1943"/>
                  <a:pt x="1984" y="1946"/>
                  <a:pt x="1958" y="1953"/>
                </a:cubicBezTo>
                <a:close/>
                <a:moveTo>
                  <a:pt x="10409" y="5703"/>
                </a:moveTo>
                <a:cubicBezTo>
                  <a:pt x="10423" y="5705"/>
                  <a:pt x="10435" y="5708"/>
                  <a:pt x="10446" y="5712"/>
                </a:cubicBezTo>
                <a:cubicBezTo>
                  <a:pt x="10473" y="5702"/>
                  <a:pt x="10476" y="5696"/>
                  <a:pt x="10409" y="5703"/>
                </a:cubicBezTo>
                <a:close/>
                <a:moveTo>
                  <a:pt x="18222" y="4508"/>
                </a:moveTo>
                <a:cubicBezTo>
                  <a:pt x="18187" y="4582"/>
                  <a:pt x="18452" y="4703"/>
                  <a:pt x="18486" y="4741"/>
                </a:cubicBezTo>
                <a:cubicBezTo>
                  <a:pt x="18501" y="4653"/>
                  <a:pt x="18311" y="4387"/>
                  <a:pt x="18185" y="4413"/>
                </a:cubicBezTo>
                <a:cubicBezTo>
                  <a:pt x="18194" y="4446"/>
                  <a:pt x="18206" y="4477"/>
                  <a:pt x="18222" y="4508"/>
                </a:cubicBezTo>
                <a:cubicBezTo>
                  <a:pt x="18203" y="4549"/>
                  <a:pt x="18225" y="4501"/>
                  <a:pt x="18222" y="4508"/>
                </a:cubicBezTo>
                <a:close/>
                <a:moveTo>
                  <a:pt x="18088" y="4227"/>
                </a:moveTo>
                <a:cubicBezTo>
                  <a:pt x="18049" y="4193"/>
                  <a:pt x="18010" y="4161"/>
                  <a:pt x="17968" y="4130"/>
                </a:cubicBezTo>
                <a:cubicBezTo>
                  <a:pt x="17941" y="4188"/>
                  <a:pt x="18149" y="4412"/>
                  <a:pt x="18221" y="4380"/>
                </a:cubicBezTo>
                <a:cubicBezTo>
                  <a:pt x="18177" y="4329"/>
                  <a:pt x="18132" y="4278"/>
                  <a:pt x="18088" y="4227"/>
                </a:cubicBezTo>
                <a:cubicBezTo>
                  <a:pt x="18060" y="4199"/>
                  <a:pt x="18095" y="4235"/>
                  <a:pt x="18088" y="4227"/>
                </a:cubicBezTo>
                <a:close/>
                <a:moveTo>
                  <a:pt x="15797" y="3686"/>
                </a:moveTo>
                <a:cubicBezTo>
                  <a:pt x="15731" y="3607"/>
                  <a:pt x="15680" y="3519"/>
                  <a:pt x="15632" y="3432"/>
                </a:cubicBezTo>
                <a:cubicBezTo>
                  <a:pt x="15575" y="3330"/>
                  <a:pt x="15519" y="3203"/>
                  <a:pt x="15403" y="3139"/>
                </a:cubicBezTo>
                <a:cubicBezTo>
                  <a:pt x="15376" y="3125"/>
                  <a:pt x="15348" y="3115"/>
                  <a:pt x="15318" y="3109"/>
                </a:cubicBezTo>
                <a:cubicBezTo>
                  <a:pt x="15306" y="3107"/>
                  <a:pt x="15230" y="3103"/>
                  <a:pt x="15227" y="3097"/>
                </a:cubicBezTo>
                <a:cubicBezTo>
                  <a:pt x="15269" y="3166"/>
                  <a:pt x="15316" y="3234"/>
                  <a:pt x="15366" y="3299"/>
                </a:cubicBezTo>
                <a:cubicBezTo>
                  <a:pt x="15366" y="3294"/>
                  <a:pt x="15280" y="3303"/>
                  <a:pt x="15272" y="3307"/>
                </a:cubicBezTo>
                <a:cubicBezTo>
                  <a:pt x="15298" y="3327"/>
                  <a:pt x="15329" y="3342"/>
                  <a:pt x="15355" y="3360"/>
                </a:cubicBezTo>
                <a:cubicBezTo>
                  <a:pt x="15379" y="3376"/>
                  <a:pt x="15405" y="3388"/>
                  <a:pt x="15429" y="3403"/>
                </a:cubicBezTo>
                <a:cubicBezTo>
                  <a:pt x="15441" y="3410"/>
                  <a:pt x="15451" y="3418"/>
                  <a:pt x="15460" y="3429"/>
                </a:cubicBezTo>
                <a:cubicBezTo>
                  <a:pt x="15482" y="3456"/>
                  <a:pt x="15498" y="3485"/>
                  <a:pt x="15525" y="3509"/>
                </a:cubicBezTo>
                <a:cubicBezTo>
                  <a:pt x="15548" y="3531"/>
                  <a:pt x="15575" y="3549"/>
                  <a:pt x="15601" y="3569"/>
                </a:cubicBezTo>
                <a:cubicBezTo>
                  <a:pt x="15654" y="3609"/>
                  <a:pt x="15710" y="3644"/>
                  <a:pt x="15768" y="3678"/>
                </a:cubicBezTo>
                <a:cubicBezTo>
                  <a:pt x="15779" y="3685"/>
                  <a:pt x="15791" y="3694"/>
                  <a:pt x="15805" y="3696"/>
                </a:cubicBezTo>
                <a:cubicBezTo>
                  <a:pt x="15802" y="3693"/>
                  <a:pt x="15800" y="3690"/>
                  <a:pt x="15797" y="3686"/>
                </a:cubicBezTo>
                <a:close/>
                <a:moveTo>
                  <a:pt x="14679" y="2492"/>
                </a:moveTo>
                <a:cubicBezTo>
                  <a:pt x="14867" y="2663"/>
                  <a:pt x="14694" y="2486"/>
                  <a:pt x="14679" y="2492"/>
                </a:cubicBezTo>
                <a:cubicBezTo>
                  <a:pt x="14686" y="2489"/>
                  <a:pt x="14802" y="2596"/>
                  <a:pt x="14816" y="2607"/>
                </a:cubicBezTo>
                <a:cubicBezTo>
                  <a:pt x="14864" y="2645"/>
                  <a:pt x="14914" y="2682"/>
                  <a:pt x="14965" y="2718"/>
                </a:cubicBezTo>
                <a:cubicBezTo>
                  <a:pt x="15016" y="2755"/>
                  <a:pt x="15067" y="2790"/>
                  <a:pt x="15119" y="2826"/>
                </a:cubicBezTo>
                <a:cubicBezTo>
                  <a:pt x="15162" y="2857"/>
                  <a:pt x="15196" y="2892"/>
                  <a:pt x="15246" y="2918"/>
                </a:cubicBezTo>
                <a:cubicBezTo>
                  <a:pt x="15256" y="2903"/>
                  <a:pt x="15233" y="2877"/>
                  <a:pt x="15216" y="2870"/>
                </a:cubicBezTo>
                <a:cubicBezTo>
                  <a:pt x="15247" y="2883"/>
                  <a:pt x="15250" y="2881"/>
                  <a:pt x="15222" y="2865"/>
                </a:cubicBezTo>
                <a:cubicBezTo>
                  <a:pt x="15322" y="2858"/>
                  <a:pt x="15421" y="3020"/>
                  <a:pt x="15514" y="3040"/>
                </a:cubicBezTo>
                <a:cubicBezTo>
                  <a:pt x="15485" y="2994"/>
                  <a:pt x="15498" y="2969"/>
                  <a:pt x="15552" y="2967"/>
                </a:cubicBezTo>
                <a:cubicBezTo>
                  <a:pt x="15498" y="3009"/>
                  <a:pt x="15630" y="3031"/>
                  <a:pt x="15648" y="3016"/>
                </a:cubicBezTo>
                <a:cubicBezTo>
                  <a:pt x="15738" y="3046"/>
                  <a:pt x="15795" y="3095"/>
                  <a:pt x="15817" y="3163"/>
                </a:cubicBezTo>
                <a:cubicBezTo>
                  <a:pt x="15782" y="3168"/>
                  <a:pt x="15745" y="3171"/>
                  <a:pt x="15709" y="3172"/>
                </a:cubicBezTo>
                <a:cubicBezTo>
                  <a:pt x="15733" y="3181"/>
                  <a:pt x="16049" y="3457"/>
                  <a:pt x="16032" y="3470"/>
                </a:cubicBezTo>
                <a:cubicBezTo>
                  <a:pt x="16085" y="3515"/>
                  <a:pt x="16106" y="3385"/>
                  <a:pt x="16118" y="3362"/>
                </a:cubicBezTo>
                <a:cubicBezTo>
                  <a:pt x="16211" y="3386"/>
                  <a:pt x="16195" y="3627"/>
                  <a:pt x="16314" y="3724"/>
                </a:cubicBezTo>
                <a:cubicBezTo>
                  <a:pt x="16342" y="3581"/>
                  <a:pt x="16315" y="3510"/>
                  <a:pt x="16432" y="3388"/>
                </a:cubicBezTo>
                <a:cubicBezTo>
                  <a:pt x="16397" y="3354"/>
                  <a:pt x="16099" y="3019"/>
                  <a:pt x="16049" y="3070"/>
                </a:cubicBezTo>
                <a:cubicBezTo>
                  <a:pt x="16057" y="3091"/>
                  <a:pt x="16070" y="3108"/>
                  <a:pt x="16089" y="3122"/>
                </a:cubicBezTo>
                <a:cubicBezTo>
                  <a:pt x="16006" y="3085"/>
                  <a:pt x="15926" y="3044"/>
                  <a:pt x="15850" y="2998"/>
                </a:cubicBezTo>
                <a:cubicBezTo>
                  <a:pt x="15870" y="2998"/>
                  <a:pt x="15889" y="2999"/>
                  <a:pt x="15909" y="3003"/>
                </a:cubicBezTo>
                <a:cubicBezTo>
                  <a:pt x="15788" y="2920"/>
                  <a:pt x="14936" y="2463"/>
                  <a:pt x="14956" y="2626"/>
                </a:cubicBezTo>
                <a:cubicBezTo>
                  <a:pt x="14825" y="2601"/>
                  <a:pt x="14869" y="2431"/>
                  <a:pt x="14707" y="2441"/>
                </a:cubicBezTo>
                <a:cubicBezTo>
                  <a:pt x="14735" y="2479"/>
                  <a:pt x="14721" y="2476"/>
                  <a:pt x="14679" y="2492"/>
                </a:cubicBezTo>
                <a:close/>
                <a:moveTo>
                  <a:pt x="12278" y="1972"/>
                </a:moveTo>
                <a:cubicBezTo>
                  <a:pt x="12171" y="1924"/>
                  <a:pt x="12179" y="1938"/>
                  <a:pt x="12301" y="2014"/>
                </a:cubicBezTo>
                <a:cubicBezTo>
                  <a:pt x="12250" y="2013"/>
                  <a:pt x="12203" y="2001"/>
                  <a:pt x="12159" y="1979"/>
                </a:cubicBezTo>
                <a:cubicBezTo>
                  <a:pt x="12177" y="2008"/>
                  <a:pt x="12358" y="2101"/>
                  <a:pt x="12243" y="2097"/>
                </a:cubicBezTo>
                <a:cubicBezTo>
                  <a:pt x="12306" y="2099"/>
                  <a:pt x="12329" y="2122"/>
                  <a:pt x="12317" y="2044"/>
                </a:cubicBezTo>
                <a:cubicBezTo>
                  <a:pt x="12390" y="2046"/>
                  <a:pt x="12479" y="2127"/>
                  <a:pt x="12392" y="2165"/>
                </a:cubicBezTo>
                <a:cubicBezTo>
                  <a:pt x="12582" y="2288"/>
                  <a:pt x="12754" y="2232"/>
                  <a:pt x="12981" y="2232"/>
                </a:cubicBezTo>
                <a:cubicBezTo>
                  <a:pt x="12884" y="2134"/>
                  <a:pt x="13054" y="2061"/>
                  <a:pt x="12855" y="1953"/>
                </a:cubicBezTo>
                <a:cubicBezTo>
                  <a:pt x="12870" y="1957"/>
                  <a:pt x="12884" y="1956"/>
                  <a:pt x="12899" y="1952"/>
                </a:cubicBezTo>
                <a:cubicBezTo>
                  <a:pt x="12843" y="1921"/>
                  <a:pt x="12500" y="1714"/>
                  <a:pt x="12420" y="1807"/>
                </a:cubicBezTo>
                <a:cubicBezTo>
                  <a:pt x="12497" y="1856"/>
                  <a:pt x="12491" y="1883"/>
                  <a:pt x="12403" y="1887"/>
                </a:cubicBezTo>
                <a:cubicBezTo>
                  <a:pt x="12429" y="1913"/>
                  <a:pt x="12460" y="1931"/>
                  <a:pt x="12497" y="1944"/>
                </a:cubicBezTo>
                <a:cubicBezTo>
                  <a:pt x="12497" y="1944"/>
                  <a:pt x="12362" y="1884"/>
                  <a:pt x="12355" y="1889"/>
                </a:cubicBezTo>
                <a:cubicBezTo>
                  <a:pt x="12404" y="2052"/>
                  <a:pt x="12376" y="1847"/>
                  <a:pt x="12318" y="1942"/>
                </a:cubicBezTo>
                <a:cubicBezTo>
                  <a:pt x="12390" y="1983"/>
                  <a:pt x="12396" y="2024"/>
                  <a:pt x="12460" y="2063"/>
                </a:cubicBezTo>
                <a:cubicBezTo>
                  <a:pt x="12392" y="2044"/>
                  <a:pt x="12331" y="2013"/>
                  <a:pt x="12278" y="1972"/>
                </a:cubicBezTo>
                <a:cubicBezTo>
                  <a:pt x="12170" y="1905"/>
                  <a:pt x="12324" y="1998"/>
                  <a:pt x="12278" y="1972"/>
                </a:cubicBezTo>
                <a:close/>
                <a:moveTo>
                  <a:pt x="8904" y="2629"/>
                </a:moveTo>
                <a:cubicBezTo>
                  <a:pt x="8956" y="2649"/>
                  <a:pt x="8717" y="2496"/>
                  <a:pt x="8718" y="2496"/>
                </a:cubicBezTo>
                <a:cubicBezTo>
                  <a:pt x="8751" y="2536"/>
                  <a:pt x="8741" y="2686"/>
                  <a:pt x="8837" y="2706"/>
                </a:cubicBezTo>
                <a:cubicBezTo>
                  <a:pt x="8832" y="2547"/>
                  <a:pt x="8886" y="2727"/>
                  <a:pt x="8904" y="2629"/>
                </a:cubicBezTo>
                <a:cubicBezTo>
                  <a:pt x="8928" y="2638"/>
                  <a:pt x="8889" y="2709"/>
                  <a:pt x="8904" y="2629"/>
                </a:cubicBezTo>
                <a:close/>
                <a:moveTo>
                  <a:pt x="8768" y="2840"/>
                </a:moveTo>
                <a:cubicBezTo>
                  <a:pt x="8801" y="2956"/>
                  <a:pt x="8817" y="2986"/>
                  <a:pt x="8931" y="2975"/>
                </a:cubicBezTo>
                <a:cubicBezTo>
                  <a:pt x="9101" y="2963"/>
                  <a:pt x="8791" y="2842"/>
                  <a:pt x="8768" y="2840"/>
                </a:cubicBezTo>
                <a:close/>
                <a:moveTo>
                  <a:pt x="8709" y="2080"/>
                </a:moveTo>
                <a:cubicBezTo>
                  <a:pt x="8686" y="2082"/>
                  <a:pt x="8625" y="2086"/>
                  <a:pt x="8709" y="2080"/>
                </a:cubicBezTo>
                <a:cubicBezTo>
                  <a:pt x="8710" y="2080"/>
                  <a:pt x="8708" y="2080"/>
                  <a:pt x="8709" y="2080"/>
                </a:cubicBezTo>
                <a:close/>
                <a:moveTo>
                  <a:pt x="8568" y="1988"/>
                </a:moveTo>
                <a:cubicBezTo>
                  <a:pt x="8572" y="1912"/>
                  <a:pt x="8515" y="1993"/>
                  <a:pt x="8568" y="1988"/>
                </a:cubicBezTo>
                <a:cubicBezTo>
                  <a:pt x="8568" y="1981"/>
                  <a:pt x="8568" y="1989"/>
                  <a:pt x="8568" y="1988"/>
                </a:cubicBezTo>
                <a:close/>
                <a:moveTo>
                  <a:pt x="7977" y="1806"/>
                </a:moveTo>
                <a:cubicBezTo>
                  <a:pt x="7969" y="1800"/>
                  <a:pt x="7941" y="1782"/>
                  <a:pt x="7977" y="1806"/>
                </a:cubicBezTo>
                <a:cubicBezTo>
                  <a:pt x="7977" y="1806"/>
                  <a:pt x="7970" y="1801"/>
                  <a:pt x="7977" y="1806"/>
                </a:cubicBezTo>
                <a:close/>
                <a:moveTo>
                  <a:pt x="9571" y="2552"/>
                </a:moveTo>
                <a:cubicBezTo>
                  <a:pt x="9507" y="2459"/>
                  <a:pt x="9531" y="2665"/>
                  <a:pt x="9545" y="2688"/>
                </a:cubicBezTo>
                <a:cubicBezTo>
                  <a:pt x="9515" y="2685"/>
                  <a:pt x="9486" y="2681"/>
                  <a:pt x="9456" y="2677"/>
                </a:cubicBezTo>
                <a:cubicBezTo>
                  <a:pt x="9466" y="2709"/>
                  <a:pt x="9525" y="2779"/>
                  <a:pt x="9537" y="2807"/>
                </a:cubicBezTo>
                <a:cubicBezTo>
                  <a:pt x="9361" y="2826"/>
                  <a:pt x="9189" y="2591"/>
                  <a:pt x="9040" y="2568"/>
                </a:cubicBezTo>
                <a:cubicBezTo>
                  <a:pt x="9114" y="2731"/>
                  <a:pt x="9085" y="2588"/>
                  <a:pt x="9017" y="2591"/>
                </a:cubicBezTo>
                <a:cubicBezTo>
                  <a:pt x="9132" y="2685"/>
                  <a:pt x="9135" y="2713"/>
                  <a:pt x="9024" y="2676"/>
                </a:cubicBezTo>
                <a:cubicBezTo>
                  <a:pt x="9074" y="2797"/>
                  <a:pt x="9408" y="2901"/>
                  <a:pt x="9349" y="2868"/>
                </a:cubicBezTo>
                <a:cubicBezTo>
                  <a:pt x="9440" y="2919"/>
                  <a:pt x="9471" y="3017"/>
                  <a:pt x="9508" y="3103"/>
                </a:cubicBezTo>
                <a:cubicBezTo>
                  <a:pt x="9367" y="3059"/>
                  <a:pt x="9221" y="3037"/>
                  <a:pt x="9071" y="3037"/>
                </a:cubicBezTo>
                <a:cubicBezTo>
                  <a:pt x="9036" y="3152"/>
                  <a:pt x="9484" y="3183"/>
                  <a:pt x="9500" y="3296"/>
                </a:cubicBezTo>
                <a:cubicBezTo>
                  <a:pt x="9297" y="3348"/>
                  <a:pt x="9079" y="3285"/>
                  <a:pt x="8874" y="3287"/>
                </a:cubicBezTo>
                <a:cubicBezTo>
                  <a:pt x="8879" y="3210"/>
                  <a:pt x="8735" y="2982"/>
                  <a:pt x="8508" y="3004"/>
                </a:cubicBezTo>
                <a:cubicBezTo>
                  <a:pt x="8621" y="2998"/>
                  <a:pt x="8289" y="3364"/>
                  <a:pt x="8302" y="3083"/>
                </a:cubicBezTo>
                <a:cubicBezTo>
                  <a:pt x="8312" y="2871"/>
                  <a:pt x="8473" y="2963"/>
                  <a:pt x="8664" y="2877"/>
                </a:cubicBezTo>
                <a:cubicBezTo>
                  <a:pt x="8585" y="2745"/>
                  <a:pt x="8402" y="2411"/>
                  <a:pt x="8425" y="2213"/>
                </a:cubicBezTo>
                <a:cubicBezTo>
                  <a:pt x="8398" y="2250"/>
                  <a:pt x="8365" y="2283"/>
                  <a:pt x="8327" y="2312"/>
                </a:cubicBezTo>
                <a:cubicBezTo>
                  <a:pt x="8283" y="2108"/>
                  <a:pt x="8141" y="2078"/>
                  <a:pt x="8139" y="2074"/>
                </a:cubicBezTo>
                <a:cubicBezTo>
                  <a:pt x="8121" y="2041"/>
                  <a:pt x="8032" y="1982"/>
                  <a:pt x="7981" y="1998"/>
                </a:cubicBezTo>
                <a:cubicBezTo>
                  <a:pt x="8016" y="2005"/>
                  <a:pt x="8033" y="2023"/>
                  <a:pt x="8031" y="2052"/>
                </a:cubicBezTo>
                <a:cubicBezTo>
                  <a:pt x="7997" y="2100"/>
                  <a:pt x="7886" y="2033"/>
                  <a:pt x="7854" y="2029"/>
                </a:cubicBezTo>
                <a:cubicBezTo>
                  <a:pt x="7838" y="2045"/>
                  <a:pt x="7887" y="2126"/>
                  <a:pt x="7887" y="2142"/>
                </a:cubicBezTo>
                <a:cubicBezTo>
                  <a:pt x="7838" y="2101"/>
                  <a:pt x="7788" y="2062"/>
                  <a:pt x="7735" y="2025"/>
                </a:cubicBezTo>
                <a:cubicBezTo>
                  <a:pt x="7763" y="2055"/>
                  <a:pt x="7788" y="2087"/>
                  <a:pt x="7812" y="2119"/>
                </a:cubicBezTo>
                <a:cubicBezTo>
                  <a:pt x="7578" y="2125"/>
                  <a:pt x="7414" y="1943"/>
                  <a:pt x="7296" y="1895"/>
                </a:cubicBezTo>
                <a:cubicBezTo>
                  <a:pt x="7023" y="1783"/>
                  <a:pt x="7665" y="1459"/>
                  <a:pt x="7621" y="1507"/>
                </a:cubicBezTo>
                <a:cubicBezTo>
                  <a:pt x="7513" y="1625"/>
                  <a:pt x="7559" y="1819"/>
                  <a:pt x="7462" y="1939"/>
                </a:cubicBezTo>
                <a:cubicBezTo>
                  <a:pt x="7487" y="1908"/>
                  <a:pt x="7484" y="1876"/>
                  <a:pt x="7571" y="1911"/>
                </a:cubicBezTo>
                <a:cubicBezTo>
                  <a:pt x="7561" y="1856"/>
                  <a:pt x="7550" y="1802"/>
                  <a:pt x="7539" y="1747"/>
                </a:cubicBezTo>
                <a:cubicBezTo>
                  <a:pt x="7574" y="1739"/>
                  <a:pt x="7597" y="1749"/>
                  <a:pt x="7610" y="1776"/>
                </a:cubicBezTo>
                <a:cubicBezTo>
                  <a:pt x="7583" y="1698"/>
                  <a:pt x="7543" y="1511"/>
                  <a:pt x="7709" y="1511"/>
                </a:cubicBezTo>
                <a:cubicBezTo>
                  <a:pt x="7832" y="1514"/>
                  <a:pt x="7770" y="1774"/>
                  <a:pt x="7798" y="1819"/>
                </a:cubicBezTo>
                <a:cubicBezTo>
                  <a:pt x="7829" y="1811"/>
                  <a:pt x="7889" y="1741"/>
                  <a:pt x="7917" y="1719"/>
                </a:cubicBezTo>
                <a:cubicBezTo>
                  <a:pt x="7907" y="1757"/>
                  <a:pt x="7916" y="1790"/>
                  <a:pt x="7945" y="1820"/>
                </a:cubicBezTo>
                <a:cubicBezTo>
                  <a:pt x="7929" y="1704"/>
                  <a:pt x="7947" y="1744"/>
                  <a:pt x="8034" y="1744"/>
                </a:cubicBezTo>
                <a:cubicBezTo>
                  <a:pt x="8001" y="1721"/>
                  <a:pt x="7970" y="1697"/>
                  <a:pt x="7942" y="1670"/>
                </a:cubicBezTo>
                <a:cubicBezTo>
                  <a:pt x="8090" y="1590"/>
                  <a:pt x="8305" y="1720"/>
                  <a:pt x="8292" y="1869"/>
                </a:cubicBezTo>
                <a:cubicBezTo>
                  <a:pt x="8326" y="1893"/>
                  <a:pt x="8335" y="1878"/>
                  <a:pt x="8318" y="1825"/>
                </a:cubicBezTo>
                <a:cubicBezTo>
                  <a:pt x="8486" y="1816"/>
                  <a:pt x="8224" y="1880"/>
                  <a:pt x="8405" y="1819"/>
                </a:cubicBezTo>
                <a:cubicBezTo>
                  <a:pt x="8508" y="1920"/>
                  <a:pt x="8490" y="1842"/>
                  <a:pt x="8533" y="1953"/>
                </a:cubicBezTo>
                <a:cubicBezTo>
                  <a:pt x="8542" y="1952"/>
                  <a:pt x="8930" y="2058"/>
                  <a:pt x="8726" y="2079"/>
                </a:cubicBezTo>
                <a:cubicBezTo>
                  <a:pt x="8778" y="2104"/>
                  <a:pt x="8830" y="2127"/>
                  <a:pt x="8884" y="2150"/>
                </a:cubicBezTo>
                <a:cubicBezTo>
                  <a:pt x="8781" y="2159"/>
                  <a:pt x="8980" y="2426"/>
                  <a:pt x="9139" y="2328"/>
                </a:cubicBezTo>
                <a:cubicBezTo>
                  <a:pt x="9140" y="2347"/>
                  <a:pt x="9146" y="2410"/>
                  <a:pt x="9189" y="2406"/>
                </a:cubicBezTo>
                <a:cubicBezTo>
                  <a:pt x="9132" y="2413"/>
                  <a:pt x="9404" y="2479"/>
                  <a:pt x="9338" y="2418"/>
                </a:cubicBezTo>
                <a:cubicBezTo>
                  <a:pt x="9387" y="2414"/>
                  <a:pt x="9406" y="2440"/>
                  <a:pt x="9394" y="2497"/>
                </a:cubicBezTo>
                <a:cubicBezTo>
                  <a:pt x="9400" y="2496"/>
                  <a:pt x="9406" y="2495"/>
                  <a:pt x="9412" y="2495"/>
                </a:cubicBezTo>
                <a:cubicBezTo>
                  <a:pt x="9365" y="2406"/>
                  <a:pt x="9448" y="2526"/>
                  <a:pt x="9429" y="2401"/>
                </a:cubicBezTo>
                <a:cubicBezTo>
                  <a:pt x="9469" y="2457"/>
                  <a:pt x="9516" y="2507"/>
                  <a:pt x="9571" y="2552"/>
                </a:cubicBezTo>
                <a:cubicBezTo>
                  <a:pt x="9572" y="2553"/>
                  <a:pt x="9521" y="2485"/>
                  <a:pt x="9571" y="2552"/>
                </a:cubicBezTo>
                <a:close/>
                <a:moveTo>
                  <a:pt x="14465" y="1218"/>
                </a:moveTo>
                <a:cubicBezTo>
                  <a:pt x="14658" y="1221"/>
                  <a:pt x="14220" y="1117"/>
                  <a:pt x="14180" y="1102"/>
                </a:cubicBezTo>
                <a:cubicBezTo>
                  <a:pt x="14263" y="1162"/>
                  <a:pt x="14358" y="1201"/>
                  <a:pt x="14465" y="1218"/>
                </a:cubicBezTo>
                <a:cubicBezTo>
                  <a:pt x="14475" y="1218"/>
                  <a:pt x="14373" y="1204"/>
                  <a:pt x="14465" y="1218"/>
                </a:cubicBezTo>
                <a:close/>
                <a:moveTo>
                  <a:pt x="14911" y="1832"/>
                </a:moveTo>
                <a:cubicBezTo>
                  <a:pt x="14903" y="1865"/>
                  <a:pt x="15108" y="1961"/>
                  <a:pt x="15145" y="1980"/>
                </a:cubicBezTo>
                <a:cubicBezTo>
                  <a:pt x="15187" y="1907"/>
                  <a:pt x="14911" y="1859"/>
                  <a:pt x="14911" y="1832"/>
                </a:cubicBezTo>
                <a:cubicBezTo>
                  <a:pt x="14908" y="1845"/>
                  <a:pt x="14911" y="1836"/>
                  <a:pt x="14911" y="1832"/>
                </a:cubicBezTo>
                <a:close/>
                <a:moveTo>
                  <a:pt x="18270" y="5631"/>
                </a:moveTo>
                <a:cubicBezTo>
                  <a:pt x="18272" y="5636"/>
                  <a:pt x="18256" y="5721"/>
                  <a:pt x="18265" y="5765"/>
                </a:cubicBezTo>
                <a:cubicBezTo>
                  <a:pt x="18112" y="5790"/>
                  <a:pt x="18012" y="5600"/>
                  <a:pt x="17909" y="5781"/>
                </a:cubicBezTo>
                <a:cubicBezTo>
                  <a:pt x="17724" y="5494"/>
                  <a:pt x="17341" y="5327"/>
                  <a:pt x="17234" y="4942"/>
                </a:cubicBezTo>
                <a:cubicBezTo>
                  <a:pt x="17169" y="4707"/>
                  <a:pt x="17564" y="4608"/>
                  <a:pt x="17426" y="4384"/>
                </a:cubicBezTo>
                <a:cubicBezTo>
                  <a:pt x="17307" y="4191"/>
                  <a:pt x="17033" y="4071"/>
                  <a:pt x="16822" y="3969"/>
                </a:cubicBezTo>
                <a:cubicBezTo>
                  <a:pt x="16830" y="3990"/>
                  <a:pt x="16840" y="4011"/>
                  <a:pt x="16851" y="4032"/>
                </a:cubicBezTo>
                <a:cubicBezTo>
                  <a:pt x="16765" y="3974"/>
                  <a:pt x="16680" y="3914"/>
                  <a:pt x="16597" y="3852"/>
                </a:cubicBezTo>
                <a:cubicBezTo>
                  <a:pt x="16606" y="3835"/>
                  <a:pt x="16704" y="3777"/>
                  <a:pt x="16719" y="3763"/>
                </a:cubicBezTo>
                <a:cubicBezTo>
                  <a:pt x="16686" y="3728"/>
                  <a:pt x="16491" y="3654"/>
                  <a:pt x="16526" y="3592"/>
                </a:cubicBezTo>
                <a:cubicBezTo>
                  <a:pt x="16635" y="3672"/>
                  <a:pt x="16156" y="2885"/>
                  <a:pt x="16168" y="2852"/>
                </a:cubicBezTo>
                <a:cubicBezTo>
                  <a:pt x="16206" y="2844"/>
                  <a:pt x="16244" y="2846"/>
                  <a:pt x="16282" y="2859"/>
                </a:cubicBezTo>
                <a:cubicBezTo>
                  <a:pt x="16285" y="2861"/>
                  <a:pt x="16092" y="2701"/>
                  <a:pt x="16218" y="2782"/>
                </a:cubicBezTo>
                <a:cubicBezTo>
                  <a:pt x="16253" y="2705"/>
                  <a:pt x="15477" y="2274"/>
                  <a:pt x="15532" y="2306"/>
                </a:cubicBezTo>
                <a:cubicBezTo>
                  <a:pt x="15501" y="2381"/>
                  <a:pt x="15342" y="2077"/>
                  <a:pt x="15484" y="2327"/>
                </a:cubicBezTo>
                <a:cubicBezTo>
                  <a:pt x="15389" y="2271"/>
                  <a:pt x="15315" y="2198"/>
                  <a:pt x="15263" y="2109"/>
                </a:cubicBezTo>
                <a:cubicBezTo>
                  <a:pt x="15294" y="2126"/>
                  <a:pt x="15666" y="2347"/>
                  <a:pt x="15622" y="2324"/>
                </a:cubicBezTo>
                <a:cubicBezTo>
                  <a:pt x="15699" y="2369"/>
                  <a:pt x="15849" y="2434"/>
                  <a:pt x="15896" y="2500"/>
                </a:cubicBezTo>
                <a:cubicBezTo>
                  <a:pt x="15843" y="2467"/>
                  <a:pt x="16078" y="2614"/>
                  <a:pt x="16155" y="2597"/>
                </a:cubicBezTo>
                <a:cubicBezTo>
                  <a:pt x="16107" y="2569"/>
                  <a:pt x="16071" y="2532"/>
                  <a:pt x="16048" y="2486"/>
                </a:cubicBezTo>
                <a:cubicBezTo>
                  <a:pt x="16076" y="2481"/>
                  <a:pt x="16104" y="2479"/>
                  <a:pt x="16133" y="2480"/>
                </a:cubicBezTo>
                <a:cubicBezTo>
                  <a:pt x="16076" y="2321"/>
                  <a:pt x="16015" y="2227"/>
                  <a:pt x="16018" y="2229"/>
                </a:cubicBezTo>
                <a:cubicBezTo>
                  <a:pt x="16018" y="2245"/>
                  <a:pt x="16030" y="2255"/>
                  <a:pt x="16054" y="2258"/>
                </a:cubicBezTo>
                <a:cubicBezTo>
                  <a:pt x="15856" y="2124"/>
                  <a:pt x="15564" y="2019"/>
                  <a:pt x="15287" y="1760"/>
                </a:cubicBezTo>
                <a:cubicBezTo>
                  <a:pt x="15326" y="1780"/>
                  <a:pt x="15395" y="1794"/>
                  <a:pt x="15430" y="1817"/>
                </a:cubicBezTo>
                <a:cubicBezTo>
                  <a:pt x="15366" y="1650"/>
                  <a:pt x="14638" y="1333"/>
                  <a:pt x="14441" y="1252"/>
                </a:cubicBezTo>
                <a:cubicBezTo>
                  <a:pt x="14547" y="1324"/>
                  <a:pt x="14675" y="1387"/>
                  <a:pt x="14764" y="1480"/>
                </a:cubicBezTo>
                <a:cubicBezTo>
                  <a:pt x="14637" y="1428"/>
                  <a:pt x="14631" y="1433"/>
                  <a:pt x="14746" y="1495"/>
                </a:cubicBezTo>
                <a:cubicBezTo>
                  <a:pt x="14732" y="1485"/>
                  <a:pt x="14423" y="1370"/>
                  <a:pt x="14601" y="1437"/>
                </a:cubicBezTo>
                <a:cubicBezTo>
                  <a:pt x="14150" y="1321"/>
                  <a:pt x="13748" y="961"/>
                  <a:pt x="13298" y="911"/>
                </a:cubicBezTo>
                <a:cubicBezTo>
                  <a:pt x="13292" y="935"/>
                  <a:pt x="13304" y="948"/>
                  <a:pt x="13335" y="950"/>
                </a:cubicBezTo>
                <a:cubicBezTo>
                  <a:pt x="13319" y="944"/>
                  <a:pt x="13302" y="942"/>
                  <a:pt x="13285" y="946"/>
                </a:cubicBezTo>
                <a:cubicBezTo>
                  <a:pt x="13802" y="1118"/>
                  <a:pt x="14247" y="1456"/>
                  <a:pt x="14767" y="1604"/>
                </a:cubicBezTo>
                <a:cubicBezTo>
                  <a:pt x="15202" y="1728"/>
                  <a:pt x="15454" y="2117"/>
                  <a:pt x="15825" y="2335"/>
                </a:cubicBezTo>
                <a:cubicBezTo>
                  <a:pt x="15845" y="2211"/>
                  <a:pt x="15133" y="2015"/>
                  <a:pt x="15022" y="1957"/>
                </a:cubicBezTo>
                <a:cubicBezTo>
                  <a:pt x="15035" y="2040"/>
                  <a:pt x="15164" y="2154"/>
                  <a:pt x="15234" y="2209"/>
                </a:cubicBezTo>
                <a:cubicBezTo>
                  <a:pt x="15203" y="2265"/>
                  <a:pt x="14914" y="2091"/>
                  <a:pt x="14874" y="2067"/>
                </a:cubicBezTo>
                <a:cubicBezTo>
                  <a:pt x="14897" y="2085"/>
                  <a:pt x="14916" y="2106"/>
                  <a:pt x="14931" y="2129"/>
                </a:cubicBezTo>
                <a:cubicBezTo>
                  <a:pt x="14835" y="2061"/>
                  <a:pt x="14740" y="1992"/>
                  <a:pt x="14647" y="1922"/>
                </a:cubicBezTo>
                <a:cubicBezTo>
                  <a:pt x="14678" y="1946"/>
                  <a:pt x="14705" y="1974"/>
                  <a:pt x="14728" y="2006"/>
                </a:cubicBezTo>
                <a:cubicBezTo>
                  <a:pt x="14470" y="2025"/>
                  <a:pt x="14623" y="1904"/>
                  <a:pt x="14480" y="1835"/>
                </a:cubicBezTo>
                <a:cubicBezTo>
                  <a:pt x="14489" y="1849"/>
                  <a:pt x="14488" y="1866"/>
                  <a:pt x="14489" y="1890"/>
                </a:cubicBezTo>
                <a:cubicBezTo>
                  <a:pt x="14452" y="1866"/>
                  <a:pt x="14441" y="1872"/>
                  <a:pt x="14457" y="1907"/>
                </a:cubicBezTo>
                <a:cubicBezTo>
                  <a:pt x="14388" y="1873"/>
                  <a:pt x="14321" y="1836"/>
                  <a:pt x="14257" y="1796"/>
                </a:cubicBezTo>
                <a:cubicBezTo>
                  <a:pt x="14278" y="1790"/>
                  <a:pt x="14284" y="1797"/>
                  <a:pt x="14276" y="1817"/>
                </a:cubicBezTo>
                <a:cubicBezTo>
                  <a:pt x="14278" y="1817"/>
                  <a:pt x="14253" y="1708"/>
                  <a:pt x="14255" y="1731"/>
                </a:cubicBezTo>
                <a:cubicBezTo>
                  <a:pt x="14173" y="1692"/>
                  <a:pt x="13915" y="1436"/>
                  <a:pt x="13841" y="1404"/>
                </a:cubicBezTo>
                <a:cubicBezTo>
                  <a:pt x="14131" y="1518"/>
                  <a:pt x="13578" y="1334"/>
                  <a:pt x="13503" y="1293"/>
                </a:cubicBezTo>
                <a:cubicBezTo>
                  <a:pt x="13354" y="1209"/>
                  <a:pt x="13210" y="1118"/>
                  <a:pt x="13066" y="1028"/>
                </a:cubicBezTo>
                <a:cubicBezTo>
                  <a:pt x="12873" y="906"/>
                  <a:pt x="12644" y="836"/>
                  <a:pt x="12418" y="770"/>
                </a:cubicBezTo>
                <a:cubicBezTo>
                  <a:pt x="12585" y="795"/>
                  <a:pt x="12215" y="705"/>
                  <a:pt x="12462" y="766"/>
                </a:cubicBezTo>
                <a:cubicBezTo>
                  <a:pt x="12371" y="711"/>
                  <a:pt x="12178" y="602"/>
                  <a:pt x="12315" y="704"/>
                </a:cubicBezTo>
                <a:cubicBezTo>
                  <a:pt x="12227" y="681"/>
                  <a:pt x="12231" y="728"/>
                  <a:pt x="12072" y="619"/>
                </a:cubicBezTo>
                <a:cubicBezTo>
                  <a:pt x="12133" y="638"/>
                  <a:pt x="12430" y="649"/>
                  <a:pt x="11985" y="567"/>
                </a:cubicBezTo>
                <a:cubicBezTo>
                  <a:pt x="12013" y="566"/>
                  <a:pt x="12041" y="571"/>
                  <a:pt x="12067" y="580"/>
                </a:cubicBezTo>
                <a:cubicBezTo>
                  <a:pt x="12015" y="568"/>
                  <a:pt x="11963" y="555"/>
                  <a:pt x="11911" y="540"/>
                </a:cubicBezTo>
                <a:cubicBezTo>
                  <a:pt x="11967" y="540"/>
                  <a:pt x="11975" y="539"/>
                  <a:pt x="11936" y="535"/>
                </a:cubicBezTo>
                <a:cubicBezTo>
                  <a:pt x="11934" y="523"/>
                  <a:pt x="12220" y="600"/>
                  <a:pt x="12226" y="600"/>
                </a:cubicBezTo>
                <a:cubicBezTo>
                  <a:pt x="12108" y="568"/>
                  <a:pt x="11994" y="527"/>
                  <a:pt x="11873" y="502"/>
                </a:cubicBezTo>
                <a:cubicBezTo>
                  <a:pt x="11920" y="511"/>
                  <a:pt x="11967" y="520"/>
                  <a:pt x="12013" y="531"/>
                </a:cubicBezTo>
                <a:cubicBezTo>
                  <a:pt x="11947" y="517"/>
                  <a:pt x="11842" y="490"/>
                  <a:pt x="12095" y="550"/>
                </a:cubicBezTo>
                <a:cubicBezTo>
                  <a:pt x="11756" y="488"/>
                  <a:pt x="11653" y="460"/>
                  <a:pt x="11786" y="466"/>
                </a:cubicBezTo>
                <a:cubicBezTo>
                  <a:pt x="11784" y="463"/>
                  <a:pt x="11782" y="460"/>
                  <a:pt x="11780" y="457"/>
                </a:cubicBezTo>
                <a:cubicBezTo>
                  <a:pt x="11854" y="477"/>
                  <a:pt x="11930" y="491"/>
                  <a:pt x="12008" y="500"/>
                </a:cubicBezTo>
                <a:cubicBezTo>
                  <a:pt x="11942" y="492"/>
                  <a:pt x="11879" y="478"/>
                  <a:pt x="11818" y="457"/>
                </a:cubicBezTo>
                <a:cubicBezTo>
                  <a:pt x="11949" y="472"/>
                  <a:pt x="11988" y="496"/>
                  <a:pt x="12198" y="528"/>
                </a:cubicBezTo>
                <a:cubicBezTo>
                  <a:pt x="12161" y="518"/>
                  <a:pt x="12132" y="484"/>
                  <a:pt x="12097" y="473"/>
                </a:cubicBezTo>
                <a:cubicBezTo>
                  <a:pt x="12356" y="487"/>
                  <a:pt x="12712" y="433"/>
                  <a:pt x="12996" y="629"/>
                </a:cubicBezTo>
                <a:cubicBezTo>
                  <a:pt x="12981" y="624"/>
                  <a:pt x="12867" y="622"/>
                  <a:pt x="12849" y="618"/>
                </a:cubicBezTo>
                <a:cubicBezTo>
                  <a:pt x="12888" y="626"/>
                  <a:pt x="12926" y="636"/>
                  <a:pt x="12962" y="650"/>
                </a:cubicBezTo>
                <a:cubicBezTo>
                  <a:pt x="12915" y="638"/>
                  <a:pt x="12866" y="635"/>
                  <a:pt x="12816" y="640"/>
                </a:cubicBezTo>
                <a:cubicBezTo>
                  <a:pt x="12961" y="710"/>
                  <a:pt x="13409" y="812"/>
                  <a:pt x="13574" y="809"/>
                </a:cubicBezTo>
                <a:cubicBezTo>
                  <a:pt x="13542" y="788"/>
                  <a:pt x="13543" y="783"/>
                  <a:pt x="13576" y="794"/>
                </a:cubicBezTo>
                <a:cubicBezTo>
                  <a:pt x="13440" y="751"/>
                  <a:pt x="13304" y="707"/>
                  <a:pt x="13168" y="662"/>
                </a:cubicBezTo>
                <a:cubicBezTo>
                  <a:pt x="13486" y="730"/>
                  <a:pt x="12848" y="534"/>
                  <a:pt x="12777" y="512"/>
                </a:cubicBezTo>
                <a:cubicBezTo>
                  <a:pt x="12809" y="511"/>
                  <a:pt x="12840" y="515"/>
                  <a:pt x="12870" y="525"/>
                </a:cubicBezTo>
                <a:cubicBezTo>
                  <a:pt x="12651" y="413"/>
                  <a:pt x="12383" y="392"/>
                  <a:pt x="12140" y="344"/>
                </a:cubicBezTo>
                <a:cubicBezTo>
                  <a:pt x="12280" y="419"/>
                  <a:pt x="12505" y="403"/>
                  <a:pt x="12662" y="444"/>
                </a:cubicBezTo>
                <a:cubicBezTo>
                  <a:pt x="12454" y="344"/>
                  <a:pt x="12131" y="270"/>
                  <a:pt x="11934" y="226"/>
                </a:cubicBezTo>
                <a:cubicBezTo>
                  <a:pt x="11881" y="214"/>
                  <a:pt x="11829" y="201"/>
                  <a:pt x="11777" y="187"/>
                </a:cubicBezTo>
                <a:cubicBezTo>
                  <a:pt x="12028" y="238"/>
                  <a:pt x="11425" y="110"/>
                  <a:pt x="11968" y="225"/>
                </a:cubicBezTo>
                <a:cubicBezTo>
                  <a:pt x="11823" y="182"/>
                  <a:pt x="11677" y="142"/>
                  <a:pt x="11530" y="104"/>
                </a:cubicBezTo>
                <a:cubicBezTo>
                  <a:pt x="11576" y="114"/>
                  <a:pt x="11622" y="122"/>
                  <a:pt x="11669" y="127"/>
                </a:cubicBezTo>
                <a:cubicBezTo>
                  <a:pt x="11486" y="91"/>
                  <a:pt x="11303" y="54"/>
                  <a:pt x="11121" y="16"/>
                </a:cubicBezTo>
                <a:cubicBezTo>
                  <a:pt x="11153" y="20"/>
                  <a:pt x="11155" y="19"/>
                  <a:pt x="11126" y="13"/>
                </a:cubicBezTo>
                <a:cubicBezTo>
                  <a:pt x="11252" y="36"/>
                  <a:pt x="10860" y="-33"/>
                  <a:pt x="11219" y="23"/>
                </a:cubicBezTo>
                <a:cubicBezTo>
                  <a:pt x="13167" y="418"/>
                  <a:pt x="15773" y="1552"/>
                  <a:pt x="17420" y="2933"/>
                </a:cubicBezTo>
                <a:cubicBezTo>
                  <a:pt x="17294" y="2830"/>
                  <a:pt x="17084" y="2680"/>
                  <a:pt x="16895" y="2509"/>
                </a:cubicBezTo>
                <a:cubicBezTo>
                  <a:pt x="17014" y="2617"/>
                  <a:pt x="17161" y="2729"/>
                  <a:pt x="17237" y="2790"/>
                </a:cubicBezTo>
                <a:cubicBezTo>
                  <a:pt x="17236" y="2789"/>
                  <a:pt x="17083" y="2682"/>
                  <a:pt x="17146" y="2726"/>
                </a:cubicBezTo>
                <a:cubicBezTo>
                  <a:pt x="17540" y="3030"/>
                  <a:pt x="17905" y="3364"/>
                  <a:pt x="18246" y="3713"/>
                </a:cubicBezTo>
                <a:cubicBezTo>
                  <a:pt x="17984" y="3410"/>
                  <a:pt x="18370" y="3846"/>
                  <a:pt x="18097" y="3543"/>
                </a:cubicBezTo>
                <a:cubicBezTo>
                  <a:pt x="18313" y="3754"/>
                  <a:pt x="18530" y="3965"/>
                  <a:pt x="18731" y="4186"/>
                </a:cubicBezTo>
                <a:cubicBezTo>
                  <a:pt x="18708" y="4160"/>
                  <a:pt x="18684" y="4134"/>
                  <a:pt x="18658" y="4110"/>
                </a:cubicBezTo>
                <a:cubicBezTo>
                  <a:pt x="18728" y="4196"/>
                  <a:pt x="18607" y="4040"/>
                  <a:pt x="18673" y="4137"/>
                </a:cubicBezTo>
                <a:cubicBezTo>
                  <a:pt x="18469" y="3928"/>
                  <a:pt x="18402" y="3870"/>
                  <a:pt x="18228" y="3694"/>
                </a:cubicBezTo>
                <a:cubicBezTo>
                  <a:pt x="18249" y="3716"/>
                  <a:pt x="18269" y="3739"/>
                  <a:pt x="18289" y="3762"/>
                </a:cubicBezTo>
                <a:cubicBezTo>
                  <a:pt x="18006" y="3498"/>
                  <a:pt x="18364" y="3892"/>
                  <a:pt x="18383" y="3908"/>
                </a:cubicBezTo>
                <a:cubicBezTo>
                  <a:pt x="18356" y="3888"/>
                  <a:pt x="18330" y="3866"/>
                  <a:pt x="18305" y="3844"/>
                </a:cubicBezTo>
                <a:cubicBezTo>
                  <a:pt x="18390" y="3937"/>
                  <a:pt x="18490" y="4025"/>
                  <a:pt x="18580" y="4115"/>
                </a:cubicBezTo>
                <a:cubicBezTo>
                  <a:pt x="18497" y="4018"/>
                  <a:pt x="18518" y="4027"/>
                  <a:pt x="18642" y="4141"/>
                </a:cubicBezTo>
                <a:cubicBezTo>
                  <a:pt x="18614" y="4138"/>
                  <a:pt x="18591" y="4125"/>
                  <a:pt x="18574" y="4102"/>
                </a:cubicBezTo>
                <a:cubicBezTo>
                  <a:pt x="18665" y="4188"/>
                  <a:pt x="18743" y="4309"/>
                  <a:pt x="18825" y="4399"/>
                </a:cubicBezTo>
                <a:cubicBezTo>
                  <a:pt x="18764" y="4333"/>
                  <a:pt x="18711" y="4250"/>
                  <a:pt x="18656" y="4204"/>
                </a:cubicBezTo>
                <a:cubicBezTo>
                  <a:pt x="18657" y="4217"/>
                  <a:pt x="18659" y="4230"/>
                  <a:pt x="18661" y="4243"/>
                </a:cubicBezTo>
                <a:cubicBezTo>
                  <a:pt x="18435" y="4046"/>
                  <a:pt x="18020" y="3639"/>
                  <a:pt x="17670" y="3592"/>
                </a:cubicBezTo>
                <a:cubicBezTo>
                  <a:pt x="17803" y="3716"/>
                  <a:pt x="17875" y="3737"/>
                  <a:pt x="17606" y="3577"/>
                </a:cubicBezTo>
                <a:cubicBezTo>
                  <a:pt x="17876" y="3804"/>
                  <a:pt x="18240" y="3946"/>
                  <a:pt x="18476" y="4169"/>
                </a:cubicBezTo>
                <a:cubicBezTo>
                  <a:pt x="18278" y="4114"/>
                  <a:pt x="18811" y="4424"/>
                  <a:pt x="18768" y="4577"/>
                </a:cubicBezTo>
                <a:cubicBezTo>
                  <a:pt x="18659" y="4461"/>
                  <a:pt x="17913" y="3807"/>
                  <a:pt x="17736" y="3943"/>
                </a:cubicBezTo>
                <a:cubicBezTo>
                  <a:pt x="17881" y="4247"/>
                  <a:pt x="18493" y="5353"/>
                  <a:pt x="18270" y="5631"/>
                </a:cubicBezTo>
                <a:cubicBezTo>
                  <a:pt x="18286" y="5668"/>
                  <a:pt x="18481" y="5368"/>
                  <a:pt x="18270" y="5631"/>
                </a:cubicBezTo>
                <a:close/>
                <a:moveTo>
                  <a:pt x="11523" y="3147"/>
                </a:moveTo>
                <a:cubicBezTo>
                  <a:pt x="11486" y="3154"/>
                  <a:pt x="11565" y="3182"/>
                  <a:pt x="11523" y="3147"/>
                </a:cubicBezTo>
                <a:cubicBezTo>
                  <a:pt x="11521" y="3147"/>
                  <a:pt x="11525" y="3149"/>
                  <a:pt x="11523" y="3147"/>
                </a:cubicBezTo>
                <a:close/>
                <a:moveTo>
                  <a:pt x="11108" y="1537"/>
                </a:moveTo>
                <a:cubicBezTo>
                  <a:pt x="11093" y="1483"/>
                  <a:pt x="11111" y="1539"/>
                  <a:pt x="11108" y="1537"/>
                </a:cubicBezTo>
                <a:cubicBezTo>
                  <a:pt x="11106" y="1532"/>
                  <a:pt x="11111" y="1539"/>
                  <a:pt x="11108" y="1537"/>
                </a:cubicBezTo>
                <a:close/>
                <a:moveTo>
                  <a:pt x="10233" y="945"/>
                </a:moveTo>
                <a:cubicBezTo>
                  <a:pt x="10265" y="942"/>
                  <a:pt x="10200" y="932"/>
                  <a:pt x="10233" y="945"/>
                </a:cubicBezTo>
                <a:cubicBezTo>
                  <a:pt x="10236" y="945"/>
                  <a:pt x="10229" y="944"/>
                  <a:pt x="10233" y="945"/>
                </a:cubicBezTo>
                <a:close/>
                <a:moveTo>
                  <a:pt x="10158" y="927"/>
                </a:moveTo>
                <a:cubicBezTo>
                  <a:pt x="10176" y="920"/>
                  <a:pt x="9992" y="963"/>
                  <a:pt x="10158" y="927"/>
                </a:cubicBezTo>
                <a:cubicBezTo>
                  <a:pt x="10158" y="927"/>
                  <a:pt x="10158" y="927"/>
                  <a:pt x="10158" y="927"/>
                </a:cubicBezTo>
                <a:close/>
                <a:moveTo>
                  <a:pt x="8618" y="487"/>
                </a:moveTo>
                <a:cubicBezTo>
                  <a:pt x="8660" y="452"/>
                  <a:pt x="8375" y="487"/>
                  <a:pt x="8618" y="487"/>
                </a:cubicBezTo>
                <a:cubicBezTo>
                  <a:pt x="8618" y="487"/>
                  <a:pt x="8618" y="487"/>
                  <a:pt x="8618" y="487"/>
                </a:cubicBezTo>
                <a:close/>
                <a:moveTo>
                  <a:pt x="8493" y="438"/>
                </a:moveTo>
                <a:cubicBezTo>
                  <a:pt x="8535" y="450"/>
                  <a:pt x="8502" y="440"/>
                  <a:pt x="8493" y="438"/>
                </a:cubicBezTo>
                <a:cubicBezTo>
                  <a:pt x="8500" y="440"/>
                  <a:pt x="8493" y="438"/>
                  <a:pt x="8493" y="438"/>
                </a:cubicBezTo>
                <a:close/>
                <a:moveTo>
                  <a:pt x="7914" y="324"/>
                </a:moveTo>
                <a:cubicBezTo>
                  <a:pt x="7908" y="325"/>
                  <a:pt x="7812" y="295"/>
                  <a:pt x="7914" y="324"/>
                </a:cubicBezTo>
                <a:cubicBezTo>
                  <a:pt x="7914" y="324"/>
                  <a:pt x="7912" y="324"/>
                  <a:pt x="7914" y="324"/>
                </a:cubicBezTo>
                <a:close/>
                <a:moveTo>
                  <a:pt x="7777" y="283"/>
                </a:moveTo>
                <a:cubicBezTo>
                  <a:pt x="7817" y="294"/>
                  <a:pt x="7857" y="304"/>
                  <a:pt x="7897" y="314"/>
                </a:cubicBezTo>
                <a:cubicBezTo>
                  <a:pt x="7899" y="313"/>
                  <a:pt x="7777" y="290"/>
                  <a:pt x="7777" y="283"/>
                </a:cubicBezTo>
                <a:cubicBezTo>
                  <a:pt x="7804" y="290"/>
                  <a:pt x="7777" y="294"/>
                  <a:pt x="7777" y="283"/>
                </a:cubicBezTo>
                <a:close/>
                <a:moveTo>
                  <a:pt x="7841" y="289"/>
                </a:moveTo>
                <a:cubicBezTo>
                  <a:pt x="7796" y="291"/>
                  <a:pt x="7962" y="316"/>
                  <a:pt x="7841" y="289"/>
                </a:cubicBezTo>
                <a:cubicBezTo>
                  <a:pt x="7835" y="290"/>
                  <a:pt x="7844" y="290"/>
                  <a:pt x="7841" y="289"/>
                </a:cubicBezTo>
                <a:close/>
                <a:moveTo>
                  <a:pt x="11460" y="1562"/>
                </a:moveTo>
                <a:cubicBezTo>
                  <a:pt x="11605" y="1639"/>
                  <a:pt x="11366" y="1828"/>
                  <a:pt x="11360" y="1830"/>
                </a:cubicBezTo>
                <a:cubicBezTo>
                  <a:pt x="11390" y="1841"/>
                  <a:pt x="11403" y="1858"/>
                  <a:pt x="11400" y="1881"/>
                </a:cubicBezTo>
                <a:cubicBezTo>
                  <a:pt x="11331" y="1869"/>
                  <a:pt x="11262" y="1855"/>
                  <a:pt x="11193" y="1839"/>
                </a:cubicBezTo>
                <a:cubicBezTo>
                  <a:pt x="11370" y="1959"/>
                  <a:pt x="11386" y="2132"/>
                  <a:pt x="11525" y="2273"/>
                </a:cubicBezTo>
                <a:cubicBezTo>
                  <a:pt x="11450" y="2288"/>
                  <a:pt x="11446" y="2239"/>
                  <a:pt x="11488" y="2331"/>
                </a:cubicBezTo>
                <a:cubicBezTo>
                  <a:pt x="11452" y="2320"/>
                  <a:pt x="11419" y="2305"/>
                  <a:pt x="11388" y="2286"/>
                </a:cubicBezTo>
                <a:cubicBezTo>
                  <a:pt x="11366" y="2353"/>
                  <a:pt x="11433" y="2557"/>
                  <a:pt x="11373" y="2569"/>
                </a:cubicBezTo>
                <a:cubicBezTo>
                  <a:pt x="11507" y="2698"/>
                  <a:pt x="11451" y="2688"/>
                  <a:pt x="11595" y="2781"/>
                </a:cubicBezTo>
                <a:cubicBezTo>
                  <a:pt x="11573" y="2767"/>
                  <a:pt x="11551" y="2764"/>
                  <a:pt x="11529" y="2771"/>
                </a:cubicBezTo>
                <a:cubicBezTo>
                  <a:pt x="11579" y="2762"/>
                  <a:pt x="11770" y="3207"/>
                  <a:pt x="11864" y="3254"/>
                </a:cubicBezTo>
                <a:cubicBezTo>
                  <a:pt x="11737" y="3357"/>
                  <a:pt x="11804" y="3182"/>
                  <a:pt x="11712" y="3201"/>
                </a:cubicBezTo>
                <a:cubicBezTo>
                  <a:pt x="11762" y="3258"/>
                  <a:pt x="11694" y="3208"/>
                  <a:pt x="11660" y="3262"/>
                </a:cubicBezTo>
                <a:cubicBezTo>
                  <a:pt x="11629" y="3225"/>
                  <a:pt x="11494" y="3120"/>
                  <a:pt x="11418" y="3115"/>
                </a:cubicBezTo>
                <a:cubicBezTo>
                  <a:pt x="11405" y="3150"/>
                  <a:pt x="11388" y="3232"/>
                  <a:pt x="11342" y="3240"/>
                </a:cubicBezTo>
                <a:cubicBezTo>
                  <a:pt x="11264" y="3137"/>
                  <a:pt x="10445" y="2714"/>
                  <a:pt x="10657" y="2716"/>
                </a:cubicBezTo>
                <a:cubicBezTo>
                  <a:pt x="10633" y="2691"/>
                  <a:pt x="10319" y="2619"/>
                  <a:pt x="10184" y="2449"/>
                </a:cubicBezTo>
                <a:cubicBezTo>
                  <a:pt x="10069" y="2304"/>
                  <a:pt x="10305" y="2368"/>
                  <a:pt x="10219" y="2225"/>
                </a:cubicBezTo>
                <a:cubicBezTo>
                  <a:pt x="10213" y="2230"/>
                  <a:pt x="10091" y="2296"/>
                  <a:pt x="10063" y="2333"/>
                </a:cubicBezTo>
                <a:cubicBezTo>
                  <a:pt x="10028" y="2287"/>
                  <a:pt x="10011" y="2201"/>
                  <a:pt x="10122" y="2242"/>
                </a:cubicBezTo>
                <a:cubicBezTo>
                  <a:pt x="10085" y="2244"/>
                  <a:pt x="10054" y="2233"/>
                  <a:pt x="10032" y="2210"/>
                </a:cubicBezTo>
                <a:cubicBezTo>
                  <a:pt x="10086" y="2206"/>
                  <a:pt x="10140" y="2201"/>
                  <a:pt x="10194" y="2196"/>
                </a:cubicBezTo>
                <a:cubicBezTo>
                  <a:pt x="10127" y="2136"/>
                  <a:pt x="10039" y="2231"/>
                  <a:pt x="10005" y="2186"/>
                </a:cubicBezTo>
                <a:cubicBezTo>
                  <a:pt x="10027" y="2151"/>
                  <a:pt x="10062" y="2130"/>
                  <a:pt x="10109" y="2123"/>
                </a:cubicBezTo>
                <a:cubicBezTo>
                  <a:pt x="10091" y="2104"/>
                  <a:pt x="9955" y="1903"/>
                  <a:pt x="9929" y="1908"/>
                </a:cubicBezTo>
                <a:cubicBezTo>
                  <a:pt x="9832" y="1891"/>
                  <a:pt x="9737" y="1870"/>
                  <a:pt x="9643" y="1845"/>
                </a:cubicBezTo>
                <a:cubicBezTo>
                  <a:pt x="9665" y="1842"/>
                  <a:pt x="9954" y="1918"/>
                  <a:pt x="9888" y="2008"/>
                </a:cubicBezTo>
                <a:cubicBezTo>
                  <a:pt x="9838" y="2054"/>
                  <a:pt x="9780" y="2062"/>
                  <a:pt x="9714" y="2032"/>
                </a:cubicBezTo>
                <a:cubicBezTo>
                  <a:pt x="9832" y="2014"/>
                  <a:pt x="9733" y="1985"/>
                  <a:pt x="9750" y="2006"/>
                </a:cubicBezTo>
                <a:cubicBezTo>
                  <a:pt x="9638" y="2022"/>
                  <a:pt x="9573" y="1832"/>
                  <a:pt x="9518" y="1771"/>
                </a:cubicBezTo>
                <a:cubicBezTo>
                  <a:pt x="9623" y="1780"/>
                  <a:pt x="9728" y="1795"/>
                  <a:pt x="9832" y="1814"/>
                </a:cubicBezTo>
                <a:cubicBezTo>
                  <a:pt x="9724" y="1714"/>
                  <a:pt x="9589" y="1583"/>
                  <a:pt x="9398" y="1613"/>
                </a:cubicBezTo>
                <a:cubicBezTo>
                  <a:pt x="9540" y="1797"/>
                  <a:pt x="9185" y="1475"/>
                  <a:pt x="9156" y="1451"/>
                </a:cubicBezTo>
                <a:cubicBezTo>
                  <a:pt x="8981" y="1308"/>
                  <a:pt x="8778" y="1134"/>
                  <a:pt x="8549" y="1058"/>
                </a:cubicBezTo>
                <a:cubicBezTo>
                  <a:pt x="8305" y="977"/>
                  <a:pt x="8120" y="685"/>
                  <a:pt x="7939" y="514"/>
                </a:cubicBezTo>
                <a:cubicBezTo>
                  <a:pt x="7959" y="514"/>
                  <a:pt x="7901" y="500"/>
                  <a:pt x="7985" y="519"/>
                </a:cubicBezTo>
                <a:cubicBezTo>
                  <a:pt x="8007" y="524"/>
                  <a:pt x="7914" y="465"/>
                  <a:pt x="7891" y="440"/>
                </a:cubicBezTo>
                <a:cubicBezTo>
                  <a:pt x="7918" y="465"/>
                  <a:pt x="7949" y="485"/>
                  <a:pt x="7985" y="500"/>
                </a:cubicBezTo>
                <a:cubicBezTo>
                  <a:pt x="7992" y="505"/>
                  <a:pt x="7888" y="393"/>
                  <a:pt x="7894" y="398"/>
                </a:cubicBezTo>
                <a:cubicBezTo>
                  <a:pt x="7941" y="424"/>
                  <a:pt x="7938" y="419"/>
                  <a:pt x="7885" y="383"/>
                </a:cubicBezTo>
                <a:cubicBezTo>
                  <a:pt x="7879" y="379"/>
                  <a:pt x="8041" y="477"/>
                  <a:pt x="8053" y="477"/>
                </a:cubicBezTo>
                <a:cubicBezTo>
                  <a:pt x="8047" y="480"/>
                  <a:pt x="8002" y="442"/>
                  <a:pt x="7986" y="432"/>
                </a:cubicBezTo>
                <a:cubicBezTo>
                  <a:pt x="7996" y="440"/>
                  <a:pt x="8006" y="444"/>
                  <a:pt x="8017" y="442"/>
                </a:cubicBezTo>
                <a:cubicBezTo>
                  <a:pt x="7987" y="426"/>
                  <a:pt x="8013" y="435"/>
                  <a:pt x="8095" y="470"/>
                </a:cubicBezTo>
                <a:cubicBezTo>
                  <a:pt x="7587" y="192"/>
                  <a:pt x="8065" y="441"/>
                  <a:pt x="8180" y="473"/>
                </a:cubicBezTo>
                <a:cubicBezTo>
                  <a:pt x="8137" y="445"/>
                  <a:pt x="8145" y="444"/>
                  <a:pt x="8205" y="468"/>
                </a:cubicBezTo>
                <a:cubicBezTo>
                  <a:pt x="6987" y="-56"/>
                  <a:pt x="8018" y="420"/>
                  <a:pt x="7968" y="372"/>
                </a:cubicBezTo>
                <a:cubicBezTo>
                  <a:pt x="7935" y="359"/>
                  <a:pt x="7902" y="347"/>
                  <a:pt x="7869" y="334"/>
                </a:cubicBezTo>
                <a:cubicBezTo>
                  <a:pt x="7889" y="329"/>
                  <a:pt x="7986" y="367"/>
                  <a:pt x="7995" y="370"/>
                </a:cubicBezTo>
                <a:cubicBezTo>
                  <a:pt x="8013" y="376"/>
                  <a:pt x="7486" y="210"/>
                  <a:pt x="7857" y="319"/>
                </a:cubicBezTo>
                <a:cubicBezTo>
                  <a:pt x="7834" y="310"/>
                  <a:pt x="7810" y="302"/>
                  <a:pt x="7786" y="295"/>
                </a:cubicBezTo>
                <a:cubicBezTo>
                  <a:pt x="7805" y="298"/>
                  <a:pt x="7824" y="304"/>
                  <a:pt x="7842" y="311"/>
                </a:cubicBezTo>
                <a:cubicBezTo>
                  <a:pt x="6972" y="44"/>
                  <a:pt x="7842" y="302"/>
                  <a:pt x="7638" y="248"/>
                </a:cubicBezTo>
                <a:cubicBezTo>
                  <a:pt x="7666" y="255"/>
                  <a:pt x="7666" y="255"/>
                  <a:pt x="7639" y="249"/>
                </a:cubicBezTo>
                <a:cubicBezTo>
                  <a:pt x="7740" y="272"/>
                  <a:pt x="7845" y="287"/>
                  <a:pt x="7946" y="313"/>
                </a:cubicBezTo>
                <a:cubicBezTo>
                  <a:pt x="7832" y="283"/>
                  <a:pt x="7858" y="291"/>
                  <a:pt x="7769" y="272"/>
                </a:cubicBezTo>
                <a:cubicBezTo>
                  <a:pt x="7953" y="304"/>
                  <a:pt x="7875" y="292"/>
                  <a:pt x="7947" y="308"/>
                </a:cubicBezTo>
                <a:cubicBezTo>
                  <a:pt x="7929" y="304"/>
                  <a:pt x="7916" y="294"/>
                  <a:pt x="7892" y="294"/>
                </a:cubicBezTo>
                <a:cubicBezTo>
                  <a:pt x="7893" y="292"/>
                  <a:pt x="7996" y="315"/>
                  <a:pt x="7935" y="302"/>
                </a:cubicBezTo>
                <a:cubicBezTo>
                  <a:pt x="7928" y="307"/>
                  <a:pt x="7796" y="389"/>
                  <a:pt x="7829" y="409"/>
                </a:cubicBezTo>
                <a:cubicBezTo>
                  <a:pt x="7903" y="455"/>
                  <a:pt x="8046" y="319"/>
                  <a:pt x="8154" y="340"/>
                </a:cubicBezTo>
                <a:cubicBezTo>
                  <a:pt x="8145" y="344"/>
                  <a:pt x="8109" y="357"/>
                  <a:pt x="8090" y="356"/>
                </a:cubicBezTo>
                <a:cubicBezTo>
                  <a:pt x="8153" y="372"/>
                  <a:pt x="8208" y="405"/>
                  <a:pt x="8272" y="421"/>
                </a:cubicBezTo>
                <a:cubicBezTo>
                  <a:pt x="8041" y="364"/>
                  <a:pt x="8336" y="463"/>
                  <a:pt x="8204" y="352"/>
                </a:cubicBezTo>
                <a:cubicBezTo>
                  <a:pt x="8302" y="371"/>
                  <a:pt x="8397" y="396"/>
                  <a:pt x="8491" y="426"/>
                </a:cubicBezTo>
                <a:cubicBezTo>
                  <a:pt x="7864" y="269"/>
                  <a:pt x="8579" y="422"/>
                  <a:pt x="8355" y="374"/>
                </a:cubicBezTo>
                <a:cubicBezTo>
                  <a:pt x="8448" y="386"/>
                  <a:pt x="8428" y="379"/>
                  <a:pt x="8297" y="353"/>
                </a:cubicBezTo>
                <a:cubicBezTo>
                  <a:pt x="8493" y="296"/>
                  <a:pt x="8639" y="407"/>
                  <a:pt x="8814" y="451"/>
                </a:cubicBezTo>
                <a:cubicBezTo>
                  <a:pt x="8868" y="428"/>
                  <a:pt x="8717" y="468"/>
                  <a:pt x="8723" y="455"/>
                </a:cubicBezTo>
                <a:cubicBezTo>
                  <a:pt x="8773" y="471"/>
                  <a:pt x="8823" y="483"/>
                  <a:pt x="8876" y="493"/>
                </a:cubicBezTo>
                <a:cubicBezTo>
                  <a:pt x="8856" y="487"/>
                  <a:pt x="8820" y="479"/>
                  <a:pt x="8810" y="464"/>
                </a:cubicBezTo>
                <a:cubicBezTo>
                  <a:pt x="9005" y="469"/>
                  <a:pt x="9190" y="565"/>
                  <a:pt x="9364" y="627"/>
                </a:cubicBezTo>
                <a:cubicBezTo>
                  <a:pt x="9326" y="604"/>
                  <a:pt x="9302" y="606"/>
                  <a:pt x="9290" y="633"/>
                </a:cubicBezTo>
                <a:cubicBezTo>
                  <a:pt x="9428" y="687"/>
                  <a:pt x="9632" y="679"/>
                  <a:pt x="9793" y="731"/>
                </a:cubicBezTo>
                <a:cubicBezTo>
                  <a:pt x="9510" y="870"/>
                  <a:pt x="10332" y="744"/>
                  <a:pt x="10070" y="887"/>
                </a:cubicBezTo>
                <a:cubicBezTo>
                  <a:pt x="10161" y="905"/>
                  <a:pt x="10675" y="1004"/>
                  <a:pt x="10260" y="966"/>
                </a:cubicBezTo>
                <a:cubicBezTo>
                  <a:pt x="10298" y="982"/>
                  <a:pt x="10519" y="1047"/>
                  <a:pt x="10454" y="1031"/>
                </a:cubicBezTo>
                <a:cubicBezTo>
                  <a:pt x="10501" y="1043"/>
                  <a:pt x="10601" y="1057"/>
                  <a:pt x="10594" y="1108"/>
                </a:cubicBezTo>
                <a:cubicBezTo>
                  <a:pt x="10527" y="1103"/>
                  <a:pt x="10461" y="1094"/>
                  <a:pt x="10395" y="1079"/>
                </a:cubicBezTo>
                <a:cubicBezTo>
                  <a:pt x="10395" y="1079"/>
                  <a:pt x="10752" y="1364"/>
                  <a:pt x="10635" y="1205"/>
                </a:cubicBezTo>
                <a:cubicBezTo>
                  <a:pt x="10813" y="1288"/>
                  <a:pt x="11186" y="1271"/>
                  <a:pt x="11323" y="1423"/>
                </a:cubicBezTo>
                <a:cubicBezTo>
                  <a:pt x="11113" y="1440"/>
                  <a:pt x="10904" y="1262"/>
                  <a:pt x="10691" y="1334"/>
                </a:cubicBezTo>
                <a:cubicBezTo>
                  <a:pt x="10800" y="1393"/>
                  <a:pt x="10866" y="1329"/>
                  <a:pt x="10986" y="1384"/>
                </a:cubicBezTo>
                <a:cubicBezTo>
                  <a:pt x="10977" y="1428"/>
                  <a:pt x="10940" y="1440"/>
                  <a:pt x="10877" y="1422"/>
                </a:cubicBezTo>
                <a:cubicBezTo>
                  <a:pt x="11099" y="1546"/>
                  <a:pt x="11266" y="1362"/>
                  <a:pt x="11460" y="1562"/>
                </a:cubicBezTo>
                <a:cubicBezTo>
                  <a:pt x="11463" y="1564"/>
                  <a:pt x="11239" y="1335"/>
                  <a:pt x="11460" y="1562"/>
                </a:cubicBezTo>
                <a:close/>
                <a:moveTo>
                  <a:pt x="19773" y="5514"/>
                </a:moveTo>
                <a:cubicBezTo>
                  <a:pt x="19642" y="5330"/>
                  <a:pt x="19510" y="5145"/>
                  <a:pt x="19378" y="4961"/>
                </a:cubicBezTo>
                <a:cubicBezTo>
                  <a:pt x="19392" y="5043"/>
                  <a:pt x="19298" y="4858"/>
                  <a:pt x="19388" y="5017"/>
                </a:cubicBezTo>
                <a:cubicBezTo>
                  <a:pt x="19371" y="5001"/>
                  <a:pt x="19356" y="4984"/>
                  <a:pt x="19343" y="4966"/>
                </a:cubicBezTo>
                <a:cubicBezTo>
                  <a:pt x="19404" y="5125"/>
                  <a:pt x="19578" y="5301"/>
                  <a:pt x="19599" y="5490"/>
                </a:cubicBezTo>
                <a:cubicBezTo>
                  <a:pt x="19443" y="5328"/>
                  <a:pt x="19443" y="5506"/>
                  <a:pt x="19287" y="5400"/>
                </a:cubicBezTo>
                <a:cubicBezTo>
                  <a:pt x="19055" y="5243"/>
                  <a:pt x="19020" y="5085"/>
                  <a:pt x="18851" y="4881"/>
                </a:cubicBezTo>
                <a:cubicBezTo>
                  <a:pt x="18850" y="4886"/>
                  <a:pt x="18741" y="5247"/>
                  <a:pt x="18701" y="5396"/>
                </a:cubicBezTo>
                <a:cubicBezTo>
                  <a:pt x="18690" y="5438"/>
                  <a:pt x="18636" y="5803"/>
                  <a:pt x="18552" y="5773"/>
                </a:cubicBezTo>
                <a:cubicBezTo>
                  <a:pt x="18564" y="5778"/>
                  <a:pt x="18304" y="5826"/>
                  <a:pt x="18299" y="5852"/>
                </a:cubicBezTo>
                <a:cubicBezTo>
                  <a:pt x="18244" y="6168"/>
                  <a:pt x="18718" y="6660"/>
                  <a:pt x="18657" y="6976"/>
                </a:cubicBezTo>
                <a:cubicBezTo>
                  <a:pt x="18609" y="7230"/>
                  <a:pt x="18662" y="7519"/>
                  <a:pt x="18670" y="7775"/>
                </a:cubicBezTo>
                <a:cubicBezTo>
                  <a:pt x="18683" y="8271"/>
                  <a:pt x="18846" y="8726"/>
                  <a:pt x="18966" y="9147"/>
                </a:cubicBezTo>
                <a:cubicBezTo>
                  <a:pt x="19150" y="9791"/>
                  <a:pt x="19337" y="10083"/>
                  <a:pt x="19738" y="10598"/>
                </a:cubicBezTo>
                <a:cubicBezTo>
                  <a:pt x="19879" y="10779"/>
                  <a:pt x="20153" y="11184"/>
                  <a:pt x="20430" y="10971"/>
                </a:cubicBezTo>
                <a:cubicBezTo>
                  <a:pt x="20618" y="10826"/>
                  <a:pt x="20819" y="10636"/>
                  <a:pt x="20888" y="10421"/>
                </a:cubicBezTo>
                <a:cubicBezTo>
                  <a:pt x="20920" y="10319"/>
                  <a:pt x="20921" y="10166"/>
                  <a:pt x="20963" y="10308"/>
                </a:cubicBezTo>
                <a:cubicBezTo>
                  <a:pt x="20976" y="10210"/>
                  <a:pt x="21006" y="10116"/>
                  <a:pt x="21052" y="10026"/>
                </a:cubicBezTo>
                <a:cubicBezTo>
                  <a:pt x="21043" y="10088"/>
                  <a:pt x="21059" y="10081"/>
                  <a:pt x="21099" y="10003"/>
                </a:cubicBezTo>
                <a:cubicBezTo>
                  <a:pt x="21159" y="10087"/>
                  <a:pt x="21202" y="10177"/>
                  <a:pt x="21229" y="10272"/>
                </a:cubicBezTo>
                <a:cubicBezTo>
                  <a:pt x="21373" y="9956"/>
                  <a:pt x="21266" y="10188"/>
                  <a:pt x="21306" y="10032"/>
                </a:cubicBezTo>
                <a:cubicBezTo>
                  <a:pt x="21301" y="10073"/>
                  <a:pt x="21311" y="10083"/>
                  <a:pt x="21336" y="10061"/>
                </a:cubicBezTo>
                <a:cubicBezTo>
                  <a:pt x="21415" y="10566"/>
                  <a:pt x="21479" y="11073"/>
                  <a:pt x="21506" y="11583"/>
                </a:cubicBezTo>
                <a:cubicBezTo>
                  <a:pt x="21600" y="9479"/>
                  <a:pt x="21021" y="7333"/>
                  <a:pt x="19773" y="5514"/>
                </a:cubicBezTo>
                <a:cubicBezTo>
                  <a:pt x="19642" y="5330"/>
                  <a:pt x="21017" y="7326"/>
                  <a:pt x="19773" y="5514"/>
                </a:cubicBezTo>
                <a:close/>
                <a:moveTo>
                  <a:pt x="6341" y="2103"/>
                </a:moveTo>
                <a:cubicBezTo>
                  <a:pt x="6376" y="2008"/>
                  <a:pt x="6200" y="1991"/>
                  <a:pt x="6176" y="1989"/>
                </a:cubicBezTo>
                <a:cubicBezTo>
                  <a:pt x="6174" y="1898"/>
                  <a:pt x="6193" y="1811"/>
                  <a:pt x="6233" y="1727"/>
                </a:cubicBezTo>
                <a:cubicBezTo>
                  <a:pt x="6142" y="1718"/>
                  <a:pt x="6062" y="1741"/>
                  <a:pt x="5993" y="1795"/>
                </a:cubicBezTo>
                <a:cubicBezTo>
                  <a:pt x="6053" y="1751"/>
                  <a:pt x="6086" y="1652"/>
                  <a:pt x="6134" y="1595"/>
                </a:cubicBezTo>
                <a:cubicBezTo>
                  <a:pt x="6071" y="1613"/>
                  <a:pt x="6077" y="1574"/>
                  <a:pt x="6009" y="1652"/>
                </a:cubicBezTo>
                <a:cubicBezTo>
                  <a:pt x="5990" y="1619"/>
                  <a:pt x="5989" y="1586"/>
                  <a:pt x="6007" y="1552"/>
                </a:cubicBezTo>
                <a:cubicBezTo>
                  <a:pt x="5937" y="1592"/>
                  <a:pt x="5879" y="1642"/>
                  <a:pt x="5833" y="1703"/>
                </a:cubicBezTo>
                <a:cubicBezTo>
                  <a:pt x="5785" y="1626"/>
                  <a:pt x="5823" y="1560"/>
                  <a:pt x="5947" y="1502"/>
                </a:cubicBezTo>
                <a:cubicBezTo>
                  <a:pt x="5743" y="1495"/>
                  <a:pt x="5556" y="1776"/>
                  <a:pt x="5364" y="1747"/>
                </a:cubicBezTo>
                <a:cubicBezTo>
                  <a:pt x="5391" y="1766"/>
                  <a:pt x="5421" y="1763"/>
                  <a:pt x="5454" y="1740"/>
                </a:cubicBezTo>
                <a:cubicBezTo>
                  <a:pt x="5426" y="1757"/>
                  <a:pt x="5398" y="1776"/>
                  <a:pt x="5371" y="1795"/>
                </a:cubicBezTo>
                <a:cubicBezTo>
                  <a:pt x="5449" y="1790"/>
                  <a:pt x="5528" y="1785"/>
                  <a:pt x="5606" y="1780"/>
                </a:cubicBezTo>
                <a:cubicBezTo>
                  <a:pt x="5537" y="1850"/>
                  <a:pt x="5420" y="1785"/>
                  <a:pt x="5324" y="1877"/>
                </a:cubicBezTo>
                <a:cubicBezTo>
                  <a:pt x="5363" y="1881"/>
                  <a:pt x="5720" y="1891"/>
                  <a:pt x="5687" y="1934"/>
                </a:cubicBezTo>
                <a:cubicBezTo>
                  <a:pt x="5250" y="1888"/>
                  <a:pt x="5430" y="2035"/>
                  <a:pt x="5256" y="2235"/>
                </a:cubicBezTo>
                <a:cubicBezTo>
                  <a:pt x="5493" y="2219"/>
                  <a:pt x="5720" y="2089"/>
                  <a:pt x="5961" y="2105"/>
                </a:cubicBezTo>
                <a:cubicBezTo>
                  <a:pt x="5851" y="2261"/>
                  <a:pt x="6154" y="2320"/>
                  <a:pt x="6218" y="2195"/>
                </a:cubicBezTo>
                <a:cubicBezTo>
                  <a:pt x="6208" y="2195"/>
                  <a:pt x="6126" y="2143"/>
                  <a:pt x="6112" y="2136"/>
                </a:cubicBezTo>
                <a:cubicBezTo>
                  <a:pt x="6149" y="2081"/>
                  <a:pt x="6210" y="2196"/>
                  <a:pt x="6243" y="2137"/>
                </a:cubicBezTo>
                <a:cubicBezTo>
                  <a:pt x="6208" y="2136"/>
                  <a:pt x="6208" y="2136"/>
                  <a:pt x="6223" y="2110"/>
                </a:cubicBezTo>
                <a:cubicBezTo>
                  <a:pt x="6286" y="2108"/>
                  <a:pt x="6320" y="2112"/>
                  <a:pt x="6341" y="2103"/>
                </a:cubicBezTo>
                <a:cubicBezTo>
                  <a:pt x="6319" y="2159"/>
                  <a:pt x="6324" y="2110"/>
                  <a:pt x="6341" y="2103"/>
                </a:cubicBezTo>
                <a:close/>
                <a:moveTo>
                  <a:pt x="6562" y="1042"/>
                </a:moveTo>
                <a:cubicBezTo>
                  <a:pt x="6335" y="1198"/>
                  <a:pt x="6247" y="1028"/>
                  <a:pt x="6092" y="1181"/>
                </a:cubicBezTo>
                <a:cubicBezTo>
                  <a:pt x="6192" y="1195"/>
                  <a:pt x="6075" y="1197"/>
                  <a:pt x="6026" y="1237"/>
                </a:cubicBezTo>
                <a:cubicBezTo>
                  <a:pt x="6122" y="1247"/>
                  <a:pt x="5996" y="1206"/>
                  <a:pt x="6113" y="1224"/>
                </a:cubicBezTo>
                <a:cubicBezTo>
                  <a:pt x="5974" y="1328"/>
                  <a:pt x="6218" y="1177"/>
                  <a:pt x="6216" y="1172"/>
                </a:cubicBezTo>
                <a:cubicBezTo>
                  <a:pt x="5980" y="1400"/>
                  <a:pt x="6171" y="1192"/>
                  <a:pt x="6330" y="1209"/>
                </a:cubicBezTo>
                <a:cubicBezTo>
                  <a:pt x="6368" y="1173"/>
                  <a:pt x="5971" y="1393"/>
                  <a:pt x="6029" y="1363"/>
                </a:cubicBezTo>
                <a:cubicBezTo>
                  <a:pt x="6216" y="1381"/>
                  <a:pt x="6518" y="1237"/>
                  <a:pt x="6607" y="1117"/>
                </a:cubicBezTo>
                <a:cubicBezTo>
                  <a:pt x="6584" y="1099"/>
                  <a:pt x="6517" y="1194"/>
                  <a:pt x="6504" y="1202"/>
                </a:cubicBezTo>
                <a:cubicBezTo>
                  <a:pt x="6590" y="1085"/>
                  <a:pt x="6527" y="1179"/>
                  <a:pt x="6491" y="1179"/>
                </a:cubicBezTo>
                <a:cubicBezTo>
                  <a:pt x="6558" y="1102"/>
                  <a:pt x="6510" y="1077"/>
                  <a:pt x="6562" y="1042"/>
                </a:cubicBezTo>
                <a:cubicBezTo>
                  <a:pt x="6614" y="1006"/>
                  <a:pt x="6493" y="1089"/>
                  <a:pt x="6562" y="1042"/>
                </a:cubicBezTo>
                <a:close/>
                <a:moveTo>
                  <a:pt x="7200" y="1394"/>
                </a:moveTo>
                <a:cubicBezTo>
                  <a:pt x="7221" y="1305"/>
                  <a:pt x="7581" y="1384"/>
                  <a:pt x="7639" y="1382"/>
                </a:cubicBezTo>
                <a:cubicBezTo>
                  <a:pt x="7915" y="1373"/>
                  <a:pt x="7515" y="1087"/>
                  <a:pt x="7257" y="1209"/>
                </a:cubicBezTo>
                <a:cubicBezTo>
                  <a:pt x="7388" y="1117"/>
                  <a:pt x="7119" y="1092"/>
                  <a:pt x="7119" y="1033"/>
                </a:cubicBezTo>
                <a:cubicBezTo>
                  <a:pt x="7131" y="1035"/>
                  <a:pt x="7210" y="1360"/>
                  <a:pt x="7200" y="1394"/>
                </a:cubicBezTo>
                <a:cubicBezTo>
                  <a:pt x="7186" y="1454"/>
                  <a:pt x="7212" y="1353"/>
                  <a:pt x="7200" y="1394"/>
                </a:cubicBezTo>
                <a:close/>
                <a:moveTo>
                  <a:pt x="7417" y="687"/>
                </a:moveTo>
                <a:cubicBezTo>
                  <a:pt x="7415" y="680"/>
                  <a:pt x="7420" y="697"/>
                  <a:pt x="7417" y="687"/>
                </a:cubicBezTo>
                <a:cubicBezTo>
                  <a:pt x="7417" y="686"/>
                  <a:pt x="7417" y="688"/>
                  <a:pt x="7417" y="687"/>
                </a:cubicBezTo>
                <a:close/>
                <a:moveTo>
                  <a:pt x="7419" y="874"/>
                </a:moveTo>
                <a:cubicBezTo>
                  <a:pt x="7419" y="867"/>
                  <a:pt x="7429" y="854"/>
                  <a:pt x="7419" y="874"/>
                </a:cubicBezTo>
                <a:cubicBezTo>
                  <a:pt x="7419" y="874"/>
                  <a:pt x="7419" y="874"/>
                  <a:pt x="7419" y="874"/>
                </a:cubicBezTo>
                <a:close/>
                <a:moveTo>
                  <a:pt x="7434" y="638"/>
                </a:moveTo>
                <a:cubicBezTo>
                  <a:pt x="7409" y="674"/>
                  <a:pt x="7439" y="644"/>
                  <a:pt x="7434" y="638"/>
                </a:cubicBezTo>
                <a:cubicBezTo>
                  <a:pt x="7430" y="644"/>
                  <a:pt x="7434" y="638"/>
                  <a:pt x="7434" y="638"/>
                </a:cubicBezTo>
                <a:close/>
                <a:moveTo>
                  <a:pt x="7631" y="468"/>
                </a:moveTo>
                <a:cubicBezTo>
                  <a:pt x="7632" y="451"/>
                  <a:pt x="7625" y="468"/>
                  <a:pt x="7631" y="468"/>
                </a:cubicBezTo>
                <a:cubicBezTo>
                  <a:pt x="7631" y="467"/>
                  <a:pt x="7631" y="468"/>
                  <a:pt x="7631" y="468"/>
                </a:cubicBezTo>
                <a:close/>
                <a:moveTo>
                  <a:pt x="7761" y="541"/>
                </a:moveTo>
                <a:cubicBezTo>
                  <a:pt x="7755" y="535"/>
                  <a:pt x="7769" y="549"/>
                  <a:pt x="7761" y="541"/>
                </a:cubicBezTo>
                <a:cubicBezTo>
                  <a:pt x="7760" y="541"/>
                  <a:pt x="7762" y="542"/>
                  <a:pt x="7761" y="541"/>
                </a:cubicBezTo>
                <a:close/>
                <a:moveTo>
                  <a:pt x="7763" y="577"/>
                </a:moveTo>
                <a:cubicBezTo>
                  <a:pt x="7765" y="578"/>
                  <a:pt x="7749" y="568"/>
                  <a:pt x="7763" y="577"/>
                </a:cubicBezTo>
                <a:cubicBezTo>
                  <a:pt x="7763" y="577"/>
                  <a:pt x="7761" y="576"/>
                  <a:pt x="7763" y="577"/>
                </a:cubicBezTo>
                <a:close/>
                <a:moveTo>
                  <a:pt x="7769" y="535"/>
                </a:moveTo>
                <a:cubicBezTo>
                  <a:pt x="7781" y="535"/>
                  <a:pt x="7778" y="535"/>
                  <a:pt x="7769" y="535"/>
                </a:cubicBezTo>
                <a:cubicBezTo>
                  <a:pt x="7769" y="535"/>
                  <a:pt x="7768" y="535"/>
                  <a:pt x="7769" y="535"/>
                </a:cubicBezTo>
                <a:close/>
                <a:moveTo>
                  <a:pt x="7862" y="462"/>
                </a:moveTo>
                <a:cubicBezTo>
                  <a:pt x="7840" y="451"/>
                  <a:pt x="7875" y="477"/>
                  <a:pt x="7862" y="462"/>
                </a:cubicBezTo>
                <a:cubicBezTo>
                  <a:pt x="7861" y="461"/>
                  <a:pt x="7864" y="464"/>
                  <a:pt x="7862" y="462"/>
                </a:cubicBezTo>
                <a:close/>
                <a:moveTo>
                  <a:pt x="7386" y="752"/>
                </a:moveTo>
                <a:cubicBezTo>
                  <a:pt x="7372" y="720"/>
                  <a:pt x="7375" y="687"/>
                  <a:pt x="7394" y="653"/>
                </a:cubicBezTo>
                <a:cubicBezTo>
                  <a:pt x="7386" y="677"/>
                  <a:pt x="7404" y="657"/>
                  <a:pt x="7410" y="646"/>
                </a:cubicBezTo>
                <a:cubicBezTo>
                  <a:pt x="7360" y="643"/>
                  <a:pt x="7307" y="703"/>
                  <a:pt x="7458" y="561"/>
                </a:cubicBezTo>
                <a:cubicBezTo>
                  <a:pt x="7448" y="578"/>
                  <a:pt x="7434" y="583"/>
                  <a:pt x="7415" y="577"/>
                </a:cubicBezTo>
                <a:cubicBezTo>
                  <a:pt x="7420" y="569"/>
                  <a:pt x="7467" y="493"/>
                  <a:pt x="7471" y="492"/>
                </a:cubicBezTo>
                <a:cubicBezTo>
                  <a:pt x="7471" y="493"/>
                  <a:pt x="7563" y="694"/>
                  <a:pt x="7561" y="694"/>
                </a:cubicBezTo>
                <a:cubicBezTo>
                  <a:pt x="7629" y="469"/>
                  <a:pt x="7658" y="692"/>
                  <a:pt x="7704" y="709"/>
                </a:cubicBezTo>
                <a:cubicBezTo>
                  <a:pt x="7691" y="629"/>
                  <a:pt x="7760" y="578"/>
                  <a:pt x="7744" y="505"/>
                </a:cubicBezTo>
                <a:cubicBezTo>
                  <a:pt x="7633" y="585"/>
                  <a:pt x="7617" y="582"/>
                  <a:pt x="7510" y="582"/>
                </a:cubicBezTo>
                <a:cubicBezTo>
                  <a:pt x="7525" y="557"/>
                  <a:pt x="7544" y="534"/>
                  <a:pt x="7566" y="514"/>
                </a:cubicBezTo>
                <a:cubicBezTo>
                  <a:pt x="7543" y="522"/>
                  <a:pt x="7523" y="536"/>
                  <a:pt x="7509" y="554"/>
                </a:cubicBezTo>
                <a:cubicBezTo>
                  <a:pt x="7548" y="431"/>
                  <a:pt x="7556" y="497"/>
                  <a:pt x="7609" y="497"/>
                </a:cubicBezTo>
                <a:cubicBezTo>
                  <a:pt x="7622" y="414"/>
                  <a:pt x="7614" y="428"/>
                  <a:pt x="7621" y="373"/>
                </a:cubicBezTo>
                <a:cubicBezTo>
                  <a:pt x="7639" y="396"/>
                  <a:pt x="7650" y="421"/>
                  <a:pt x="7652" y="448"/>
                </a:cubicBezTo>
                <a:cubicBezTo>
                  <a:pt x="7652" y="446"/>
                  <a:pt x="7618" y="450"/>
                  <a:pt x="7655" y="385"/>
                </a:cubicBezTo>
                <a:cubicBezTo>
                  <a:pt x="7697" y="536"/>
                  <a:pt x="7681" y="363"/>
                  <a:pt x="7672" y="364"/>
                </a:cubicBezTo>
                <a:cubicBezTo>
                  <a:pt x="7688" y="435"/>
                  <a:pt x="7716" y="359"/>
                  <a:pt x="7685" y="305"/>
                </a:cubicBezTo>
                <a:cubicBezTo>
                  <a:pt x="7797" y="392"/>
                  <a:pt x="7466" y="153"/>
                  <a:pt x="7765" y="392"/>
                </a:cubicBezTo>
                <a:cubicBezTo>
                  <a:pt x="7749" y="375"/>
                  <a:pt x="7749" y="326"/>
                  <a:pt x="7719" y="317"/>
                </a:cubicBezTo>
                <a:cubicBezTo>
                  <a:pt x="7806" y="378"/>
                  <a:pt x="7900" y="432"/>
                  <a:pt x="7894" y="484"/>
                </a:cubicBezTo>
                <a:cubicBezTo>
                  <a:pt x="7897" y="458"/>
                  <a:pt x="7938" y="666"/>
                  <a:pt x="7865" y="723"/>
                </a:cubicBezTo>
                <a:cubicBezTo>
                  <a:pt x="7851" y="700"/>
                  <a:pt x="7832" y="689"/>
                  <a:pt x="7809" y="692"/>
                </a:cubicBezTo>
                <a:cubicBezTo>
                  <a:pt x="7814" y="703"/>
                  <a:pt x="7807" y="706"/>
                  <a:pt x="7790" y="701"/>
                </a:cubicBezTo>
                <a:cubicBezTo>
                  <a:pt x="7817" y="710"/>
                  <a:pt x="7836" y="726"/>
                  <a:pt x="7844" y="748"/>
                </a:cubicBezTo>
                <a:cubicBezTo>
                  <a:pt x="7847" y="748"/>
                  <a:pt x="7774" y="786"/>
                  <a:pt x="7771" y="766"/>
                </a:cubicBezTo>
                <a:cubicBezTo>
                  <a:pt x="7998" y="766"/>
                  <a:pt x="7640" y="1051"/>
                  <a:pt x="7837" y="1037"/>
                </a:cubicBezTo>
                <a:cubicBezTo>
                  <a:pt x="7822" y="1086"/>
                  <a:pt x="7790" y="1127"/>
                  <a:pt x="7744" y="1159"/>
                </a:cubicBezTo>
                <a:cubicBezTo>
                  <a:pt x="7747" y="1111"/>
                  <a:pt x="7727" y="1074"/>
                  <a:pt x="7682" y="1048"/>
                </a:cubicBezTo>
                <a:cubicBezTo>
                  <a:pt x="7693" y="1117"/>
                  <a:pt x="7610" y="1151"/>
                  <a:pt x="7610" y="1060"/>
                </a:cubicBezTo>
                <a:cubicBezTo>
                  <a:pt x="7562" y="1162"/>
                  <a:pt x="7497" y="1139"/>
                  <a:pt x="7377" y="1139"/>
                </a:cubicBezTo>
                <a:cubicBezTo>
                  <a:pt x="7618" y="1139"/>
                  <a:pt x="7299" y="903"/>
                  <a:pt x="7629" y="1004"/>
                </a:cubicBezTo>
                <a:cubicBezTo>
                  <a:pt x="7629" y="902"/>
                  <a:pt x="7591" y="965"/>
                  <a:pt x="7600" y="850"/>
                </a:cubicBezTo>
                <a:cubicBezTo>
                  <a:pt x="7633" y="850"/>
                  <a:pt x="7489" y="911"/>
                  <a:pt x="7489" y="908"/>
                </a:cubicBezTo>
                <a:cubicBezTo>
                  <a:pt x="7507" y="817"/>
                  <a:pt x="7566" y="787"/>
                  <a:pt x="7665" y="820"/>
                </a:cubicBezTo>
                <a:cubicBezTo>
                  <a:pt x="7665" y="786"/>
                  <a:pt x="7577" y="754"/>
                  <a:pt x="7593" y="699"/>
                </a:cubicBezTo>
                <a:cubicBezTo>
                  <a:pt x="7589" y="741"/>
                  <a:pt x="7413" y="964"/>
                  <a:pt x="7338" y="905"/>
                </a:cubicBezTo>
                <a:cubicBezTo>
                  <a:pt x="7401" y="651"/>
                  <a:pt x="7345" y="829"/>
                  <a:pt x="7386" y="752"/>
                </a:cubicBezTo>
                <a:cubicBezTo>
                  <a:pt x="7364" y="814"/>
                  <a:pt x="7343" y="833"/>
                  <a:pt x="7386" y="752"/>
                </a:cubicBezTo>
                <a:close/>
                <a:moveTo>
                  <a:pt x="520" y="1766"/>
                </a:moveTo>
                <a:cubicBezTo>
                  <a:pt x="648" y="1700"/>
                  <a:pt x="765" y="1614"/>
                  <a:pt x="891" y="1544"/>
                </a:cubicBezTo>
                <a:cubicBezTo>
                  <a:pt x="537" y="1713"/>
                  <a:pt x="1182" y="1365"/>
                  <a:pt x="1251" y="1332"/>
                </a:cubicBezTo>
                <a:cubicBezTo>
                  <a:pt x="1286" y="1303"/>
                  <a:pt x="1472" y="1253"/>
                  <a:pt x="1516" y="1235"/>
                </a:cubicBezTo>
                <a:cubicBezTo>
                  <a:pt x="1268" y="1454"/>
                  <a:pt x="1754" y="1210"/>
                  <a:pt x="1789" y="1172"/>
                </a:cubicBezTo>
                <a:cubicBezTo>
                  <a:pt x="1754" y="1209"/>
                  <a:pt x="1790" y="1138"/>
                  <a:pt x="1957" y="1068"/>
                </a:cubicBezTo>
                <a:cubicBezTo>
                  <a:pt x="2096" y="1010"/>
                  <a:pt x="2170" y="983"/>
                  <a:pt x="2307" y="937"/>
                </a:cubicBezTo>
                <a:cubicBezTo>
                  <a:pt x="2260" y="983"/>
                  <a:pt x="2046" y="1074"/>
                  <a:pt x="2039" y="1078"/>
                </a:cubicBezTo>
                <a:cubicBezTo>
                  <a:pt x="2567" y="876"/>
                  <a:pt x="2160" y="995"/>
                  <a:pt x="2131" y="1054"/>
                </a:cubicBezTo>
                <a:cubicBezTo>
                  <a:pt x="2188" y="1034"/>
                  <a:pt x="2448" y="909"/>
                  <a:pt x="2323" y="951"/>
                </a:cubicBezTo>
                <a:cubicBezTo>
                  <a:pt x="2461" y="820"/>
                  <a:pt x="2694" y="808"/>
                  <a:pt x="2869" y="737"/>
                </a:cubicBezTo>
                <a:cubicBezTo>
                  <a:pt x="2828" y="755"/>
                  <a:pt x="2823" y="761"/>
                  <a:pt x="2818" y="784"/>
                </a:cubicBezTo>
                <a:cubicBezTo>
                  <a:pt x="2942" y="811"/>
                  <a:pt x="3113" y="753"/>
                  <a:pt x="3231" y="724"/>
                </a:cubicBezTo>
                <a:cubicBezTo>
                  <a:pt x="3145" y="760"/>
                  <a:pt x="3002" y="750"/>
                  <a:pt x="2929" y="798"/>
                </a:cubicBezTo>
                <a:cubicBezTo>
                  <a:pt x="3045" y="722"/>
                  <a:pt x="3366" y="688"/>
                  <a:pt x="3491" y="657"/>
                </a:cubicBezTo>
                <a:cubicBezTo>
                  <a:pt x="3466" y="732"/>
                  <a:pt x="2889" y="823"/>
                  <a:pt x="2901" y="898"/>
                </a:cubicBezTo>
                <a:cubicBezTo>
                  <a:pt x="3009" y="864"/>
                  <a:pt x="3207" y="825"/>
                  <a:pt x="3323" y="792"/>
                </a:cubicBezTo>
                <a:cubicBezTo>
                  <a:pt x="2995" y="1079"/>
                  <a:pt x="2513" y="1176"/>
                  <a:pt x="2198" y="1478"/>
                </a:cubicBezTo>
                <a:cubicBezTo>
                  <a:pt x="2265" y="1410"/>
                  <a:pt x="2318" y="1400"/>
                  <a:pt x="2356" y="1450"/>
                </a:cubicBezTo>
                <a:cubicBezTo>
                  <a:pt x="2240" y="1499"/>
                  <a:pt x="2003" y="1721"/>
                  <a:pt x="1958" y="1637"/>
                </a:cubicBezTo>
                <a:cubicBezTo>
                  <a:pt x="1871" y="1694"/>
                  <a:pt x="1775" y="1736"/>
                  <a:pt x="1670" y="1760"/>
                </a:cubicBezTo>
                <a:cubicBezTo>
                  <a:pt x="1742" y="1723"/>
                  <a:pt x="1740" y="1716"/>
                  <a:pt x="1663" y="1738"/>
                </a:cubicBezTo>
                <a:cubicBezTo>
                  <a:pt x="1699" y="1717"/>
                  <a:pt x="1966" y="1507"/>
                  <a:pt x="1982" y="1518"/>
                </a:cubicBezTo>
                <a:cubicBezTo>
                  <a:pt x="1963" y="1505"/>
                  <a:pt x="1671" y="1576"/>
                  <a:pt x="2137" y="1392"/>
                </a:cubicBezTo>
                <a:cubicBezTo>
                  <a:pt x="2132" y="1353"/>
                  <a:pt x="1511" y="1699"/>
                  <a:pt x="1796" y="1445"/>
                </a:cubicBezTo>
                <a:cubicBezTo>
                  <a:pt x="1768" y="1466"/>
                  <a:pt x="1761" y="1462"/>
                  <a:pt x="1776" y="1435"/>
                </a:cubicBezTo>
                <a:cubicBezTo>
                  <a:pt x="1577" y="1524"/>
                  <a:pt x="1423" y="1668"/>
                  <a:pt x="1217" y="1748"/>
                </a:cubicBezTo>
                <a:cubicBezTo>
                  <a:pt x="1216" y="1737"/>
                  <a:pt x="1260" y="1669"/>
                  <a:pt x="1273" y="1663"/>
                </a:cubicBezTo>
                <a:cubicBezTo>
                  <a:pt x="1274" y="1663"/>
                  <a:pt x="971" y="1725"/>
                  <a:pt x="1080" y="1656"/>
                </a:cubicBezTo>
                <a:cubicBezTo>
                  <a:pt x="1049" y="1674"/>
                  <a:pt x="972" y="1727"/>
                  <a:pt x="993" y="1685"/>
                </a:cubicBezTo>
                <a:cubicBezTo>
                  <a:pt x="922" y="1720"/>
                  <a:pt x="845" y="1745"/>
                  <a:pt x="764" y="1760"/>
                </a:cubicBezTo>
                <a:cubicBezTo>
                  <a:pt x="1089" y="1477"/>
                  <a:pt x="845" y="1599"/>
                  <a:pt x="771" y="1663"/>
                </a:cubicBezTo>
                <a:cubicBezTo>
                  <a:pt x="881" y="1521"/>
                  <a:pt x="411" y="1825"/>
                  <a:pt x="520" y="1766"/>
                </a:cubicBezTo>
                <a:cubicBezTo>
                  <a:pt x="506" y="1773"/>
                  <a:pt x="337" y="1865"/>
                  <a:pt x="520" y="1766"/>
                </a:cubicBezTo>
                <a:close/>
              </a:path>
            </a:pathLst>
          </a:custGeom>
          <a:solidFill>
            <a:srgbClr val="C1D652"/>
          </a:solidFill>
        </p:spPr>
        <p:txBody>
          <a:bodyPr lIns="38100" tIns="38100" rIns="38100" bIns="38100">
            <a:noAutofit/>
          </a:bodyPr>
          <a:lstStyle/>
          <a:p>
            <a:pPr marL="0" indent="0" algn="ctr" defTabSz="457200">
              <a:lnSpc>
                <a:spcPct val="80000"/>
              </a:lnSpc>
              <a:spcBef>
                <a:spcPts val="5500"/>
              </a:spcBef>
              <a:buSzTx/>
              <a:buNone/>
              <a:defRPr sz="5000">
                <a:solidFill>
                  <a:srgbClr val="333333"/>
                </a:solidFill>
                <a:latin typeface="+mn-lt"/>
                <a:ea typeface="+mn-ea"/>
                <a:cs typeface="+mn-cs"/>
                <a:sym typeface="Helvetica Neue Thin"/>
              </a:defRPr>
            </a:pPr>
            <a:endParaRPr/>
          </a:p>
        </p:txBody>
      </p:sp>
      <p:sp>
        <p:nvSpPr>
          <p:cNvPr id="1112" name="Circle"/>
          <p:cNvSpPr>
            <a:spLocks noGrp="1"/>
          </p:cNvSpPr>
          <p:nvPr>
            <p:ph type="body" sz="quarter" idx="24"/>
          </p:nvPr>
        </p:nvSpPr>
        <p:spPr>
          <a:xfrm rot="21600000">
            <a:off x="7942344" y="3933693"/>
            <a:ext cx="2247690" cy="2247689"/>
          </a:xfrm>
          <a:prstGeom prst="ellipse">
            <a:avLst/>
          </a:prstGeom>
          <a:solidFill>
            <a:srgbClr val="E5E5E5"/>
          </a:solidFill>
        </p:spPr>
        <p:txBody>
          <a:bodyPr lIns="0" tIns="0" rIns="0" bIns="0">
            <a:noAutofit/>
          </a:bodyPr>
          <a:lstStyle/>
          <a:p>
            <a:pPr marL="0" indent="0" algn="ctr" defTabSz="457200">
              <a:spcBef>
                <a:spcPts val="0"/>
              </a:spcBef>
              <a:buSzTx/>
              <a:buNone/>
              <a:defRPr sz="3000" b="1">
                <a:solidFill>
                  <a:srgbClr val="434040"/>
                </a:solidFill>
                <a:latin typeface="Avenir Next"/>
                <a:ea typeface="Avenir Next"/>
                <a:cs typeface="Avenir Next"/>
                <a:sym typeface="Avenir Next"/>
              </a:defRPr>
            </a:pPr>
            <a:endParaRPr/>
          </a:p>
        </p:txBody>
      </p:sp>
      <p:sp>
        <p:nvSpPr>
          <p:cNvPr id="1113" name="Shape"/>
          <p:cNvSpPr>
            <a:spLocks noGrp="1"/>
          </p:cNvSpPr>
          <p:nvPr>
            <p:ph type="body" sz="quarter" idx="25"/>
          </p:nvPr>
        </p:nvSpPr>
        <p:spPr>
          <a:xfrm>
            <a:off x="8311570" y="4012133"/>
            <a:ext cx="1656739" cy="2131935"/>
          </a:xfrm>
          <a:custGeom>
            <a:avLst/>
            <a:gdLst/>
            <a:ahLst/>
            <a:cxnLst>
              <a:cxn ang="0">
                <a:pos x="wd2" y="hd2"/>
              </a:cxn>
              <a:cxn ang="5400000">
                <a:pos x="wd2" y="hd2"/>
              </a:cxn>
              <a:cxn ang="10800000">
                <a:pos x="wd2" y="hd2"/>
              </a:cxn>
              <a:cxn ang="16200000">
                <a:pos x="wd2" y="hd2"/>
              </a:cxn>
            </a:cxnLst>
            <a:rect l="0" t="0" r="r" b="b"/>
            <a:pathLst>
              <a:path w="21600" h="21600" extrusionOk="0">
                <a:moveTo>
                  <a:pt x="10515" y="0"/>
                </a:moveTo>
                <a:cubicBezTo>
                  <a:pt x="10696" y="43"/>
                  <a:pt x="10590" y="20"/>
                  <a:pt x="10716" y="58"/>
                </a:cubicBezTo>
                <a:cubicBezTo>
                  <a:pt x="10750" y="66"/>
                  <a:pt x="10784" y="76"/>
                  <a:pt x="10816" y="88"/>
                </a:cubicBezTo>
                <a:cubicBezTo>
                  <a:pt x="10664" y="47"/>
                  <a:pt x="10750" y="72"/>
                  <a:pt x="10764" y="78"/>
                </a:cubicBezTo>
                <a:cubicBezTo>
                  <a:pt x="10767" y="78"/>
                  <a:pt x="10799" y="94"/>
                  <a:pt x="10803" y="95"/>
                </a:cubicBezTo>
                <a:cubicBezTo>
                  <a:pt x="10805" y="96"/>
                  <a:pt x="10817" y="100"/>
                  <a:pt x="10819" y="101"/>
                </a:cubicBezTo>
                <a:cubicBezTo>
                  <a:pt x="10837" y="106"/>
                  <a:pt x="10842" y="106"/>
                  <a:pt x="10858" y="111"/>
                </a:cubicBezTo>
                <a:cubicBezTo>
                  <a:pt x="10881" y="96"/>
                  <a:pt x="10901" y="81"/>
                  <a:pt x="10910" y="75"/>
                </a:cubicBezTo>
                <a:cubicBezTo>
                  <a:pt x="10780" y="47"/>
                  <a:pt x="10645" y="27"/>
                  <a:pt x="10515" y="0"/>
                </a:cubicBezTo>
                <a:close/>
                <a:moveTo>
                  <a:pt x="10910" y="75"/>
                </a:moveTo>
                <a:cubicBezTo>
                  <a:pt x="10911" y="76"/>
                  <a:pt x="10912" y="75"/>
                  <a:pt x="10913" y="75"/>
                </a:cubicBezTo>
                <a:cubicBezTo>
                  <a:pt x="10914" y="75"/>
                  <a:pt x="10916" y="71"/>
                  <a:pt x="10916" y="70"/>
                </a:cubicBezTo>
                <a:cubicBezTo>
                  <a:pt x="10885" y="64"/>
                  <a:pt x="10821" y="55"/>
                  <a:pt x="10797" y="50"/>
                </a:cubicBezTo>
                <a:cubicBezTo>
                  <a:pt x="10820" y="55"/>
                  <a:pt x="10856" y="63"/>
                  <a:pt x="10910" y="75"/>
                </a:cubicBezTo>
                <a:close/>
                <a:moveTo>
                  <a:pt x="10916" y="70"/>
                </a:moveTo>
                <a:cubicBezTo>
                  <a:pt x="10917" y="71"/>
                  <a:pt x="10919" y="70"/>
                  <a:pt x="10920" y="70"/>
                </a:cubicBezTo>
                <a:cubicBezTo>
                  <a:pt x="10920" y="70"/>
                  <a:pt x="10923" y="68"/>
                  <a:pt x="10923" y="68"/>
                </a:cubicBezTo>
                <a:cubicBezTo>
                  <a:pt x="11007" y="84"/>
                  <a:pt x="10866" y="56"/>
                  <a:pt x="10865" y="58"/>
                </a:cubicBezTo>
                <a:cubicBezTo>
                  <a:pt x="10888" y="58"/>
                  <a:pt x="10901" y="65"/>
                  <a:pt x="10916" y="70"/>
                </a:cubicBezTo>
                <a:close/>
                <a:moveTo>
                  <a:pt x="10858" y="111"/>
                </a:moveTo>
                <a:cubicBezTo>
                  <a:pt x="10857" y="112"/>
                  <a:pt x="10857" y="112"/>
                  <a:pt x="10855" y="113"/>
                </a:cubicBezTo>
                <a:cubicBezTo>
                  <a:pt x="10856" y="113"/>
                  <a:pt x="10857" y="115"/>
                  <a:pt x="10858" y="116"/>
                </a:cubicBezTo>
                <a:cubicBezTo>
                  <a:pt x="10904" y="122"/>
                  <a:pt x="10994" y="150"/>
                  <a:pt x="11004" y="153"/>
                </a:cubicBezTo>
                <a:cubicBezTo>
                  <a:pt x="11010" y="155"/>
                  <a:pt x="10920" y="128"/>
                  <a:pt x="10858" y="111"/>
                </a:cubicBezTo>
                <a:close/>
                <a:moveTo>
                  <a:pt x="10858" y="116"/>
                </a:moveTo>
                <a:cubicBezTo>
                  <a:pt x="10856" y="115"/>
                  <a:pt x="10854" y="116"/>
                  <a:pt x="10852" y="116"/>
                </a:cubicBezTo>
                <a:cubicBezTo>
                  <a:pt x="10808" y="144"/>
                  <a:pt x="10783" y="169"/>
                  <a:pt x="10787" y="188"/>
                </a:cubicBezTo>
                <a:cubicBezTo>
                  <a:pt x="10794" y="193"/>
                  <a:pt x="10794" y="199"/>
                  <a:pt x="10800" y="204"/>
                </a:cubicBezTo>
                <a:cubicBezTo>
                  <a:pt x="10825" y="210"/>
                  <a:pt x="10852" y="212"/>
                  <a:pt x="10884" y="204"/>
                </a:cubicBezTo>
                <a:cubicBezTo>
                  <a:pt x="10880" y="200"/>
                  <a:pt x="10867" y="185"/>
                  <a:pt x="10868" y="186"/>
                </a:cubicBezTo>
                <a:cubicBezTo>
                  <a:pt x="10889" y="196"/>
                  <a:pt x="10890" y="196"/>
                  <a:pt x="10897" y="199"/>
                </a:cubicBezTo>
                <a:cubicBezTo>
                  <a:pt x="10889" y="193"/>
                  <a:pt x="10883" y="185"/>
                  <a:pt x="10855" y="168"/>
                </a:cubicBezTo>
                <a:cubicBezTo>
                  <a:pt x="10853" y="167"/>
                  <a:pt x="10890" y="187"/>
                  <a:pt x="10907" y="196"/>
                </a:cubicBezTo>
                <a:cubicBezTo>
                  <a:pt x="10924" y="191"/>
                  <a:pt x="10941" y="183"/>
                  <a:pt x="10958" y="176"/>
                </a:cubicBezTo>
                <a:cubicBezTo>
                  <a:pt x="10966" y="176"/>
                  <a:pt x="10903" y="140"/>
                  <a:pt x="10978" y="171"/>
                </a:cubicBezTo>
                <a:cubicBezTo>
                  <a:pt x="10985" y="168"/>
                  <a:pt x="10991" y="166"/>
                  <a:pt x="10997" y="163"/>
                </a:cubicBezTo>
                <a:cubicBezTo>
                  <a:pt x="10986" y="159"/>
                  <a:pt x="10978" y="160"/>
                  <a:pt x="10968" y="156"/>
                </a:cubicBezTo>
                <a:cubicBezTo>
                  <a:pt x="10931" y="142"/>
                  <a:pt x="10895" y="128"/>
                  <a:pt x="10858" y="116"/>
                </a:cubicBezTo>
                <a:close/>
                <a:moveTo>
                  <a:pt x="10997" y="163"/>
                </a:moveTo>
                <a:cubicBezTo>
                  <a:pt x="11123" y="210"/>
                  <a:pt x="10968" y="146"/>
                  <a:pt x="11295" y="274"/>
                </a:cubicBezTo>
                <a:cubicBezTo>
                  <a:pt x="11213" y="243"/>
                  <a:pt x="11201" y="247"/>
                  <a:pt x="11259" y="281"/>
                </a:cubicBezTo>
                <a:cubicBezTo>
                  <a:pt x="11200" y="266"/>
                  <a:pt x="11079" y="213"/>
                  <a:pt x="10978" y="171"/>
                </a:cubicBezTo>
                <a:cubicBezTo>
                  <a:pt x="10971" y="173"/>
                  <a:pt x="10965" y="173"/>
                  <a:pt x="10958" y="176"/>
                </a:cubicBezTo>
                <a:cubicBezTo>
                  <a:pt x="10949" y="176"/>
                  <a:pt x="10896" y="156"/>
                  <a:pt x="11143" y="279"/>
                </a:cubicBezTo>
                <a:cubicBezTo>
                  <a:pt x="11030" y="235"/>
                  <a:pt x="10995" y="221"/>
                  <a:pt x="11036" y="241"/>
                </a:cubicBezTo>
                <a:cubicBezTo>
                  <a:pt x="11021" y="244"/>
                  <a:pt x="11007" y="240"/>
                  <a:pt x="10994" y="229"/>
                </a:cubicBezTo>
                <a:cubicBezTo>
                  <a:pt x="11016" y="242"/>
                  <a:pt x="11076" y="290"/>
                  <a:pt x="11085" y="286"/>
                </a:cubicBezTo>
                <a:cubicBezTo>
                  <a:pt x="11073" y="286"/>
                  <a:pt x="10964" y="227"/>
                  <a:pt x="10907" y="196"/>
                </a:cubicBezTo>
                <a:cubicBezTo>
                  <a:pt x="10905" y="197"/>
                  <a:pt x="10902" y="198"/>
                  <a:pt x="10900" y="199"/>
                </a:cubicBezTo>
                <a:cubicBezTo>
                  <a:pt x="10900" y="198"/>
                  <a:pt x="10897" y="199"/>
                  <a:pt x="10897" y="199"/>
                </a:cubicBezTo>
                <a:cubicBezTo>
                  <a:pt x="10893" y="200"/>
                  <a:pt x="10888" y="202"/>
                  <a:pt x="10884" y="204"/>
                </a:cubicBezTo>
                <a:cubicBezTo>
                  <a:pt x="10907" y="228"/>
                  <a:pt x="10999" y="320"/>
                  <a:pt x="10991" y="314"/>
                </a:cubicBezTo>
                <a:cubicBezTo>
                  <a:pt x="10941" y="295"/>
                  <a:pt x="10898" y="270"/>
                  <a:pt x="10861" y="239"/>
                </a:cubicBezTo>
                <a:cubicBezTo>
                  <a:pt x="10893" y="271"/>
                  <a:pt x="11022" y="346"/>
                  <a:pt x="10991" y="339"/>
                </a:cubicBezTo>
                <a:cubicBezTo>
                  <a:pt x="10875" y="315"/>
                  <a:pt x="10957" y="332"/>
                  <a:pt x="10929" y="332"/>
                </a:cubicBezTo>
                <a:cubicBezTo>
                  <a:pt x="11179" y="545"/>
                  <a:pt x="11431" y="911"/>
                  <a:pt x="11767" y="1013"/>
                </a:cubicBezTo>
                <a:cubicBezTo>
                  <a:pt x="12082" y="1108"/>
                  <a:pt x="12364" y="1325"/>
                  <a:pt x="12604" y="1503"/>
                </a:cubicBezTo>
                <a:cubicBezTo>
                  <a:pt x="12644" y="1532"/>
                  <a:pt x="13133" y="1936"/>
                  <a:pt x="12937" y="1706"/>
                </a:cubicBezTo>
                <a:cubicBezTo>
                  <a:pt x="13199" y="1669"/>
                  <a:pt x="13385" y="1832"/>
                  <a:pt x="13532" y="1957"/>
                </a:cubicBezTo>
                <a:cubicBezTo>
                  <a:pt x="13390" y="1933"/>
                  <a:pt x="13247" y="1915"/>
                  <a:pt x="13102" y="1902"/>
                </a:cubicBezTo>
                <a:cubicBezTo>
                  <a:pt x="13178" y="1979"/>
                  <a:pt x="13268" y="2216"/>
                  <a:pt x="13422" y="2196"/>
                </a:cubicBezTo>
                <a:cubicBezTo>
                  <a:pt x="13399" y="2170"/>
                  <a:pt x="13533" y="2207"/>
                  <a:pt x="13371" y="2229"/>
                </a:cubicBezTo>
                <a:cubicBezTo>
                  <a:pt x="13461" y="2267"/>
                  <a:pt x="13541" y="2257"/>
                  <a:pt x="13610" y="2199"/>
                </a:cubicBezTo>
                <a:cubicBezTo>
                  <a:pt x="13700" y="2086"/>
                  <a:pt x="13304" y="1991"/>
                  <a:pt x="13274" y="1995"/>
                </a:cubicBezTo>
                <a:cubicBezTo>
                  <a:pt x="13403" y="2027"/>
                  <a:pt x="13535" y="2055"/>
                  <a:pt x="13668" y="2076"/>
                </a:cubicBezTo>
                <a:cubicBezTo>
                  <a:pt x="13704" y="2070"/>
                  <a:pt x="13892" y="2320"/>
                  <a:pt x="13917" y="2344"/>
                </a:cubicBezTo>
                <a:cubicBezTo>
                  <a:pt x="13852" y="2353"/>
                  <a:pt x="13802" y="2379"/>
                  <a:pt x="13772" y="2422"/>
                </a:cubicBezTo>
                <a:cubicBezTo>
                  <a:pt x="13818" y="2479"/>
                  <a:pt x="13942" y="2359"/>
                  <a:pt x="14034" y="2435"/>
                </a:cubicBezTo>
                <a:cubicBezTo>
                  <a:pt x="13959" y="2441"/>
                  <a:pt x="13882" y="2447"/>
                  <a:pt x="13807" y="2452"/>
                </a:cubicBezTo>
                <a:cubicBezTo>
                  <a:pt x="13839" y="2482"/>
                  <a:pt x="13882" y="2495"/>
                  <a:pt x="13933" y="2493"/>
                </a:cubicBezTo>
                <a:cubicBezTo>
                  <a:pt x="13781" y="2441"/>
                  <a:pt x="13804" y="2548"/>
                  <a:pt x="13852" y="2606"/>
                </a:cubicBezTo>
                <a:cubicBezTo>
                  <a:pt x="13890" y="2559"/>
                  <a:pt x="14058" y="2479"/>
                  <a:pt x="14066" y="2473"/>
                </a:cubicBezTo>
                <a:cubicBezTo>
                  <a:pt x="14184" y="2651"/>
                  <a:pt x="13859" y="2570"/>
                  <a:pt x="14017" y="2752"/>
                </a:cubicBezTo>
                <a:cubicBezTo>
                  <a:pt x="14203" y="2964"/>
                  <a:pt x="14638" y="3054"/>
                  <a:pt x="14671" y="3086"/>
                </a:cubicBezTo>
                <a:cubicBezTo>
                  <a:pt x="14378" y="3083"/>
                  <a:pt x="15504" y="3610"/>
                  <a:pt x="15611" y="3739"/>
                </a:cubicBezTo>
                <a:cubicBezTo>
                  <a:pt x="15674" y="3729"/>
                  <a:pt x="15698" y="3626"/>
                  <a:pt x="15715" y="3583"/>
                </a:cubicBezTo>
                <a:cubicBezTo>
                  <a:pt x="15820" y="3589"/>
                  <a:pt x="16008" y="3720"/>
                  <a:pt x="16051" y="3767"/>
                </a:cubicBezTo>
                <a:cubicBezTo>
                  <a:pt x="16098" y="3699"/>
                  <a:pt x="16190" y="3763"/>
                  <a:pt x="16122" y="3691"/>
                </a:cubicBezTo>
                <a:cubicBezTo>
                  <a:pt x="16249" y="3667"/>
                  <a:pt x="16155" y="3886"/>
                  <a:pt x="16329" y="3757"/>
                </a:cubicBezTo>
                <a:cubicBezTo>
                  <a:pt x="16201" y="3698"/>
                  <a:pt x="15939" y="3141"/>
                  <a:pt x="15870" y="3154"/>
                </a:cubicBezTo>
                <a:cubicBezTo>
                  <a:pt x="15901" y="3144"/>
                  <a:pt x="15930" y="3148"/>
                  <a:pt x="15961" y="3166"/>
                </a:cubicBezTo>
                <a:cubicBezTo>
                  <a:pt x="15762" y="3049"/>
                  <a:pt x="15838" y="3063"/>
                  <a:pt x="15654" y="2902"/>
                </a:cubicBezTo>
                <a:cubicBezTo>
                  <a:pt x="15737" y="2886"/>
                  <a:pt x="15646" y="2631"/>
                  <a:pt x="15676" y="2548"/>
                </a:cubicBezTo>
                <a:cubicBezTo>
                  <a:pt x="15719" y="2571"/>
                  <a:pt x="15763" y="2589"/>
                  <a:pt x="15812" y="2603"/>
                </a:cubicBezTo>
                <a:cubicBezTo>
                  <a:pt x="15754" y="2488"/>
                  <a:pt x="15761" y="2550"/>
                  <a:pt x="15864" y="2530"/>
                </a:cubicBezTo>
                <a:cubicBezTo>
                  <a:pt x="15673" y="2355"/>
                  <a:pt x="15651" y="2140"/>
                  <a:pt x="15408" y="1990"/>
                </a:cubicBezTo>
                <a:cubicBezTo>
                  <a:pt x="15502" y="2010"/>
                  <a:pt x="15597" y="2025"/>
                  <a:pt x="15692" y="2040"/>
                </a:cubicBezTo>
                <a:cubicBezTo>
                  <a:pt x="15696" y="2011"/>
                  <a:pt x="15679" y="1991"/>
                  <a:pt x="15637" y="1978"/>
                </a:cubicBezTo>
                <a:cubicBezTo>
                  <a:pt x="15646" y="1975"/>
                  <a:pt x="15975" y="1740"/>
                  <a:pt x="15776" y="1643"/>
                </a:cubicBezTo>
                <a:cubicBezTo>
                  <a:pt x="15509" y="1393"/>
                  <a:pt x="15278" y="1622"/>
                  <a:pt x="14971" y="1467"/>
                </a:cubicBezTo>
                <a:cubicBezTo>
                  <a:pt x="15059" y="1490"/>
                  <a:pt x="15111" y="1474"/>
                  <a:pt x="15123" y="1420"/>
                </a:cubicBezTo>
                <a:cubicBezTo>
                  <a:pt x="14958" y="1350"/>
                  <a:pt x="14866" y="1430"/>
                  <a:pt x="14716" y="1357"/>
                </a:cubicBezTo>
                <a:cubicBezTo>
                  <a:pt x="15009" y="1266"/>
                  <a:pt x="15297" y="1491"/>
                  <a:pt x="15586" y="1470"/>
                </a:cubicBezTo>
                <a:cubicBezTo>
                  <a:pt x="15398" y="1280"/>
                  <a:pt x="14884" y="1300"/>
                  <a:pt x="14638" y="1196"/>
                </a:cubicBezTo>
                <a:cubicBezTo>
                  <a:pt x="14800" y="1395"/>
                  <a:pt x="14307" y="1037"/>
                  <a:pt x="14308" y="1038"/>
                </a:cubicBezTo>
                <a:cubicBezTo>
                  <a:pt x="14398" y="1056"/>
                  <a:pt x="14491" y="1070"/>
                  <a:pt x="14583" y="1075"/>
                </a:cubicBezTo>
                <a:cubicBezTo>
                  <a:pt x="14594" y="1013"/>
                  <a:pt x="14453" y="992"/>
                  <a:pt x="14389" y="977"/>
                </a:cubicBezTo>
                <a:cubicBezTo>
                  <a:pt x="14478" y="998"/>
                  <a:pt x="14177" y="917"/>
                  <a:pt x="14124" y="897"/>
                </a:cubicBezTo>
                <a:cubicBezTo>
                  <a:pt x="14695" y="945"/>
                  <a:pt x="13987" y="822"/>
                  <a:pt x="13862" y="799"/>
                </a:cubicBezTo>
                <a:cubicBezTo>
                  <a:pt x="14222" y="620"/>
                  <a:pt x="13091" y="776"/>
                  <a:pt x="13481" y="603"/>
                </a:cubicBezTo>
                <a:cubicBezTo>
                  <a:pt x="13259" y="538"/>
                  <a:pt x="12978" y="548"/>
                  <a:pt x="12789" y="480"/>
                </a:cubicBezTo>
                <a:cubicBezTo>
                  <a:pt x="12804" y="446"/>
                  <a:pt x="12836" y="443"/>
                  <a:pt x="12889" y="472"/>
                </a:cubicBezTo>
                <a:cubicBezTo>
                  <a:pt x="12648" y="395"/>
                  <a:pt x="12395" y="275"/>
                  <a:pt x="12126" y="269"/>
                </a:cubicBezTo>
                <a:cubicBezTo>
                  <a:pt x="12140" y="288"/>
                  <a:pt x="12189" y="300"/>
                  <a:pt x="12216" y="307"/>
                </a:cubicBezTo>
                <a:cubicBezTo>
                  <a:pt x="12144" y="295"/>
                  <a:pt x="12074" y="279"/>
                  <a:pt x="12006" y="259"/>
                </a:cubicBezTo>
                <a:cubicBezTo>
                  <a:pt x="11998" y="276"/>
                  <a:pt x="12206" y="225"/>
                  <a:pt x="12132" y="254"/>
                </a:cubicBezTo>
                <a:cubicBezTo>
                  <a:pt x="11892" y="199"/>
                  <a:pt x="11691" y="61"/>
                  <a:pt x="11421" y="131"/>
                </a:cubicBezTo>
                <a:cubicBezTo>
                  <a:pt x="11602" y="163"/>
                  <a:pt x="11630" y="173"/>
                  <a:pt x="11502" y="158"/>
                </a:cubicBezTo>
                <a:cubicBezTo>
                  <a:pt x="11809" y="219"/>
                  <a:pt x="10826" y="27"/>
                  <a:pt x="11689" y="224"/>
                </a:cubicBezTo>
                <a:cubicBezTo>
                  <a:pt x="11560" y="185"/>
                  <a:pt x="11429" y="152"/>
                  <a:pt x="11295" y="128"/>
                </a:cubicBezTo>
                <a:cubicBezTo>
                  <a:pt x="11360" y="178"/>
                  <a:pt x="11343" y="190"/>
                  <a:pt x="11317" y="193"/>
                </a:cubicBezTo>
                <a:cubicBezTo>
                  <a:pt x="11257" y="173"/>
                  <a:pt x="11199" y="151"/>
                  <a:pt x="11136" y="136"/>
                </a:cubicBezTo>
                <a:cubicBezTo>
                  <a:pt x="11162" y="137"/>
                  <a:pt x="11211" y="121"/>
                  <a:pt x="11224" y="116"/>
                </a:cubicBezTo>
                <a:cubicBezTo>
                  <a:pt x="11153" y="103"/>
                  <a:pt x="11074" y="133"/>
                  <a:pt x="10997" y="163"/>
                </a:cubicBezTo>
                <a:close/>
                <a:moveTo>
                  <a:pt x="10800" y="204"/>
                </a:moveTo>
                <a:cubicBezTo>
                  <a:pt x="10793" y="202"/>
                  <a:pt x="10784" y="205"/>
                  <a:pt x="10777" y="201"/>
                </a:cubicBezTo>
                <a:cubicBezTo>
                  <a:pt x="10773" y="199"/>
                  <a:pt x="10788" y="192"/>
                  <a:pt x="10787" y="188"/>
                </a:cubicBezTo>
                <a:cubicBezTo>
                  <a:pt x="10742" y="155"/>
                  <a:pt x="10683" y="122"/>
                  <a:pt x="10625" y="85"/>
                </a:cubicBezTo>
                <a:cubicBezTo>
                  <a:pt x="10666" y="96"/>
                  <a:pt x="10666" y="159"/>
                  <a:pt x="10687" y="181"/>
                </a:cubicBezTo>
                <a:cubicBezTo>
                  <a:pt x="10543" y="76"/>
                  <a:pt x="10578" y="92"/>
                  <a:pt x="10583" y="90"/>
                </a:cubicBezTo>
                <a:cubicBezTo>
                  <a:pt x="10607" y="154"/>
                  <a:pt x="10581" y="224"/>
                  <a:pt x="10561" y="146"/>
                </a:cubicBezTo>
                <a:cubicBezTo>
                  <a:pt x="10573" y="144"/>
                  <a:pt x="10595" y="359"/>
                  <a:pt x="10538" y="171"/>
                </a:cubicBezTo>
                <a:cubicBezTo>
                  <a:pt x="10519" y="201"/>
                  <a:pt x="10521" y="210"/>
                  <a:pt x="10522" y="221"/>
                </a:cubicBezTo>
                <a:cubicBezTo>
                  <a:pt x="10515" y="199"/>
                  <a:pt x="10507" y="175"/>
                  <a:pt x="10490" y="156"/>
                </a:cubicBezTo>
                <a:cubicBezTo>
                  <a:pt x="10479" y="224"/>
                  <a:pt x="10491" y="208"/>
                  <a:pt x="10473" y="312"/>
                </a:cubicBezTo>
                <a:cubicBezTo>
                  <a:pt x="10400" y="312"/>
                  <a:pt x="10389" y="229"/>
                  <a:pt x="10334" y="382"/>
                </a:cubicBezTo>
                <a:cubicBezTo>
                  <a:pt x="10355" y="359"/>
                  <a:pt x="10383" y="342"/>
                  <a:pt x="10415" y="332"/>
                </a:cubicBezTo>
                <a:cubicBezTo>
                  <a:pt x="10384" y="357"/>
                  <a:pt x="10359" y="386"/>
                  <a:pt x="10338" y="417"/>
                </a:cubicBezTo>
                <a:cubicBezTo>
                  <a:pt x="10486" y="418"/>
                  <a:pt x="10508" y="421"/>
                  <a:pt x="10661" y="322"/>
                </a:cubicBezTo>
                <a:cubicBezTo>
                  <a:pt x="10683" y="412"/>
                  <a:pt x="10586" y="475"/>
                  <a:pt x="10603" y="575"/>
                </a:cubicBezTo>
                <a:cubicBezTo>
                  <a:pt x="10540" y="554"/>
                  <a:pt x="10502" y="277"/>
                  <a:pt x="10409" y="558"/>
                </a:cubicBezTo>
                <a:cubicBezTo>
                  <a:pt x="10410" y="558"/>
                  <a:pt x="10372" y="486"/>
                  <a:pt x="10338" y="417"/>
                </a:cubicBezTo>
                <a:cubicBezTo>
                  <a:pt x="10310" y="362"/>
                  <a:pt x="10282" y="304"/>
                  <a:pt x="10283" y="304"/>
                </a:cubicBezTo>
                <a:cubicBezTo>
                  <a:pt x="10277" y="306"/>
                  <a:pt x="10216" y="402"/>
                  <a:pt x="10208" y="412"/>
                </a:cubicBezTo>
                <a:cubicBezTo>
                  <a:pt x="10234" y="419"/>
                  <a:pt x="10253" y="412"/>
                  <a:pt x="10266" y="392"/>
                </a:cubicBezTo>
                <a:cubicBezTo>
                  <a:pt x="10059" y="570"/>
                  <a:pt x="10130" y="493"/>
                  <a:pt x="10199" y="498"/>
                </a:cubicBezTo>
                <a:cubicBezTo>
                  <a:pt x="10190" y="511"/>
                  <a:pt x="10168" y="537"/>
                  <a:pt x="10179" y="508"/>
                </a:cubicBezTo>
                <a:cubicBezTo>
                  <a:pt x="10152" y="550"/>
                  <a:pt x="10147" y="591"/>
                  <a:pt x="10166" y="631"/>
                </a:cubicBezTo>
                <a:cubicBezTo>
                  <a:pt x="10109" y="728"/>
                  <a:pt x="10189" y="504"/>
                  <a:pt x="10102" y="822"/>
                </a:cubicBezTo>
                <a:cubicBezTo>
                  <a:pt x="10205" y="895"/>
                  <a:pt x="10448" y="615"/>
                  <a:pt x="10454" y="563"/>
                </a:cubicBezTo>
                <a:cubicBezTo>
                  <a:pt x="10432" y="632"/>
                  <a:pt x="10551" y="673"/>
                  <a:pt x="10551" y="716"/>
                </a:cubicBezTo>
                <a:cubicBezTo>
                  <a:pt x="10415" y="675"/>
                  <a:pt x="10334" y="710"/>
                  <a:pt x="10309" y="824"/>
                </a:cubicBezTo>
                <a:cubicBezTo>
                  <a:pt x="10309" y="827"/>
                  <a:pt x="10506" y="751"/>
                  <a:pt x="10460" y="751"/>
                </a:cubicBezTo>
                <a:cubicBezTo>
                  <a:pt x="10449" y="895"/>
                  <a:pt x="10503" y="817"/>
                  <a:pt x="10503" y="945"/>
                </a:cubicBezTo>
                <a:cubicBezTo>
                  <a:pt x="10048" y="818"/>
                  <a:pt x="10486" y="1113"/>
                  <a:pt x="10153" y="1113"/>
                </a:cubicBezTo>
                <a:cubicBezTo>
                  <a:pt x="10319" y="1113"/>
                  <a:pt x="10411" y="1143"/>
                  <a:pt x="10477" y="1015"/>
                </a:cubicBezTo>
                <a:cubicBezTo>
                  <a:pt x="10477" y="1129"/>
                  <a:pt x="10588" y="1087"/>
                  <a:pt x="10574" y="1000"/>
                </a:cubicBezTo>
                <a:cubicBezTo>
                  <a:pt x="10635" y="1033"/>
                  <a:pt x="10666" y="1078"/>
                  <a:pt x="10661" y="1138"/>
                </a:cubicBezTo>
                <a:cubicBezTo>
                  <a:pt x="10725" y="1098"/>
                  <a:pt x="10766" y="1046"/>
                  <a:pt x="10787" y="985"/>
                </a:cubicBezTo>
                <a:cubicBezTo>
                  <a:pt x="10516" y="1002"/>
                  <a:pt x="11010" y="646"/>
                  <a:pt x="10697" y="646"/>
                </a:cubicBezTo>
                <a:cubicBezTo>
                  <a:pt x="10701" y="671"/>
                  <a:pt x="10800" y="625"/>
                  <a:pt x="10797" y="626"/>
                </a:cubicBezTo>
                <a:cubicBezTo>
                  <a:pt x="10785" y="597"/>
                  <a:pt x="10760" y="576"/>
                  <a:pt x="10722" y="565"/>
                </a:cubicBezTo>
                <a:cubicBezTo>
                  <a:pt x="10746" y="572"/>
                  <a:pt x="10755" y="570"/>
                  <a:pt x="10748" y="555"/>
                </a:cubicBezTo>
                <a:cubicBezTo>
                  <a:pt x="10780" y="553"/>
                  <a:pt x="10807" y="564"/>
                  <a:pt x="10826" y="593"/>
                </a:cubicBezTo>
                <a:cubicBezTo>
                  <a:pt x="10926" y="521"/>
                  <a:pt x="10869" y="261"/>
                  <a:pt x="10865" y="294"/>
                </a:cubicBezTo>
                <a:cubicBezTo>
                  <a:pt x="10869" y="265"/>
                  <a:pt x="10839" y="234"/>
                  <a:pt x="10800" y="204"/>
                </a:cubicBezTo>
                <a:close/>
                <a:moveTo>
                  <a:pt x="10583" y="90"/>
                </a:moveTo>
                <a:cubicBezTo>
                  <a:pt x="10581" y="83"/>
                  <a:pt x="10585" y="78"/>
                  <a:pt x="10580" y="70"/>
                </a:cubicBezTo>
                <a:cubicBezTo>
                  <a:pt x="10680" y="141"/>
                  <a:pt x="10593" y="88"/>
                  <a:pt x="10583" y="90"/>
                </a:cubicBezTo>
                <a:close/>
                <a:moveTo>
                  <a:pt x="10803" y="95"/>
                </a:moveTo>
                <a:cubicBezTo>
                  <a:pt x="10786" y="89"/>
                  <a:pt x="10778" y="85"/>
                  <a:pt x="10758" y="78"/>
                </a:cubicBezTo>
                <a:cubicBezTo>
                  <a:pt x="10786" y="87"/>
                  <a:pt x="10725" y="73"/>
                  <a:pt x="10803" y="95"/>
                </a:cubicBezTo>
                <a:close/>
                <a:moveTo>
                  <a:pt x="11760" y="281"/>
                </a:moveTo>
                <a:cubicBezTo>
                  <a:pt x="11809" y="276"/>
                  <a:pt x="11893" y="277"/>
                  <a:pt x="11864" y="299"/>
                </a:cubicBezTo>
                <a:cubicBezTo>
                  <a:pt x="11697" y="299"/>
                  <a:pt x="11711" y="287"/>
                  <a:pt x="11760" y="281"/>
                </a:cubicBezTo>
                <a:close/>
                <a:moveTo>
                  <a:pt x="4805" y="513"/>
                </a:moveTo>
                <a:cubicBezTo>
                  <a:pt x="4653" y="546"/>
                  <a:pt x="4316" y="587"/>
                  <a:pt x="4123" y="661"/>
                </a:cubicBezTo>
                <a:cubicBezTo>
                  <a:pt x="4037" y="674"/>
                  <a:pt x="3953" y="685"/>
                  <a:pt x="3880" y="671"/>
                </a:cubicBezTo>
                <a:cubicBezTo>
                  <a:pt x="3887" y="642"/>
                  <a:pt x="3892" y="633"/>
                  <a:pt x="3948" y="611"/>
                </a:cubicBezTo>
                <a:cubicBezTo>
                  <a:pt x="3708" y="699"/>
                  <a:pt x="3388" y="715"/>
                  <a:pt x="3198" y="879"/>
                </a:cubicBezTo>
                <a:cubicBezTo>
                  <a:pt x="3233" y="869"/>
                  <a:pt x="3145" y="901"/>
                  <a:pt x="3143" y="905"/>
                </a:cubicBezTo>
                <a:cubicBezTo>
                  <a:pt x="3186" y="894"/>
                  <a:pt x="3154" y="917"/>
                  <a:pt x="2807" y="1038"/>
                </a:cubicBezTo>
                <a:cubicBezTo>
                  <a:pt x="2817" y="1034"/>
                  <a:pt x="3111" y="917"/>
                  <a:pt x="3175" y="859"/>
                </a:cubicBezTo>
                <a:cubicBezTo>
                  <a:pt x="2987" y="918"/>
                  <a:pt x="2885" y="953"/>
                  <a:pt x="2694" y="1025"/>
                </a:cubicBezTo>
                <a:cubicBezTo>
                  <a:pt x="2464" y="1112"/>
                  <a:pt x="2413" y="1200"/>
                  <a:pt x="2461" y="1153"/>
                </a:cubicBezTo>
                <a:cubicBezTo>
                  <a:pt x="2413" y="1201"/>
                  <a:pt x="1748" y="1507"/>
                  <a:pt x="2089" y="1234"/>
                </a:cubicBezTo>
                <a:cubicBezTo>
                  <a:pt x="2028" y="1257"/>
                  <a:pt x="1770" y="1318"/>
                  <a:pt x="1723" y="1354"/>
                </a:cubicBezTo>
                <a:cubicBezTo>
                  <a:pt x="1627" y="1395"/>
                  <a:pt x="739" y="1832"/>
                  <a:pt x="1226" y="1621"/>
                </a:cubicBezTo>
                <a:cubicBezTo>
                  <a:pt x="1139" y="1665"/>
                  <a:pt x="1054" y="1711"/>
                  <a:pt x="970" y="1759"/>
                </a:cubicBezTo>
                <a:cubicBezTo>
                  <a:pt x="1054" y="1722"/>
                  <a:pt x="1118" y="1703"/>
                  <a:pt x="1061" y="1769"/>
                </a:cubicBezTo>
                <a:cubicBezTo>
                  <a:pt x="1163" y="1690"/>
                  <a:pt x="1499" y="1537"/>
                  <a:pt x="1051" y="1890"/>
                </a:cubicBezTo>
                <a:cubicBezTo>
                  <a:pt x="1163" y="1872"/>
                  <a:pt x="1269" y="1841"/>
                  <a:pt x="1368" y="1797"/>
                </a:cubicBezTo>
                <a:cubicBezTo>
                  <a:pt x="1338" y="1849"/>
                  <a:pt x="1444" y="1781"/>
                  <a:pt x="1487" y="1759"/>
                </a:cubicBezTo>
                <a:cubicBezTo>
                  <a:pt x="1336" y="1845"/>
                  <a:pt x="1753" y="1769"/>
                  <a:pt x="1753" y="1769"/>
                </a:cubicBezTo>
                <a:cubicBezTo>
                  <a:pt x="1734" y="1776"/>
                  <a:pt x="1674" y="1861"/>
                  <a:pt x="1675" y="1875"/>
                </a:cubicBezTo>
                <a:cubicBezTo>
                  <a:pt x="1959" y="1775"/>
                  <a:pt x="2171" y="1593"/>
                  <a:pt x="2445" y="1483"/>
                </a:cubicBezTo>
                <a:cubicBezTo>
                  <a:pt x="2424" y="1517"/>
                  <a:pt x="2435" y="1521"/>
                  <a:pt x="2474" y="1495"/>
                </a:cubicBezTo>
                <a:cubicBezTo>
                  <a:pt x="2081" y="1812"/>
                  <a:pt x="2935" y="1381"/>
                  <a:pt x="2943" y="1430"/>
                </a:cubicBezTo>
                <a:cubicBezTo>
                  <a:pt x="2301" y="1660"/>
                  <a:pt x="2703" y="1572"/>
                  <a:pt x="2729" y="1588"/>
                </a:cubicBezTo>
                <a:cubicBezTo>
                  <a:pt x="2707" y="1575"/>
                  <a:pt x="2338" y="1836"/>
                  <a:pt x="2289" y="1862"/>
                </a:cubicBezTo>
                <a:cubicBezTo>
                  <a:pt x="2395" y="1834"/>
                  <a:pt x="2399" y="1843"/>
                  <a:pt x="2299" y="1890"/>
                </a:cubicBezTo>
                <a:cubicBezTo>
                  <a:pt x="2444" y="1859"/>
                  <a:pt x="2575" y="1808"/>
                  <a:pt x="2694" y="1736"/>
                </a:cubicBezTo>
                <a:cubicBezTo>
                  <a:pt x="2756" y="1842"/>
                  <a:pt x="3084" y="1564"/>
                  <a:pt x="3243" y="1503"/>
                </a:cubicBezTo>
                <a:cubicBezTo>
                  <a:pt x="3191" y="1441"/>
                  <a:pt x="3119" y="1452"/>
                  <a:pt x="3027" y="1538"/>
                </a:cubicBezTo>
                <a:cubicBezTo>
                  <a:pt x="3460" y="1160"/>
                  <a:pt x="4124" y="1039"/>
                  <a:pt x="4575" y="681"/>
                </a:cubicBezTo>
                <a:cubicBezTo>
                  <a:pt x="4416" y="722"/>
                  <a:pt x="4142" y="769"/>
                  <a:pt x="3993" y="812"/>
                </a:cubicBezTo>
                <a:cubicBezTo>
                  <a:pt x="3977" y="718"/>
                  <a:pt x="4771" y="606"/>
                  <a:pt x="4805" y="513"/>
                </a:cubicBezTo>
                <a:close/>
                <a:moveTo>
                  <a:pt x="970" y="1759"/>
                </a:moveTo>
                <a:cubicBezTo>
                  <a:pt x="831" y="1821"/>
                  <a:pt x="622" y="1943"/>
                  <a:pt x="715" y="1897"/>
                </a:cubicBezTo>
                <a:cubicBezTo>
                  <a:pt x="803" y="1856"/>
                  <a:pt x="886" y="1807"/>
                  <a:pt x="970" y="1759"/>
                </a:cubicBezTo>
                <a:close/>
                <a:moveTo>
                  <a:pt x="4446" y="596"/>
                </a:moveTo>
                <a:cubicBezTo>
                  <a:pt x="4357" y="616"/>
                  <a:pt x="4249" y="640"/>
                  <a:pt x="4139" y="658"/>
                </a:cubicBezTo>
                <a:cubicBezTo>
                  <a:pt x="4241" y="636"/>
                  <a:pt x="4360" y="629"/>
                  <a:pt x="4446" y="596"/>
                </a:cubicBezTo>
                <a:close/>
                <a:moveTo>
                  <a:pt x="10218" y="769"/>
                </a:moveTo>
                <a:cubicBezTo>
                  <a:pt x="10216" y="771"/>
                  <a:pt x="10211" y="777"/>
                  <a:pt x="10211" y="781"/>
                </a:cubicBezTo>
                <a:cubicBezTo>
                  <a:pt x="10218" y="769"/>
                  <a:pt x="10220" y="767"/>
                  <a:pt x="10218" y="769"/>
                </a:cubicBezTo>
                <a:close/>
                <a:moveTo>
                  <a:pt x="14085" y="864"/>
                </a:moveTo>
                <a:cubicBezTo>
                  <a:pt x="14096" y="866"/>
                  <a:pt x="14107" y="870"/>
                  <a:pt x="14085" y="872"/>
                </a:cubicBezTo>
                <a:cubicBezTo>
                  <a:pt x="14063" y="864"/>
                  <a:pt x="14074" y="863"/>
                  <a:pt x="14085" y="864"/>
                </a:cubicBezTo>
                <a:close/>
                <a:moveTo>
                  <a:pt x="9798" y="980"/>
                </a:moveTo>
                <a:cubicBezTo>
                  <a:pt x="9815" y="983"/>
                  <a:pt x="9925" y="1390"/>
                  <a:pt x="9911" y="1432"/>
                </a:cubicBezTo>
                <a:cubicBezTo>
                  <a:pt x="9939" y="1321"/>
                  <a:pt x="10434" y="1420"/>
                  <a:pt x="10515" y="1417"/>
                </a:cubicBezTo>
                <a:cubicBezTo>
                  <a:pt x="10895" y="1406"/>
                  <a:pt x="10346" y="1049"/>
                  <a:pt x="9992" y="1201"/>
                </a:cubicBezTo>
                <a:cubicBezTo>
                  <a:pt x="10171" y="1085"/>
                  <a:pt x="9798" y="1054"/>
                  <a:pt x="9798" y="980"/>
                </a:cubicBezTo>
                <a:close/>
                <a:moveTo>
                  <a:pt x="9034" y="993"/>
                </a:moveTo>
                <a:cubicBezTo>
                  <a:pt x="9070" y="970"/>
                  <a:pt x="9046" y="985"/>
                  <a:pt x="9025" y="998"/>
                </a:cubicBezTo>
                <a:cubicBezTo>
                  <a:pt x="8721" y="1180"/>
                  <a:pt x="8598" y="978"/>
                  <a:pt x="8388" y="1166"/>
                </a:cubicBezTo>
                <a:cubicBezTo>
                  <a:pt x="8524" y="1183"/>
                  <a:pt x="8361" y="1186"/>
                  <a:pt x="8294" y="1236"/>
                </a:cubicBezTo>
                <a:cubicBezTo>
                  <a:pt x="8426" y="1249"/>
                  <a:pt x="8252" y="1198"/>
                  <a:pt x="8414" y="1221"/>
                </a:cubicBezTo>
                <a:cubicBezTo>
                  <a:pt x="8222" y="1351"/>
                  <a:pt x="8560" y="1162"/>
                  <a:pt x="8556" y="1156"/>
                </a:cubicBezTo>
                <a:cubicBezTo>
                  <a:pt x="8232" y="1440"/>
                  <a:pt x="8496" y="1180"/>
                  <a:pt x="8714" y="1201"/>
                </a:cubicBezTo>
                <a:cubicBezTo>
                  <a:pt x="8767" y="1157"/>
                  <a:pt x="8218" y="1431"/>
                  <a:pt x="8297" y="1395"/>
                </a:cubicBezTo>
                <a:cubicBezTo>
                  <a:pt x="8554" y="1417"/>
                  <a:pt x="8973" y="1236"/>
                  <a:pt x="9096" y="1086"/>
                </a:cubicBezTo>
                <a:cubicBezTo>
                  <a:pt x="9064" y="1063"/>
                  <a:pt x="8973" y="1183"/>
                  <a:pt x="8954" y="1194"/>
                </a:cubicBezTo>
                <a:cubicBezTo>
                  <a:pt x="9073" y="1046"/>
                  <a:pt x="8984" y="1163"/>
                  <a:pt x="8934" y="1163"/>
                </a:cubicBezTo>
                <a:cubicBezTo>
                  <a:pt x="9028" y="1067"/>
                  <a:pt x="8963" y="1037"/>
                  <a:pt x="9034" y="993"/>
                </a:cubicBezTo>
                <a:close/>
                <a:moveTo>
                  <a:pt x="5326" y="1332"/>
                </a:moveTo>
                <a:cubicBezTo>
                  <a:pt x="5003" y="1332"/>
                  <a:pt x="3563" y="1455"/>
                  <a:pt x="3563" y="1812"/>
                </a:cubicBezTo>
                <a:cubicBezTo>
                  <a:pt x="3589" y="1807"/>
                  <a:pt x="3615" y="1803"/>
                  <a:pt x="3641" y="1802"/>
                </a:cubicBezTo>
                <a:cubicBezTo>
                  <a:pt x="3590" y="1822"/>
                  <a:pt x="3591" y="1834"/>
                  <a:pt x="3644" y="1837"/>
                </a:cubicBezTo>
                <a:cubicBezTo>
                  <a:pt x="3570" y="1849"/>
                  <a:pt x="3337" y="2097"/>
                  <a:pt x="3227" y="2013"/>
                </a:cubicBezTo>
                <a:cubicBezTo>
                  <a:pt x="3289" y="1943"/>
                  <a:pt x="3362" y="1883"/>
                  <a:pt x="3447" y="1829"/>
                </a:cubicBezTo>
                <a:cubicBezTo>
                  <a:pt x="3112" y="1698"/>
                  <a:pt x="3005" y="2046"/>
                  <a:pt x="2778" y="2118"/>
                </a:cubicBezTo>
                <a:cubicBezTo>
                  <a:pt x="2835" y="2116"/>
                  <a:pt x="2829" y="2143"/>
                  <a:pt x="2755" y="2204"/>
                </a:cubicBezTo>
                <a:cubicBezTo>
                  <a:pt x="2813" y="2188"/>
                  <a:pt x="2867" y="2192"/>
                  <a:pt x="2920" y="2214"/>
                </a:cubicBezTo>
                <a:cubicBezTo>
                  <a:pt x="2910" y="2222"/>
                  <a:pt x="2224" y="2615"/>
                  <a:pt x="2357" y="2349"/>
                </a:cubicBezTo>
                <a:cubicBezTo>
                  <a:pt x="2269" y="2374"/>
                  <a:pt x="2186" y="2410"/>
                  <a:pt x="2111" y="2455"/>
                </a:cubicBezTo>
                <a:cubicBezTo>
                  <a:pt x="2123" y="2447"/>
                  <a:pt x="2135" y="2436"/>
                  <a:pt x="2141" y="2425"/>
                </a:cubicBezTo>
                <a:cubicBezTo>
                  <a:pt x="1868" y="2507"/>
                  <a:pt x="1536" y="2725"/>
                  <a:pt x="1368" y="2920"/>
                </a:cubicBezTo>
                <a:cubicBezTo>
                  <a:pt x="1451" y="2946"/>
                  <a:pt x="1526" y="2916"/>
                  <a:pt x="1591" y="2829"/>
                </a:cubicBezTo>
                <a:cubicBezTo>
                  <a:pt x="1566" y="2964"/>
                  <a:pt x="1261" y="3057"/>
                  <a:pt x="1145" y="3138"/>
                </a:cubicBezTo>
                <a:cubicBezTo>
                  <a:pt x="1212" y="3115"/>
                  <a:pt x="1196" y="3126"/>
                  <a:pt x="1096" y="3171"/>
                </a:cubicBezTo>
                <a:cubicBezTo>
                  <a:pt x="1171" y="3172"/>
                  <a:pt x="1248" y="3176"/>
                  <a:pt x="1323" y="3181"/>
                </a:cubicBezTo>
                <a:cubicBezTo>
                  <a:pt x="1312" y="3196"/>
                  <a:pt x="1262" y="3257"/>
                  <a:pt x="1232" y="3279"/>
                </a:cubicBezTo>
                <a:cubicBezTo>
                  <a:pt x="1275" y="3255"/>
                  <a:pt x="1324" y="3242"/>
                  <a:pt x="1377" y="3236"/>
                </a:cubicBezTo>
                <a:cubicBezTo>
                  <a:pt x="1301" y="3291"/>
                  <a:pt x="1334" y="3301"/>
                  <a:pt x="1478" y="3267"/>
                </a:cubicBezTo>
                <a:cubicBezTo>
                  <a:pt x="1086" y="3571"/>
                  <a:pt x="467" y="3621"/>
                  <a:pt x="0" y="3797"/>
                </a:cubicBezTo>
                <a:cubicBezTo>
                  <a:pt x="40" y="3785"/>
                  <a:pt x="295" y="3712"/>
                  <a:pt x="307" y="3724"/>
                </a:cubicBezTo>
                <a:cubicBezTo>
                  <a:pt x="144" y="3817"/>
                  <a:pt x="731" y="3720"/>
                  <a:pt x="886" y="3666"/>
                </a:cubicBezTo>
                <a:cubicBezTo>
                  <a:pt x="1460" y="3466"/>
                  <a:pt x="1996" y="3207"/>
                  <a:pt x="2567" y="3005"/>
                </a:cubicBezTo>
                <a:cubicBezTo>
                  <a:pt x="2637" y="3033"/>
                  <a:pt x="2068" y="3155"/>
                  <a:pt x="2645" y="3038"/>
                </a:cubicBezTo>
                <a:cubicBezTo>
                  <a:pt x="2402" y="3183"/>
                  <a:pt x="2091" y="3243"/>
                  <a:pt x="1846" y="3387"/>
                </a:cubicBezTo>
                <a:cubicBezTo>
                  <a:pt x="1975" y="3512"/>
                  <a:pt x="2611" y="3112"/>
                  <a:pt x="2774" y="3176"/>
                </a:cubicBezTo>
                <a:cubicBezTo>
                  <a:pt x="2614" y="3268"/>
                  <a:pt x="2710" y="3253"/>
                  <a:pt x="2597" y="3355"/>
                </a:cubicBezTo>
                <a:cubicBezTo>
                  <a:pt x="2672" y="3365"/>
                  <a:pt x="2795" y="3545"/>
                  <a:pt x="3004" y="3628"/>
                </a:cubicBezTo>
                <a:cubicBezTo>
                  <a:pt x="2924" y="3738"/>
                  <a:pt x="2806" y="3762"/>
                  <a:pt x="3017" y="3762"/>
                </a:cubicBezTo>
                <a:cubicBezTo>
                  <a:pt x="2869" y="3899"/>
                  <a:pt x="2798" y="4056"/>
                  <a:pt x="2807" y="4234"/>
                </a:cubicBezTo>
                <a:cubicBezTo>
                  <a:pt x="2866" y="4204"/>
                  <a:pt x="2895" y="4213"/>
                  <a:pt x="2894" y="4262"/>
                </a:cubicBezTo>
                <a:cubicBezTo>
                  <a:pt x="3092" y="4238"/>
                  <a:pt x="2885" y="4093"/>
                  <a:pt x="2920" y="4046"/>
                </a:cubicBezTo>
                <a:cubicBezTo>
                  <a:pt x="2952" y="4083"/>
                  <a:pt x="3025" y="4045"/>
                  <a:pt x="3056" y="4078"/>
                </a:cubicBezTo>
                <a:cubicBezTo>
                  <a:pt x="3099" y="4032"/>
                  <a:pt x="3152" y="3991"/>
                  <a:pt x="3208" y="3953"/>
                </a:cubicBezTo>
                <a:cubicBezTo>
                  <a:pt x="3188" y="3966"/>
                  <a:pt x="3174" y="4002"/>
                  <a:pt x="3162" y="4020"/>
                </a:cubicBezTo>
                <a:cubicBezTo>
                  <a:pt x="3148" y="4045"/>
                  <a:pt x="3134" y="4070"/>
                  <a:pt x="3124" y="4096"/>
                </a:cubicBezTo>
                <a:cubicBezTo>
                  <a:pt x="3102" y="4147"/>
                  <a:pt x="3085" y="4200"/>
                  <a:pt x="3069" y="4252"/>
                </a:cubicBezTo>
                <a:cubicBezTo>
                  <a:pt x="3037" y="4353"/>
                  <a:pt x="3018" y="4465"/>
                  <a:pt x="2962" y="4561"/>
                </a:cubicBezTo>
                <a:cubicBezTo>
                  <a:pt x="2945" y="4588"/>
                  <a:pt x="2918" y="4616"/>
                  <a:pt x="2910" y="4646"/>
                </a:cubicBezTo>
                <a:cubicBezTo>
                  <a:pt x="2898" y="4696"/>
                  <a:pt x="2966" y="4677"/>
                  <a:pt x="3004" y="4666"/>
                </a:cubicBezTo>
                <a:cubicBezTo>
                  <a:pt x="2979" y="4677"/>
                  <a:pt x="2940" y="4716"/>
                  <a:pt x="2930" y="4727"/>
                </a:cubicBezTo>
                <a:cubicBezTo>
                  <a:pt x="2916" y="4741"/>
                  <a:pt x="2898" y="4763"/>
                  <a:pt x="2897" y="4782"/>
                </a:cubicBezTo>
                <a:cubicBezTo>
                  <a:pt x="2896" y="4798"/>
                  <a:pt x="2891" y="4798"/>
                  <a:pt x="2910" y="4792"/>
                </a:cubicBezTo>
                <a:cubicBezTo>
                  <a:pt x="2941" y="4782"/>
                  <a:pt x="2981" y="4729"/>
                  <a:pt x="3001" y="4709"/>
                </a:cubicBezTo>
                <a:cubicBezTo>
                  <a:pt x="2965" y="4788"/>
                  <a:pt x="2911" y="4860"/>
                  <a:pt x="2839" y="4923"/>
                </a:cubicBezTo>
                <a:cubicBezTo>
                  <a:pt x="2909" y="4920"/>
                  <a:pt x="2973" y="4906"/>
                  <a:pt x="3033" y="4880"/>
                </a:cubicBezTo>
                <a:cubicBezTo>
                  <a:pt x="2990" y="5015"/>
                  <a:pt x="2799" y="5183"/>
                  <a:pt x="2690" y="5294"/>
                </a:cubicBezTo>
                <a:cubicBezTo>
                  <a:pt x="2737" y="5263"/>
                  <a:pt x="2792" y="5242"/>
                  <a:pt x="2852" y="5232"/>
                </a:cubicBezTo>
                <a:cubicBezTo>
                  <a:pt x="2808" y="5326"/>
                  <a:pt x="2692" y="5327"/>
                  <a:pt x="2690" y="5428"/>
                </a:cubicBezTo>
                <a:cubicBezTo>
                  <a:pt x="2725" y="5433"/>
                  <a:pt x="2756" y="5425"/>
                  <a:pt x="2781" y="5408"/>
                </a:cubicBezTo>
                <a:cubicBezTo>
                  <a:pt x="2616" y="5556"/>
                  <a:pt x="2522" y="5797"/>
                  <a:pt x="2393" y="5970"/>
                </a:cubicBezTo>
                <a:cubicBezTo>
                  <a:pt x="2689" y="5970"/>
                  <a:pt x="2534" y="6352"/>
                  <a:pt x="2978" y="6423"/>
                </a:cubicBezTo>
                <a:cubicBezTo>
                  <a:pt x="3165" y="6110"/>
                  <a:pt x="2549" y="6052"/>
                  <a:pt x="2551" y="5807"/>
                </a:cubicBezTo>
                <a:cubicBezTo>
                  <a:pt x="2877" y="5845"/>
                  <a:pt x="2491" y="5936"/>
                  <a:pt x="2946" y="5880"/>
                </a:cubicBezTo>
                <a:cubicBezTo>
                  <a:pt x="2767" y="6019"/>
                  <a:pt x="3490" y="6643"/>
                  <a:pt x="2645" y="6541"/>
                </a:cubicBezTo>
                <a:cubicBezTo>
                  <a:pt x="2840" y="6536"/>
                  <a:pt x="2950" y="6578"/>
                  <a:pt x="3007" y="6440"/>
                </a:cubicBezTo>
                <a:cubicBezTo>
                  <a:pt x="2886" y="6435"/>
                  <a:pt x="2771" y="6412"/>
                  <a:pt x="2661" y="6372"/>
                </a:cubicBezTo>
                <a:cubicBezTo>
                  <a:pt x="2251" y="7110"/>
                  <a:pt x="2118" y="7917"/>
                  <a:pt x="1730" y="8657"/>
                </a:cubicBezTo>
                <a:cubicBezTo>
                  <a:pt x="1775" y="8672"/>
                  <a:pt x="1869" y="8653"/>
                  <a:pt x="1905" y="8647"/>
                </a:cubicBezTo>
                <a:cubicBezTo>
                  <a:pt x="1482" y="9016"/>
                  <a:pt x="2227" y="9953"/>
                  <a:pt x="2716" y="10215"/>
                </a:cubicBezTo>
                <a:cubicBezTo>
                  <a:pt x="2771" y="10243"/>
                  <a:pt x="2935" y="10243"/>
                  <a:pt x="3020" y="10255"/>
                </a:cubicBezTo>
                <a:cubicBezTo>
                  <a:pt x="3188" y="10279"/>
                  <a:pt x="3243" y="10761"/>
                  <a:pt x="3386" y="10943"/>
                </a:cubicBezTo>
                <a:cubicBezTo>
                  <a:pt x="3600" y="11219"/>
                  <a:pt x="3832" y="11337"/>
                  <a:pt x="3845" y="11612"/>
                </a:cubicBezTo>
                <a:cubicBezTo>
                  <a:pt x="3859" y="11899"/>
                  <a:pt x="4440" y="11993"/>
                  <a:pt x="4440" y="12283"/>
                </a:cubicBezTo>
                <a:cubicBezTo>
                  <a:pt x="4440" y="12414"/>
                  <a:pt x="4608" y="13092"/>
                  <a:pt x="4702" y="13170"/>
                </a:cubicBezTo>
                <a:cubicBezTo>
                  <a:pt x="5078" y="13479"/>
                  <a:pt x="5681" y="13737"/>
                  <a:pt x="6205" y="13858"/>
                </a:cubicBezTo>
                <a:cubicBezTo>
                  <a:pt x="7114" y="14068"/>
                  <a:pt x="7769" y="14057"/>
                  <a:pt x="8601" y="14451"/>
                </a:cubicBezTo>
                <a:cubicBezTo>
                  <a:pt x="8942" y="14613"/>
                  <a:pt x="9308" y="14702"/>
                  <a:pt x="9707" y="14619"/>
                </a:cubicBezTo>
                <a:cubicBezTo>
                  <a:pt x="9729" y="14743"/>
                  <a:pt x="10208" y="15348"/>
                  <a:pt x="10334" y="15456"/>
                </a:cubicBezTo>
                <a:cubicBezTo>
                  <a:pt x="10497" y="15109"/>
                  <a:pt x="10918" y="15921"/>
                  <a:pt x="10839" y="15622"/>
                </a:cubicBezTo>
                <a:cubicBezTo>
                  <a:pt x="11034" y="15732"/>
                  <a:pt x="11564" y="15959"/>
                  <a:pt x="11809" y="15841"/>
                </a:cubicBezTo>
                <a:cubicBezTo>
                  <a:pt x="11760" y="15649"/>
                  <a:pt x="11755" y="15567"/>
                  <a:pt x="12165" y="15625"/>
                </a:cubicBezTo>
                <a:cubicBezTo>
                  <a:pt x="12665" y="15695"/>
                  <a:pt x="12201" y="15722"/>
                  <a:pt x="12326" y="15911"/>
                </a:cubicBezTo>
                <a:cubicBezTo>
                  <a:pt x="12468" y="16126"/>
                  <a:pt x="12729" y="15860"/>
                  <a:pt x="12614" y="16245"/>
                </a:cubicBezTo>
                <a:cubicBezTo>
                  <a:pt x="12591" y="16325"/>
                  <a:pt x="12416" y="16684"/>
                  <a:pt x="12666" y="16677"/>
                </a:cubicBezTo>
                <a:cubicBezTo>
                  <a:pt x="12457" y="16921"/>
                  <a:pt x="12126" y="17039"/>
                  <a:pt x="11961" y="17250"/>
                </a:cubicBezTo>
                <a:cubicBezTo>
                  <a:pt x="11817" y="17435"/>
                  <a:pt x="11916" y="18016"/>
                  <a:pt x="11647" y="18105"/>
                </a:cubicBezTo>
                <a:cubicBezTo>
                  <a:pt x="12048" y="18278"/>
                  <a:pt x="11698" y="18107"/>
                  <a:pt x="11990" y="18107"/>
                </a:cubicBezTo>
                <a:cubicBezTo>
                  <a:pt x="11990" y="18309"/>
                  <a:pt x="11480" y="18248"/>
                  <a:pt x="11515" y="18532"/>
                </a:cubicBezTo>
                <a:cubicBezTo>
                  <a:pt x="11549" y="18808"/>
                  <a:pt x="12010" y="19022"/>
                  <a:pt x="12258" y="19175"/>
                </a:cubicBezTo>
                <a:cubicBezTo>
                  <a:pt x="12980" y="19620"/>
                  <a:pt x="12943" y="20482"/>
                  <a:pt x="13814" y="20756"/>
                </a:cubicBezTo>
                <a:cubicBezTo>
                  <a:pt x="14102" y="20846"/>
                  <a:pt x="14563" y="20810"/>
                  <a:pt x="14732" y="21052"/>
                </a:cubicBezTo>
                <a:cubicBezTo>
                  <a:pt x="14852" y="21223"/>
                  <a:pt x="14891" y="21411"/>
                  <a:pt x="14890" y="21600"/>
                </a:cubicBezTo>
                <a:cubicBezTo>
                  <a:pt x="17678" y="20653"/>
                  <a:pt x="20011" y="19059"/>
                  <a:pt x="21600" y="17067"/>
                </a:cubicBezTo>
                <a:cubicBezTo>
                  <a:pt x="21496" y="16934"/>
                  <a:pt x="21329" y="16808"/>
                  <a:pt x="21151" y="16848"/>
                </a:cubicBezTo>
                <a:cubicBezTo>
                  <a:pt x="20903" y="16904"/>
                  <a:pt x="20684" y="17067"/>
                  <a:pt x="20442" y="17112"/>
                </a:cubicBezTo>
                <a:cubicBezTo>
                  <a:pt x="20337" y="17112"/>
                  <a:pt x="20121" y="17050"/>
                  <a:pt x="20045" y="17064"/>
                </a:cubicBezTo>
                <a:cubicBezTo>
                  <a:pt x="19940" y="17088"/>
                  <a:pt x="19901" y="17306"/>
                  <a:pt x="19783" y="17321"/>
                </a:cubicBezTo>
                <a:cubicBezTo>
                  <a:pt x="19827" y="17156"/>
                  <a:pt x="19733" y="16697"/>
                  <a:pt x="20058" y="16660"/>
                </a:cubicBezTo>
                <a:cubicBezTo>
                  <a:pt x="19987" y="16860"/>
                  <a:pt x="20219" y="16676"/>
                  <a:pt x="20252" y="16539"/>
                </a:cubicBezTo>
                <a:cubicBezTo>
                  <a:pt x="20176" y="16542"/>
                  <a:pt x="20117" y="16568"/>
                  <a:pt x="20074" y="16617"/>
                </a:cubicBezTo>
                <a:cubicBezTo>
                  <a:pt x="20079" y="16601"/>
                  <a:pt x="20175" y="16380"/>
                  <a:pt x="20200" y="16356"/>
                </a:cubicBezTo>
                <a:cubicBezTo>
                  <a:pt x="20146" y="16317"/>
                  <a:pt x="20090" y="16315"/>
                  <a:pt x="20032" y="16353"/>
                </a:cubicBezTo>
                <a:cubicBezTo>
                  <a:pt x="20233" y="15358"/>
                  <a:pt x="18127" y="15659"/>
                  <a:pt x="17765" y="15700"/>
                </a:cubicBezTo>
                <a:cubicBezTo>
                  <a:pt x="17765" y="15119"/>
                  <a:pt x="17281" y="15348"/>
                  <a:pt x="16772" y="15403"/>
                </a:cubicBezTo>
                <a:cubicBezTo>
                  <a:pt x="16851" y="15306"/>
                  <a:pt x="17132" y="15162"/>
                  <a:pt x="17112" y="15034"/>
                </a:cubicBezTo>
                <a:cubicBezTo>
                  <a:pt x="17002" y="14986"/>
                  <a:pt x="16892" y="15002"/>
                  <a:pt x="16779" y="15079"/>
                </a:cubicBezTo>
                <a:cubicBezTo>
                  <a:pt x="16712" y="14938"/>
                  <a:pt x="16825" y="15002"/>
                  <a:pt x="16801" y="14913"/>
                </a:cubicBezTo>
                <a:cubicBezTo>
                  <a:pt x="16508" y="14668"/>
                  <a:pt x="15541" y="15310"/>
                  <a:pt x="15136" y="15024"/>
                </a:cubicBezTo>
                <a:cubicBezTo>
                  <a:pt x="15157" y="15024"/>
                  <a:pt x="14746" y="14753"/>
                  <a:pt x="14561" y="14795"/>
                </a:cubicBezTo>
                <a:cubicBezTo>
                  <a:pt x="14616" y="14839"/>
                  <a:pt x="14675" y="14881"/>
                  <a:pt x="14735" y="14921"/>
                </a:cubicBezTo>
                <a:cubicBezTo>
                  <a:pt x="14358" y="14971"/>
                  <a:pt x="14205" y="15184"/>
                  <a:pt x="14305" y="15461"/>
                </a:cubicBezTo>
                <a:cubicBezTo>
                  <a:pt x="14166" y="15389"/>
                  <a:pt x="13911" y="14875"/>
                  <a:pt x="14231" y="14775"/>
                </a:cubicBezTo>
                <a:cubicBezTo>
                  <a:pt x="13606" y="14969"/>
                  <a:pt x="13368" y="15163"/>
                  <a:pt x="13005" y="15567"/>
                </a:cubicBezTo>
                <a:cubicBezTo>
                  <a:pt x="12546" y="16077"/>
                  <a:pt x="12375" y="15252"/>
                  <a:pt x="11705" y="15519"/>
                </a:cubicBezTo>
                <a:cubicBezTo>
                  <a:pt x="11109" y="15450"/>
                  <a:pt x="10789" y="15534"/>
                  <a:pt x="10797" y="14853"/>
                </a:cubicBezTo>
                <a:cubicBezTo>
                  <a:pt x="10806" y="14029"/>
                  <a:pt x="10072" y="14135"/>
                  <a:pt x="9212" y="14142"/>
                </a:cubicBezTo>
                <a:cubicBezTo>
                  <a:pt x="9410" y="13963"/>
                  <a:pt x="9467" y="13706"/>
                  <a:pt x="9432" y="13479"/>
                </a:cubicBezTo>
                <a:cubicBezTo>
                  <a:pt x="9637" y="13797"/>
                  <a:pt x="9800" y="12920"/>
                  <a:pt x="9649" y="12830"/>
                </a:cubicBezTo>
                <a:cubicBezTo>
                  <a:pt x="9324" y="12637"/>
                  <a:pt x="8864" y="13061"/>
                  <a:pt x="8743" y="13222"/>
                </a:cubicBezTo>
                <a:cubicBezTo>
                  <a:pt x="8245" y="13892"/>
                  <a:pt x="7612" y="13542"/>
                  <a:pt x="7081" y="13167"/>
                </a:cubicBezTo>
                <a:cubicBezTo>
                  <a:pt x="6687" y="12889"/>
                  <a:pt x="6682" y="12960"/>
                  <a:pt x="6774" y="12536"/>
                </a:cubicBezTo>
                <a:cubicBezTo>
                  <a:pt x="6848" y="12196"/>
                  <a:pt x="6677" y="11586"/>
                  <a:pt x="7062" y="11343"/>
                </a:cubicBezTo>
                <a:cubicBezTo>
                  <a:pt x="7327" y="11175"/>
                  <a:pt x="8572" y="10720"/>
                  <a:pt x="8572" y="11137"/>
                </a:cubicBezTo>
                <a:cubicBezTo>
                  <a:pt x="8812" y="11137"/>
                  <a:pt x="9036" y="11034"/>
                  <a:pt x="9245" y="11179"/>
                </a:cubicBezTo>
                <a:cubicBezTo>
                  <a:pt x="9247" y="11117"/>
                  <a:pt x="9064" y="10962"/>
                  <a:pt x="9009" y="10933"/>
                </a:cubicBezTo>
                <a:cubicBezTo>
                  <a:pt x="9359" y="10840"/>
                  <a:pt x="9763" y="10831"/>
                  <a:pt x="10121" y="10906"/>
                </a:cubicBezTo>
                <a:cubicBezTo>
                  <a:pt x="10558" y="10997"/>
                  <a:pt x="10777" y="11418"/>
                  <a:pt x="11046" y="11401"/>
                </a:cubicBezTo>
                <a:cubicBezTo>
                  <a:pt x="10953" y="11758"/>
                  <a:pt x="11447" y="11686"/>
                  <a:pt x="11447" y="11999"/>
                </a:cubicBezTo>
                <a:cubicBezTo>
                  <a:pt x="11908" y="11749"/>
                  <a:pt x="11187" y="11139"/>
                  <a:pt x="11314" y="10772"/>
                </a:cubicBezTo>
                <a:cubicBezTo>
                  <a:pt x="11404" y="10511"/>
                  <a:pt x="12466" y="9876"/>
                  <a:pt x="12226" y="9719"/>
                </a:cubicBezTo>
                <a:cubicBezTo>
                  <a:pt x="12332" y="9749"/>
                  <a:pt x="12433" y="9742"/>
                  <a:pt x="12527" y="9694"/>
                </a:cubicBezTo>
                <a:cubicBezTo>
                  <a:pt x="12443" y="9672"/>
                  <a:pt x="12367" y="9636"/>
                  <a:pt x="12304" y="9589"/>
                </a:cubicBezTo>
                <a:cubicBezTo>
                  <a:pt x="12353" y="9579"/>
                  <a:pt x="12406" y="9569"/>
                  <a:pt x="12456" y="9559"/>
                </a:cubicBezTo>
                <a:cubicBezTo>
                  <a:pt x="12351" y="9500"/>
                  <a:pt x="12260" y="9431"/>
                  <a:pt x="12187" y="9348"/>
                </a:cubicBezTo>
                <a:cubicBezTo>
                  <a:pt x="12279" y="9337"/>
                  <a:pt x="12077" y="8946"/>
                  <a:pt x="12439" y="8765"/>
                </a:cubicBezTo>
                <a:cubicBezTo>
                  <a:pt x="12396" y="8898"/>
                  <a:pt x="12361" y="9031"/>
                  <a:pt x="12336" y="9167"/>
                </a:cubicBezTo>
                <a:cubicBezTo>
                  <a:pt x="12435" y="9177"/>
                  <a:pt x="12468" y="9065"/>
                  <a:pt x="12469" y="9209"/>
                </a:cubicBezTo>
                <a:cubicBezTo>
                  <a:pt x="12726" y="9107"/>
                  <a:pt x="12533" y="9008"/>
                  <a:pt x="12527" y="8848"/>
                </a:cubicBezTo>
                <a:cubicBezTo>
                  <a:pt x="12642" y="8827"/>
                  <a:pt x="12926" y="8701"/>
                  <a:pt x="12937" y="8596"/>
                </a:cubicBezTo>
                <a:cubicBezTo>
                  <a:pt x="12956" y="8423"/>
                  <a:pt x="13164" y="8199"/>
                  <a:pt x="13633" y="8199"/>
                </a:cubicBezTo>
                <a:cubicBezTo>
                  <a:pt x="13194" y="7818"/>
                  <a:pt x="13839" y="7912"/>
                  <a:pt x="13840" y="7634"/>
                </a:cubicBezTo>
                <a:cubicBezTo>
                  <a:pt x="13853" y="7642"/>
                  <a:pt x="14291" y="7708"/>
                  <a:pt x="14072" y="7460"/>
                </a:cubicBezTo>
                <a:cubicBezTo>
                  <a:pt x="14248" y="7411"/>
                  <a:pt x="14259" y="7419"/>
                  <a:pt x="14276" y="7408"/>
                </a:cubicBezTo>
                <a:cubicBezTo>
                  <a:pt x="14282" y="7404"/>
                  <a:pt x="14443" y="7246"/>
                  <a:pt x="14567" y="7217"/>
                </a:cubicBezTo>
                <a:cubicBezTo>
                  <a:pt x="14760" y="7217"/>
                  <a:pt x="14024" y="7386"/>
                  <a:pt x="14855" y="7320"/>
                </a:cubicBezTo>
                <a:cubicBezTo>
                  <a:pt x="14875" y="7381"/>
                  <a:pt x="13891" y="7677"/>
                  <a:pt x="14561" y="7744"/>
                </a:cubicBezTo>
                <a:cubicBezTo>
                  <a:pt x="14871" y="7776"/>
                  <a:pt x="14897" y="7337"/>
                  <a:pt x="15262" y="7302"/>
                </a:cubicBezTo>
                <a:cubicBezTo>
                  <a:pt x="15135" y="7147"/>
                  <a:pt x="15000" y="7228"/>
                  <a:pt x="14738" y="7259"/>
                </a:cubicBezTo>
                <a:cubicBezTo>
                  <a:pt x="14715" y="7117"/>
                  <a:pt x="14533" y="7084"/>
                  <a:pt x="14399" y="6998"/>
                </a:cubicBezTo>
                <a:cubicBezTo>
                  <a:pt x="14485" y="6915"/>
                  <a:pt x="14478" y="6858"/>
                  <a:pt x="14380" y="6830"/>
                </a:cubicBezTo>
                <a:cubicBezTo>
                  <a:pt x="14324" y="6847"/>
                  <a:pt x="14192" y="6875"/>
                  <a:pt x="14189" y="6875"/>
                </a:cubicBezTo>
                <a:cubicBezTo>
                  <a:pt x="14173" y="6851"/>
                  <a:pt x="14157" y="6743"/>
                  <a:pt x="14173" y="6727"/>
                </a:cubicBezTo>
                <a:cubicBezTo>
                  <a:pt x="14341" y="6918"/>
                  <a:pt x="14640" y="6381"/>
                  <a:pt x="14224" y="6410"/>
                </a:cubicBezTo>
                <a:cubicBezTo>
                  <a:pt x="13823" y="6438"/>
                  <a:pt x="13573" y="6859"/>
                  <a:pt x="13329" y="7058"/>
                </a:cubicBezTo>
                <a:cubicBezTo>
                  <a:pt x="13442" y="6793"/>
                  <a:pt x="13780" y="6133"/>
                  <a:pt x="14321" y="6154"/>
                </a:cubicBezTo>
                <a:cubicBezTo>
                  <a:pt x="14851" y="6174"/>
                  <a:pt x="15657" y="6001"/>
                  <a:pt x="15466" y="5420"/>
                </a:cubicBezTo>
                <a:cubicBezTo>
                  <a:pt x="15433" y="5442"/>
                  <a:pt x="14841" y="5508"/>
                  <a:pt x="14735" y="5528"/>
                </a:cubicBezTo>
                <a:cubicBezTo>
                  <a:pt x="15647" y="5285"/>
                  <a:pt x="14257" y="5123"/>
                  <a:pt x="14098" y="4875"/>
                </a:cubicBezTo>
                <a:cubicBezTo>
                  <a:pt x="14361" y="4870"/>
                  <a:pt x="13480" y="4320"/>
                  <a:pt x="13413" y="4078"/>
                </a:cubicBezTo>
                <a:cubicBezTo>
                  <a:pt x="13256" y="4119"/>
                  <a:pt x="13308" y="4486"/>
                  <a:pt x="13186" y="4581"/>
                </a:cubicBezTo>
                <a:cubicBezTo>
                  <a:pt x="13195" y="4590"/>
                  <a:pt x="12475" y="4023"/>
                  <a:pt x="12679" y="4023"/>
                </a:cubicBezTo>
                <a:cubicBezTo>
                  <a:pt x="12429" y="4023"/>
                  <a:pt x="11309" y="3450"/>
                  <a:pt x="11376" y="4028"/>
                </a:cubicBezTo>
                <a:cubicBezTo>
                  <a:pt x="11409" y="4317"/>
                  <a:pt x="11455" y="5117"/>
                  <a:pt x="11760" y="5068"/>
                </a:cubicBezTo>
                <a:cubicBezTo>
                  <a:pt x="11865" y="5247"/>
                  <a:pt x="11466" y="5498"/>
                  <a:pt x="11421" y="5669"/>
                </a:cubicBezTo>
                <a:cubicBezTo>
                  <a:pt x="11374" y="5850"/>
                  <a:pt x="11430" y="6011"/>
                  <a:pt x="11356" y="6202"/>
                </a:cubicBezTo>
                <a:cubicBezTo>
                  <a:pt x="11324" y="6286"/>
                  <a:pt x="10834" y="5794"/>
                  <a:pt x="10826" y="5774"/>
                </a:cubicBezTo>
                <a:cubicBezTo>
                  <a:pt x="10516" y="5491"/>
                  <a:pt x="10717" y="5553"/>
                  <a:pt x="10231" y="5342"/>
                </a:cubicBezTo>
                <a:cubicBezTo>
                  <a:pt x="9712" y="5118"/>
                  <a:pt x="8396" y="4823"/>
                  <a:pt x="8976" y="4224"/>
                </a:cubicBezTo>
                <a:cubicBezTo>
                  <a:pt x="9158" y="4036"/>
                  <a:pt x="9435" y="3898"/>
                  <a:pt x="9536" y="3666"/>
                </a:cubicBezTo>
                <a:cubicBezTo>
                  <a:pt x="9536" y="3376"/>
                  <a:pt x="10095" y="3612"/>
                  <a:pt x="10095" y="3314"/>
                </a:cubicBezTo>
                <a:cubicBezTo>
                  <a:pt x="9947" y="3294"/>
                  <a:pt x="9797" y="3286"/>
                  <a:pt x="9646" y="3289"/>
                </a:cubicBezTo>
                <a:cubicBezTo>
                  <a:pt x="9752" y="3123"/>
                  <a:pt x="9942" y="3258"/>
                  <a:pt x="10127" y="3297"/>
                </a:cubicBezTo>
                <a:cubicBezTo>
                  <a:pt x="10173" y="3235"/>
                  <a:pt x="10186" y="3170"/>
                  <a:pt x="10163" y="3101"/>
                </a:cubicBezTo>
                <a:cubicBezTo>
                  <a:pt x="10273" y="3105"/>
                  <a:pt x="10381" y="3115"/>
                  <a:pt x="10490" y="3131"/>
                </a:cubicBezTo>
                <a:cubicBezTo>
                  <a:pt x="10489" y="3117"/>
                  <a:pt x="10468" y="3088"/>
                  <a:pt x="10441" y="3063"/>
                </a:cubicBezTo>
                <a:cubicBezTo>
                  <a:pt x="10545" y="3066"/>
                  <a:pt x="10716" y="3019"/>
                  <a:pt x="10761" y="2877"/>
                </a:cubicBezTo>
                <a:cubicBezTo>
                  <a:pt x="10836" y="2642"/>
                  <a:pt x="10763" y="2321"/>
                  <a:pt x="10370" y="2329"/>
                </a:cubicBezTo>
                <a:cubicBezTo>
                  <a:pt x="10447" y="2415"/>
                  <a:pt x="10387" y="2882"/>
                  <a:pt x="10202" y="2882"/>
                </a:cubicBezTo>
                <a:cubicBezTo>
                  <a:pt x="9763" y="2989"/>
                  <a:pt x="10160" y="2549"/>
                  <a:pt x="10047" y="2435"/>
                </a:cubicBezTo>
                <a:cubicBezTo>
                  <a:pt x="9916" y="2492"/>
                  <a:pt x="9848" y="2580"/>
                  <a:pt x="9846" y="2696"/>
                </a:cubicBezTo>
                <a:cubicBezTo>
                  <a:pt x="9513" y="2632"/>
                  <a:pt x="9976" y="2078"/>
                  <a:pt x="9691" y="2078"/>
                </a:cubicBezTo>
                <a:cubicBezTo>
                  <a:pt x="9237" y="2078"/>
                  <a:pt x="9999" y="1631"/>
                  <a:pt x="10037" y="1560"/>
                </a:cubicBezTo>
                <a:cubicBezTo>
                  <a:pt x="9535" y="1367"/>
                  <a:pt x="9338" y="2147"/>
                  <a:pt x="9241" y="2372"/>
                </a:cubicBezTo>
                <a:cubicBezTo>
                  <a:pt x="9269" y="2350"/>
                  <a:pt x="9283" y="2344"/>
                  <a:pt x="9283" y="2357"/>
                </a:cubicBezTo>
                <a:cubicBezTo>
                  <a:pt x="9299" y="2258"/>
                  <a:pt x="9511" y="2338"/>
                  <a:pt x="9587" y="2349"/>
                </a:cubicBezTo>
                <a:cubicBezTo>
                  <a:pt x="9688" y="2429"/>
                  <a:pt x="9095" y="2558"/>
                  <a:pt x="9432" y="2558"/>
                </a:cubicBezTo>
                <a:cubicBezTo>
                  <a:pt x="9335" y="2602"/>
                  <a:pt x="9116" y="2961"/>
                  <a:pt x="9051" y="2948"/>
                </a:cubicBezTo>
                <a:cubicBezTo>
                  <a:pt x="9523" y="2565"/>
                  <a:pt x="8326" y="2697"/>
                  <a:pt x="8132" y="2674"/>
                </a:cubicBezTo>
                <a:cubicBezTo>
                  <a:pt x="8191" y="2636"/>
                  <a:pt x="7987" y="2324"/>
                  <a:pt x="7689" y="2606"/>
                </a:cubicBezTo>
                <a:cubicBezTo>
                  <a:pt x="7738" y="2622"/>
                  <a:pt x="8032" y="2514"/>
                  <a:pt x="8051" y="2548"/>
                </a:cubicBezTo>
                <a:cubicBezTo>
                  <a:pt x="7813" y="2656"/>
                  <a:pt x="7678" y="2720"/>
                  <a:pt x="7528" y="2905"/>
                </a:cubicBezTo>
                <a:cubicBezTo>
                  <a:pt x="7534" y="2884"/>
                  <a:pt x="7513" y="2600"/>
                  <a:pt x="7508" y="2606"/>
                </a:cubicBezTo>
                <a:cubicBezTo>
                  <a:pt x="7455" y="2620"/>
                  <a:pt x="6990" y="2653"/>
                  <a:pt x="7014" y="2626"/>
                </a:cubicBezTo>
                <a:cubicBezTo>
                  <a:pt x="7200" y="2434"/>
                  <a:pt x="7143" y="2022"/>
                  <a:pt x="6635" y="2196"/>
                </a:cubicBezTo>
                <a:cubicBezTo>
                  <a:pt x="6682" y="2146"/>
                  <a:pt x="6731" y="2096"/>
                  <a:pt x="6781" y="2048"/>
                </a:cubicBezTo>
                <a:cubicBezTo>
                  <a:pt x="6711" y="2117"/>
                  <a:pt x="6622" y="2169"/>
                  <a:pt x="6519" y="2204"/>
                </a:cubicBezTo>
                <a:cubicBezTo>
                  <a:pt x="6672" y="2090"/>
                  <a:pt x="6530" y="1924"/>
                  <a:pt x="6713" y="1817"/>
                </a:cubicBezTo>
                <a:cubicBezTo>
                  <a:pt x="6270" y="2050"/>
                  <a:pt x="6238" y="2013"/>
                  <a:pt x="6425" y="1917"/>
                </a:cubicBezTo>
                <a:cubicBezTo>
                  <a:pt x="6396" y="1921"/>
                  <a:pt x="5994" y="1990"/>
                  <a:pt x="5901" y="2013"/>
                </a:cubicBezTo>
                <a:cubicBezTo>
                  <a:pt x="5911" y="1981"/>
                  <a:pt x="5931" y="1956"/>
                  <a:pt x="5963" y="1940"/>
                </a:cubicBezTo>
                <a:cubicBezTo>
                  <a:pt x="5881" y="1940"/>
                  <a:pt x="5563" y="2154"/>
                  <a:pt x="5529" y="2146"/>
                </a:cubicBezTo>
                <a:cubicBezTo>
                  <a:pt x="5818" y="1921"/>
                  <a:pt x="5496" y="1707"/>
                  <a:pt x="5423" y="1653"/>
                </a:cubicBezTo>
                <a:cubicBezTo>
                  <a:pt x="5191" y="1485"/>
                  <a:pt x="5241" y="1420"/>
                  <a:pt x="5326" y="1332"/>
                </a:cubicBezTo>
                <a:close/>
                <a:moveTo>
                  <a:pt x="14380" y="6830"/>
                </a:moveTo>
                <a:cubicBezTo>
                  <a:pt x="14417" y="6818"/>
                  <a:pt x="14420" y="6811"/>
                  <a:pt x="14328" y="6820"/>
                </a:cubicBezTo>
                <a:cubicBezTo>
                  <a:pt x="14347" y="6823"/>
                  <a:pt x="14365" y="6825"/>
                  <a:pt x="14380" y="6830"/>
                </a:cubicBezTo>
                <a:close/>
                <a:moveTo>
                  <a:pt x="8184" y="1568"/>
                </a:moveTo>
                <a:cubicBezTo>
                  <a:pt x="7904" y="1559"/>
                  <a:pt x="7649" y="1911"/>
                  <a:pt x="7385" y="1875"/>
                </a:cubicBezTo>
                <a:cubicBezTo>
                  <a:pt x="7422" y="1897"/>
                  <a:pt x="7463" y="1893"/>
                  <a:pt x="7508" y="1864"/>
                </a:cubicBezTo>
                <a:cubicBezTo>
                  <a:pt x="7469" y="1886"/>
                  <a:pt x="7429" y="1911"/>
                  <a:pt x="7392" y="1935"/>
                </a:cubicBezTo>
                <a:cubicBezTo>
                  <a:pt x="7500" y="1929"/>
                  <a:pt x="7610" y="1921"/>
                  <a:pt x="7718" y="1915"/>
                </a:cubicBezTo>
                <a:cubicBezTo>
                  <a:pt x="7624" y="2003"/>
                  <a:pt x="7462" y="1921"/>
                  <a:pt x="7330" y="2035"/>
                </a:cubicBezTo>
                <a:cubicBezTo>
                  <a:pt x="7383" y="2040"/>
                  <a:pt x="7873" y="2055"/>
                  <a:pt x="7828" y="2108"/>
                </a:cubicBezTo>
                <a:cubicBezTo>
                  <a:pt x="7227" y="2050"/>
                  <a:pt x="7476" y="2234"/>
                  <a:pt x="7237" y="2485"/>
                </a:cubicBezTo>
                <a:cubicBezTo>
                  <a:pt x="7562" y="2464"/>
                  <a:pt x="7872" y="2302"/>
                  <a:pt x="8203" y="2322"/>
                </a:cubicBezTo>
                <a:cubicBezTo>
                  <a:pt x="8053" y="2517"/>
                  <a:pt x="8470" y="2591"/>
                  <a:pt x="8559" y="2435"/>
                </a:cubicBezTo>
                <a:cubicBezTo>
                  <a:pt x="8546" y="2434"/>
                  <a:pt x="8433" y="2369"/>
                  <a:pt x="8414" y="2360"/>
                </a:cubicBezTo>
                <a:cubicBezTo>
                  <a:pt x="8465" y="2291"/>
                  <a:pt x="8549" y="2436"/>
                  <a:pt x="8595" y="2362"/>
                </a:cubicBezTo>
                <a:cubicBezTo>
                  <a:pt x="8547" y="2360"/>
                  <a:pt x="8544" y="2360"/>
                  <a:pt x="8566" y="2327"/>
                </a:cubicBezTo>
                <a:cubicBezTo>
                  <a:pt x="8652" y="2324"/>
                  <a:pt x="8699" y="2331"/>
                  <a:pt x="8727" y="2319"/>
                </a:cubicBezTo>
                <a:cubicBezTo>
                  <a:pt x="8777" y="2200"/>
                  <a:pt x="8534" y="2179"/>
                  <a:pt x="8501" y="2176"/>
                </a:cubicBezTo>
                <a:cubicBezTo>
                  <a:pt x="8498" y="2063"/>
                  <a:pt x="8523" y="1955"/>
                  <a:pt x="8579" y="1849"/>
                </a:cubicBezTo>
                <a:cubicBezTo>
                  <a:pt x="8453" y="1838"/>
                  <a:pt x="8343" y="1867"/>
                  <a:pt x="8249" y="1935"/>
                </a:cubicBezTo>
                <a:cubicBezTo>
                  <a:pt x="8331" y="1879"/>
                  <a:pt x="8377" y="1754"/>
                  <a:pt x="8443" y="1684"/>
                </a:cubicBezTo>
                <a:cubicBezTo>
                  <a:pt x="8356" y="1706"/>
                  <a:pt x="8364" y="1657"/>
                  <a:pt x="8271" y="1754"/>
                </a:cubicBezTo>
                <a:cubicBezTo>
                  <a:pt x="8245" y="1714"/>
                  <a:pt x="8244" y="1673"/>
                  <a:pt x="8268" y="1631"/>
                </a:cubicBezTo>
                <a:cubicBezTo>
                  <a:pt x="8171" y="1681"/>
                  <a:pt x="8092" y="1744"/>
                  <a:pt x="8029" y="1819"/>
                </a:cubicBezTo>
                <a:cubicBezTo>
                  <a:pt x="7963" y="1724"/>
                  <a:pt x="8014" y="1640"/>
                  <a:pt x="8184" y="1568"/>
                </a:cubicBezTo>
                <a:close/>
                <a:moveTo>
                  <a:pt x="10490" y="1573"/>
                </a:moveTo>
                <a:cubicBezTo>
                  <a:pt x="10550" y="1513"/>
                  <a:pt x="9668" y="1918"/>
                  <a:pt x="10043" y="2058"/>
                </a:cubicBezTo>
                <a:cubicBezTo>
                  <a:pt x="10206" y="2119"/>
                  <a:pt x="10433" y="2347"/>
                  <a:pt x="10755" y="2339"/>
                </a:cubicBezTo>
                <a:cubicBezTo>
                  <a:pt x="10722" y="2299"/>
                  <a:pt x="10686" y="2259"/>
                  <a:pt x="10648" y="2221"/>
                </a:cubicBezTo>
                <a:cubicBezTo>
                  <a:pt x="10720" y="2268"/>
                  <a:pt x="10791" y="2316"/>
                  <a:pt x="10858" y="2367"/>
                </a:cubicBezTo>
                <a:cubicBezTo>
                  <a:pt x="10858" y="2347"/>
                  <a:pt x="10790" y="2246"/>
                  <a:pt x="10813" y="2226"/>
                </a:cubicBezTo>
                <a:cubicBezTo>
                  <a:pt x="10856" y="2231"/>
                  <a:pt x="11008" y="2314"/>
                  <a:pt x="11055" y="2254"/>
                </a:cubicBezTo>
                <a:cubicBezTo>
                  <a:pt x="11057" y="2217"/>
                  <a:pt x="11033" y="2197"/>
                  <a:pt x="10984" y="2189"/>
                </a:cubicBezTo>
                <a:cubicBezTo>
                  <a:pt x="11055" y="2169"/>
                  <a:pt x="11179" y="2240"/>
                  <a:pt x="11204" y="2282"/>
                </a:cubicBezTo>
                <a:cubicBezTo>
                  <a:pt x="11207" y="2286"/>
                  <a:pt x="11402" y="2326"/>
                  <a:pt x="11463" y="2581"/>
                </a:cubicBezTo>
                <a:cubicBezTo>
                  <a:pt x="11516" y="2544"/>
                  <a:pt x="11561" y="2501"/>
                  <a:pt x="11599" y="2455"/>
                </a:cubicBezTo>
                <a:cubicBezTo>
                  <a:pt x="11566" y="2703"/>
                  <a:pt x="11816" y="3122"/>
                  <a:pt x="11925" y="3287"/>
                </a:cubicBezTo>
                <a:cubicBezTo>
                  <a:pt x="11662" y="3395"/>
                  <a:pt x="11441" y="3279"/>
                  <a:pt x="11427" y="3543"/>
                </a:cubicBezTo>
                <a:cubicBezTo>
                  <a:pt x="11409" y="3895"/>
                  <a:pt x="11868" y="3438"/>
                  <a:pt x="11712" y="3445"/>
                </a:cubicBezTo>
                <a:cubicBezTo>
                  <a:pt x="12024" y="3418"/>
                  <a:pt x="12223" y="3703"/>
                  <a:pt x="12216" y="3799"/>
                </a:cubicBezTo>
                <a:cubicBezTo>
                  <a:pt x="12498" y="3798"/>
                  <a:pt x="12798" y="3874"/>
                  <a:pt x="13076" y="3809"/>
                </a:cubicBezTo>
                <a:cubicBezTo>
                  <a:pt x="13055" y="3667"/>
                  <a:pt x="12437" y="3630"/>
                  <a:pt x="12485" y="3485"/>
                </a:cubicBezTo>
                <a:cubicBezTo>
                  <a:pt x="12691" y="3486"/>
                  <a:pt x="12895" y="3514"/>
                  <a:pt x="13089" y="3568"/>
                </a:cubicBezTo>
                <a:cubicBezTo>
                  <a:pt x="13038" y="3461"/>
                  <a:pt x="12995" y="3338"/>
                  <a:pt x="12869" y="3274"/>
                </a:cubicBezTo>
                <a:cubicBezTo>
                  <a:pt x="12951" y="3316"/>
                  <a:pt x="12492" y="3187"/>
                  <a:pt x="12423" y="3035"/>
                </a:cubicBezTo>
                <a:cubicBezTo>
                  <a:pt x="12575" y="3082"/>
                  <a:pt x="12569" y="3047"/>
                  <a:pt x="12410" y="2930"/>
                </a:cubicBezTo>
                <a:cubicBezTo>
                  <a:pt x="12504" y="2925"/>
                  <a:pt x="12544" y="3104"/>
                  <a:pt x="12443" y="2900"/>
                </a:cubicBezTo>
                <a:cubicBezTo>
                  <a:pt x="12648" y="2928"/>
                  <a:pt x="12886" y="3222"/>
                  <a:pt x="13128" y="3199"/>
                </a:cubicBezTo>
                <a:cubicBezTo>
                  <a:pt x="13111" y="3164"/>
                  <a:pt x="13030" y="3075"/>
                  <a:pt x="13015" y="3035"/>
                </a:cubicBezTo>
                <a:cubicBezTo>
                  <a:pt x="13056" y="3041"/>
                  <a:pt x="13097" y="3046"/>
                  <a:pt x="13138" y="3051"/>
                </a:cubicBezTo>
                <a:cubicBezTo>
                  <a:pt x="13119" y="3021"/>
                  <a:pt x="13085" y="2764"/>
                  <a:pt x="13173" y="2880"/>
                </a:cubicBezTo>
                <a:cubicBezTo>
                  <a:pt x="13098" y="2823"/>
                  <a:pt x="13034" y="2761"/>
                  <a:pt x="12979" y="2691"/>
                </a:cubicBezTo>
                <a:cubicBezTo>
                  <a:pt x="13005" y="2847"/>
                  <a:pt x="12891" y="2698"/>
                  <a:pt x="12957" y="2809"/>
                </a:cubicBezTo>
                <a:cubicBezTo>
                  <a:pt x="12948" y="2810"/>
                  <a:pt x="12939" y="2811"/>
                  <a:pt x="12931" y="2812"/>
                </a:cubicBezTo>
                <a:cubicBezTo>
                  <a:pt x="12948" y="2741"/>
                  <a:pt x="12922" y="2708"/>
                  <a:pt x="12853" y="2714"/>
                </a:cubicBezTo>
                <a:cubicBezTo>
                  <a:pt x="12945" y="2790"/>
                  <a:pt x="12571" y="2704"/>
                  <a:pt x="12650" y="2696"/>
                </a:cubicBezTo>
                <a:cubicBezTo>
                  <a:pt x="12591" y="2701"/>
                  <a:pt x="12579" y="2625"/>
                  <a:pt x="12578" y="2601"/>
                </a:cubicBezTo>
                <a:cubicBezTo>
                  <a:pt x="12360" y="2723"/>
                  <a:pt x="12088" y="2388"/>
                  <a:pt x="12229" y="2377"/>
                </a:cubicBezTo>
                <a:cubicBezTo>
                  <a:pt x="12156" y="2349"/>
                  <a:pt x="12084" y="2320"/>
                  <a:pt x="12013" y="2289"/>
                </a:cubicBezTo>
                <a:cubicBezTo>
                  <a:pt x="12293" y="2264"/>
                  <a:pt x="11760" y="2130"/>
                  <a:pt x="11747" y="2131"/>
                </a:cubicBezTo>
                <a:cubicBezTo>
                  <a:pt x="11689" y="1993"/>
                  <a:pt x="11710" y="2089"/>
                  <a:pt x="11570" y="1962"/>
                </a:cubicBezTo>
                <a:cubicBezTo>
                  <a:pt x="11320" y="2039"/>
                  <a:pt x="11682" y="1960"/>
                  <a:pt x="11450" y="1970"/>
                </a:cubicBezTo>
                <a:cubicBezTo>
                  <a:pt x="11474" y="2037"/>
                  <a:pt x="11462" y="2055"/>
                  <a:pt x="11414" y="2025"/>
                </a:cubicBezTo>
                <a:cubicBezTo>
                  <a:pt x="11433" y="1839"/>
                  <a:pt x="11137" y="1677"/>
                  <a:pt x="10933" y="1777"/>
                </a:cubicBezTo>
                <a:cubicBezTo>
                  <a:pt x="10972" y="1810"/>
                  <a:pt x="11013" y="1841"/>
                  <a:pt x="11059" y="1870"/>
                </a:cubicBezTo>
                <a:cubicBezTo>
                  <a:pt x="10939" y="1870"/>
                  <a:pt x="10913" y="1820"/>
                  <a:pt x="10936" y="1965"/>
                </a:cubicBezTo>
                <a:cubicBezTo>
                  <a:pt x="10896" y="1928"/>
                  <a:pt x="10884" y="1887"/>
                  <a:pt x="10897" y="1839"/>
                </a:cubicBezTo>
                <a:cubicBezTo>
                  <a:pt x="10860" y="1868"/>
                  <a:pt x="10778" y="1955"/>
                  <a:pt x="10735" y="1965"/>
                </a:cubicBezTo>
                <a:cubicBezTo>
                  <a:pt x="10697" y="1908"/>
                  <a:pt x="10782" y="1583"/>
                  <a:pt x="10612" y="1578"/>
                </a:cubicBezTo>
                <a:cubicBezTo>
                  <a:pt x="10384" y="1578"/>
                  <a:pt x="10438" y="1813"/>
                  <a:pt x="10477" y="1910"/>
                </a:cubicBezTo>
                <a:cubicBezTo>
                  <a:pt x="10459" y="1876"/>
                  <a:pt x="10427" y="1865"/>
                  <a:pt x="10380" y="1875"/>
                </a:cubicBezTo>
                <a:cubicBezTo>
                  <a:pt x="10394" y="1943"/>
                  <a:pt x="10407" y="2010"/>
                  <a:pt x="10422" y="2078"/>
                </a:cubicBezTo>
                <a:cubicBezTo>
                  <a:pt x="10302" y="2035"/>
                  <a:pt x="10307" y="2074"/>
                  <a:pt x="10273" y="2113"/>
                </a:cubicBezTo>
                <a:cubicBezTo>
                  <a:pt x="10406" y="1963"/>
                  <a:pt x="10341" y="1721"/>
                  <a:pt x="10490" y="1573"/>
                </a:cubicBezTo>
                <a:close/>
                <a:moveTo>
                  <a:pt x="15285" y="1586"/>
                </a:moveTo>
                <a:cubicBezTo>
                  <a:pt x="15282" y="1577"/>
                  <a:pt x="15281" y="1577"/>
                  <a:pt x="15291" y="1611"/>
                </a:cubicBezTo>
                <a:cubicBezTo>
                  <a:pt x="15293" y="1612"/>
                  <a:pt x="15288" y="1594"/>
                  <a:pt x="15285" y="1586"/>
                </a:cubicBezTo>
                <a:close/>
                <a:moveTo>
                  <a:pt x="17235" y="1922"/>
                </a:moveTo>
                <a:cubicBezTo>
                  <a:pt x="17174" y="1914"/>
                  <a:pt x="17123" y="1921"/>
                  <a:pt x="17096" y="1950"/>
                </a:cubicBezTo>
                <a:cubicBezTo>
                  <a:pt x="17201" y="2011"/>
                  <a:pt x="17195" y="2042"/>
                  <a:pt x="17073" y="2048"/>
                </a:cubicBezTo>
                <a:cubicBezTo>
                  <a:pt x="17109" y="2079"/>
                  <a:pt x="17152" y="2103"/>
                  <a:pt x="17202" y="2118"/>
                </a:cubicBezTo>
                <a:cubicBezTo>
                  <a:pt x="17202" y="2118"/>
                  <a:pt x="17018" y="2045"/>
                  <a:pt x="17008" y="2050"/>
                </a:cubicBezTo>
                <a:cubicBezTo>
                  <a:pt x="17075" y="2254"/>
                  <a:pt x="17037" y="1997"/>
                  <a:pt x="16957" y="2116"/>
                </a:cubicBezTo>
                <a:cubicBezTo>
                  <a:pt x="17056" y="2168"/>
                  <a:pt x="17062" y="2220"/>
                  <a:pt x="17151" y="2269"/>
                </a:cubicBezTo>
                <a:cubicBezTo>
                  <a:pt x="17057" y="2245"/>
                  <a:pt x="16975" y="2205"/>
                  <a:pt x="16902" y="2153"/>
                </a:cubicBezTo>
                <a:cubicBezTo>
                  <a:pt x="16755" y="2094"/>
                  <a:pt x="16763" y="2112"/>
                  <a:pt x="16931" y="2206"/>
                </a:cubicBezTo>
                <a:cubicBezTo>
                  <a:pt x="16861" y="2205"/>
                  <a:pt x="16797" y="2191"/>
                  <a:pt x="16737" y="2164"/>
                </a:cubicBezTo>
                <a:cubicBezTo>
                  <a:pt x="16761" y="2199"/>
                  <a:pt x="17011" y="2317"/>
                  <a:pt x="16853" y="2312"/>
                </a:cubicBezTo>
                <a:cubicBezTo>
                  <a:pt x="16939" y="2315"/>
                  <a:pt x="16969" y="2343"/>
                  <a:pt x="16953" y="2246"/>
                </a:cubicBezTo>
                <a:cubicBezTo>
                  <a:pt x="17054" y="2249"/>
                  <a:pt x="17177" y="2348"/>
                  <a:pt x="17057" y="2395"/>
                </a:cubicBezTo>
                <a:cubicBezTo>
                  <a:pt x="17318" y="2550"/>
                  <a:pt x="17555" y="2480"/>
                  <a:pt x="17869" y="2480"/>
                </a:cubicBezTo>
                <a:cubicBezTo>
                  <a:pt x="17734" y="2357"/>
                  <a:pt x="17968" y="2266"/>
                  <a:pt x="17694" y="2131"/>
                </a:cubicBezTo>
                <a:cubicBezTo>
                  <a:pt x="17714" y="2135"/>
                  <a:pt x="17736" y="2136"/>
                  <a:pt x="17755" y="2131"/>
                </a:cubicBezTo>
                <a:cubicBezTo>
                  <a:pt x="17698" y="2102"/>
                  <a:pt x="17417" y="1948"/>
                  <a:pt x="17235" y="1922"/>
                </a:cubicBezTo>
                <a:close/>
                <a:moveTo>
                  <a:pt x="10958" y="1932"/>
                </a:moveTo>
                <a:cubicBezTo>
                  <a:pt x="10963" y="1935"/>
                  <a:pt x="10975" y="1944"/>
                  <a:pt x="10981" y="1947"/>
                </a:cubicBezTo>
                <a:cubicBezTo>
                  <a:pt x="10957" y="1933"/>
                  <a:pt x="10954" y="1930"/>
                  <a:pt x="10958" y="1932"/>
                </a:cubicBezTo>
                <a:close/>
                <a:moveTo>
                  <a:pt x="11770" y="2141"/>
                </a:moveTo>
                <a:cubicBezTo>
                  <a:pt x="11780" y="2128"/>
                  <a:pt x="11799" y="2128"/>
                  <a:pt x="11796" y="2176"/>
                </a:cubicBezTo>
                <a:cubicBezTo>
                  <a:pt x="11759" y="2179"/>
                  <a:pt x="11760" y="2154"/>
                  <a:pt x="11770" y="2141"/>
                </a:cubicBezTo>
                <a:close/>
                <a:moveTo>
                  <a:pt x="12000" y="2809"/>
                </a:moveTo>
                <a:cubicBezTo>
                  <a:pt x="11998" y="2809"/>
                  <a:pt x="12329" y="3000"/>
                  <a:pt x="12258" y="2975"/>
                </a:cubicBezTo>
                <a:cubicBezTo>
                  <a:pt x="12232" y="3097"/>
                  <a:pt x="12159" y="2874"/>
                  <a:pt x="12165" y="3073"/>
                </a:cubicBezTo>
                <a:cubicBezTo>
                  <a:pt x="12034" y="3048"/>
                  <a:pt x="12045" y="2859"/>
                  <a:pt x="12000" y="2809"/>
                </a:cubicBezTo>
                <a:close/>
                <a:moveTo>
                  <a:pt x="12071" y="3242"/>
                </a:moveTo>
                <a:cubicBezTo>
                  <a:pt x="12102" y="3244"/>
                  <a:pt x="12528" y="3392"/>
                  <a:pt x="12294" y="3407"/>
                </a:cubicBezTo>
                <a:cubicBezTo>
                  <a:pt x="12137" y="3421"/>
                  <a:pt x="12116" y="3386"/>
                  <a:pt x="12071" y="3242"/>
                </a:cubicBezTo>
                <a:close/>
                <a:moveTo>
                  <a:pt x="2412" y="10250"/>
                </a:moveTo>
                <a:cubicBezTo>
                  <a:pt x="2340" y="10419"/>
                  <a:pt x="3153" y="11172"/>
                  <a:pt x="2522" y="11102"/>
                </a:cubicBezTo>
                <a:cubicBezTo>
                  <a:pt x="2511" y="11216"/>
                  <a:pt x="3397" y="12297"/>
                  <a:pt x="3479" y="12305"/>
                </a:cubicBezTo>
                <a:cubicBezTo>
                  <a:pt x="3488" y="12257"/>
                  <a:pt x="3517" y="12106"/>
                  <a:pt x="3518" y="12109"/>
                </a:cubicBezTo>
                <a:cubicBezTo>
                  <a:pt x="2701" y="11840"/>
                  <a:pt x="3441" y="10376"/>
                  <a:pt x="2412" y="10250"/>
                </a:cubicBezTo>
                <a:close/>
                <a:moveTo>
                  <a:pt x="10949" y="12479"/>
                </a:moveTo>
                <a:cubicBezTo>
                  <a:pt x="10593" y="12479"/>
                  <a:pt x="10295" y="12524"/>
                  <a:pt x="10441" y="12695"/>
                </a:cubicBezTo>
                <a:cubicBezTo>
                  <a:pt x="10643" y="12664"/>
                  <a:pt x="10948" y="12475"/>
                  <a:pt x="11191" y="12494"/>
                </a:cubicBezTo>
                <a:cubicBezTo>
                  <a:pt x="11089" y="12488"/>
                  <a:pt x="11051" y="12478"/>
                  <a:pt x="10949" y="12479"/>
                </a:cubicBezTo>
                <a:close/>
                <a:moveTo>
                  <a:pt x="11201" y="12496"/>
                </a:moveTo>
                <a:cubicBezTo>
                  <a:pt x="11279" y="12504"/>
                  <a:pt x="11353" y="12534"/>
                  <a:pt x="11411" y="12599"/>
                </a:cubicBezTo>
                <a:cubicBezTo>
                  <a:pt x="11614" y="12782"/>
                  <a:pt x="12139" y="12908"/>
                  <a:pt x="12436" y="12948"/>
                </a:cubicBezTo>
                <a:cubicBezTo>
                  <a:pt x="12460" y="13061"/>
                  <a:pt x="12198" y="13185"/>
                  <a:pt x="12627" y="13112"/>
                </a:cubicBezTo>
                <a:cubicBezTo>
                  <a:pt x="12829" y="13077"/>
                  <a:pt x="13034" y="12987"/>
                  <a:pt x="13241" y="12976"/>
                </a:cubicBezTo>
                <a:cubicBezTo>
                  <a:pt x="13066" y="12679"/>
                  <a:pt x="12141" y="12582"/>
                  <a:pt x="11796" y="12534"/>
                </a:cubicBezTo>
                <a:cubicBezTo>
                  <a:pt x="11741" y="12526"/>
                  <a:pt x="11450" y="12510"/>
                  <a:pt x="11201" y="12496"/>
                </a:cubicBezTo>
                <a:close/>
                <a:moveTo>
                  <a:pt x="13620" y="13067"/>
                </a:moveTo>
                <a:cubicBezTo>
                  <a:pt x="13730" y="13140"/>
                  <a:pt x="13819" y="13226"/>
                  <a:pt x="13882" y="13328"/>
                </a:cubicBezTo>
                <a:cubicBezTo>
                  <a:pt x="13705" y="13415"/>
                  <a:pt x="13457" y="13297"/>
                  <a:pt x="13267" y="13338"/>
                </a:cubicBezTo>
                <a:cubicBezTo>
                  <a:pt x="13326" y="13667"/>
                  <a:pt x="14813" y="13213"/>
                  <a:pt x="14819" y="13275"/>
                </a:cubicBezTo>
                <a:cubicBezTo>
                  <a:pt x="14991" y="13261"/>
                  <a:pt x="13873" y="13051"/>
                  <a:pt x="13620" y="13067"/>
                </a:cubicBezTo>
                <a:close/>
              </a:path>
            </a:pathLst>
          </a:custGeom>
          <a:solidFill>
            <a:srgbClr val="AFC14A"/>
          </a:solidFill>
        </p:spPr>
        <p:txBody>
          <a:bodyPr lIns="38100" tIns="38100" rIns="38100" bIns="38100">
            <a:noAutofit/>
          </a:bodyPr>
          <a:lstStyle/>
          <a:p>
            <a:pPr marL="0" indent="0" algn="ctr" defTabSz="457200">
              <a:lnSpc>
                <a:spcPct val="80000"/>
              </a:lnSpc>
              <a:spcBef>
                <a:spcPts val="5500"/>
              </a:spcBef>
              <a:buSzTx/>
              <a:buNone/>
              <a:defRPr sz="5000">
                <a:solidFill>
                  <a:srgbClr val="333333"/>
                </a:solidFill>
                <a:latin typeface="+mn-lt"/>
                <a:ea typeface="+mn-ea"/>
                <a:cs typeface="+mn-cs"/>
                <a:sym typeface="Helvetica Neue Thin"/>
              </a:defRPr>
            </a:pPr>
            <a:endParaRPr/>
          </a:p>
        </p:txBody>
      </p:sp>
      <p:sp>
        <p:nvSpPr>
          <p:cNvPr id="1114" name="Shape"/>
          <p:cNvSpPr>
            <a:spLocks noGrp="1"/>
          </p:cNvSpPr>
          <p:nvPr>
            <p:ph type="body" sz="quarter" idx="26"/>
          </p:nvPr>
        </p:nvSpPr>
        <p:spPr>
          <a:xfrm>
            <a:off x="8060937" y="4507607"/>
            <a:ext cx="1321932" cy="1607783"/>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21600" y="19944"/>
                </a:lnTo>
                <a:lnTo>
                  <a:pt x="14993" y="21600"/>
                </a:lnTo>
                <a:lnTo>
                  <a:pt x="4227" y="17460"/>
                </a:lnTo>
                <a:lnTo>
                  <a:pt x="254" y="11419"/>
                </a:lnTo>
                <a:lnTo>
                  <a:pt x="0" y="3248"/>
                </a:lnTo>
                <a:lnTo>
                  <a:pt x="3909" y="0"/>
                </a:lnTo>
                <a:close/>
              </a:path>
            </a:pathLst>
          </a:custGeom>
          <a:solidFill>
            <a:srgbClr val="FFFFFF">
              <a:alpha val="34741"/>
            </a:srgbClr>
          </a:solidFill>
        </p:spPr>
        <p:txBody>
          <a:bodyPr>
            <a:noAutofit/>
          </a:bodyPr>
          <a:lstStyle/>
          <a:p>
            <a:pPr marL="0" indent="0" algn="ctr">
              <a:spcBef>
                <a:spcPts val="0"/>
              </a:spcBef>
              <a:buSzTx/>
              <a:buNone/>
              <a:defRPr sz="1800" b="1">
                <a:solidFill>
                  <a:srgbClr val="434040"/>
                </a:solidFill>
                <a:latin typeface="Avenir Next"/>
                <a:ea typeface="Avenir Next"/>
                <a:cs typeface="Avenir Next"/>
                <a:sym typeface="Avenir Next"/>
              </a:defRPr>
            </a:pPr>
            <a:endParaRPr/>
          </a:p>
        </p:txBody>
      </p:sp>
      <p:sp>
        <p:nvSpPr>
          <p:cNvPr id="1115" name="Shape"/>
          <p:cNvSpPr>
            <a:spLocks noGrp="1"/>
          </p:cNvSpPr>
          <p:nvPr>
            <p:ph type="body" sz="quarter" idx="27"/>
          </p:nvPr>
        </p:nvSpPr>
        <p:spPr>
          <a:xfrm>
            <a:off x="6895868" y="3884354"/>
            <a:ext cx="3334333" cy="2387493"/>
          </a:xfrm>
          <a:custGeom>
            <a:avLst/>
            <a:gdLst/>
            <a:ahLst/>
            <a:cxnLst>
              <a:cxn ang="0">
                <a:pos x="wd2" y="hd2"/>
              </a:cxn>
              <a:cxn ang="5400000">
                <a:pos x="wd2" y="hd2"/>
              </a:cxn>
              <a:cxn ang="10800000">
                <a:pos x="wd2" y="hd2"/>
              </a:cxn>
              <a:cxn ang="16200000">
                <a:pos x="wd2" y="hd2"/>
              </a:cxn>
            </a:cxnLst>
            <a:rect l="0" t="0" r="r" b="b"/>
            <a:pathLst>
              <a:path w="21223" h="19819" extrusionOk="0">
                <a:moveTo>
                  <a:pt x="15979" y="425"/>
                </a:moveTo>
                <a:cubicBezTo>
                  <a:pt x="12066" y="-1135"/>
                  <a:pt x="7926" y="1736"/>
                  <a:pt x="6729" y="6839"/>
                </a:cubicBezTo>
                <a:cubicBezTo>
                  <a:pt x="6225" y="8991"/>
                  <a:pt x="6330" y="11194"/>
                  <a:pt x="6908" y="13142"/>
                </a:cubicBezTo>
                <a:lnTo>
                  <a:pt x="393" y="17659"/>
                </a:lnTo>
                <a:cubicBezTo>
                  <a:pt x="32" y="17909"/>
                  <a:pt x="-105" y="18495"/>
                  <a:pt x="87" y="18966"/>
                </a:cubicBezTo>
                <a:lnTo>
                  <a:pt x="227" y="19307"/>
                </a:lnTo>
                <a:cubicBezTo>
                  <a:pt x="419" y="19778"/>
                  <a:pt x="867" y="19956"/>
                  <a:pt x="1228" y="19706"/>
                </a:cubicBezTo>
                <a:lnTo>
                  <a:pt x="7742" y="15188"/>
                </a:lnTo>
                <a:cubicBezTo>
                  <a:pt x="8657" y="16902"/>
                  <a:pt x="9998" y="18247"/>
                  <a:pt x="11647" y="18905"/>
                </a:cubicBezTo>
                <a:cubicBezTo>
                  <a:pt x="15560" y="20465"/>
                  <a:pt x="19701" y="17594"/>
                  <a:pt x="20897" y="12491"/>
                </a:cubicBezTo>
                <a:cubicBezTo>
                  <a:pt x="21495" y="9939"/>
                  <a:pt x="21245" y="7314"/>
                  <a:pt x="20355" y="5131"/>
                </a:cubicBezTo>
                <a:cubicBezTo>
                  <a:pt x="19465" y="2948"/>
                  <a:pt x="17936" y="1205"/>
                  <a:pt x="15979" y="425"/>
                </a:cubicBezTo>
                <a:close/>
                <a:moveTo>
                  <a:pt x="15546" y="2274"/>
                </a:moveTo>
                <a:cubicBezTo>
                  <a:pt x="18676" y="3522"/>
                  <a:pt x="20438" y="7844"/>
                  <a:pt x="19481" y="11926"/>
                </a:cubicBezTo>
                <a:cubicBezTo>
                  <a:pt x="18524" y="16008"/>
                  <a:pt x="15211" y="18304"/>
                  <a:pt x="12081" y="17056"/>
                </a:cubicBezTo>
                <a:cubicBezTo>
                  <a:pt x="8950" y="15808"/>
                  <a:pt x="7188" y="11488"/>
                  <a:pt x="8145" y="7406"/>
                </a:cubicBezTo>
                <a:cubicBezTo>
                  <a:pt x="9102" y="3324"/>
                  <a:pt x="12416" y="1026"/>
                  <a:pt x="15546" y="2274"/>
                </a:cubicBezTo>
                <a:close/>
              </a:path>
            </a:pathLst>
          </a:custGeom>
          <a:solidFill>
            <a:srgbClr val="505167"/>
          </a:solidFill>
        </p:spPr>
        <p:txBody>
          <a:bodyPr lIns="0" tIns="0" rIns="0" bIns="0">
            <a:noAutofit/>
          </a:bodyPr>
          <a:lstStyle/>
          <a:p>
            <a:pPr marL="0" indent="0" algn="ctr">
              <a:spcBef>
                <a:spcPts val="0"/>
              </a:spcBef>
              <a:buSzTx/>
              <a:buNone/>
              <a:defRPr sz="10400" b="1">
                <a:solidFill>
                  <a:srgbClr val="434040"/>
                </a:solidFill>
                <a:latin typeface="Avenir Next"/>
                <a:ea typeface="Avenir Next"/>
                <a:cs typeface="Avenir Next"/>
                <a:sym typeface="Avenir Next"/>
              </a:defRPr>
            </a:pPr>
            <a:endParaRPr/>
          </a:p>
        </p:txBody>
      </p:sp>
      <p:sp>
        <p:nvSpPr>
          <p:cNvPr id="1116"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117" name="Slide Number"/>
          <p:cNvSpPr txBox="1">
            <a:spLocks noGrp="1"/>
          </p:cNvSpPr>
          <p:nvPr>
            <p:ph type="sldNum" sz="quarter" idx="2"/>
          </p:nvPr>
        </p:nvSpPr>
        <p:spPr>
          <a:xfrm>
            <a:off x="1599735" y="1111250"/>
            <a:ext cx="308052" cy="317500"/>
          </a:xfrm>
          <a:prstGeom prst="rect">
            <a:avLst/>
          </a:prstGeom>
        </p:spPr>
        <p:txBody>
          <a:bodyPr lIns="0" tIns="0" rIns="0" bIns="0">
            <a:spAutoFit/>
          </a:bodyPr>
          <a:lstStyle>
            <a:lvl1pPr>
              <a:defRPr sz="1800" b="1">
                <a:solidFill>
                  <a:srgbClr val="404341"/>
                </a:solidFill>
                <a:latin typeface="Avenir Next"/>
                <a:ea typeface="Avenir Next"/>
                <a:cs typeface="Avenir Next"/>
                <a:sym typeface="Avenir Next"/>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17 copy">
    <p:bg>
      <p:bgPr>
        <a:solidFill>
          <a:srgbClr val="AFD2E1"/>
        </a:solidFill>
        <a:effectLst/>
      </p:bgPr>
    </p:bg>
    <p:spTree>
      <p:nvGrpSpPr>
        <p:cNvPr id="1" name=""/>
        <p:cNvGrpSpPr/>
        <p:nvPr/>
      </p:nvGrpSpPr>
      <p:grpSpPr>
        <a:xfrm>
          <a:off x="0" y="0"/>
          <a:ext cx="0" cy="0"/>
          <a:chOff x="0" y="0"/>
          <a:chExt cx="0" cy="0"/>
        </a:xfrm>
      </p:grpSpPr>
      <p:sp>
        <p:nvSpPr>
          <p:cNvPr id="1124" name="Rectangle"/>
          <p:cNvSpPr/>
          <p:nvPr/>
        </p:nvSpPr>
        <p:spPr>
          <a:xfrm>
            <a:off x="0" y="711200"/>
            <a:ext cx="13004800" cy="9053811"/>
          </a:xfrm>
          <a:prstGeom prst="rect">
            <a:avLst/>
          </a:prstGeom>
          <a:solidFill>
            <a:srgbClr val="FFFFFF"/>
          </a:solidFill>
          <a:ln w="12700">
            <a:miter lim="400000"/>
          </a:ln>
          <a:effectLst>
            <a:outerShdw blurRad="190500" dir="14777208" rotWithShape="0">
              <a:srgbClr val="000000">
                <a:alpha val="13480"/>
              </a:srgbClr>
            </a:outerShdw>
          </a:effectLst>
        </p:spPr>
        <p:txBody>
          <a:bodyPr lIns="0" tIns="0" rIns="0" bIns="0" anchor="ctr"/>
          <a:lstStyle/>
          <a:p>
            <a:pPr>
              <a:lnSpc>
                <a:spcPct val="100000"/>
              </a:lnSpc>
              <a:spcBef>
                <a:spcPts val="0"/>
              </a:spcBef>
              <a:defRPr sz="4200" spc="0">
                <a:solidFill>
                  <a:srgbClr val="000000"/>
                </a:solidFill>
                <a:latin typeface="Gill Sans"/>
                <a:ea typeface="Gill Sans"/>
                <a:cs typeface="Gill Sans"/>
                <a:sym typeface="Gill Sans"/>
              </a:defRPr>
            </a:pPr>
            <a:endParaRPr/>
          </a:p>
        </p:txBody>
      </p:sp>
      <p:sp>
        <p:nvSpPr>
          <p:cNvPr id="1125" name="Shape"/>
          <p:cNvSpPr>
            <a:spLocks noGrp="1"/>
          </p:cNvSpPr>
          <p:nvPr>
            <p:ph type="body" sz="quarter" idx="13"/>
          </p:nvPr>
        </p:nvSpPr>
        <p:spPr>
          <a:xfrm>
            <a:off x="1487991" y="4185025"/>
            <a:ext cx="3404405" cy="2807336"/>
          </a:xfrm>
          <a:custGeom>
            <a:avLst/>
            <a:gdLst/>
            <a:ahLst/>
            <a:cxnLst>
              <a:cxn ang="0">
                <a:pos x="wd2" y="hd2"/>
              </a:cxn>
              <a:cxn ang="5400000">
                <a:pos x="wd2" y="hd2"/>
              </a:cxn>
              <a:cxn ang="10800000">
                <a:pos x="wd2" y="hd2"/>
              </a:cxn>
              <a:cxn ang="16200000">
                <a:pos x="wd2" y="hd2"/>
              </a:cxn>
            </a:cxnLst>
            <a:rect l="0" t="0" r="r" b="b"/>
            <a:pathLst>
              <a:path w="21600" h="21600" extrusionOk="0">
                <a:moveTo>
                  <a:pt x="3776" y="1"/>
                </a:moveTo>
                <a:lnTo>
                  <a:pt x="3776" y="6785"/>
                </a:lnTo>
                <a:cubicBezTo>
                  <a:pt x="3698" y="7080"/>
                  <a:pt x="3407" y="7441"/>
                  <a:pt x="2360" y="6814"/>
                </a:cubicBezTo>
                <a:cubicBezTo>
                  <a:pt x="2089" y="6652"/>
                  <a:pt x="1631" y="6602"/>
                  <a:pt x="1544" y="6602"/>
                </a:cubicBezTo>
                <a:cubicBezTo>
                  <a:pt x="690" y="6602"/>
                  <a:pt x="0" y="7439"/>
                  <a:pt x="0" y="8474"/>
                </a:cubicBezTo>
                <a:cubicBezTo>
                  <a:pt x="0" y="9509"/>
                  <a:pt x="690" y="10351"/>
                  <a:pt x="1544" y="10351"/>
                </a:cubicBezTo>
                <a:cubicBezTo>
                  <a:pt x="1810" y="10351"/>
                  <a:pt x="2333" y="10098"/>
                  <a:pt x="2360" y="10081"/>
                </a:cubicBezTo>
                <a:cubicBezTo>
                  <a:pt x="3407" y="9455"/>
                  <a:pt x="3698" y="9811"/>
                  <a:pt x="3776" y="10105"/>
                </a:cubicBezTo>
                <a:lnTo>
                  <a:pt x="3776" y="16987"/>
                </a:lnTo>
                <a:lnTo>
                  <a:pt x="9216" y="16987"/>
                </a:lnTo>
                <a:lnTo>
                  <a:pt x="9232" y="16987"/>
                </a:lnTo>
                <a:lnTo>
                  <a:pt x="9280" y="16987"/>
                </a:lnTo>
                <a:cubicBezTo>
                  <a:pt x="9490" y="17001"/>
                  <a:pt x="10089" y="17171"/>
                  <a:pt x="9451" y="18738"/>
                </a:cubicBezTo>
                <a:cubicBezTo>
                  <a:pt x="9317" y="19067"/>
                  <a:pt x="9276" y="19622"/>
                  <a:pt x="9276" y="19728"/>
                </a:cubicBezTo>
                <a:cubicBezTo>
                  <a:pt x="9276" y="20763"/>
                  <a:pt x="9970" y="21600"/>
                  <a:pt x="10824" y="21600"/>
                </a:cubicBezTo>
                <a:cubicBezTo>
                  <a:pt x="11677" y="21600"/>
                  <a:pt x="12368" y="20763"/>
                  <a:pt x="12368" y="19728"/>
                </a:cubicBezTo>
                <a:cubicBezTo>
                  <a:pt x="12368" y="19405"/>
                  <a:pt x="12158" y="18771"/>
                  <a:pt x="12145" y="18738"/>
                </a:cubicBezTo>
                <a:cubicBezTo>
                  <a:pt x="11507" y="17171"/>
                  <a:pt x="12110" y="17001"/>
                  <a:pt x="12320" y="16987"/>
                </a:cubicBezTo>
                <a:lnTo>
                  <a:pt x="12368" y="16987"/>
                </a:lnTo>
                <a:lnTo>
                  <a:pt x="12384" y="16987"/>
                </a:lnTo>
                <a:lnTo>
                  <a:pt x="17832" y="16987"/>
                </a:lnTo>
                <a:lnTo>
                  <a:pt x="17832" y="11872"/>
                </a:lnTo>
                <a:lnTo>
                  <a:pt x="17832" y="10593"/>
                </a:lnTo>
                <a:lnTo>
                  <a:pt x="17832" y="10144"/>
                </a:lnTo>
                <a:cubicBezTo>
                  <a:pt x="17918" y="9854"/>
                  <a:pt x="18215" y="9521"/>
                  <a:pt x="19240" y="10134"/>
                </a:cubicBezTo>
                <a:cubicBezTo>
                  <a:pt x="19268" y="10151"/>
                  <a:pt x="19790" y="10405"/>
                  <a:pt x="20056" y="10405"/>
                </a:cubicBezTo>
                <a:cubicBezTo>
                  <a:pt x="20910" y="10405"/>
                  <a:pt x="21600" y="9567"/>
                  <a:pt x="21600" y="8532"/>
                </a:cubicBezTo>
                <a:cubicBezTo>
                  <a:pt x="21600" y="7497"/>
                  <a:pt x="20910" y="6655"/>
                  <a:pt x="20056" y="6655"/>
                </a:cubicBezTo>
                <a:cubicBezTo>
                  <a:pt x="19969" y="6655"/>
                  <a:pt x="19511" y="6705"/>
                  <a:pt x="19240" y="6867"/>
                </a:cubicBezTo>
                <a:cubicBezTo>
                  <a:pt x="18215" y="7481"/>
                  <a:pt x="17918" y="7153"/>
                  <a:pt x="17832" y="6863"/>
                </a:cubicBezTo>
                <a:lnTo>
                  <a:pt x="17832" y="6843"/>
                </a:lnTo>
                <a:lnTo>
                  <a:pt x="17832" y="5188"/>
                </a:lnTo>
                <a:lnTo>
                  <a:pt x="17832" y="1"/>
                </a:lnTo>
                <a:lnTo>
                  <a:pt x="13542" y="1"/>
                </a:lnTo>
                <a:lnTo>
                  <a:pt x="12117" y="1"/>
                </a:lnTo>
                <a:cubicBezTo>
                  <a:pt x="12116" y="1"/>
                  <a:pt x="12114" y="0"/>
                  <a:pt x="12113" y="1"/>
                </a:cubicBezTo>
                <a:cubicBezTo>
                  <a:pt x="11884" y="125"/>
                  <a:pt x="11660" y="503"/>
                  <a:pt x="12141" y="1685"/>
                </a:cubicBezTo>
                <a:cubicBezTo>
                  <a:pt x="12155" y="1718"/>
                  <a:pt x="12364" y="2351"/>
                  <a:pt x="12364" y="2674"/>
                </a:cubicBezTo>
                <a:cubicBezTo>
                  <a:pt x="12364" y="3709"/>
                  <a:pt x="11674" y="4546"/>
                  <a:pt x="10820" y="4546"/>
                </a:cubicBezTo>
                <a:cubicBezTo>
                  <a:pt x="9966" y="4546"/>
                  <a:pt x="9272" y="3709"/>
                  <a:pt x="9272" y="2674"/>
                </a:cubicBezTo>
                <a:cubicBezTo>
                  <a:pt x="9272" y="2569"/>
                  <a:pt x="9313" y="2013"/>
                  <a:pt x="9447" y="1685"/>
                </a:cubicBezTo>
                <a:cubicBezTo>
                  <a:pt x="9930" y="499"/>
                  <a:pt x="9704" y="124"/>
                  <a:pt x="9475" y="1"/>
                </a:cubicBezTo>
                <a:lnTo>
                  <a:pt x="8030" y="1"/>
                </a:lnTo>
                <a:lnTo>
                  <a:pt x="3776" y="1"/>
                </a:lnTo>
                <a:close/>
              </a:path>
            </a:pathLst>
          </a:custGeom>
          <a:solidFill>
            <a:srgbClr val="F07D22"/>
          </a:solidFill>
          <a:ln w="38100">
            <a:solidFill>
              <a:srgbClr val="FFFFFF"/>
            </a:solidFill>
          </a:ln>
        </p:spPr>
        <p:txBody>
          <a:bodyPr lIns="38100" tIns="38100" rIns="38100" bIns="38100">
            <a:noAutofit/>
          </a:bodyPr>
          <a:lstStyle/>
          <a:p>
            <a:pPr marL="0" indent="0" algn="ctr" defTabSz="457200">
              <a:lnSpc>
                <a:spcPct val="80000"/>
              </a:lnSpc>
              <a:spcBef>
                <a:spcPts val="5500"/>
              </a:spcBef>
              <a:buSzTx/>
              <a:buNone/>
              <a:defRPr sz="5000">
                <a:solidFill>
                  <a:srgbClr val="333333"/>
                </a:solidFill>
                <a:latin typeface="+mn-lt"/>
                <a:ea typeface="+mn-ea"/>
                <a:cs typeface="+mn-cs"/>
                <a:sym typeface="Helvetica Neue Thin"/>
              </a:defRPr>
            </a:pPr>
            <a:endParaRPr/>
          </a:p>
        </p:txBody>
      </p:sp>
      <p:sp>
        <p:nvSpPr>
          <p:cNvPr id="1126" name="Shape"/>
          <p:cNvSpPr>
            <a:spLocks noGrp="1"/>
          </p:cNvSpPr>
          <p:nvPr>
            <p:ph type="body" sz="quarter" idx="14"/>
          </p:nvPr>
        </p:nvSpPr>
        <p:spPr>
          <a:xfrm>
            <a:off x="4294642" y="3587330"/>
            <a:ext cx="2807355" cy="2809198"/>
          </a:xfrm>
          <a:custGeom>
            <a:avLst/>
            <a:gdLst/>
            <a:ahLst/>
            <a:cxnLst>
              <a:cxn ang="0">
                <a:pos x="wd2" y="hd2"/>
              </a:cxn>
              <a:cxn ang="5400000">
                <a:pos x="wd2" y="hd2"/>
              </a:cxn>
              <a:cxn ang="10800000">
                <a:pos x="wd2" y="hd2"/>
              </a:cxn>
              <a:cxn ang="16200000">
                <a:pos x="wd2" y="hd2"/>
              </a:cxn>
            </a:cxnLst>
            <a:rect l="0" t="0" r="r" b="b"/>
            <a:pathLst>
              <a:path w="21600" h="21600" extrusionOk="0">
                <a:moveTo>
                  <a:pt x="1" y="21600"/>
                </a:moveTo>
                <a:lnTo>
                  <a:pt x="16987" y="21600"/>
                </a:lnTo>
                <a:lnTo>
                  <a:pt x="16987" y="15008"/>
                </a:lnTo>
                <a:lnTo>
                  <a:pt x="16987" y="14988"/>
                </a:lnTo>
                <a:lnTo>
                  <a:pt x="16987" y="14930"/>
                </a:lnTo>
                <a:cubicBezTo>
                  <a:pt x="17001" y="14676"/>
                  <a:pt x="17171" y="13950"/>
                  <a:pt x="18738" y="14723"/>
                </a:cubicBezTo>
                <a:cubicBezTo>
                  <a:pt x="19067" y="14885"/>
                  <a:pt x="19622" y="14935"/>
                  <a:pt x="19728" y="14935"/>
                </a:cubicBezTo>
                <a:cubicBezTo>
                  <a:pt x="20763" y="14935"/>
                  <a:pt x="21600" y="14094"/>
                  <a:pt x="21600" y="13059"/>
                </a:cubicBezTo>
                <a:cubicBezTo>
                  <a:pt x="21600" y="12025"/>
                  <a:pt x="20763" y="11188"/>
                  <a:pt x="19728" y="11188"/>
                </a:cubicBezTo>
                <a:cubicBezTo>
                  <a:pt x="19405" y="11188"/>
                  <a:pt x="18772" y="11442"/>
                  <a:pt x="18738" y="11458"/>
                </a:cubicBezTo>
                <a:cubicBezTo>
                  <a:pt x="17171" y="12231"/>
                  <a:pt x="17001" y="11500"/>
                  <a:pt x="16987" y="11246"/>
                </a:cubicBezTo>
                <a:lnTo>
                  <a:pt x="16987" y="11188"/>
                </a:lnTo>
                <a:lnTo>
                  <a:pt x="16987" y="11169"/>
                </a:lnTo>
                <a:lnTo>
                  <a:pt x="16987" y="4567"/>
                </a:lnTo>
                <a:lnTo>
                  <a:pt x="11872" y="4567"/>
                </a:lnTo>
                <a:lnTo>
                  <a:pt x="10593" y="4567"/>
                </a:lnTo>
                <a:lnTo>
                  <a:pt x="10144" y="4567"/>
                </a:lnTo>
                <a:cubicBezTo>
                  <a:pt x="9854" y="4463"/>
                  <a:pt x="9521" y="4102"/>
                  <a:pt x="10134" y="2860"/>
                </a:cubicBezTo>
                <a:cubicBezTo>
                  <a:pt x="10151" y="2827"/>
                  <a:pt x="10405" y="2194"/>
                  <a:pt x="10405" y="1871"/>
                </a:cubicBezTo>
                <a:cubicBezTo>
                  <a:pt x="10405" y="837"/>
                  <a:pt x="9567" y="0"/>
                  <a:pt x="8532" y="0"/>
                </a:cubicBezTo>
                <a:cubicBezTo>
                  <a:pt x="7497" y="0"/>
                  <a:pt x="6655" y="837"/>
                  <a:pt x="6655" y="1871"/>
                </a:cubicBezTo>
                <a:cubicBezTo>
                  <a:pt x="6655" y="1976"/>
                  <a:pt x="6705" y="2532"/>
                  <a:pt x="6867" y="2860"/>
                </a:cubicBezTo>
                <a:cubicBezTo>
                  <a:pt x="7481" y="4102"/>
                  <a:pt x="7153" y="4463"/>
                  <a:pt x="6863" y="4567"/>
                </a:cubicBezTo>
                <a:lnTo>
                  <a:pt x="6843" y="4567"/>
                </a:lnTo>
                <a:lnTo>
                  <a:pt x="5188" y="4567"/>
                </a:lnTo>
                <a:lnTo>
                  <a:pt x="1" y="4567"/>
                </a:lnTo>
                <a:lnTo>
                  <a:pt x="1" y="9766"/>
                </a:lnTo>
                <a:lnTo>
                  <a:pt x="1" y="11492"/>
                </a:lnTo>
                <a:cubicBezTo>
                  <a:pt x="1" y="11494"/>
                  <a:pt x="0" y="11495"/>
                  <a:pt x="1" y="11497"/>
                </a:cubicBezTo>
                <a:cubicBezTo>
                  <a:pt x="125" y="11775"/>
                  <a:pt x="503" y="12046"/>
                  <a:pt x="1685" y="11463"/>
                </a:cubicBezTo>
                <a:cubicBezTo>
                  <a:pt x="1718" y="11447"/>
                  <a:pt x="2351" y="11193"/>
                  <a:pt x="2674" y="11193"/>
                </a:cubicBezTo>
                <a:cubicBezTo>
                  <a:pt x="3709" y="11193"/>
                  <a:pt x="4546" y="12030"/>
                  <a:pt x="4546" y="13064"/>
                </a:cubicBezTo>
                <a:cubicBezTo>
                  <a:pt x="4546" y="14098"/>
                  <a:pt x="3709" y="14940"/>
                  <a:pt x="2674" y="14940"/>
                </a:cubicBezTo>
                <a:cubicBezTo>
                  <a:pt x="2569" y="14940"/>
                  <a:pt x="2013" y="14890"/>
                  <a:pt x="1685" y="14728"/>
                </a:cubicBezTo>
                <a:cubicBezTo>
                  <a:pt x="499" y="14143"/>
                  <a:pt x="124" y="14416"/>
                  <a:pt x="1" y="14694"/>
                </a:cubicBezTo>
                <a:lnTo>
                  <a:pt x="1" y="16445"/>
                </a:lnTo>
                <a:lnTo>
                  <a:pt x="1" y="21600"/>
                </a:lnTo>
                <a:close/>
              </a:path>
            </a:pathLst>
          </a:custGeom>
          <a:solidFill>
            <a:srgbClr val="73D2AA"/>
          </a:solidFill>
          <a:ln w="38100">
            <a:solidFill>
              <a:srgbClr val="FFFFFF"/>
            </a:solidFill>
          </a:ln>
        </p:spPr>
        <p:txBody>
          <a:bodyPr lIns="38100" tIns="38100" rIns="38100" bIns="38100">
            <a:noAutofit/>
          </a:bodyPr>
          <a:lstStyle/>
          <a:p>
            <a:pPr marL="0" indent="0" algn="ctr" defTabSz="457200">
              <a:lnSpc>
                <a:spcPct val="80000"/>
              </a:lnSpc>
              <a:spcBef>
                <a:spcPts val="5500"/>
              </a:spcBef>
              <a:buSzTx/>
              <a:buNone/>
              <a:defRPr sz="5000">
                <a:solidFill>
                  <a:srgbClr val="333333"/>
                </a:solidFill>
                <a:latin typeface="+mn-lt"/>
                <a:ea typeface="+mn-ea"/>
                <a:cs typeface="+mn-cs"/>
                <a:sym typeface="Helvetica Neue Thin"/>
              </a:defRPr>
            </a:pPr>
            <a:endParaRPr/>
          </a:p>
        </p:txBody>
      </p:sp>
      <p:sp>
        <p:nvSpPr>
          <p:cNvPr id="1127" name="Shape"/>
          <p:cNvSpPr>
            <a:spLocks noGrp="1"/>
          </p:cNvSpPr>
          <p:nvPr>
            <p:ph type="body" sz="quarter" idx="15"/>
          </p:nvPr>
        </p:nvSpPr>
        <p:spPr>
          <a:xfrm>
            <a:off x="8112404" y="3585448"/>
            <a:ext cx="3404405" cy="2807317"/>
          </a:xfrm>
          <a:custGeom>
            <a:avLst/>
            <a:gdLst/>
            <a:ahLst/>
            <a:cxnLst>
              <a:cxn ang="0">
                <a:pos x="wd2" y="hd2"/>
              </a:cxn>
              <a:cxn ang="5400000">
                <a:pos x="wd2" y="hd2"/>
              </a:cxn>
              <a:cxn ang="10800000">
                <a:pos x="wd2" y="hd2"/>
              </a:cxn>
              <a:cxn ang="16200000">
                <a:pos x="wd2" y="hd2"/>
              </a:cxn>
            </a:cxnLst>
            <a:rect l="0" t="0" r="r" b="b"/>
            <a:pathLst>
              <a:path w="21600" h="21600" extrusionOk="0">
                <a:moveTo>
                  <a:pt x="17824" y="21600"/>
                </a:moveTo>
                <a:lnTo>
                  <a:pt x="17824" y="14815"/>
                </a:lnTo>
                <a:cubicBezTo>
                  <a:pt x="17902" y="14521"/>
                  <a:pt x="18193" y="14159"/>
                  <a:pt x="19240" y="14786"/>
                </a:cubicBezTo>
                <a:cubicBezTo>
                  <a:pt x="19511" y="14948"/>
                  <a:pt x="19969" y="14998"/>
                  <a:pt x="20056" y="14998"/>
                </a:cubicBezTo>
                <a:cubicBezTo>
                  <a:pt x="20909" y="14998"/>
                  <a:pt x="21600" y="14161"/>
                  <a:pt x="21600" y="13126"/>
                </a:cubicBezTo>
                <a:cubicBezTo>
                  <a:pt x="21600" y="12091"/>
                  <a:pt x="20909" y="11249"/>
                  <a:pt x="20056" y="11249"/>
                </a:cubicBezTo>
                <a:cubicBezTo>
                  <a:pt x="19790" y="11249"/>
                  <a:pt x="19267" y="11503"/>
                  <a:pt x="19240" y="11519"/>
                </a:cubicBezTo>
                <a:cubicBezTo>
                  <a:pt x="18193" y="12146"/>
                  <a:pt x="17902" y="11789"/>
                  <a:pt x="17824" y="11495"/>
                </a:cubicBezTo>
                <a:lnTo>
                  <a:pt x="17824" y="4613"/>
                </a:lnTo>
                <a:lnTo>
                  <a:pt x="12384" y="4613"/>
                </a:lnTo>
                <a:lnTo>
                  <a:pt x="12368" y="4613"/>
                </a:lnTo>
                <a:lnTo>
                  <a:pt x="12320" y="4613"/>
                </a:lnTo>
                <a:cubicBezTo>
                  <a:pt x="12110" y="4599"/>
                  <a:pt x="11511" y="4429"/>
                  <a:pt x="12149" y="2862"/>
                </a:cubicBezTo>
                <a:cubicBezTo>
                  <a:pt x="12283" y="2533"/>
                  <a:pt x="12324" y="1978"/>
                  <a:pt x="12324" y="1872"/>
                </a:cubicBezTo>
                <a:cubicBezTo>
                  <a:pt x="12324" y="837"/>
                  <a:pt x="11630" y="0"/>
                  <a:pt x="10776" y="0"/>
                </a:cubicBezTo>
                <a:cubicBezTo>
                  <a:pt x="9923" y="0"/>
                  <a:pt x="9232" y="837"/>
                  <a:pt x="9232" y="1872"/>
                </a:cubicBezTo>
                <a:cubicBezTo>
                  <a:pt x="9232" y="2195"/>
                  <a:pt x="9442" y="2829"/>
                  <a:pt x="9455" y="2862"/>
                </a:cubicBezTo>
                <a:cubicBezTo>
                  <a:pt x="10093" y="4429"/>
                  <a:pt x="9490" y="4599"/>
                  <a:pt x="9280" y="4613"/>
                </a:cubicBezTo>
                <a:lnTo>
                  <a:pt x="9232" y="4613"/>
                </a:lnTo>
                <a:lnTo>
                  <a:pt x="9216" y="4613"/>
                </a:lnTo>
                <a:lnTo>
                  <a:pt x="3768" y="4613"/>
                </a:lnTo>
                <a:lnTo>
                  <a:pt x="3768" y="9729"/>
                </a:lnTo>
                <a:lnTo>
                  <a:pt x="3768" y="11008"/>
                </a:lnTo>
                <a:lnTo>
                  <a:pt x="3768" y="11456"/>
                </a:lnTo>
                <a:cubicBezTo>
                  <a:pt x="3682" y="11747"/>
                  <a:pt x="3385" y="12079"/>
                  <a:pt x="2360" y="11466"/>
                </a:cubicBezTo>
                <a:cubicBezTo>
                  <a:pt x="2332" y="11450"/>
                  <a:pt x="1810" y="11196"/>
                  <a:pt x="1544" y="11196"/>
                </a:cubicBezTo>
                <a:cubicBezTo>
                  <a:pt x="690" y="11196"/>
                  <a:pt x="0" y="12033"/>
                  <a:pt x="0" y="13068"/>
                </a:cubicBezTo>
                <a:cubicBezTo>
                  <a:pt x="0" y="14103"/>
                  <a:pt x="690" y="14945"/>
                  <a:pt x="1544" y="14945"/>
                </a:cubicBezTo>
                <a:cubicBezTo>
                  <a:pt x="1631" y="14945"/>
                  <a:pt x="2089" y="14895"/>
                  <a:pt x="2360" y="14733"/>
                </a:cubicBezTo>
                <a:cubicBezTo>
                  <a:pt x="3385" y="14120"/>
                  <a:pt x="3682" y="14447"/>
                  <a:pt x="3768" y="14738"/>
                </a:cubicBezTo>
                <a:lnTo>
                  <a:pt x="3768" y="14757"/>
                </a:lnTo>
                <a:lnTo>
                  <a:pt x="3768" y="16412"/>
                </a:lnTo>
                <a:lnTo>
                  <a:pt x="3768" y="21600"/>
                </a:lnTo>
                <a:lnTo>
                  <a:pt x="17824" y="21600"/>
                </a:lnTo>
                <a:close/>
              </a:path>
            </a:pathLst>
          </a:custGeom>
          <a:solidFill>
            <a:srgbClr val="E2656E"/>
          </a:solidFill>
          <a:ln w="38100">
            <a:solidFill>
              <a:srgbClr val="FFFFFF"/>
            </a:solidFill>
          </a:ln>
        </p:spPr>
        <p:txBody>
          <a:bodyPr lIns="38100" tIns="38100" rIns="38100" bIns="38100">
            <a:noAutofit/>
          </a:bodyPr>
          <a:lstStyle/>
          <a:p>
            <a:pPr marL="0" indent="0" algn="ctr" defTabSz="457200">
              <a:lnSpc>
                <a:spcPct val="80000"/>
              </a:lnSpc>
              <a:spcBef>
                <a:spcPts val="5500"/>
              </a:spcBef>
              <a:buSzTx/>
              <a:buNone/>
              <a:defRPr sz="5000">
                <a:solidFill>
                  <a:srgbClr val="333333"/>
                </a:solidFill>
                <a:latin typeface="+mn-lt"/>
                <a:ea typeface="+mn-ea"/>
                <a:cs typeface="+mn-cs"/>
                <a:sym typeface="Helvetica Neue Thin"/>
              </a:defRPr>
            </a:pPr>
            <a:endParaRPr/>
          </a:p>
        </p:txBody>
      </p:sp>
      <p:sp>
        <p:nvSpPr>
          <p:cNvPr id="1128" name="Shape"/>
          <p:cNvSpPr>
            <a:spLocks noGrp="1"/>
          </p:cNvSpPr>
          <p:nvPr>
            <p:ph type="body" sz="quarter" idx="16"/>
          </p:nvPr>
        </p:nvSpPr>
        <p:spPr>
          <a:xfrm>
            <a:off x="6502041" y="4180655"/>
            <a:ext cx="2207758" cy="2810453"/>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1" y="5196"/>
                </a:lnTo>
                <a:lnTo>
                  <a:pt x="1" y="6922"/>
                </a:lnTo>
                <a:cubicBezTo>
                  <a:pt x="1" y="6924"/>
                  <a:pt x="0" y="6925"/>
                  <a:pt x="1" y="6927"/>
                </a:cubicBezTo>
                <a:cubicBezTo>
                  <a:pt x="159" y="7205"/>
                  <a:pt x="640" y="7476"/>
                  <a:pt x="2142" y="6893"/>
                </a:cubicBezTo>
                <a:cubicBezTo>
                  <a:pt x="2184" y="6877"/>
                  <a:pt x="2990" y="6623"/>
                  <a:pt x="3400" y="6623"/>
                </a:cubicBezTo>
                <a:cubicBezTo>
                  <a:pt x="4717" y="6623"/>
                  <a:pt x="5781" y="7459"/>
                  <a:pt x="5781" y="8493"/>
                </a:cubicBezTo>
                <a:cubicBezTo>
                  <a:pt x="5781" y="9527"/>
                  <a:pt x="4717" y="10369"/>
                  <a:pt x="3400" y="10369"/>
                </a:cubicBezTo>
                <a:cubicBezTo>
                  <a:pt x="3266" y="10369"/>
                  <a:pt x="2560" y="10318"/>
                  <a:pt x="2142" y="10156"/>
                </a:cubicBezTo>
                <a:cubicBezTo>
                  <a:pt x="634" y="9572"/>
                  <a:pt x="158" y="9845"/>
                  <a:pt x="1" y="10123"/>
                </a:cubicBezTo>
                <a:lnTo>
                  <a:pt x="1" y="11873"/>
                </a:lnTo>
                <a:lnTo>
                  <a:pt x="1" y="17025"/>
                </a:lnTo>
                <a:lnTo>
                  <a:pt x="8628" y="17025"/>
                </a:lnTo>
                <a:cubicBezTo>
                  <a:pt x="9003" y="17121"/>
                  <a:pt x="9462" y="17473"/>
                  <a:pt x="8665" y="18742"/>
                </a:cubicBezTo>
                <a:cubicBezTo>
                  <a:pt x="8459" y="19070"/>
                  <a:pt x="8395" y="19625"/>
                  <a:pt x="8395" y="19730"/>
                </a:cubicBezTo>
                <a:cubicBezTo>
                  <a:pt x="8395" y="20764"/>
                  <a:pt x="9460" y="21600"/>
                  <a:pt x="10776" y="21600"/>
                </a:cubicBezTo>
                <a:cubicBezTo>
                  <a:pt x="12092" y="21600"/>
                  <a:pt x="13163" y="20764"/>
                  <a:pt x="13163" y="19730"/>
                </a:cubicBezTo>
                <a:cubicBezTo>
                  <a:pt x="13163" y="19407"/>
                  <a:pt x="12840" y="18775"/>
                  <a:pt x="12819" y="18742"/>
                </a:cubicBezTo>
                <a:cubicBezTo>
                  <a:pt x="12022" y="17473"/>
                  <a:pt x="12475" y="17121"/>
                  <a:pt x="12850" y="17025"/>
                </a:cubicBezTo>
                <a:lnTo>
                  <a:pt x="21600" y="17025"/>
                </a:lnTo>
                <a:lnTo>
                  <a:pt x="21600" y="16997"/>
                </a:lnTo>
                <a:lnTo>
                  <a:pt x="21563" y="16997"/>
                </a:lnTo>
                <a:lnTo>
                  <a:pt x="21563" y="11815"/>
                </a:lnTo>
                <a:lnTo>
                  <a:pt x="21563" y="10161"/>
                </a:lnTo>
                <a:lnTo>
                  <a:pt x="21563" y="10142"/>
                </a:lnTo>
                <a:cubicBezTo>
                  <a:pt x="21430" y="9852"/>
                  <a:pt x="20972" y="9525"/>
                  <a:pt x="19391" y="10137"/>
                </a:cubicBezTo>
                <a:cubicBezTo>
                  <a:pt x="18973" y="10299"/>
                  <a:pt x="18267" y="10349"/>
                  <a:pt x="18133" y="10349"/>
                </a:cubicBezTo>
                <a:cubicBezTo>
                  <a:pt x="16817" y="10349"/>
                  <a:pt x="15752" y="9508"/>
                  <a:pt x="15752" y="8474"/>
                </a:cubicBezTo>
                <a:cubicBezTo>
                  <a:pt x="15752" y="7440"/>
                  <a:pt x="16817" y="6604"/>
                  <a:pt x="18133" y="6604"/>
                </a:cubicBezTo>
                <a:cubicBezTo>
                  <a:pt x="18543" y="6604"/>
                  <a:pt x="19349" y="6858"/>
                  <a:pt x="19391" y="6874"/>
                </a:cubicBezTo>
                <a:cubicBezTo>
                  <a:pt x="20972" y="7486"/>
                  <a:pt x="21430" y="7154"/>
                  <a:pt x="21563" y="6864"/>
                </a:cubicBezTo>
                <a:lnTo>
                  <a:pt x="21563" y="6416"/>
                </a:lnTo>
                <a:lnTo>
                  <a:pt x="21563" y="5138"/>
                </a:lnTo>
                <a:lnTo>
                  <a:pt x="21563" y="29"/>
                </a:lnTo>
                <a:lnTo>
                  <a:pt x="21600" y="29"/>
                </a:lnTo>
                <a:lnTo>
                  <a:pt x="21600" y="0"/>
                </a:lnTo>
                <a:lnTo>
                  <a:pt x="1" y="0"/>
                </a:lnTo>
                <a:close/>
              </a:path>
            </a:pathLst>
          </a:custGeom>
          <a:solidFill>
            <a:srgbClr val="AFD2E1"/>
          </a:solidFill>
          <a:ln w="38100">
            <a:solidFill>
              <a:srgbClr val="FFFFFF"/>
            </a:solidFill>
          </a:ln>
        </p:spPr>
        <p:txBody>
          <a:bodyPr lIns="38100" tIns="38100" rIns="38100" bIns="38100">
            <a:noAutofit/>
          </a:bodyPr>
          <a:lstStyle/>
          <a:p>
            <a:pPr marL="0" indent="0" algn="ctr" defTabSz="457200">
              <a:lnSpc>
                <a:spcPct val="80000"/>
              </a:lnSpc>
              <a:spcBef>
                <a:spcPts val="5500"/>
              </a:spcBef>
              <a:buSzTx/>
              <a:buNone/>
              <a:defRPr sz="5000">
                <a:solidFill>
                  <a:srgbClr val="333333"/>
                </a:solidFill>
                <a:latin typeface="+mn-lt"/>
                <a:ea typeface="+mn-ea"/>
                <a:cs typeface="+mn-cs"/>
                <a:sym typeface="Helvetica Neue Thin"/>
              </a:defRPr>
            </a:pPr>
            <a:endParaRPr/>
          </a:p>
        </p:txBody>
      </p:sp>
      <p:sp>
        <p:nvSpPr>
          <p:cNvPr id="1129" name="Euismod Sollicitudin"/>
          <p:cNvSpPr txBox="1">
            <a:spLocks noGrp="1"/>
          </p:cNvSpPr>
          <p:nvPr>
            <p:ph type="body" sz="quarter" idx="17"/>
          </p:nvPr>
        </p:nvSpPr>
        <p:spPr>
          <a:xfrm>
            <a:off x="1809041" y="7353418"/>
            <a:ext cx="2769425" cy="317501"/>
          </a:xfrm>
          <a:prstGeom prst="rect">
            <a:avLst/>
          </a:prstGeom>
        </p:spPr>
        <p:txBody>
          <a:bodyPr lIns="0" tIns="0" rIns="0" bIns="0">
            <a:noAutofit/>
          </a:bodyPr>
          <a:lstStyle>
            <a:lvl1pPr marL="0" indent="0" algn="ctr">
              <a:lnSpc>
                <a:spcPct val="110000"/>
              </a:lnSpc>
              <a:spcBef>
                <a:spcPts val="0"/>
              </a:spcBef>
              <a:buSzTx/>
              <a:buNone/>
              <a:defRPr sz="1400" b="1">
                <a:solidFill>
                  <a:srgbClr val="404341"/>
                </a:solidFill>
                <a:latin typeface="Avenir Next Condensed"/>
                <a:ea typeface="Avenir Next Condensed"/>
                <a:cs typeface="Avenir Next Condensed"/>
                <a:sym typeface="Avenir Next Condensed"/>
              </a:defRPr>
            </a:lvl1pPr>
          </a:lstStyle>
          <a:p>
            <a:r>
              <a:t>Euismod Sollicitudin</a:t>
            </a:r>
          </a:p>
        </p:txBody>
      </p:sp>
      <p:sp>
        <p:nvSpPr>
          <p:cNvPr id="1130" name="Pellentesque ornare sem lacinia vestibulum. Duis mollis, porttitor ligula, eget lacinia odio sem nec elit."/>
          <p:cNvSpPr txBox="1">
            <a:spLocks noGrp="1"/>
          </p:cNvSpPr>
          <p:nvPr>
            <p:ph type="body" sz="quarter" idx="18"/>
          </p:nvPr>
        </p:nvSpPr>
        <p:spPr>
          <a:xfrm>
            <a:off x="6217585" y="7660486"/>
            <a:ext cx="2769675" cy="769651"/>
          </a:xfrm>
          <a:prstGeom prst="rect">
            <a:avLst/>
          </a:prstGeom>
        </p:spPr>
        <p:txBody>
          <a:bodyPr lIns="0" tIns="0" rIns="0" bIns="0">
            <a:noAutofit/>
          </a:bodyPr>
          <a:lstStyle>
            <a:lvl1pPr marL="0" indent="0" algn="ctr">
              <a:spcBef>
                <a:spcPts val="0"/>
              </a:spcBef>
              <a:buSzTx/>
              <a:buNone/>
              <a:defRPr sz="1300">
                <a:solidFill>
                  <a:srgbClr val="404341"/>
                </a:solidFill>
                <a:latin typeface="Avenir Next"/>
                <a:ea typeface="Avenir Next"/>
                <a:cs typeface="Avenir Next"/>
                <a:sym typeface="Avenir Next"/>
              </a:defRPr>
            </a:lvl1pPr>
          </a:lstStyle>
          <a:p>
            <a:r>
              <a:t>Pellentesque ornare sem lacinia vestibulum. Duis mollis, porttitor ligula, eget lacinia odio sem nec elit.</a:t>
            </a:r>
          </a:p>
        </p:txBody>
      </p:sp>
      <p:sp>
        <p:nvSpPr>
          <p:cNvPr id="1131" name="Euismod Sollicitudin"/>
          <p:cNvSpPr txBox="1">
            <a:spLocks noGrp="1"/>
          </p:cNvSpPr>
          <p:nvPr>
            <p:ph type="body" sz="quarter" idx="19"/>
          </p:nvPr>
        </p:nvSpPr>
        <p:spPr>
          <a:xfrm>
            <a:off x="6224830" y="7353418"/>
            <a:ext cx="2769425" cy="317501"/>
          </a:xfrm>
          <a:prstGeom prst="rect">
            <a:avLst/>
          </a:prstGeom>
        </p:spPr>
        <p:txBody>
          <a:bodyPr lIns="0" tIns="0" rIns="0" bIns="0">
            <a:noAutofit/>
          </a:bodyPr>
          <a:lstStyle>
            <a:lvl1pPr marL="0" indent="0" algn="ctr">
              <a:lnSpc>
                <a:spcPct val="110000"/>
              </a:lnSpc>
              <a:spcBef>
                <a:spcPts val="0"/>
              </a:spcBef>
              <a:buSzTx/>
              <a:buNone/>
              <a:defRPr sz="1400" b="1">
                <a:solidFill>
                  <a:srgbClr val="404341"/>
                </a:solidFill>
                <a:latin typeface="Avenir Next Condensed"/>
                <a:ea typeface="Avenir Next Condensed"/>
                <a:cs typeface="Avenir Next Condensed"/>
                <a:sym typeface="Avenir Next Condensed"/>
              </a:defRPr>
            </a:lvl1pPr>
          </a:lstStyle>
          <a:p>
            <a:r>
              <a:t>Euismod Sollicitudin</a:t>
            </a:r>
          </a:p>
        </p:txBody>
      </p:sp>
      <p:sp>
        <p:nvSpPr>
          <p:cNvPr id="1132" name="Pellentesque ornare sem lacinia vestibulum. Duis mollis, porttitor ligula, eget lacinia odio sem nec elit."/>
          <p:cNvSpPr txBox="1">
            <a:spLocks noGrp="1"/>
          </p:cNvSpPr>
          <p:nvPr>
            <p:ph type="body" sz="quarter" idx="20"/>
          </p:nvPr>
        </p:nvSpPr>
        <p:spPr>
          <a:xfrm>
            <a:off x="4016811" y="2618586"/>
            <a:ext cx="2769675" cy="769651"/>
          </a:xfrm>
          <a:prstGeom prst="rect">
            <a:avLst/>
          </a:prstGeom>
        </p:spPr>
        <p:txBody>
          <a:bodyPr lIns="0" tIns="0" rIns="0" bIns="0">
            <a:noAutofit/>
          </a:bodyPr>
          <a:lstStyle>
            <a:lvl1pPr marL="0" indent="0" algn="ctr">
              <a:spcBef>
                <a:spcPts val="0"/>
              </a:spcBef>
              <a:buSzTx/>
              <a:buNone/>
              <a:defRPr sz="1300">
                <a:solidFill>
                  <a:srgbClr val="404341"/>
                </a:solidFill>
                <a:latin typeface="Avenir Next"/>
                <a:ea typeface="Avenir Next"/>
                <a:cs typeface="Avenir Next"/>
                <a:sym typeface="Avenir Next"/>
              </a:defRPr>
            </a:lvl1pPr>
          </a:lstStyle>
          <a:p>
            <a:r>
              <a:t>Pellentesque ornare sem lacinia vestibulum. Duis mollis, porttitor ligula, eget lacinia odio sem nec elit.</a:t>
            </a:r>
          </a:p>
        </p:txBody>
      </p:sp>
      <p:sp>
        <p:nvSpPr>
          <p:cNvPr id="1133" name="Euismod Sollicitudin"/>
          <p:cNvSpPr txBox="1">
            <a:spLocks noGrp="1"/>
          </p:cNvSpPr>
          <p:nvPr>
            <p:ph type="body" sz="quarter" idx="21"/>
          </p:nvPr>
        </p:nvSpPr>
        <p:spPr>
          <a:xfrm>
            <a:off x="4016936" y="2311518"/>
            <a:ext cx="2769424" cy="317501"/>
          </a:xfrm>
          <a:prstGeom prst="rect">
            <a:avLst/>
          </a:prstGeom>
        </p:spPr>
        <p:txBody>
          <a:bodyPr lIns="0" tIns="0" rIns="0" bIns="0">
            <a:noAutofit/>
          </a:bodyPr>
          <a:lstStyle>
            <a:lvl1pPr marL="0" indent="0" algn="ctr">
              <a:lnSpc>
                <a:spcPct val="110000"/>
              </a:lnSpc>
              <a:spcBef>
                <a:spcPts val="0"/>
              </a:spcBef>
              <a:buSzTx/>
              <a:buNone/>
              <a:defRPr sz="1400" b="1">
                <a:solidFill>
                  <a:srgbClr val="404341"/>
                </a:solidFill>
                <a:latin typeface="Avenir Next Condensed"/>
                <a:ea typeface="Avenir Next Condensed"/>
                <a:cs typeface="Avenir Next Condensed"/>
                <a:sym typeface="Avenir Next Condensed"/>
              </a:defRPr>
            </a:lvl1pPr>
          </a:lstStyle>
          <a:p>
            <a:r>
              <a:t>Euismod Sollicitudin</a:t>
            </a:r>
          </a:p>
        </p:txBody>
      </p:sp>
      <p:sp>
        <p:nvSpPr>
          <p:cNvPr id="1134" name="Pellentesque ornare sem lacinia vestibulum. Duis mollis, porttitor ligula, eget lacinia odio sem nec elit."/>
          <p:cNvSpPr txBox="1">
            <a:spLocks noGrp="1"/>
          </p:cNvSpPr>
          <p:nvPr>
            <p:ph type="body" sz="quarter" idx="22"/>
          </p:nvPr>
        </p:nvSpPr>
        <p:spPr>
          <a:xfrm>
            <a:off x="8425479" y="2618586"/>
            <a:ext cx="2769675" cy="769651"/>
          </a:xfrm>
          <a:prstGeom prst="rect">
            <a:avLst/>
          </a:prstGeom>
        </p:spPr>
        <p:txBody>
          <a:bodyPr lIns="0" tIns="0" rIns="0" bIns="0">
            <a:noAutofit/>
          </a:bodyPr>
          <a:lstStyle>
            <a:lvl1pPr marL="0" indent="0" algn="ctr">
              <a:spcBef>
                <a:spcPts val="0"/>
              </a:spcBef>
              <a:buSzTx/>
              <a:buNone/>
              <a:defRPr sz="1300">
                <a:solidFill>
                  <a:srgbClr val="404341"/>
                </a:solidFill>
                <a:latin typeface="Avenir Next"/>
                <a:ea typeface="Avenir Next"/>
                <a:cs typeface="Avenir Next"/>
                <a:sym typeface="Avenir Next"/>
              </a:defRPr>
            </a:lvl1pPr>
          </a:lstStyle>
          <a:p>
            <a:r>
              <a:t>Pellentesque ornare sem lacinia vestibulum. Duis mollis, porttitor ligula, eget lacinia odio sem nec elit.</a:t>
            </a:r>
          </a:p>
        </p:txBody>
      </p:sp>
      <p:sp>
        <p:nvSpPr>
          <p:cNvPr id="1135" name="Euismod Sollicitudin"/>
          <p:cNvSpPr txBox="1">
            <a:spLocks noGrp="1"/>
          </p:cNvSpPr>
          <p:nvPr>
            <p:ph type="body" sz="quarter" idx="23"/>
          </p:nvPr>
        </p:nvSpPr>
        <p:spPr>
          <a:xfrm>
            <a:off x="8432724" y="2311518"/>
            <a:ext cx="2769425" cy="317501"/>
          </a:xfrm>
          <a:prstGeom prst="rect">
            <a:avLst/>
          </a:prstGeom>
        </p:spPr>
        <p:txBody>
          <a:bodyPr lIns="0" tIns="0" rIns="0" bIns="0">
            <a:noAutofit/>
          </a:bodyPr>
          <a:lstStyle>
            <a:lvl1pPr marL="0" indent="0" algn="ctr">
              <a:lnSpc>
                <a:spcPct val="110000"/>
              </a:lnSpc>
              <a:spcBef>
                <a:spcPts val="0"/>
              </a:spcBef>
              <a:buSzTx/>
              <a:buNone/>
              <a:defRPr sz="1400" b="1">
                <a:solidFill>
                  <a:srgbClr val="404341"/>
                </a:solidFill>
                <a:latin typeface="Avenir Next Condensed"/>
                <a:ea typeface="Avenir Next Condensed"/>
                <a:cs typeface="Avenir Next Condensed"/>
                <a:sym typeface="Avenir Next Condensed"/>
              </a:defRPr>
            </a:lvl1pPr>
          </a:lstStyle>
          <a:p>
            <a:r>
              <a:t>Euismod Sollicitudin</a:t>
            </a:r>
          </a:p>
        </p:txBody>
      </p:sp>
      <p:sp>
        <p:nvSpPr>
          <p:cNvPr id="1136" name="Shape"/>
          <p:cNvSpPr>
            <a:spLocks noGrp="1"/>
          </p:cNvSpPr>
          <p:nvPr>
            <p:ph type="body" sz="quarter" idx="24"/>
          </p:nvPr>
        </p:nvSpPr>
        <p:spPr>
          <a:xfrm>
            <a:off x="2990086" y="4987906"/>
            <a:ext cx="400215" cy="769651"/>
          </a:xfrm>
          <a:custGeom>
            <a:avLst/>
            <a:gdLst/>
            <a:ahLst/>
            <a:cxnLst>
              <a:cxn ang="0">
                <a:pos x="wd2" y="hd2"/>
              </a:cxn>
              <a:cxn ang="5400000">
                <a:pos x="wd2" y="hd2"/>
              </a:cxn>
              <a:cxn ang="10800000">
                <a:pos x="wd2" y="hd2"/>
              </a:cxn>
              <a:cxn ang="16200000">
                <a:pos x="wd2" y="hd2"/>
              </a:cxn>
            </a:cxnLst>
            <a:rect l="0" t="0" r="r" b="b"/>
            <a:pathLst>
              <a:path w="21600" h="21600" extrusionOk="0">
                <a:moveTo>
                  <a:pt x="18796" y="4104"/>
                </a:moveTo>
                <a:lnTo>
                  <a:pt x="2804" y="4104"/>
                </a:lnTo>
                <a:lnTo>
                  <a:pt x="2804" y="17604"/>
                </a:lnTo>
                <a:lnTo>
                  <a:pt x="18796" y="17604"/>
                </a:lnTo>
                <a:cubicBezTo>
                  <a:pt x="18796" y="17604"/>
                  <a:pt x="18796" y="4104"/>
                  <a:pt x="18796" y="4104"/>
                </a:cubicBezTo>
                <a:close/>
                <a:moveTo>
                  <a:pt x="14045" y="2025"/>
                </a:moveTo>
                <a:lnTo>
                  <a:pt x="7555" y="2025"/>
                </a:lnTo>
                <a:cubicBezTo>
                  <a:pt x="7196" y="2025"/>
                  <a:pt x="6906" y="2176"/>
                  <a:pt x="6906" y="2363"/>
                </a:cubicBezTo>
                <a:cubicBezTo>
                  <a:pt x="6906" y="2549"/>
                  <a:pt x="7196" y="2700"/>
                  <a:pt x="7555" y="2700"/>
                </a:cubicBezTo>
                <a:lnTo>
                  <a:pt x="14045" y="2700"/>
                </a:lnTo>
                <a:cubicBezTo>
                  <a:pt x="14404" y="2700"/>
                  <a:pt x="14694" y="2549"/>
                  <a:pt x="14694" y="2363"/>
                </a:cubicBezTo>
                <a:cubicBezTo>
                  <a:pt x="14694" y="2176"/>
                  <a:pt x="14404" y="2025"/>
                  <a:pt x="14045" y="2025"/>
                </a:cubicBezTo>
                <a:close/>
                <a:moveTo>
                  <a:pt x="10800" y="20250"/>
                </a:moveTo>
                <a:cubicBezTo>
                  <a:pt x="11875" y="20250"/>
                  <a:pt x="12747" y="19796"/>
                  <a:pt x="12747" y="19237"/>
                </a:cubicBezTo>
                <a:cubicBezTo>
                  <a:pt x="12747" y="18678"/>
                  <a:pt x="11875" y="18225"/>
                  <a:pt x="10800" y="18225"/>
                </a:cubicBezTo>
                <a:cubicBezTo>
                  <a:pt x="9725" y="18225"/>
                  <a:pt x="8853" y="18678"/>
                  <a:pt x="8853" y="19237"/>
                </a:cubicBezTo>
                <a:cubicBezTo>
                  <a:pt x="8853" y="19796"/>
                  <a:pt x="9725" y="20250"/>
                  <a:pt x="10800" y="20250"/>
                </a:cubicBezTo>
                <a:close/>
                <a:moveTo>
                  <a:pt x="19004" y="21600"/>
                </a:moveTo>
                <a:lnTo>
                  <a:pt x="2596" y="21600"/>
                </a:lnTo>
                <a:cubicBezTo>
                  <a:pt x="1162" y="21600"/>
                  <a:pt x="0" y="20996"/>
                  <a:pt x="0" y="20250"/>
                </a:cubicBezTo>
                <a:lnTo>
                  <a:pt x="0" y="1350"/>
                </a:lnTo>
                <a:cubicBezTo>
                  <a:pt x="0" y="604"/>
                  <a:pt x="1162" y="0"/>
                  <a:pt x="2596" y="0"/>
                </a:cubicBezTo>
                <a:lnTo>
                  <a:pt x="19004" y="0"/>
                </a:lnTo>
                <a:cubicBezTo>
                  <a:pt x="20438" y="0"/>
                  <a:pt x="21600" y="604"/>
                  <a:pt x="21600" y="1350"/>
                </a:cubicBezTo>
                <a:lnTo>
                  <a:pt x="21600" y="20250"/>
                </a:lnTo>
                <a:cubicBezTo>
                  <a:pt x="21600" y="20996"/>
                  <a:pt x="20438" y="21600"/>
                  <a:pt x="19004" y="21600"/>
                </a:cubicBezTo>
                <a:close/>
              </a:path>
            </a:pathLst>
          </a:custGeom>
          <a:solidFill>
            <a:srgbClr val="FFFFFF"/>
          </a:solidFill>
        </p:spPr>
        <p:txBody>
          <a:bodyPr lIns="38100" tIns="38100" rIns="38100" bIns="38100">
            <a:noAutofit/>
          </a:bodyPr>
          <a:lstStyle/>
          <a:p>
            <a:pPr marL="0" indent="0" algn="ctr" defTabSz="457200">
              <a:spcBef>
                <a:spcPts val="0"/>
              </a:spcBef>
              <a:buSzTx/>
              <a:buNone/>
              <a:defRPr sz="3000" b="1">
                <a:solidFill>
                  <a:srgbClr val="434040"/>
                </a:solidFill>
                <a:latin typeface="Avenir Next"/>
                <a:ea typeface="Avenir Next"/>
                <a:cs typeface="Avenir Next"/>
                <a:sym typeface="Avenir Next"/>
              </a:defRPr>
            </a:pPr>
            <a:endParaRPr/>
          </a:p>
        </p:txBody>
      </p:sp>
      <p:sp>
        <p:nvSpPr>
          <p:cNvPr id="1137" name="Shape"/>
          <p:cNvSpPr>
            <a:spLocks noGrp="1"/>
          </p:cNvSpPr>
          <p:nvPr>
            <p:ph type="body" sz="quarter" idx="25"/>
          </p:nvPr>
        </p:nvSpPr>
        <p:spPr>
          <a:xfrm>
            <a:off x="5200659" y="4987906"/>
            <a:ext cx="766721" cy="769651"/>
          </a:xfrm>
          <a:custGeom>
            <a:avLst/>
            <a:gdLst/>
            <a:ahLst/>
            <a:cxnLst>
              <a:cxn ang="0">
                <a:pos x="wd2" y="hd2"/>
              </a:cxn>
              <a:cxn ang="5400000">
                <a:pos x="wd2" y="hd2"/>
              </a:cxn>
              <a:cxn ang="10800000">
                <a:pos x="wd2" y="hd2"/>
              </a:cxn>
              <a:cxn ang="16200000">
                <a:pos x="wd2" y="hd2"/>
              </a:cxn>
            </a:cxnLst>
            <a:rect l="0" t="0" r="r" b="b"/>
            <a:pathLst>
              <a:path w="20831" h="20834" extrusionOk="0">
                <a:moveTo>
                  <a:pt x="4373" y="11143"/>
                </a:moveTo>
                <a:cubicBezTo>
                  <a:pt x="6247" y="13023"/>
                  <a:pt x="9296" y="13032"/>
                  <a:pt x="11182" y="11165"/>
                </a:cubicBezTo>
                <a:cubicBezTo>
                  <a:pt x="13070" y="9297"/>
                  <a:pt x="13080" y="6259"/>
                  <a:pt x="11206" y="4379"/>
                </a:cubicBezTo>
                <a:cubicBezTo>
                  <a:pt x="9332" y="2499"/>
                  <a:pt x="6283" y="2489"/>
                  <a:pt x="4396" y="4357"/>
                </a:cubicBezTo>
                <a:cubicBezTo>
                  <a:pt x="2510" y="6225"/>
                  <a:pt x="2500" y="9262"/>
                  <a:pt x="4373" y="11143"/>
                </a:cubicBezTo>
                <a:close/>
                <a:moveTo>
                  <a:pt x="14366" y="11911"/>
                </a:moveTo>
                <a:lnTo>
                  <a:pt x="20831" y="18403"/>
                </a:lnTo>
                <a:lnTo>
                  <a:pt x="18375" y="20834"/>
                </a:lnTo>
                <a:lnTo>
                  <a:pt x="11910" y="14342"/>
                </a:lnTo>
                <a:cubicBezTo>
                  <a:pt x="8894" y="16220"/>
                  <a:pt x="4874" y="15850"/>
                  <a:pt x="2263" y="13231"/>
                </a:cubicBezTo>
                <a:cubicBezTo>
                  <a:pt x="-769" y="10189"/>
                  <a:pt x="-752" y="5276"/>
                  <a:pt x="2300" y="2255"/>
                </a:cubicBezTo>
                <a:cubicBezTo>
                  <a:pt x="5353" y="-766"/>
                  <a:pt x="10285" y="-750"/>
                  <a:pt x="13316" y="2291"/>
                </a:cubicBezTo>
                <a:cubicBezTo>
                  <a:pt x="15928" y="4912"/>
                  <a:pt x="16271" y="8918"/>
                  <a:pt x="14366" y="11911"/>
                </a:cubicBezTo>
                <a:close/>
              </a:path>
            </a:pathLst>
          </a:custGeom>
          <a:solidFill>
            <a:srgbClr val="FFFFFF"/>
          </a:solidFill>
        </p:spPr>
        <p:txBody>
          <a:bodyPr lIns="38100" tIns="38100" rIns="38100" bIns="38100">
            <a:noAutofit/>
          </a:bodyPr>
          <a:lstStyle/>
          <a:p>
            <a:pPr marL="0" indent="0" algn="ctr" defTabSz="457200">
              <a:spcBef>
                <a:spcPts val="0"/>
              </a:spcBef>
              <a:buSzTx/>
              <a:buNone/>
              <a:defRPr sz="3000" b="1">
                <a:solidFill>
                  <a:srgbClr val="434040"/>
                </a:solidFill>
                <a:latin typeface="Avenir Next"/>
                <a:ea typeface="Avenir Next"/>
                <a:cs typeface="Avenir Next"/>
                <a:sym typeface="Avenir Next"/>
              </a:defRPr>
            </a:pPr>
            <a:endParaRPr/>
          </a:p>
        </p:txBody>
      </p:sp>
      <p:sp>
        <p:nvSpPr>
          <p:cNvPr id="1138" name="Shape"/>
          <p:cNvSpPr>
            <a:spLocks noGrp="1"/>
          </p:cNvSpPr>
          <p:nvPr>
            <p:ph type="body" sz="quarter" idx="26"/>
          </p:nvPr>
        </p:nvSpPr>
        <p:spPr>
          <a:xfrm>
            <a:off x="7288215" y="5055031"/>
            <a:ext cx="635409" cy="635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108" y="21600"/>
                </a:lnTo>
                <a:lnTo>
                  <a:pt x="11907" y="14163"/>
                </a:lnTo>
                <a:lnTo>
                  <a:pt x="18790" y="21046"/>
                </a:lnTo>
                <a:lnTo>
                  <a:pt x="21010" y="18825"/>
                </a:lnTo>
                <a:lnTo>
                  <a:pt x="14112" y="11927"/>
                </a:lnTo>
                <a:lnTo>
                  <a:pt x="21600" y="9109"/>
                </a:lnTo>
                <a:cubicBezTo>
                  <a:pt x="21600" y="9109"/>
                  <a:pt x="0" y="0"/>
                  <a:pt x="0" y="0"/>
                </a:cubicBezTo>
                <a:close/>
              </a:path>
            </a:pathLst>
          </a:custGeom>
          <a:solidFill>
            <a:srgbClr val="FFFFFF"/>
          </a:solidFill>
        </p:spPr>
        <p:txBody>
          <a:bodyPr lIns="38100" tIns="38100" rIns="38100" bIns="38100">
            <a:noAutofit/>
          </a:bodyPr>
          <a:lstStyle/>
          <a:p>
            <a:pPr marL="0" indent="0" algn="ctr" defTabSz="457200">
              <a:spcBef>
                <a:spcPts val="0"/>
              </a:spcBef>
              <a:buSzTx/>
              <a:buNone/>
              <a:defRPr sz="3000" b="1">
                <a:solidFill>
                  <a:srgbClr val="434040"/>
                </a:solidFill>
                <a:latin typeface="Avenir Next"/>
                <a:ea typeface="Avenir Next"/>
                <a:cs typeface="Avenir Next"/>
                <a:sym typeface="Avenir Next"/>
              </a:defRPr>
            </a:pPr>
            <a:endParaRPr/>
          </a:p>
        </p:txBody>
      </p:sp>
      <p:sp>
        <p:nvSpPr>
          <p:cNvPr id="1139" name="Shape"/>
          <p:cNvSpPr>
            <a:spLocks noGrp="1"/>
          </p:cNvSpPr>
          <p:nvPr>
            <p:ph type="body" sz="quarter" idx="27"/>
          </p:nvPr>
        </p:nvSpPr>
        <p:spPr>
          <a:xfrm>
            <a:off x="9390422" y="4952827"/>
            <a:ext cx="839789" cy="839810"/>
          </a:xfrm>
          <a:custGeom>
            <a:avLst/>
            <a:gdLst/>
            <a:ahLst/>
            <a:cxnLst>
              <a:cxn ang="0">
                <a:pos x="wd2" y="hd2"/>
              </a:cxn>
              <a:cxn ang="5400000">
                <a:pos x="wd2" y="hd2"/>
              </a:cxn>
              <a:cxn ang="10800000">
                <a:pos x="wd2" y="hd2"/>
              </a:cxn>
              <a:cxn ang="16200000">
                <a:pos x="wd2" y="hd2"/>
              </a:cxn>
            </a:cxnLst>
            <a:rect l="0" t="0" r="r" b="b"/>
            <a:pathLst>
              <a:path w="21600" h="21600" extrusionOk="0">
                <a:moveTo>
                  <a:pt x="10800" y="6913"/>
                </a:moveTo>
                <a:cubicBezTo>
                  <a:pt x="8653" y="6913"/>
                  <a:pt x="6912" y="8653"/>
                  <a:pt x="6912" y="10800"/>
                </a:cubicBezTo>
                <a:cubicBezTo>
                  <a:pt x="6912" y="12947"/>
                  <a:pt x="8653" y="14687"/>
                  <a:pt x="10800" y="14687"/>
                </a:cubicBezTo>
                <a:cubicBezTo>
                  <a:pt x="12947" y="14687"/>
                  <a:pt x="14687" y="12947"/>
                  <a:pt x="14687" y="10800"/>
                </a:cubicBezTo>
                <a:cubicBezTo>
                  <a:pt x="14687" y="8653"/>
                  <a:pt x="12947" y="6913"/>
                  <a:pt x="10800" y="6913"/>
                </a:cubicBezTo>
                <a:close/>
                <a:moveTo>
                  <a:pt x="21600" y="9257"/>
                </a:moveTo>
                <a:lnTo>
                  <a:pt x="21600" y="12343"/>
                </a:lnTo>
                <a:cubicBezTo>
                  <a:pt x="21600" y="12343"/>
                  <a:pt x="20184" y="12738"/>
                  <a:pt x="18089" y="13128"/>
                </a:cubicBezTo>
                <a:cubicBezTo>
                  <a:pt x="17994" y="13428"/>
                  <a:pt x="17898" y="13723"/>
                  <a:pt x="17766" y="14007"/>
                </a:cubicBezTo>
                <a:cubicBezTo>
                  <a:pt x="19158" y="15729"/>
                  <a:pt x="20056" y="16971"/>
                  <a:pt x="20056" y="16971"/>
                </a:cubicBezTo>
                <a:lnTo>
                  <a:pt x="16970" y="20057"/>
                </a:lnTo>
                <a:cubicBezTo>
                  <a:pt x="16970" y="20057"/>
                  <a:pt x="15727" y="19158"/>
                  <a:pt x="14006" y="17768"/>
                </a:cubicBezTo>
                <a:cubicBezTo>
                  <a:pt x="13725" y="17897"/>
                  <a:pt x="13429" y="17994"/>
                  <a:pt x="13131" y="18089"/>
                </a:cubicBezTo>
                <a:cubicBezTo>
                  <a:pt x="12740" y="20184"/>
                  <a:pt x="12341" y="21600"/>
                  <a:pt x="12341" y="21600"/>
                </a:cubicBezTo>
                <a:lnTo>
                  <a:pt x="9257" y="21600"/>
                </a:lnTo>
                <a:cubicBezTo>
                  <a:pt x="9257" y="21600"/>
                  <a:pt x="8859" y="20187"/>
                  <a:pt x="8467" y="18098"/>
                </a:cubicBezTo>
                <a:cubicBezTo>
                  <a:pt x="8166" y="18003"/>
                  <a:pt x="7867" y="17907"/>
                  <a:pt x="7583" y="17777"/>
                </a:cubicBezTo>
                <a:cubicBezTo>
                  <a:pt x="5866" y="19163"/>
                  <a:pt x="4628" y="20057"/>
                  <a:pt x="4628" y="20057"/>
                </a:cubicBezTo>
                <a:lnTo>
                  <a:pt x="1543" y="16972"/>
                </a:lnTo>
                <a:cubicBezTo>
                  <a:pt x="1543" y="16972"/>
                  <a:pt x="2434" y="15738"/>
                  <a:pt x="3816" y="14027"/>
                </a:cubicBezTo>
                <a:cubicBezTo>
                  <a:pt x="3682" y="13741"/>
                  <a:pt x="3581" y="13440"/>
                  <a:pt x="3483" y="13136"/>
                </a:cubicBezTo>
                <a:cubicBezTo>
                  <a:pt x="1403" y="12743"/>
                  <a:pt x="0" y="12343"/>
                  <a:pt x="0" y="12343"/>
                </a:cubicBezTo>
                <a:lnTo>
                  <a:pt x="0" y="9257"/>
                </a:lnTo>
                <a:cubicBezTo>
                  <a:pt x="0" y="9257"/>
                  <a:pt x="1398" y="8860"/>
                  <a:pt x="3473" y="8469"/>
                </a:cubicBezTo>
                <a:cubicBezTo>
                  <a:pt x="3570" y="8160"/>
                  <a:pt x="3671" y="7856"/>
                  <a:pt x="3805" y="7565"/>
                </a:cubicBezTo>
                <a:cubicBezTo>
                  <a:pt x="2429" y="5858"/>
                  <a:pt x="1543" y="4629"/>
                  <a:pt x="1543" y="4629"/>
                </a:cubicBezTo>
                <a:lnTo>
                  <a:pt x="4628" y="1543"/>
                </a:lnTo>
                <a:cubicBezTo>
                  <a:pt x="4628" y="1543"/>
                  <a:pt x="5858" y="2430"/>
                  <a:pt x="7565" y="3805"/>
                </a:cubicBezTo>
                <a:cubicBezTo>
                  <a:pt x="7856" y="3671"/>
                  <a:pt x="8162" y="3570"/>
                  <a:pt x="8472" y="3472"/>
                </a:cubicBezTo>
                <a:cubicBezTo>
                  <a:pt x="8863" y="1399"/>
                  <a:pt x="9257" y="0"/>
                  <a:pt x="9257" y="0"/>
                </a:cubicBezTo>
                <a:lnTo>
                  <a:pt x="12341" y="0"/>
                </a:lnTo>
                <a:cubicBezTo>
                  <a:pt x="12341" y="0"/>
                  <a:pt x="12741" y="1404"/>
                  <a:pt x="13132" y="3482"/>
                </a:cubicBezTo>
                <a:cubicBezTo>
                  <a:pt x="13437" y="3581"/>
                  <a:pt x="13738" y="3681"/>
                  <a:pt x="14025" y="3814"/>
                </a:cubicBezTo>
                <a:cubicBezTo>
                  <a:pt x="15736" y="2434"/>
                  <a:pt x="16970" y="1543"/>
                  <a:pt x="16970" y="1543"/>
                </a:cubicBezTo>
                <a:lnTo>
                  <a:pt x="20056" y="4629"/>
                </a:lnTo>
                <a:cubicBezTo>
                  <a:pt x="20056" y="4629"/>
                  <a:pt x="19164" y="5869"/>
                  <a:pt x="17778" y="7587"/>
                </a:cubicBezTo>
                <a:cubicBezTo>
                  <a:pt x="17909" y="7870"/>
                  <a:pt x="18002" y="8169"/>
                  <a:pt x="18099" y="8469"/>
                </a:cubicBezTo>
                <a:cubicBezTo>
                  <a:pt x="20187" y="8861"/>
                  <a:pt x="21600" y="9257"/>
                  <a:pt x="21600" y="9257"/>
                </a:cubicBezTo>
                <a:close/>
              </a:path>
            </a:pathLst>
          </a:custGeom>
          <a:solidFill>
            <a:srgbClr val="FFFFFF"/>
          </a:solidFill>
        </p:spPr>
        <p:txBody>
          <a:bodyPr lIns="38100" tIns="38100" rIns="38100" bIns="38100">
            <a:noAutofit/>
          </a:bodyPr>
          <a:lstStyle/>
          <a:p>
            <a:pPr marL="0" indent="0" algn="ctr" defTabSz="457200">
              <a:spcBef>
                <a:spcPts val="0"/>
              </a:spcBef>
              <a:buSzTx/>
              <a:buNone/>
              <a:defRPr sz="3000" b="1">
                <a:solidFill>
                  <a:srgbClr val="434040"/>
                </a:solidFill>
                <a:latin typeface="Avenir Next"/>
                <a:ea typeface="Avenir Next"/>
                <a:cs typeface="Avenir Next"/>
                <a:sym typeface="Avenir Next"/>
              </a:defRPr>
            </a:pPr>
            <a:endParaRPr/>
          </a:p>
        </p:txBody>
      </p:sp>
      <p:sp>
        <p:nvSpPr>
          <p:cNvPr id="1140" name="Body Level One…"/>
          <p:cNvSpPr txBox="1">
            <a:spLocks noGrp="1"/>
          </p:cNvSpPr>
          <p:nvPr>
            <p:ph type="body" sz="quarter" idx="1"/>
          </p:nvPr>
        </p:nvSpPr>
        <p:spPr>
          <a:xfrm>
            <a:off x="1805356" y="7660486"/>
            <a:ext cx="2769675" cy="769651"/>
          </a:xfrm>
          <a:prstGeom prst="rect">
            <a:avLst/>
          </a:prstGeom>
        </p:spPr>
        <p:txBody>
          <a:bodyPr lIns="0" tIns="0" rIns="0" bIns="0">
            <a:noAutofit/>
          </a:bodyPr>
          <a:lstStyle>
            <a:lvl1pPr marL="0" indent="0" algn="ctr">
              <a:spcBef>
                <a:spcPts val="0"/>
              </a:spcBef>
              <a:buSzTx/>
              <a:buNone/>
              <a:defRPr sz="1300">
                <a:solidFill>
                  <a:srgbClr val="404341"/>
                </a:solidFill>
                <a:latin typeface="Avenir Next"/>
                <a:ea typeface="Avenir Next"/>
                <a:cs typeface="Avenir Next"/>
                <a:sym typeface="Avenir Next"/>
              </a:defRPr>
            </a:lvl1pPr>
            <a:lvl2pPr marL="0" indent="0" algn="ctr">
              <a:spcBef>
                <a:spcPts val="0"/>
              </a:spcBef>
              <a:buSzTx/>
              <a:buNone/>
              <a:defRPr sz="1300">
                <a:solidFill>
                  <a:srgbClr val="404341"/>
                </a:solidFill>
                <a:latin typeface="Avenir Next"/>
                <a:ea typeface="Avenir Next"/>
                <a:cs typeface="Avenir Next"/>
                <a:sym typeface="Avenir Next"/>
              </a:defRPr>
            </a:lvl2pPr>
            <a:lvl3pPr marL="0" indent="0" algn="ctr">
              <a:spcBef>
                <a:spcPts val="0"/>
              </a:spcBef>
              <a:buSzTx/>
              <a:buNone/>
              <a:defRPr sz="1300">
                <a:solidFill>
                  <a:srgbClr val="404341"/>
                </a:solidFill>
                <a:latin typeface="Avenir Next"/>
                <a:ea typeface="Avenir Next"/>
                <a:cs typeface="Avenir Next"/>
                <a:sym typeface="Avenir Next"/>
              </a:defRPr>
            </a:lvl3pPr>
            <a:lvl4pPr marL="0" indent="0" algn="ctr">
              <a:spcBef>
                <a:spcPts val="0"/>
              </a:spcBef>
              <a:buSzTx/>
              <a:buNone/>
              <a:defRPr sz="1300">
                <a:solidFill>
                  <a:srgbClr val="404341"/>
                </a:solidFill>
                <a:latin typeface="Avenir Next"/>
                <a:ea typeface="Avenir Next"/>
                <a:cs typeface="Avenir Next"/>
                <a:sym typeface="Avenir Next"/>
              </a:defRPr>
            </a:lvl4pPr>
            <a:lvl5pPr marL="0" indent="0" algn="ctr">
              <a:spcBef>
                <a:spcPts val="0"/>
              </a:spcBef>
              <a:buSzTx/>
              <a:buNone/>
              <a:defRPr sz="1300">
                <a:solidFill>
                  <a:srgbClr val="404341"/>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141"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142" name="Slide Number"/>
          <p:cNvSpPr txBox="1">
            <a:spLocks noGrp="1"/>
          </p:cNvSpPr>
          <p:nvPr>
            <p:ph type="sldNum" sz="quarter" idx="2"/>
          </p:nvPr>
        </p:nvSpPr>
        <p:spPr>
          <a:xfrm>
            <a:off x="11734335" y="793750"/>
            <a:ext cx="308052" cy="317500"/>
          </a:xfrm>
          <a:prstGeom prst="rect">
            <a:avLst/>
          </a:prstGeom>
        </p:spPr>
        <p:txBody>
          <a:bodyPr lIns="0" tIns="0" rIns="0" bIns="0">
            <a:spAutoFit/>
          </a:bodyPr>
          <a:lstStyle>
            <a:lvl1pPr>
              <a:defRPr sz="1800" b="1">
                <a:solidFill>
                  <a:srgbClr val="434040"/>
                </a:solidFill>
                <a:latin typeface="Avenir Next"/>
                <a:ea typeface="Avenir Next"/>
                <a:cs typeface="Avenir Next"/>
                <a:sym typeface="Avenir Next"/>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1149"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AFD2E1"/>
          </a:solidFill>
          <a:ln w="12700">
            <a:miter lim="400000"/>
          </a:ln>
        </p:spPr>
        <p:txBody>
          <a:bodyPr lIns="0" tIns="0" rIns="0" bIns="0" anchor="ctr"/>
          <a:lstStyle/>
          <a:p>
            <a:pPr algn="l">
              <a:defRPr>
                <a:solidFill>
                  <a:srgbClr val="FFFFFF"/>
                </a:solidFill>
              </a:defRPr>
            </a:pPr>
            <a:endParaRPr/>
          </a:p>
        </p:txBody>
      </p:sp>
      <p:sp>
        <p:nvSpPr>
          <p:cNvPr id="1150" name="Body Level One…"/>
          <p:cNvSpPr txBox="1">
            <a:spLocks noGrp="1"/>
          </p:cNvSpPr>
          <p:nvPr>
            <p:ph type="body" idx="1"/>
          </p:nvPr>
        </p:nvSpPr>
        <p:spPr>
          <a:xfrm>
            <a:off x="2036233" y="2669641"/>
            <a:ext cx="10160001" cy="5775524"/>
          </a:xfrm>
          <a:prstGeom prst="rect">
            <a:avLst/>
          </a:prstGeom>
        </p:spPr>
        <p:txBody>
          <a:bodyPr lIns="0" tIns="0" rIns="0" bIns="0" anchor="t">
            <a:noAutofit/>
          </a:bodyPr>
          <a:lstStyle>
            <a:lvl1pPr marL="3810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1pPr>
            <a:lvl2pPr marL="6096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2pPr>
            <a:lvl3pPr marL="8382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3pPr>
            <a:lvl4pPr marL="10668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4pPr>
            <a:lvl5pPr marL="12954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151" name="Title Text"/>
          <p:cNvSpPr>
            <a:spLocks noGrp="1"/>
          </p:cNvSpPr>
          <p:nvPr>
            <p:ph type="title"/>
          </p:nvPr>
        </p:nvSpPr>
        <p:spPr>
          <a:xfrm>
            <a:off x="2036233" y="636620"/>
            <a:ext cx="10160001" cy="1274300"/>
          </a:xfrm>
          <a:prstGeom prst="rect">
            <a:avLst/>
          </a:prstGeom>
        </p:spPr>
        <p:txBody>
          <a:bodyPr lIns="0" tIns="0" rIns="0" bIns="0"/>
          <a:lstStyle>
            <a:lvl1pPr>
              <a:lnSpc>
                <a:spcPct val="80000"/>
              </a:lnSpc>
              <a:defRPr sz="7000" b="1" cap="all" spc="349">
                <a:solidFill>
                  <a:srgbClr val="AFD2E1"/>
                </a:solidFill>
                <a:latin typeface="Avenir Next"/>
                <a:ea typeface="Avenir Next"/>
                <a:cs typeface="Avenir Next"/>
                <a:sym typeface="Avenir Next"/>
              </a:defRPr>
            </a:lvl1pPr>
          </a:lstStyle>
          <a:p>
            <a:r>
              <a:t>Title Text</a:t>
            </a:r>
          </a:p>
        </p:txBody>
      </p:sp>
      <p:sp>
        <p:nvSpPr>
          <p:cNvPr id="1152"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153"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Bullets copy">
    <p:spTree>
      <p:nvGrpSpPr>
        <p:cNvPr id="1" name=""/>
        <p:cNvGrpSpPr/>
        <p:nvPr/>
      </p:nvGrpSpPr>
      <p:grpSpPr>
        <a:xfrm>
          <a:off x="0" y="0"/>
          <a:ext cx="0" cy="0"/>
          <a:chOff x="0" y="0"/>
          <a:chExt cx="0" cy="0"/>
        </a:xfrm>
      </p:grpSpPr>
      <p:sp>
        <p:nvSpPr>
          <p:cNvPr id="1160"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F07D22"/>
          </a:solidFill>
          <a:ln w="12700">
            <a:miter lim="400000"/>
          </a:ln>
        </p:spPr>
        <p:txBody>
          <a:bodyPr lIns="0" tIns="0" rIns="0" bIns="0" anchor="ctr"/>
          <a:lstStyle/>
          <a:p>
            <a:pPr algn="l">
              <a:defRPr>
                <a:solidFill>
                  <a:srgbClr val="FFFFFF"/>
                </a:solidFill>
              </a:defRPr>
            </a:pPr>
            <a:endParaRPr/>
          </a:p>
        </p:txBody>
      </p:sp>
      <p:sp>
        <p:nvSpPr>
          <p:cNvPr id="1161" name="Body Level One…"/>
          <p:cNvSpPr txBox="1">
            <a:spLocks noGrp="1"/>
          </p:cNvSpPr>
          <p:nvPr>
            <p:ph type="body" idx="1"/>
          </p:nvPr>
        </p:nvSpPr>
        <p:spPr>
          <a:xfrm>
            <a:off x="2036233" y="2669641"/>
            <a:ext cx="10160001" cy="5775524"/>
          </a:xfrm>
          <a:prstGeom prst="rect">
            <a:avLst/>
          </a:prstGeom>
        </p:spPr>
        <p:txBody>
          <a:bodyPr lIns="0" tIns="0" rIns="0" bIns="0" anchor="t">
            <a:noAutofit/>
          </a:bodyPr>
          <a:lstStyle>
            <a:lvl1pPr marL="3810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1pPr>
            <a:lvl2pPr marL="6096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2pPr>
            <a:lvl3pPr marL="8382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3pPr>
            <a:lvl4pPr marL="10668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4pPr>
            <a:lvl5pPr marL="12954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162" name="Title Text"/>
          <p:cNvSpPr>
            <a:spLocks noGrp="1"/>
          </p:cNvSpPr>
          <p:nvPr>
            <p:ph type="title"/>
          </p:nvPr>
        </p:nvSpPr>
        <p:spPr>
          <a:xfrm>
            <a:off x="2036233" y="636620"/>
            <a:ext cx="10160001" cy="1274300"/>
          </a:xfrm>
          <a:prstGeom prst="rect">
            <a:avLst/>
          </a:prstGeom>
        </p:spPr>
        <p:txBody>
          <a:bodyPr lIns="0" tIns="0" rIns="0" bIns="0"/>
          <a:lstStyle>
            <a:lvl1pPr>
              <a:lnSpc>
                <a:spcPct val="80000"/>
              </a:lnSpc>
              <a:defRPr sz="7000" b="1" cap="all" spc="349">
                <a:solidFill>
                  <a:srgbClr val="F07D22"/>
                </a:solidFill>
                <a:latin typeface="Avenir Next"/>
                <a:ea typeface="Avenir Next"/>
                <a:cs typeface="Avenir Next"/>
                <a:sym typeface="Avenir Next"/>
              </a:defRPr>
            </a:lvl1pPr>
          </a:lstStyle>
          <a:p>
            <a:r>
              <a:t>Title Text</a:t>
            </a:r>
          </a:p>
        </p:txBody>
      </p:sp>
      <p:sp>
        <p:nvSpPr>
          <p:cNvPr id="1163"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164"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Bullets copy 1">
    <p:spTree>
      <p:nvGrpSpPr>
        <p:cNvPr id="1" name=""/>
        <p:cNvGrpSpPr/>
        <p:nvPr/>
      </p:nvGrpSpPr>
      <p:grpSpPr>
        <a:xfrm>
          <a:off x="0" y="0"/>
          <a:ext cx="0" cy="0"/>
          <a:chOff x="0" y="0"/>
          <a:chExt cx="0" cy="0"/>
        </a:xfrm>
      </p:grpSpPr>
      <p:sp>
        <p:nvSpPr>
          <p:cNvPr id="1171"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F9BD2C"/>
          </a:solidFill>
          <a:ln w="12700">
            <a:miter lim="400000"/>
          </a:ln>
        </p:spPr>
        <p:txBody>
          <a:bodyPr lIns="0" tIns="0" rIns="0" bIns="0" anchor="ctr"/>
          <a:lstStyle/>
          <a:p>
            <a:pPr algn="l">
              <a:defRPr>
                <a:solidFill>
                  <a:srgbClr val="FFFFFF"/>
                </a:solidFill>
              </a:defRPr>
            </a:pPr>
            <a:endParaRPr/>
          </a:p>
        </p:txBody>
      </p:sp>
      <p:sp>
        <p:nvSpPr>
          <p:cNvPr id="1172" name="Body Level One…"/>
          <p:cNvSpPr txBox="1">
            <a:spLocks noGrp="1"/>
          </p:cNvSpPr>
          <p:nvPr>
            <p:ph type="body" idx="1"/>
          </p:nvPr>
        </p:nvSpPr>
        <p:spPr>
          <a:xfrm>
            <a:off x="2036233" y="2669641"/>
            <a:ext cx="10160001" cy="5775524"/>
          </a:xfrm>
          <a:prstGeom prst="rect">
            <a:avLst/>
          </a:prstGeom>
        </p:spPr>
        <p:txBody>
          <a:bodyPr lIns="0" tIns="0" rIns="0" bIns="0" anchor="t">
            <a:noAutofit/>
          </a:bodyPr>
          <a:lstStyle>
            <a:lvl1pPr marL="3810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1pPr>
            <a:lvl2pPr marL="6096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2pPr>
            <a:lvl3pPr marL="8382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3pPr>
            <a:lvl4pPr marL="10668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4pPr>
            <a:lvl5pPr marL="12954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173" name="Title Text"/>
          <p:cNvSpPr>
            <a:spLocks noGrp="1"/>
          </p:cNvSpPr>
          <p:nvPr>
            <p:ph type="title"/>
          </p:nvPr>
        </p:nvSpPr>
        <p:spPr>
          <a:xfrm>
            <a:off x="2036233" y="636620"/>
            <a:ext cx="10160001" cy="1274300"/>
          </a:xfrm>
          <a:prstGeom prst="rect">
            <a:avLst/>
          </a:prstGeom>
        </p:spPr>
        <p:txBody>
          <a:bodyPr lIns="0" tIns="0" rIns="0" bIns="0"/>
          <a:lstStyle>
            <a:lvl1pPr>
              <a:lnSpc>
                <a:spcPct val="80000"/>
              </a:lnSpc>
              <a:defRPr sz="7000" b="1" cap="all" spc="349">
                <a:solidFill>
                  <a:srgbClr val="F9BD2C"/>
                </a:solidFill>
                <a:latin typeface="Avenir Next"/>
                <a:ea typeface="Avenir Next"/>
                <a:cs typeface="Avenir Next"/>
                <a:sym typeface="Avenir Next"/>
              </a:defRPr>
            </a:lvl1pPr>
          </a:lstStyle>
          <a:p>
            <a:r>
              <a:t>Title Text</a:t>
            </a:r>
          </a:p>
        </p:txBody>
      </p:sp>
      <p:sp>
        <p:nvSpPr>
          <p:cNvPr id="1174"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175"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Bullets copy 2">
    <p:spTree>
      <p:nvGrpSpPr>
        <p:cNvPr id="1" name=""/>
        <p:cNvGrpSpPr/>
        <p:nvPr/>
      </p:nvGrpSpPr>
      <p:grpSpPr>
        <a:xfrm>
          <a:off x="0" y="0"/>
          <a:ext cx="0" cy="0"/>
          <a:chOff x="0" y="0"/>
          <a:chExt cx="0" cy="0"/>
        </a:xfrm>
      </p:grpSpPr>
      <p:sp>
        <p:nvSpPr>
          <p:cNvPr id="1182"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774D76"/>
          </a:solidFill>
          <a:ln w="12700">
            <a:miter lim="400000"/>
          </a:ln>
        </p:spPr>
        <p:txBody>
          <a:bodyPr lIns="0" tIns="0" rIns="0" bIns="0" anchor="ctr"/>
          <a:lstStyle/>
          <a:p>
            <a:pPr algn="l">
              <a:defRPr>
                <a:solidFill>
                  <a:srgbClr val="FFFFFF"/>
                </a:solidFill>
              </a:defRPr>
            </a:pPr>
            <a:endParaRPr/>
          </a:p>
        </p:txBody>
      </p:sp>
      <p:sp>
        <p:nvSpPr>
          <p:cNvPr id="1183" name="Body Level One…"/>
          <p:cNvSpPr txBox="1">
            <a:spLocks noGrp="1"/>
          </p:cNvSpPr>
          <p:nvPr>
            <p:ph type="body" idx="1"/>
          </p:nvPr>
        </p:nvSpPr>
        <p:spPr>
          <a:xfrm>
            <a:off x="2036233" y="2669641"/>
            <a:ext cx="10160001" cy="5775524"/>
          </a:xfrm>
          <a:prstGeom prst="rect">
            <a:avLst/>
          </a:prstGeom>
        </p:spPr>
        <p:txBody>
          <a:bodyPr lIns="0" tIns="0" rIns="0" bIns="0" anchor="t">
            <a:noAutofit/>
          </a:bodyPr>
          <a:lstStyle>
            <a:lvl1pPr marL="3810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1pPr>
            <a:lvl2pPr marL="6096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2pPr>
            <a:lvl3pPr marL="8382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3pPr>
            <a:lvl4pPr marL="10668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4pPr>
            <a:lvl5pPr marL="12954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184" name="Title Text"/>
          <p:cNvSpPr>
            <a:spLocks noGrp="1"/>
          </p:cNvSpPr>
          <p:nvPr>
            <p:ph type="title"/>
          </p:nvPr>
        </p:nvSpPr>
        <p:spPr>
          <a:xfrm>
            <a:off x="2036233" y="636620"/>
            <a:ext cx="10160001" cy="1274300"/>
          </a:xfrm>
          <a:prstGeom prst="rect">
            <a:avLst/>
          </a:prstGeom>
        </p:spPr>
        <p:txBody>
          <a:bodyPr lIns="0" tIns="0" rIns="0" bIns="0"/>
          <a:lstStyle>
            <a:lvl1pPr>
              <a:lnSpc>
                <a:spcPct val="80000"/>
              </a:lnSpc>
              <a:defRPr sz="7000" b="1" cap="all" spc="349">
                <a:solidFill>
                  <a:srgbClr val="774D76"/>
                </a:solidFill>
                <a:latin typeface="Avenir Next"/>
                <a:ea typeface="Avenir Next"/>
                <a:cs typeface="Avenir Next"/>
                <a:sym typeface="Avenir Next"/>
              </a:defRPr>
            </a:lvl1pPr>
          </a:lstStyle>
          <a:p>
            <a:r>
              <a:t>Title Text</a:t>
            </a:r>
          </a:p>
        </p:txBody>
      </p:sp>
      <p:sp>
        <p:nvSpPr>
          <p:cNvPr id="1185"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186"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4">
    <p:spTree>
      <p:nvGrpSpPr>
        <p:cNvPr id="1" name=""/>
        <p:cNvGrpSpPr/>
        <p:nvPr/>
      </p:nvGrpSpPr>
      <p:grpSpPr>
        <a:xfrm>
          <a:off x="0" y="0"/>
          <a:ext cx="0" cy="0"/>
          <a:chOff x="0" y="0"/>
          <a:chExt cx="0" cy="0"/>
        </a:xfrm>
      </p:grpSpPr>
      <p:sp>
        <p:nvSpPr>
          <p:cNvPr id="72" name="Body Level One…"/>
          <p:cNvSpPr txBox="1">
            <a:spLocks noGrp="1"/>
          </p:cNvSpPr>
          <p:nvPr>
            <p:ph type="body" sz="quarter" idx="1"/>
          </p:nvPr>
        </p:nvSpPr>
        <p:spPr>
          <a:xfrm>
            <a:off x="2036233" y="5219431"/>
            <a:ext cx="10160001" cy="444501"/>
          </a:xfrm>
          <a:prstGeom prst="rect">
            <a:avLst/>
          </a:prstGeom>
        </p:spPr>
        <p:txBody>
          <a:bodyPr lIns="0" tIns="0" rIns="0" bIns="0" anchor="t">
            <a:noAutofit/>
          </a:bodyPr>
          <a:lstStyle>
            <a:lvl1pPr marL="0" indent="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1pPr>
            <a:lvl2pPr marL="0" indent="2286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2pPr>
            <a:lvl3pPr marL="0" indent="4572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3pPr>
            <a:lvl4pPr marL="0" indent="6858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4pPr>
            <a:lvl5pPr marL="0" indent="9144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5pPr>
          </a:lstStyle>
          <a:p>
            <a:r>
              <a:t>Body Level One</a:t>
            </a:r>
          </a:p>
          <a:p>
            <a:pPr lvl="1"/>
            <a:r>
              <a:t>Body Level Two</a:t>
            </a:r>
          </a:p>
          <a:p>
            <a:pPr lvl="2"/>
            <a:r>
              <a:t>Body Level Three</a:t>
            </a:r>
          </a:p>
          <a:p>
            <a:pPr lvl="3"/>
            <a:r>
              <a:t>Body Level Four</a:t>
            </a:r>
          </a:p>
          <a:p>
            <a:pPr lvl="4"/>
            <a:r>
              <a:t>Body Level Five</a:t>
            </a:r>
          </a:p>
        </p:txBody>
      </p:sp>
      <p:sp>
        <p:nvSpPr>
          <p:cNvPr id="73" name="Title Text"/>
          <p:cNvSpPr>
            <a:spLocks noGrp="1"/>
          </p:cNvSpPr>
          <p:nvPr>
            <p:ph type="title"/>
          </p:nvPr>
        </p:nvSpPr>
        <p:spPr>
          <a:xfrm>
            <a:off x="2036233" y="3485653"/>
            <a:ext cx="10160001" cy="1645312"/>
          </a:xfrm>
          <a:prstGeom prst="rect">
            <a:avLst/>
          </a:prstGeom>
        </p:spPr>
        <p:txBody>
          <a:bodyPr lIns="0" tIns="0" rIns="0" bIns="0" anchor="b"/>
          <a:lstStyle>
            <a:lvl1pPr>
              <a:lnSpc>
                <a:spcPct val="80000"/>
              </a:lnSpc>
              <a:defRPr sz="10000" b="1" cap="all" spc="499">
                <a:solidFill>
                  <a:srgbClr val="774D76"/>
                </a:solidFill>
                <a:latin typeface="Avenir Next"/>
                <a:ea typeface="Avenir Next"/>
                <a:cs typeface="Avenir Next"/>
                <a:sym typeface="Avenir Next"/>
              </a:defRPr>
            </a:lvl1pPr>
          </a:lstStyle>
          <a:p>
            <a:r>
              <a:t>Title Text</a:t>
            </a:r>
          </a:p>
        </p:txBody>
      </p:sp>
      <p:sp>
        <p:nvSpPr>
          <p:cNvPr id="74"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774D76"/>
          </a:solidFill>
          <a:ln w="12700">
            <a:miter lim="400000"/>
          </a:ln>
        </p:spPr>
        <p:txBody>
          <a:bodyPr lIns="0" tIns="0" rIns="0" bIns="0" anchor="ctr"/>
          <a:lstStyle/>
          <a:p>
            <a:pPr algn="l">
              <a:defRPr>
                <a:solidFill>
                  <a:srgbClr val="FFFFFF"/>
                </a:solidFill>
              </a:defRPr>
            </a:pPr>
            <a:endParaRPr/>
          </a:p>
        </p:txBody>
      </p:sp>
      <p:sp>
        <p:nvSpPr>
          <p:cNvPr id="75"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76" name="Slide Number"/>
          <p:cNvSpPr txBox="1">
            <a:spLocks noGrp="1"/>
          </p:cNvSpPr>
          <p:nvPr>
            <p:ph type="sldNum" sz="quarter" idx="2"/>
          </p:nvPr>
        </p:nvSpPr>
        <p:spPr>
          <a:xfrm>
            <a:off x="471947" y="4690745"/>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Bullets copy 3">
    <p:spTree>
      <p:nvGrpSpPr>
        <p:cNvPr id="1" name=""/>
        <p:cNvGrpSpPr/>
        <p:nvPr/>
      </p:nvGrpSpPr>
      <p:grpSpPr>
        <a:xfrm>
          <a:off x="0" y="0"/>
          <a:ext cx="0" cy="0"/>
          <a:chOff x="0" y="0"/>
          <a:chExt cx="0" cy="0"/>
        </a:xfrm>
      </p:grpSpPr>
      <p:sp>
        <p:nvSpPr>
          <p:cNvPr id="1193"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2C8AC0"/>
          </a:solidFill>
          <a:ln w="12700">
            <a:miter lim="400000"/>
          </a:ln>
        </p:spPr>
        <p:txBody>
          <a:bodyPr lIns="0" tIns="0" rIns="0" bIns="0" anchor="ctr"/>
          <a:lstStyle/>
          <a:p>
            <a:pPr algn="l">
              <a:defRPr>
                <a:solidFill>
                  <a:srgbClr val="FFFFFF"/>
                </a:solidFill>
              </a:defRPr>
            </a:pPr>
            <a:endParaRPr/>
          </a:p>
        </p:txBody>
      </p:sp>
      <p:sp>
        <p:nvSpPr>
          <p:cNvPr id="1194" name="Body Level One…"/>
          <p:cNvSpPr txBox="1">
            <a:spLocks noGrp="1"/>
          </p:cNvSpPr>
          <p:nvPr>
            <p:ph type="body" idx="1"/>
          </p:nvPr>
        </p:nvSpPr>
        <p:spPr>
          <a:xfrm>
            <a:off x="2036233" y="2669641"/>
            <a:ext cx="10160001" cy="5775524"/>
          </a:xfrm>
          <a:prstGeom prst="rect">
            <a:avLst/>
          </a:prstGeom>
        </p:spPr>
        <p:txBody>
          <a:bodyPr lIns="0" tIns="0" rIns="0" bIns="0" anchor="t">
            <a:noAutofit/>
          </a:bodyPr>
          <a:lstStyle>
            <a:lvl1pPr marL="3810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1pPr>
            <a:lvl2pPr marL="6096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2pPr>
            <a:lvl3pPr marL="8382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3pPr>
            <a:lvl4pPr marL="10668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4pPr>
            <a:lvl5pPr marL="1295400" indent="-381000">
              <a:lnSpc>
                <a:spcPct val="110000"/>
              </a:lnSpc>
              <a:spcBef>
                <a:spcPts val="2600"/>
              </a:spcBef>
              <a:buClr>
                <a:srgbClr val="774D76"/>
              </a:buClr>
              <a:buSzPct val="100000"/>
              <a:defRPr sz="2600" spc="0">
                <a:solidFill>
                  <a:srgbClr val="53585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195" name="Title Text"/>
          <p:cNvSpPr>
            <a:spLocks noGrp="1"/>
          </p:cNvSpPr>
          <p:nvPr>
            <p:ph type="title"/>
          </p:nvPr>
        </p:nvSpPr>
        <p:spPr>
          <a:xfrm>
            <a:off x="2036233" y="636620"/>
            <a:ext cx="10160001" cy="1274300"/>
          </a:xfrm>
          <a:prstGeom prst="rect">
            <a:avLst/>
          </a:prstGeom>
        </p:spPr>
        <p:txBody>
          <a:bodyPr lIns="0" tIns="0" rIns="0" bIns="0"/>
          <a:lstStyle>
            <a:lvl1pPr>
              <a:lnSpc>
                <a:spcPct val="80000"/>
              </a:lnSpc>
              <a:defRPr sz="7000" b="1" cap="all" spc="349">
                <a:solidFill>
                  <a:srgbClr val="2C8AC0"/>
                </a:solidFill>
                <a:latin typeface="Avenir Next"/>
                <a:ea typeface="Avenir Next"/>
                <a:cs typeface="Avenir Next"/>
                <a:sym typeface="Avenir Next"/>
              </a:defRPr>
            </a:lvl1pPr>
          </a:lstStyle>
          <a:p>
            <a:r>
              <a:t>Title Text</a:t>
            </a:r>
          </a:p>
        </p:txBody>
      </p:sp>
      <p:sp>
        <p:nvSpPr>
          <p:cNvPr id="1196"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197"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Content">
    <p:bg>
      <p:bgPr>
        <a:solidFill>
          <a:srgbClr val="F9BD2C"/>
        </a:solidFill>
        <a:effectLst/>
      </p:bgPr>
    </p:bg>
    <p:spTree>
      <p:nvGrpSpPr>
        <p:cNvPr id="1" name=""/>
        <p:cNvGrpSpPr/>
        <p:nvPr/>
      </p:nvGrpSpPr>
      <p:grpSpPr>
        <a:xfrm>
          <a:off x="0" y="0"/>
          <a:ext cx="0" cy="0"/>
          <a:chOff x="0" y="0"/>
          <a:chExt cx="0" cy="0"/>
        </a:xfrm>
      </p:grpSpPr>
      <p:sp>
        <p:nvSpPr>
          <p:cNvPr id="1204" name="Rectangle"/>
          <p:cNvSpPr/>
          <p:nvPr/>
        </p:nvSpPr>
        <p:spPr>
          <a:xfrm>
            <a:off x="0" y="419100"/>
            <a:ext cx="736600" cy="1016000"/>
          </a:xfrm>
          <a:prstGeom prst="rect">
            <a:avLst/>
          </a:prstGeom>
          <a:solidFill>
            <a:srgbClr val="FFFFFF"/>
          </a:solidFill>
          <a:ln w="25400">
            <a:miter lim="400000"/>
          </a:ln>
        </p:spPr>
        <p:txBody>
          <a:bodyPr lIns="50800" tIns="50800" rIns="50800" bIns="50800" anchor="ctr"/>
          <a:lstStyle/>
          <a:p>
            <a:pPr algn="l">
              <a:lnSpc>
                <a:spcPct val="100000"/>
              </a:lnSpc>
              <a:spcBef>
                <a:spcPts val="0"/>
              </a:spcBef>
              <a:defRPr sz="7800" cap="all" spc="0">
                <a:solidFill>
                  <a:srgbClr val="FFFFFF"/>
                </a:solidFill>
                <a:latin typeface="DIN Condensed"/>
                <a:ea typeface="DIN Condensed"/>
                <a:cs typeface="DIN Condensed"/>
                <a:sym typeface="DIN Condensed"/>
              </a:defRPr>
            </a:pPr>
            <a:endParaRPr/>
          </a:p>
        </p:txBody>
      </p:sp>
      <p:sp>
        <p:nvSpPr>
          <p:cNvPr id="1205" name="Cras justo odio, dapibus ac facilisis in egestas eget quam. Nulla vitae elit libero a pharetra augue. Nullam id dolor id nibh ultricies vehicula ut id elit."/>
          <p:cNvSpPr>
            <a:spLocks noGrp="1"/>
          </p:cNvSpPr>
          <p:nvPr>
            <p:ph type="body" sz="quarter" idx="13"/>
          </p:nvPr>
        </p:nvSpPr>
        <p:spPr>
          <a:xfrm>
            <a:off x="2195976" y="60134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Cras justo odio, dapibus ac facilisis in egestas eget quam. Nulla vitae elit libero a pharetra augue. Nullam id dolor id nibh ultricies vehicula ut id elit.</a:t>
            </a:r>
          </a:p>
        </p:txBody>
      </p:sp>
      <p:sp>
        <p:nvSpPr>
          <p:cNvPr id="1206" name="Aenean eu leo quam. Pellentesque ornare sem lacinia quam venenatis vestibulum. Morbi leo risus, porta ac consectetur ac, vestibulum at eros."/>
          <p:cNvSpPr>
            <a:spLocks noGrp="1"/>
          </p:cNvSpPr>
          <p:nvPr>
            <p:ph type="body" sz="quarter" idx="14"/>
          </p:nvPr>
        </p:nvSpPr>
        <p:spPr>
          <a:xfrm>
            <a:off x="2195976" y="26987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Aenean eu leo quam. Pellentesque ornare sem lacinia quam venenatis vestibulum. Morbi leo risus, porta ac consectetur ac, vestibulum at eros.</a:t>
            </a:r>
          </a:p>
        </p:txBody>
      </p:sp>
      <p:sp>
        <p:nvSpPr>
          <p:cNvPr id="1207" name="Fusce dapibus, tellus ac cursus commodo, tortor mauris condimentum nibh, ut fermentum massa justo sit amet risus. Sed posuere consectetur est at lobortis."/>
          <p:cNvSpPr>
            <a:spLocks noGrp="1"/>
          </p:cNvSpPr>
          <p:nvPr>
            <p:ph type="body" sz="quarter" idx="15"/>
          </p:nvPr>
        </p:nvSpPr>
        <p:spPr>
          <a:xfrm>
            <a:off x="2195976" y="71183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Fusce dapibus, tellus ac cursus commodo, tortor mauris condimentum nibh, ut fermentum massa justo sit amet risus. Sed posuere consectetur est at lobortis. </a:t>
            </a:r>
          </a:p>
        </p:txBody>
      </p:sp>
      <p:sp>
        <p:nvSpPr>
          <p:cNvPr id="1208" name="Nulla vitae elit libero, a pharetra augue qenean lacinia bibendum nulla sed consectetur. Morbi leo risus, porta ac consectetur ac, vestibulum at eros."/>
          <p:cNvSpPr>
            <a:spLocks noGrp="1"/>
          </p:cNvSpPr>
          <p:nvPr>
            <p:ph type="body" sz="quarter" idx="16"/>
          </p:nvPr>
        </p:nvSpPr>
        <p:spPr>
          <a:xfrm>
            <a:off x="2195976" y="38036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Nulla vitae elit libero, a pharetra augue qenean lacinia bibendum nulla sed consectetur. Morbi leo risus, porta ac consectetur ac, vestibulum at eros.</a:t>
            </a:r>
          </a:p>
        </p:txBody>
      </p:sp>
      <p:sp>
        <p:nvSpPr>
          <p:cNvPr id="1209" name="Integer posuere erat a ante venenatis dapibus posuere velit aliquet. Cras mattis consectetur purus sit amet fermentum vestibulum id ligula porta felis euismod semper."/>
          <p:cNvSpPr>
            <a:spLocks noGrp="1"/>
          </p:cNvSpPr>
          <p:nvPr>
            <p:ph type="body" sz="quarter" idx="17"/>
          </p:nvPr>
        </p:nvSpPr>
        <p:spPr>
          <a:xfrm>
            <a:off x="2195976" y="49085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Integer posuere erat a ante venenatis dapibus posuere velit aliquet. Cras mattis consectetur purus sit amet fermentum vestibulum id ligula porta felis euismod semper.</a:t>
            </a:r>
          </a:p>
        </p:txBody>
      </p:sp>
      <p:sp>
        <p:nvSpPr>
          <p:cNvPr id="1210" name="01."/>
          <p:cNvSpPr>
            <a:spLocks noGrp="1"/>
          </p:cNvSpPr>
          <p:nvPr>
            <p:ph type="body" sz="quarter" idx="18"/>
          </p:nvPr>
        </p:nvSpPr>
        <p:spPr>
          <a:xfrm>
            <a:off x="917271" y="26225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01.</a:t>
            </a:r>
          </a:p>
        </p:txBody>
      </p:sp>
      <p:sp>
        <p:nvSpPr>
          <p:cNvPr id="1211" name="08."/>
          <p:cNvSpPr>
            <a:spLocks noGrp="1"/>
          </p:cNvSpPr>
          <p:nvPr>
            <p:ph type="body" sz="quarter" idx="19"/>
          </p:nvPr>
        </p:nvSpPr>
        <p:spPr>
          <a:xfrm>
            <a:off x="917271" y="48323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08.</a:t>
            </a:r>
          </a:p>
        </p:txBody>
      </p:sp>
      <p:sp>
        <p:nvSpPr>
          <p:cNvPr id="1212" name="10."/>
          <p:cNvSpPr>
            <a:spLocks noGrp="1"/>
          </p:cNvSpPr>
          <p:nvPr>
            <p:ph type="body" sz="quarter" idx="20"/>
          </p:nvPr>
        </p:nvSpPr>
        <p:spPr>
          <a:xfrm>
            <a:off x="917271" y="59372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10.</a:t>
            </a:r>
          </a:p>
        </p:txBody>
      </p:sp>
      <p:sp>
        <p:nvSpPr>
          <p:cNvPr id="1213" name="04."/>
          <p:cNvSpPr>
            <a:spLocks noGrp="1"/>
          </p:cNvSpPr>
          <p:nvPr>
            <p:ph type="body" sz="quarter" idx="21"/>
          </p:nvPr>
        </p:nvSpPr>
        <p:spPr>
          <a:xfrm>
            <a:off x="917271" y="37274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04.</a:t>
            </a:r>
          </a:p>
        </p:txBody>
      </p:sp>
      <p:sp>
        <p:nvSpPr>
          <p:cNvPr id="1214" name="19."/>
          <p:cNvSpPr>
            <a:spLocks noGrp="1"/>
          </p:cNvSpPr>
          <p:nvPr>
            <p:ph type="body" sz="quarter" idx="22"/>
          </p:nvPr>
        </p:nvSpPr>
        <p:spPr>
          <a:xfrm>
            <a:off x="917271" y="70421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19.</a:t>
            </a:r>
          </a:p>
        </p:txBody>
      </p:sp>
      <p:sp>
        <p:nvSpPr>
          <p:cNvPr id="1215" name="Title Text"/>
          <p:cNvSpPr txBox="1">
            <a:spLocks noGrp="1"/>
          </p:cNvSpPr>
          <p:nvPr>
            <p:ph type="title"/>
          </p:nvPr>
        </p:nvSpPr>
        <p:spPr>
          <a:xfrm>
            <a:off x="381000" y="419100"/>
            <a:ext cx="6178543" cy="1681381"/>
          </a:xfrm>
          <a:prstGeom prst="rect">
            <a:avLst/>
          </a:prstGeom>
          <a:solidFill>
            <a:srgbClr val="FFFFFF"/>
          </a:solidFill>
        </p:spPr>
        <p:txBody>
          <a:bodyPr lIns="254000" tIns="254000" rIns="254000" bIns="254000">
            <a:noAutofit/>
          </a:bodyPr>
          <a:lstStyle>
            <a:lvl1pPr algn="l">
              <a:defRPr sz="7400" b="1" cap="all">
                <a:solidFill>
                  <a:srgbClr val="232323"/>
                </a:solidFill>
                <a:latin typeface="Avenir Next"/>
                <a:ea typeface="Avenir Next"/>
                <a:cs typeface="Avenir Next"/>
                <a:sym typeface="Avenir Next"/>
              </a:defRPr>
            </a:lvl1pPr>
          </a:lstStyle>
          <a:p>
            <a:r>
              <a:t>Title Text</a:t>
            </a:r>
          </a:p>
        </p:txBody>
      </p:sp>
      <p:sp>
        <p:nvSpPr>
          <p:cNvPr id="1216"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217" name="Slide Number"/>
          <p:cNvSpPr txBox="1">
            <a:spLocks noGrp="1"/>
          </p:cNvSpPr>
          <p:nvPr>
            <p:ph type="sldNum" sz="quarter" idx="2"/>
          </p:nvPr>
        </p:nvSpPr>
        <p:spPr>
          <a:xfrm>
            <a:off x="12260070" y="9055100"/>
            <a:ext cx="207765" cy="241300"/>
          </a:xfrm>
          <a:prstGeom prst="rect">
            <a:avLst/>
          </a:prstGeom>
        </p:spPr>
        <p:txBody>
          <a:bodyPr lIns="0" tIns="0" rIns="0" bIns="0">
            <a:spAutoFit/>
          </a:bodyPr>
          <a:lstStyle>
            <a:lvl1pPr algn="r">
              <a:defRPr>
                <a:solidFill>
                  <a:srgbClr val="232323"/>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Content copy">
    <p:bg>
      <p:bgPr>
        <a:solidFill>
          <a:srgbClr val="73D2AA"/>
        </a:solidFill>
        <a:effectLst/>
      </p:bgPr>
    </p:bg>
    <p:spTree>
      <p:nvGrpSpPr>
        <p:cNvPr id="1" name=""/>
        <p:cNvGrpSpPr/>
        <p:nvPr/>
      </p:nvGrpSpPr>
      <p:grpSpPr>
        <a:xfrm>
          <a:off x="0" y="0"/>
          <a:ext cx="0" cy="0"/>
          <a:chOff x="0" y="0"/>
          <a:chExt cx="0" cy="0"/>
        </a:xfrm>
      </p:grpSpPr>
      <p:sp>
        <p:nvSpPr>
          <p:cNvPr id="1224" name="Rectangle"/>
          <p:cNvSpPr/>
          <p:nvPr/>
        </p:nvSpPr>
        <p:spPr>
          <a:xfrm>
            <a:off x="0" y="419100"/>
            <a:ext cx="736600" cy="1016000"/>
          </a:xfrm>
          <a:prstGeom prst="rect">
            <a:avLst/>
          </a:prstGeom>
          <a:solidFill>
            <a:srgbClr val="FFFFFF"/>
          </a:solidFill>
          <a:ln w="25400">
            <a:miter lim="400000"/>
          </a:ln>
        </p:spPr>
        <p:txBody>
          <a:bodyPr lIns="50800" tIns="50800" rIns="50800" bIns="50800" anchor="ctr"/>
          <a:lstStyle/>
          <a:p>
            <a:pPr algn="l">
              <a:lnSpc>
                <a:spcPct val="100000"/>
              </a:lnSpc>
              <a:spcBef>
                <a:spcPts val="0"/>
              </a:spcBef>
              <a:defRPr sz="7800" cap="all" spc="0">
                <a:solidFill>
                  <a:srgbClr val="FFFFFF"/>
                </a:solidFill>
                <a:latin typeface="DIN Condensed"/>
                <a:ea typeface="DIN Condensed"/>
                <a:cs typeface="DIN Condensed"/>
                <a:sym typeface="DIN Condensed"/>
              </a:defRPr>
            </a:pPr>
            <a:endParaRPr/>
          </a:p>
        </p:txBody>
      </p:sp>
      <p:sp>
        <p:nvSpPr>
          <p:cNvPr id="1225" name="Cras justo odio, dapibus ac facilisis in egestas eget quam. Nulla vitae elit libero a pharetra augue. Nullam id dolor id nibh ultricies vehicula ut id elit."/>
          <p:cNvSpPr>
            <a:spLocks noGrp="1"/>
          </p:cNvSpPr>
          <p:nvPr>
            <p:ph type="body" sz="quarter" idx="13"/>
          </p:nvPr>
        </p:nvSpPr>
        <p:spPr>
          <a:xfrm>
            <a:off x="2195976" y="60134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Cras justo odio, dapibus ac facilisis in egestas eget quam. Nulla vitae elit libero a pharetra augue. Nullam id dolor id nibh ultricies vehicula ut id elit.</a:t>
            </a:r>
          </a:p>
        </p:txBody>
      </p:sp>
      <p:sp>
        <p:nvSpPr>
          <p:cNvPr id="1226" name="Aenean eu leo quam. Pellentesque ornare sem lacinia quam venenatis vestibulum. Morbi leo risus, porta ac consectetur ac, vestibulum at eros."/>
          <p:cNvSpPr>
            <a:spLocks noGrp="1"/>
          </p:cNvSpPr>
          <p:nvPr>
            <p:ph type="body" sz="quarter" idx="14"/>
          </p:nvPr>
        </p:nvSpPr>
        <p:spPr>
          <a:xfrm>
            <a:off x="2195976" y="26987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Aenean eu leo quam. Pellentesque ornare sem lacinia quam venenatis vestibulum. Morbi leo risus, porta ac consectetur ac, vestibulum at eros.</a:t>
            </a:r>
          </a:p>
        </p:txBody>
      </p:sp>
      <p:sp>
        <p:nvSpPr>
          <p:cNvPr id="1227" name="Fusce dapibus, tellus ac cursus commodo, tortor mauris condimentum nibh, ut fermentum massa justo sit amet risus. Sed posuere consectetur est at lobortis."/>
          <p:cNvSpPr>
            <a:spLocks noGrp="1"/>
          </p:cNvSpPr>
          <p:nvPr>
            <p:ph type="body" sz="quarter" idx="15"/>
          </p:nvPr>
        </p:nvSpPr>
        <p:spPr>
          <a:xfrm>
            <a:off x="2195976" y="71183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Fusce dapibus, tellus ac cursus commodo, tortor mauris condimentum nibh, ut fermentum massa justo sit amet risus. Sed posuere consectetur est at lobortis. </a:t>
            </a:r>
          </a:p>
        </p:txBody>
      </p:sp>
      <p:sp>
        <p:nvSpPr>
          <p:cNvPr id="1228" name="Nulla vitae elit libero, a pharetra augue qenean lacinia bibendum nulla sed consectetur. Morbi leo risus, porta ac consectetur ac, vestibulum at eros."/>
          <p:cNvSpPr>
            <a:spLocks noGrp="1"/>
          </p:cNvSpPr>
          <p:nvPr>
            <p:ph type="body" sz="quarter" idx="16"/>
          </p:nvPr>
        </p:nvSpPr>
        <p:spPr>
          <a:xfrm>
            <a:off x="2195976" y="38036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Nulla vitae elit libero, a pharetra augue qenean lacinia bibendum nulla sed consectetur. Morbi leo risus, porta ac consectetur ac, vestibulum at eros.</a:t>
            </a:r>
          </a:p>
        </p:txBody>
      </p:sp>
      <p:sp>
        <p:nvSpPr>
          <p:cNvPr id="1229" name="Integer posuere erat a ante venenatis dapibus posuere velit aliquet. Cras mattis consectetur purus sit amet fermentum vestibulum id ligula porta felis euismod semper."/>
          <p:cNvSpPr>
            <a:spLocks noGrp="1"/>
          </p:cNvSpPr>
          <p:nvPr>
            <p:ph type="body" sz="quarter" idx="17"/>
          </p:nvPr>
        </p:nvSpPr>
        <p:spPr>
          <a:xfrm>
            <a:off x="2195976" y="49085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Integer posuere erat a ante venenatis dapibus posuere velit aliquet. Cras mattis consectetur purus sit amet fermentum vestibulum id ligula porta felis euismod semper.</a:t>
            </a:r>
          </a:p>
        </p:txBody>
      </p:sp>
      <p:sp>
        <p:nvSpPr>
          <p:cNvPr id="1230" name="01."/>
          <p:cNvSpPr>
            <a:spLocks noGrp="1"/>
          </p:cNvSpPr>
          <p:nvPr>
            <p:ph type="body" sz="quarter" idx="18"/>
          </p:nvPr>
        </p:nvSpPr>
        <p:spPr>
          <a:xfrm>
            <a:off x="917271" y="26225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01.</a:t>
            </a:r>
          </a:p>
        </p:txBody>
      </p:sp>
      <p:sp>
        <p:nvSpPr>
          <p:cNvPr id="1231" name="08."/>
          <p:cNvSpPr>
            <a:spLocks noGrp="1"/>
          </p:cNvSpPr>
          <p:nvPr>
            <p:ph type="body" sz="quarter" idx="19"/>
          </p:nvPr>
        </p:nvSpPr>
        <p:spPr>
          <a:xfrm>
            <a:off x="917271" y="48323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08.</a:t>
            </a:r>
          </a:p>
        </p:txBody>
      </p:sp>
      <p:sp>
        <p:nvSpPr>
          <p:cNvPr id="1232" name="10."/>
          <p:cNvSpPr>
            <a:spLocks noGrp="1"/>
          </p:cNvSpPr>
          <p:nvPr>
            <p:ph type="body" sz="quarter" idx="20"/>
          </p:nvPr>
        </p:nvSpPr>
        <p:spPr>
          <a:xfrm>
            <a:off x="917271" y="59372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10.</a:t>
            </a:r>
          </a:p>
        </p:txBody>
      </p:sp>
      <p:sp>
        <p:nvSpPr>
          <p:cNvPr id="1233" name="04."/>
          <p:cNvSpPr>
            <a:spLocks noGrp="1"/>
          </p:cNvSpPr>
          <p:nvPr>
            <p:ph type="body" sz="quarter" idx="21"/>
          </p:nvPr>
        </p:nvSpPr>
        <p:spPr>
          <a:xfrm>
            <a:off x="917271" y="37274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04.</a:t>
            </a:r>
          </a:p>
        </p:txBody>
      </p:sp>
      <p:sp>
        <p:nvSpPr>
          <p:cNvPr id="1234" name="19."/>
          <p:cNvSpPr>
            <a:spLocks noGrp="1"/>
          </p:cNvSpPr>
          <p:nvPr>
            <p:ph type="body" sz="quarter" idx="22"/>
          </p:nvPr>
        </p:nvSpPr>
        <p:spPr>
          <a:xfrm>
            <a:off x="917271" y="70421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19.</a:t>
            </a:r>
          </a:p>
        </p:txBody>
      </p:sp>
      <p:sp>
        <p:nvSpPr>
          <p:cNvPr id="1235" name="Title Text"/>
          <p:cNvSpPr txBox="1">
            <a:spLocks noGrp="1"/>
          </p:cNvSpPr>
          <p:nvPr>
            <p:ph type="title"/>
          </p:nvPr>
        </p:nvSpPr>
        <p:spPr>
          <a:xfrm>
            <a:off x="381000" y="419100"/>
            <a:ext cx="6178543" cy="1681381"/>
          </a:xfrm>
          <a:prstGeom prst="rect">
            <a:avLst/>
          </a:prstGeom>
          <a:solidFill>
            <a:srgbClr val="FFFFFF"/>
          </a:solidFill>
        </p:spPr>
        <p:txBody>
          <a:bodyPr lIns="254000" tIns="254000" rIns="254000" bIns="254000">
            <a:noAutofit/>
          </a:bodyPr>
          <a:lstStyle>
            <a:lvl1pPr algn="l">
              <a:defRPr sz="7400" b="1" cap="all">
                <a:solidFill>
                  <a:srgbClr val="232323"/>
                </a:solidFill>
                <a:latin typeface="Avenir Next"/>
                <a:ea typeface="Avenir Next"/>
                <a:cs typeface="Avenir Next"/>
                <a:sym typeface="Avenir Next"/>
              </a:defRPr>
            </a:lvl1pPr>
          </a:lstStyle>
          <a:p>
            <a:r>
              <a:t>Title Text</a:t>
            </a:r>
          </a:p>
        </p:txBody>
      </p:sp>
      <p:sp>
        <p:nvSpPr>
          <p:cNvPr id="1236"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237" name="Slide Number"/>
          <p:cNvSpPr txBox="1">
            <a:spLocks noGrp="1"/>
          </p:cNvSpPr>
          <p:nvPr>
            <p:ph type="sldNum" sz="quarter" idx="2"/>
          </p:nvPr>
        </p:nvSpPr>
        <p:spPr>
          <a:xfrm>
            <a:off x="12260070" y="9055100"/>
            <a:ext cx="207765" cy="241300"/>
          </a:xfrm>
          <a:prstGeom prst="rect">
            <a:avLst/>
          </a:prstGeom>
        </p:spPr>
        <p:txBody>
          <a:bodyPr lIns="0" tIns="0" rIns="0" bIns="0">
            <a:spAutoFit/>
          </a:bodyPr>
          <a:lstStyle>
            <a:lvl1pPr algn="r">
              <a:defRPr>
                <a:solidFill>
                  <a:srgbClr val="232323"/>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Content copy 1">
    <p:bg>
      <p:bgPr>
        <a:solidFill>
          <a:srgbClr val="AFD2E1"/>
        </a:solidFill>
        <a:effectLst/>
      </p:bgPr>
    </p:bg>
    <p:spTree>
      <p:nvGrpSpPr>
        <p:cNvPr id="1" name=""/>
        <p:cNvGrpSpPr/>
        <p:nvPr/>
      </p:nvGrpSpPr>
      <p:grpSpPr>
        <a:xfrm>
          <a:off x="0" y="0"/>
          <a:ext cx="0" cy="0"/>
          <a:chOff x="0" y="0"/>
          <a:chExt cx="0" cy="0"/>
        </a:xfrm>
      </p:grpSpPr>
      <p:sp>
        <p:nvSpPr>
          <p:cNvPr id="1244" name="Rectangle"/>
          <p:cNvSpPr/>
          <p:nvPr/>
        </p:nvSpPr>
        <p:spPr>
          <a:xfrm>
            <a:off x="0" y="419100"/>
            <a:ext cx="736600" cy="1016000"/>
          </a:xfrm>
          <a:prstGeom prst="rect">
            <a:avLst/>
          </a:prstGeom>
          <a:solidFill>
            <a:srgbClr val="FFFFFF"/>
          </a:solidFill>
          <a:ln w="25400">
            <a:miter lim="400000"/>
          </a:ln>
        </p:spPr>
        <p:txBody>
          <a:bodyPr lIns="50800" tIns="50800" rIns="50800" bIns="50800" anchor="ctr"/>
          <a:lstStyle/>
          <a:p>
            <a:pPr algn="l">
              <a:lnSpc>
                <a:spcPct val="100000"/>
              </a:lnSpc>
              <a:spcBef>
                <a:spcPts val="0"/>
              </a:spcBef>
              <a:defRPr sz="7800" cap="all" spc="0">
                <a:solidFill>
                  <a:srgbClr val="FFFFFF"/>
                </a:solidFill>
                <a:latin typeface="DIN Condensed"/>
                <a:ea typeface="DIN Condensed"/>
                <a:cs typeface="DIN Condensed"/>
                <a:sym typeface="DIN Condensed"/>
              </a:defRPr>
            </a:pPr>
            <a:endParaRPr/>
          </a:p>
        </p:txBody>
      </p:sp>
      <p:sp>
        <p:nvSpPr>
          <p:cNvPr id="1245" name="Cras justo odio, dapibus ac facilisis in egestas eget quam. Nulla vitae elit libero a pharetra augue. Nullam id dolor id nibh ultricies vehicula ut id elit."/>
          <p:cNvSpPr>
            <a:spLocks noGrp="1"/>
          </p:cNvSpPr>
          <p:nvPr>
            <p:ph type="body" sz="quarter" idx="13"/>
          </p:nvPr>
        </p:nvSpPr>
        <p:spPr>
          <a:xfrm>
            <a:off x="2195976" y="60134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Cras justo odio, dapibus ac facilisis in egestas eget quam. Nulla vitae elit libero a pharetra augue. Nullam id dolor id nibh ultricies vehicula ut id elit.</a:t>
            </a:r>
          </a:p>
        </p:txBody>
      </p:sp>
      <p:sp>
        <p:nvSpPr>
          <p:cNvPr id="1246" name="Aenean eu leo quam. Pellentesque ornare sem lacinia quam venenatis vestibulum. Morbi leo risus, porta ac consectetur ac, vestibulum at eros."/>
          <p:cNvSpPr>
            <a:spLocks noGrp="1"/>
          </p:cNvSpPr>
          <p:nvPr>
            <p:ph type="body" sz="quarter" idx="14"/>
          </p:nvPr>
        </p:nvSpPr>
        <p:spPr>
          <a:xfrm>
            <a:off x="2195976" y="26987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Aenean eu leo quam. Pellentesque ornare sem lacinia quam venenatis vestibulum. Morbi leo risus, porta ac consectetur ac, vestibulum at eros.</a:t>
            </a:r>
          </a:p>
        </p:txBody>
      </p:sp>
      <p:sp>
        <p:nvSpPr>
          <p:cNvPr id="1247" name="Fusce dapibus, tellus ac cursus commodo, tortor mauris condimentum nibh, ut fermentum massa justo sit amet risus. Sed posuere consectetur est at lobortis."/>
          <p:cNvSpPr>
            <a:spLocks noGrp="1"/>
          </p:cNvSpPr>
          <p:nvPr>
            <p:ph type="body" sz="quarter" idx="15"/>
          </p:nvPr>
        </p:nvSpPr>
        <p:spPr>
          <a:xfrm>
            <a:off x="2195976" y="71183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Fusce dapibus, tellus ac cursus commodo, tortor mauris condimentum nibh, ut fermentum massa justo sit amet risus. Sed posuere consectetur est at lobortis. </a:t>
            </a:r>
          </a:p>
        </p:txBody>
      </p:sp>
      <p:sp>
        <p:nvSpPr>
          <p:cNvPr id="1248" name="Nulla vitae elit libero, a pharetra augue qenean lacinia bibendum nulla sed consectetur. Morbi leo risus, porta ac consectetur ac, vestibulum at eros."/>
          <p:cNvSpPr>
            <a:spLocks noGrp="1"/>
          </p:cNvSpPr>
          <p:nvPr>
            <p:ph type="body" sz="quarter" idx="16"/>
          </p:nvPr>
        </p:nvSpPr>
        <p:spPr>
          <a:xfrm>
            <a:off x="2195976" y="38036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Nulla vitae elit libero, a pharetra augue qenean lacinia bibendum nulla sed consectetur. Morbi leo risus, porta ac consectetur ac, vestibulum at eros.</a:t>
            </a:r>
          </a:p>
        </p:txBody>
      </p:sp>
      <p:sp>
        <p:nvSpPr>
          <p:cNvPr id="1249" name="Integer posuere erat a ante venenatis dapibus posuere velit aliquet. Cras mattis consectetur purus sit amet fermentum vestibulum id ligula porta felis euismod semper."/>
          <p:cNvSpPr>
            <a:spLocks noGrp="1"/>
          </p:cNvSpPr>
          <p:nvPr>
            <p:ph type="body" sz="quarter" idx="17"/>
          </p:nvPr>
        </p:nvSpPr>
        <p:spPr>
          <a:xfrm>
            <a:off x="2195976" y="49085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Integer posuere erat a ante venenatis dapibus posuere velit aliquet. Cras mattis consectetur purus sit amet fermentum vestibulum id ligula porta felis euismod semper.</a:t>
            </a:r>
          </a:p>
        </p:txBody>
      </p:sp>
      <p:sp>
        <p:nvSpPr>
          <p:cNvPr id="1250" name="01."/>
          <p:cNvSpPr>
            <a:spLocks noGrp="1"/>
          </p:cNvSpPr>
          <p:nvPr>
            <p:ph type="body" sz="quarter" idx="18"/>
          </p:nvPr>
        </p:nvSpPr>
        <p:spPr>
          <a:xfrm>
            <a:off x="917271" y="26225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01.</a:t>
            </a:r>
          </a:p>
        </p:txBody>
      </p:sp>
      <p:sp>
        <p:nvSpPr>
          <p:cNvPr id="1251" name="08."/>
          <p:cNvSpPr>
            <a:spLocks noGrp="1"/>
          </p:cNvSpPr>
          <p:nvPr>
            <p:ph type="body" sz="quarter" idx="19"/>
          </p:nvPr>
        </p:nvSpPr>
        <p:spPr>
          <a:xfrm>
            <a:off x="917271" y="48323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08.</a:t>
            </a:r>
          </a:p>
        </p:txBody>
      </p:sp>
      <p:sp>
        <p:nvSpPr>
          <p:cNvPr id="1252" name="10."/>
          <p:cNvSpPr>
            <a:spLocks noGrp="1"/>
          </p:cNvSpPr>
          <p:nvPr>
            <p:ph type="body" sz="quarter" idx="20"/>
          </p:nvPr>
        </p:nvSpPr>
        <p:spPr>
          <a:xfrm>
            <a:off x="917271" y="59372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10.</a:t>
            </a:r>
          </a:p>
        </p:txBody>
      </p:sp>
      <p:sp>
        <p:nvSpPr>
          <p:cNvPr id="1253" name="04."/>
          <p:cNvSpPr>
            <a:spLocks noGrp="1"/>
          </p:cNvSpPr>
          <p:nvPr>
            <p:ph type="body" sz="quarter" idx="21"/>
          </p:nvPr>
        </p:nvSpPr>
        <p:spPr>
          <a:xfrm>
            <a:off x="917271" y="37274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04.</a:t>
            </a:r>
          </a:p>
        </p:txBody>
      </p:sp>
      <p:sp>
        <p:nvSpPr>
          <p:cNvPr id="1254" name="19."/>
          <p:cNvSpPr>
            <a:spLocks noGrp="1"/>
          </p:cNvSpPr>
          <p:nvPr>
            <p:ph type="body" sz="quarter" idx="22"/>
          </p:nvPr>
        </p:nvSpPr>
        <p:spPr>
          <a:xfrm>
            <a:off x="917271" y="70421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19.</a:t>
            </a:r>
          </a:p>
        </p:txBody>
      </p:sp>
      <p:sp>
        <p:nvSpPr>
          <p:cNvPr id="1255" name="Title Text"/>
          <p:cNvSpPr txBox="1">
            <a:spLocks noGrp="1"/>
          </p:cNvSpPr>
          <p:nvPr>
            <p:ph type="title"/>
          </p:nvPr>
        </p:nvSpPr>
        <p:spPr>
          <a:xfrm>
            <a:off x="381000" y="419100"/>
            <a:ext cx="6178543" cy="1681381"/>
          </a:xfrm>
          <a:prstGeom prst="rect">
            <a:avLst/>
          </a:prstGeom>
          <a:solidFill>
            <a:srgbClr val="FFFFFF"/>
          </a:solidFill>
        </p:spPr>
        <p:txBody>
          <a:bodyPr lIns="254000" tIns="254000" rIns="254000" bIns="254000">
            <a:noAutofit/>
          </a:bodyPr>
          <a:lstStyle>
            <a:lvl1pPr algn="l">
              <a:defRPr sz="7400" b="1" cap="all">
                <a:solidFill>
                  <a:srgbClr val="232323"/>
                </a:solidFill>
                <a:latin typeface="Avenir Next"/>
                <a:ea typeface="Avenir Next"/>
                <a:cs typeface="Avenir Next"/>
                <a:sym typeface="Avenir Next"/>
              </a:defRPr>
            </a:lvl1pPr>
          </a:lstStyle>
          <a:p>
            <a:r>
              <a:t>Title Text</a:t>
            </a:r>
          </a:p>
        </p:txBody>
      </p:sp>
      <p:sp>
        <p:nvSpPr>
          <p:cNvPr id="1256"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257" name="Slide Number"/>
          <p:cNvSpPr txBox="1">
            <a:spLocks noGrp="1"/>
          </p:cNvSpPr>
          <p:nvPr>
            <p:ph type="sldNum" sz="quarter" idx="2"/>
          </p:nvPr>
        </p:nvSpPr>
        <p:spPr>
          <a:xfrm>
            <a:off x="12260070" y="9055100"/>
            <a:ext cx="207765" cy="241300"/>
          </a:xfrm>
          <a:prstGeom prst="rect">
            <a:avLst/>
          </a:prstGeom>
        </p:spPr>
        <p:txBody>
          <a:bodyPr lIns="0" tIns="0" rIns="0" bIns="0">
            <a:spAutoFit/>
          </a:bodyPr>
          <a:lstStyle>
            <a:lvl1pPr algn="r">
              <a:defRPr>
                <a:solidFill>
                  <a:srgbClr val="232323"/>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Content copy 2">
    <p:bg>
      <p:bgPr>
        <a:solidFill>
          <a:srgbClr val="E2656E"/>
        </a:solidFill>
        <a:effectLst/>
      </p:bgPr>
    </p:bg>
    <p:spTree>
      <p:nvGrpSpPr>
        <p:cNvPr id="1" name=""/>
        <p:cNvGrpSpPr/>
        <p:nvPr/>
      </p:nvGrpSpPr>
      <p:grpSpPr>
        <a:xfrm>
          <a:off x="0" y="0"/>
          <a:ext cx="0" cy="0"/>
          <a:chOff x="0" y="0"/>
          <a:chExt cx="0" cy="0"/>
        </a:xfrm>
      </p:grpSpPr>
      <p:sp>
        <p:nvSpPr>
          <p:cNvPr id="1264" name="Rectangle"/>
          <p:cNvSpPr/>
          <p:nvPr/>
        </p:nvSpPr>
        <p:spPr>
          <a:xfrm>
            <a:off x="0" y="419100"/>
            <a:ext cx="736600" cy="1016000"/>
          </a:xfrm>
          <a:prstGeom prst="rect">
            <a:avLst/>
          </a:prstGeom>
          <a:solidFill>
            <a:srgbClr val="FFFFFF"/>
          </a:solidFill>
          <a:ln w="25400">
            <a:miter lim="400000"/>
          </a:ln>
        </p:spPr>
        <p:txBody>
          <a:bodyPr lIns="50800" tIns="50800" rIns="50800" bIns="50800" anchor="ctr"/>
          <a:lstStyle/>
          <a:p>
            <a:pPr algn="l">
              <a:lnSpc>
                <a:spcPct val="100000"/>
              </a:lnSpc>
              <a:spcBef>
                <a:spcPts val="0"/>
              </a:spcBef>
              <a:defRPr sz="7800" cap="all" spc="0">
                <a:solidFill>
                  <a:srgbClr val="FFFFFF"/>
                </a:solidFill>
                <a:latin typeface="DIN Condensed"/>
                <a:ea typeface="DIN Condensed"/>
                <a:cs typeface="DIN Condensed"/>
                <a:sym typeface="DIN Condensed"/>
              </a:defRPr>
            </a:pPr>
            <a:endParaRPr/>
          </a:p>
        </p:txBody>
      </p:sp>
      <p:sp>
        <p:nvSpPr>
          <p:cNvPr id="1265" name="Cras justo odio, dapibus ac facilisis in egestas eget quam. Nulla vitae elit libero a pharetra augue. Nullam id dolor id nibh ultricies vehicula ut id elit."/>
          <p:cNvSpPr>
            <a:spLocks noGrp="1"/>
          </p:cNvSpPr>
          <p:nvPr>
            <p:ph type="body" sz="quarter" idx="13"/>
          </p:nvPr>
        </p:nvSpPr>
        <p:spPr>
          <a:xfrm>
            <a:off x="2195976" y="60134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Cras justo odio, dapibus ac facilisis in egestas eget quam. Nulla vitae elit libero a pharetra augue. Nullam id dolor id nibh ultricies vehicula ut id elit.</a:t>
            </a:r>
          </a:p>
        </p:txBody>
      </p:sp>
      <p:sp>
        <p:nvSpPr>
          <p:cNvPr id="1266" name="Aenean eu leo quam. Pellentesque ornare sem lacinia quam venenatis vestibulum. Morbi leo risus, porta ac consectetur ac, vestibulum at eros."/>
          <p:cNvSpPr>
            <a:spLocks noGrp="1"/>
          </p:cNvSpPr>
          <p:nvPr>
            <p:ph type="body" sz="quarter" idx="14"/>
          </p:nvPr>
        </p:nvSpPr>
        <p:spPr>
          <a:xfrm>
            <a:off x="2195976" y="26987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Aenean eu leo quam. Pellentesque ornare sem lacinia quam venenatis vestibulum. Morbi leo risus, porta ac consectetur ac, vestibulum at eros.</a:t>
            </a:r>
          </a:p>
        </p:txBody>
      </p:sp>
      <p:sp>
        <p:nvSpPr>
          <p:cNvPr id="1267" name="Fusce dapibus, tellus ac cursus commodo, tortor mauris condimentum nibh, ut fermentum massa justo sit amet risus. Sed posuere consectetur est at lobortis."/>
          <p:cNvSpPr>
            <a:spLocks noGrp="1"/>
          </p:cNvSpPr>
          <p:nvPr>
            <p:ph type="body" sz="quarter" idx="15"/>
          </p:nvPr>
        </p:nvSpPr>
        <p:spPr>
          <a:xfrm>
            <a:off x="2195976" y="71183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Fusce dapibus, tellus ac cursus commodo, tortor mauris condimentum nibh, ut fermentum massa justo sit amet risus. Sed posuere consectetur est at lobortis. </a:t>
            </a:r>
          </a:p>
        </p:txBody>
      </p:sp>
      <p:sp>
        <p:nvSpPr>
          <p:cNvPr id="1268" name="Nulla vitae elit libero, a pharetra augue qenean lacinia bibendum nulla sed consectetur. Morbi leo risus, porta ac consectetur ac, vestibulum at eros."/>
          <p:cNvSpPr>
            <a:spLocks noGrp="1"/>
          </p:cNvSpPr>
          <p:nvPr>
            <p:ph type="body" sz="quarter" idx="16"/>
          </p:nvPr>
        </p:nvSpPr>
        <p:spPr>
          <a:xfrm>
            <a:off x="2195976" y="38036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Nulla vitae elit libero, a pharetra augue qenean lacinia bibendum nulla sed consectetur. Morbi leo risus, porta ac consectetur ac, vestibulum at eros.</a:t>
            </a:r>
          </a:p>
        </p:txBody>
      </p:sp>
      <p:sp>
        <p:nvSpPr>
          <p:cNvPr id="1269" name="Integer posuere erat a ante venenatis dapibus posuere velit aliquet. Cras mattis consectetur purus sit amet fermentum vestibulum id ligula porta felis euismod semper."/>
          <p:cNvSpPr>
            <a:spLocks noGrp="1"/>
          </p:cNvSpPr>
          <p:nvPr>
            <p:ph type="body" sz="quarter" idx="17"/>
          </p:nvPr>
        </p:nvSpPr>
        <p:spPr>
          <a:xfrm>
            <a:off x="2195976" y="4908550"/>
            <a:ext cx="9537701" cy="762000"/>
          </a:xfrm>
          <a:prstGeom prst="rect">
            <a:avLst/>
          </a:prstGeom>
          <a:ln w="25400"/>
        </p:spPr>
        <p:txBody>
          <a:bodyPr lIns="0" tIns="0" rIns="0" bIns="0" anchor="t">
            <a:noAutofit/>
          </a:bodyPr>
          <a:lstStyle>
            <a:lvl1pPr marL="0" indent="0">
              <a:lnSpc>
                <a:spcPct val="110000"/>
              </a:lnSpc>
              <a:spcBef>
                <a:spcPts val="2000"/>
              </a:spcBef>
              <a:buSzTx/>
              <a:buNone/>
              <a:defRPr sz="3100">
                <a:solidFill>
                  <a:srgbClr val="232323"/>
                </a:solidFill>
                <a:latin typeface="Avenir Next"/>
                <a:ea typeface="Avenir Next"/>
                <a:cs typeface="Avenir Next"/>
                <a:sym typeface="Avenir Next"/>
              </a:defRPr>
            </a:lvl1pPr>
          </a:lstStyle>
          <a:p>
            <a:r>
              <a:t>Integer posuere erat a ante venenatis dapibus posuere velit aliquet. Cras mattis consectetur purus sit amet fermentum vestibulum id ligula porta felis euismod semper.</a:t>
            </a:r>
          </a:p>
        </p:txBody>
      </p:sp>
      <p:sp>
        <p:nvSpPr>
          <p:cNvPr id="1270" name="01."/>
          <p:cNvSpPr>
            <a:spLocks noGrp="1"/>
          </p:cNvSpPr>
          <p:nvPr>
            <p:ph type="body" sz="quarter" idx="18"/>
          </p:nvPr>
        </p:nvSpPr>
        <p:spPr>
          <a:xfrm>
            <a:off x="917271" y="26225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01.</a:t>
            </a:r>
          </a:p>
        </p:txBody>
      </p:sp>
      <p:sp>
        <p:nvSpPr>
          <p:cNvPr id="1271" name="08."/>
          <p:cNvSpPr>
            <a:spLocks noGrp="1"/>
          </p:cNvSpPr>
          <p:nvPr>
            <p:ph type="body" sz="quarter" idx="19"/>
          </p:nvPr>
        </p:nvSpPr>
        <p:spPr>
          <a:xfrm>
            <a:off x="917271" y="48323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08.</a:t>
            </a:r>
          </a:p>
        </p:txBody>
      </p:sp>
      <p:sp>
        <p:nvSpPr>
          <p:cNvPr id="1272" name="10."/>
          <p:cNvSpPr>
            <a:spLocks noGrp="1"/>
          </p:cNvSpPr>
          <p:nvPr>
            <p:ph type="body" sz="quarter" idx="20"/>
          </p:nvPr>
        </p:nvSpPr>
        <p:spPr>
          <a:xfrm>
            <a:off x="917271" y="59372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10.</a:t>
            </a:r>
          </a:p>
        </p:txBody>
      </p:sp>
      <p:sp>
        <p:nvSpPr>
          <p:cNvPr id="1273" name="04."/>
          <p:cNvSpPr>
            <a:spLocks noGrp="1"/>
          </p:cNvSpPr>
          <p:nvPr>
            <p:ph type="body" sz="quarter" idx="21"/>
          </p:nvPr>
        </p:nvSpPr>
        <p:spPr>
          <a:xfrm>
            <a:off x="917271" y="37274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04.</a:t>
            </a:r>
          </a:p>
        </p:txBody>
      </p:sp>
      <p:sp>
        <p:nvSpPr>
          <p:cNvPr id="1274" name="19."/>
          <p:cNvSpPr>
            <a:spLocks noGrp="1"/>
          </p:cNvSpPr>
          <p:nvPr>
            <p:ph type="body" sz="quarter" idx="22"/>
          </p:nvPr>
        </p:nvSpPr>
        <p:spPr>
          <a:xfrm>
            <a:off x="917271" y="7042150"/>
            <a:ext cx="1127429" cy="914400"/>
          </a:xfrm>
          <a:prstGeom prst="rect">
            <a:avLst/>
          </a:prstGeom>
          <a:ln w="25400"/>
        </p:spPr>
        <p:txBody>
          <a:bodyPr lIns="0" tIns="0" rIns="0" bIns="0" anchor="t">
            <a:noAutofit/>
          </a:bodyPr>
          <a:lstStyle>
            <a:lvl1pPr marL="0" indent="0">
              <a:spcBef>
                <a:spcPts val="0"/>
              </a:spcBef>
              <a:buSzTx/>
              <a:buNone/>
              <a:defRPr sz="5800" cap="all" spc="0">
                <a:solidFill>
                  <a:srgbClr val="232323"/>
                </a:solidFill>
                <a:latin typeface="Avenir Next"/>
                <a:ea typeface="Avenir Next"/>
                <a:cs typeface="Avenir Next"/>
                <a:sym typeface="Avenir Next"/>
              </a:defRPr>
            </a:lvl1pPr>
          </a:lstStyle>
          <a:p>
            <a:r>
              <a:t>19.</a:t>
            </a:r>
          </a:p>
        </p:txBody>
      </p:sp>
      <p:sp>
        <p:nvSpPr>
          <p:cNvPr id="1275" name="Title Text"/>
          <p:cNvSpPr txBox="1">
            <a:spLocks noGrp="1"/>
          </p:cNvSpPr>
          <p:nvPr>
            <p:ph type="title"/>
          </p:nvPr>
        </p:nvSpPr>
        <p:spPr>
          <a:xfrm>
            <a:off x="381000" y="419100"/>
            <a:ext cx="6178543" cy="1681381"/>
          </a:xfrm>
          <a:prstGeom prst="rect">
            <a:avLst/>
          </a:prstGeom>
          <a:solidFill>
            <a:srgbClr val="FFFFFF"/>
          </a:solidFill>
        </p:spPr>
        <p:txBody>
          <a:bodyPr lIns="254000" tIns="254000" rIns="254000" bIns="254000">
            <a:noAutofit/>
          </a:bodyPr>
          <a:lstStyle>
            <a:lvl1pPr algn="l">
              <a:defRPr sz="7400" b="1" cap="all">
                <a:solidFill>
                  <a:srgbClr val="232323"/>
                </a:solidFill>
                <a:latin typeface="Avenir Next"/>
                <a:ea typeface="Avenir Next"/>
                <a:cs typeface="Avenir Next"/>
                <a:sym typeface="Avenir Next"/>
              </a:defRPr>
            </a:lvl1pPr>
          </a:lstStyle>
          <a:p>
            <a:r>
              <a:t>Title Text</a:t>
            </a:r>
          </a:p>
        </p:txBody>
      </p:sp>
      <p:sp>
        <p:nvSpPr>
          <p:cNvPr id="1276"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277" name="Slide Number"/>
          <p:cNvSpPr txBox="1">
            <a:spLocks noGrp="1"/>
          </p:cNvSpPr>
          <p:nvPr>
            <p:ph type="sldNum" sz="quarter" idx="2"/>
          </p:nvPr>
        </p:nvSpPr>
        <p:spPr>
          <a:xfrm>
            <a:off x="12260070" y="9055100"/>
            <a:ext cx="207765" cy="241300"/>
          </a:xfrm>
          <a:prstGeom prst="rect">
            <a:avLst/>
          </a:prstGeom>
        </p:spPr>
        <p:txBody>
          <a:bodyPr lIns="0" tIns="0" rIns="0" bIns="0">
            <a:spAutoFit/>
          </a:bodyPr>
          <a:lstStyle>
            <a:lvl1pPr algn="r">
              <a:defRPr>
                <a:solidFill>
                  <a:srgbClr val="232323"/>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3">
    <p:spTree>
      <p:nvGrpSpPr>
        <p:cNvPr id="1" name=""/>
        <p:cNvGrpSpPr/>
        <p:nvPr/>
      </p:nvGrpSpPr>
      <p:grpSpPr>
        <a:xfrm>
          <a:off x="0" y="0"/>
          <a:ext cx="0" cy="0"/>
          <a:chOff x="0" y="0"/>
          <a:chExt cx="0" cy="0"/>
        </a:xfrm>
      </p:grpSpPr>
      <p:sp>
        <p:nvSpPr>
          <p:cNvPr id="1284"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FEC75C"/>
          </a:solidFill>
          <a:ln w="12700">
            <a:miter lim="400000"/>
          </a:ln>
        </p:spPr>
        <p:txBody>
          <a:bodyPr lIns="0" tIns="0" rIns="0" bIns="0" anchor="ctr"/>
          <a:lstStyle/>
          <a:p>
            <a:pPr algn="l">
              <a:defRPr>
                <a:solidFill>
                  <a:srgbClr val="FFFFFF"/>
                </a:solidFill>
              </a:defRPr>
            </a:pPr>
            <a:endParaRPr/>
          </a:p>
        </p:txBody>
      </p:sp>
      <p:sp>
        <p:nvSpPr>
          <p:cNvPr id="1285" name="Body Level One…"/>
          <p:cNvSpPr txBox="1">
            <a:spLocks noGrp="1"/>
          </p:cNvSpPr>
          <p:nvPr>
            <p:ph type="body" idx="1"/>
          </p:nvPr>
        </p:nvSpPr>
        <p:spPr>
          <a:xfrm>
            <a:off x="2036233" y="2669641"/>
            <a:ext cx="10160001" cy="5775524"/>
          </a:xfrm>
          <a:prstGeom prst="rect">
            <a:avLst/>
          </a:prstGeom>
        </p:spPr>
        <p:txBody>
          <a:bodyPr lIns="0" tIns="0" rIns="0" bIns="0" numCol="2" spcCol="508000" anchor="t">
            <a:noAutofit/>
          </a:bodyPr>
          <a:lstStyle>
            <a:lvl1pPr marL="381000" indent="-381000">
              <a:lnSpc>
                <a:spcPct val="110000"/>
              </a:lnSpc>
              <a:spcBef>
                <a:spcPts val="2600"/>
              </a:spcBef>
              <a:buClr>
                <a:srgbClr val="5DD0E1"/>
              </a:buClr>
              <a:buSzPct val="100000"/>
              <a:defRPr sz="2600" spc="0">
                <a:solidFill>
                  <a:srgbClr val="53585F"/>
                </a:solidFill>
                <a:latin typeface="Avenir Next"/>
                <a:ea typeface="Avenir Next"/>
                <a:cs typeface="Avenir Next"/>
                <a:sym typeface="Avenir Next"/>
              </a:defRPr>
            </a:lvl1pPr>
            <a:lvl2pPr marL="609600" indent="-381000">
              <a:lnSpc>
                <a:spcPct val="110000"/>
              </a:lnSpc>
              <a:spcBef>
                <a:spcPts val="2600"/>
              </a:spcBef>
              <a:buClr>
                <a:srgbClr val="5DD0E1"/>
              </a:buClr>
              <a:buSzPct val="100000"/>
              <a:defRPr sz="2600" spc="0">
                <a:solidFill>
                  <a:srgbClr val="53585F"/>
                </a:solidFill>
                <a:latin typeface="Avenir Next"/>
                <a:ea typeface="Avenir Next"/>
                <a:cs typeface="Avenir Next"/>
                <a:sym typeface="Avenir Next"/>
              </a:defRPr>
            </a:lvl2pPr>
            <a:lvl3pPr marL="838200" indent="-381000">
              <a:lnSpc>
                <a:spcPct val="110000"/>
              </a:lnSpc>
              <a:spcBef>
                <a:spcPts val="2600"/>
              </a:spcBef>
              <a:buClr>
                <a:srgbClr val="5DD0E1"/>
              </a:buClr>
              <a:buSzPct val="100000"/>
              <a:defRPr sz="2600" spc="0">
                <a:solidFill>
                  <a:srgbClr val="53585F"/>
                </a:solidFill>
                <a:latin typeface="Avenir Next"/>
                <a:ea typeface="Avenir Next"/>
                <a:cs typeface="Avenir Next"/>
                <a:sym typeface="Avenir Next"/>
              </a:defRPr>
            </a:lvl3pPr>
            <a:lvl4pPr marL="1066800" indent="-381000">
              <a:lnSpc>
                <a:spcPct val="110000"/>
              </a:lnSpc>
              <a:spcBef>
                <a:spcPts val="2600"/>
              </a:spcBef>
              <a:buClr>
                <a:srgbClr val="5DD0E1"/>
              </a:buClr>
              <a:buSzPct val="100000"/>
              <a:defRPr sz="2600" spc="0">
                <a:solidFill>
                  <a:srgbClr val="53585F"/>
                </a:solidFill>
                <a:latin typeface="Avenir Next"/>
                <a:ea typeface="Avenir Next"/>
                <a:cs typeface="Avenir Next"/>
                <a:sym typeface="Avenir Next"/>
              </a:defRPr>
            </a:lvl4pPr>
            <a:lvl5pPr marL="1295400" indent="-381000">
              <a:lnSpc>
                <a:spcPct val="110000"/>
              </a:lnSpc>
              <a:spcBef>
                <a:spcPts val="2600"/>
              </a:spcBef>
              <a:buClr>
                <a:srgbClr val="5DD0E1"/>
              </a:buClr>
              <a:buSzPct val="100000"/>
              <a:defRPr sz="2600" spc="0">
                <a:solidFill>
                  <a:srgbClr val="53585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286" name="Title Text"/>
          <p:cNvSpPr>
            <a:spLocks noGrp="1"/>
          </p:cNvSpPr>
          <p:nvPr>
            <p:ph type="title"/>
          </p:nvPr>
        </p:nvSpPr>
        <p:spPr>
          <a:xfrm>
            <a:off x="2036233" y="636620"/>
            <a:ext cx="10160001" cy="1274300"/>
          </a:xfrm>
          <a:prstGeom prst="rect">
            <a:avLst/>
          </a:prstGeom>
        </p:spPr>
        <p:txBody>
          <a:bodyPr lIns="0" tIns="0" rIns="0" bIns="0"/>
          <a:lstStyle>
            <a:lvl1pPr>
              <a:lnSpc>
                <a:spcPct val="80000"/>
              </a:lnSpc>
              <a:defRPr sz="7000" b="1" cap="all" spc="349">
                <a:solidFill>
                  <a:srgbClr val="5DD0E1"/>
                </a:solidFill>
                <a:latin typeface="Avenir Next"/>
                <a:ea typeface="Avenir Next"/>
                <a:cs typeface="Avenir Next"/>
                <a:sym typeface="Avenir Next"/>
              </a:defRPr>
            </a:lvl1pPr>
          </a:lstStyle>
          <a:p>
            <a:r>
              <a:t>Title Text</a:t>
            </a:r>
          </a:p>
        </p:txBody>
      </p:sp>
      <p:sp>
        <p:nvSpPr>
          <p:cNvPr id="1287"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288"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4">
    <p:spTree>
      <p:nvGrpSpPr>
        <p:cNvPr id="1" name=""/>
        <p:cNvGrpSpPr/>
        <p:nvPr/>
      </p:nvGrpSpPr>
      <p:grpSpPr>
        <a:xfrm>
          <a:off x="0" y="0"/>
          <a:ext cx="0" cy="0"/>
          <a:chOff x="0" y="0"/>
          <a:chExt cx="0" cy="0"/>
        </a:xfrm>
      </p:grpSpPr>
      <p:sp>
        <p:nvSpPr>
          <p:cNvPr id="1295"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774D76"/>
          </a:solidFill>
          <a:ln w="12700">
            <a:miter lim="400000"/>
          </a:ln>
        </p:spPr>
        <p:txBody>
          <a:bodyPr lIns="0" tIns="0" rIns="0" bIns="0" anchor="ctr"/>
          <a:lstStyle/>
          <a:p>
            <a:pPr algn="l">
              <a:defRPr>
                <a:solidFill>
                  <a:srgbClr val="FFFFFF"/>
                </a:solidFill>
              </a:defRPr>
            </a:pPr>
            <a:endParaRPr/>
          </a:p>
        </p:txBody>
      </p:sp>
      <p:sp>
        <p:nvSpPr>
          <p:cNvPr id="1296" name="Body Level One…"/>
          <p:cNvSpPr txBox="1">
            <a:spLocks noGrp="1"/>
          </p:cNvSpPr>
          <p:nvPr>
            <p:ph type="body" idx="1"/>
          </p:nvPr>
        </p:nvSpPr>
        <p:spPr>
          <a:xfrm>
            <a:off x="2036233" y="1333834"/>
            <a:ext cx="10160001" cy="7111332"/>
          </a:xfrm>
          <a:prstGeom prst="rect">
            <a:avLst/>
          </a:prstGeom>
        </p:spPr>
        <p:txBody>
          <a:bodyPr lIns="0" tIns="0" rIns="0" bIns="0">
            <a:noAutofit/>
          </a:bodyPr>
          <a:lstStyle>
            <a:lvl1pPr marL="439615" indent="-439615">
              <a:lnSpc>
                <a:spcPct val="110000"/>
              </a:lnSpc>
              <a:spcBef>
                <a:spcPts val="2600"/>
              </a:spcBef>
              <a:buClr>
                <a:srgbClr val="5DD0E1"/>
              </a:buClr>
              <a:buSzPct val="100000"/>
              <a:defRPr sz="3000" spc="0">
                <a:solidFill>
                  <a:srgbClr val="53585F"/>
                </a:solidFill>
                <a:latin typeface="Avenir Next"/>
                <a:ea typeface="Avenir Next"/>
                <a:cs typeface="Avenir Next"/>
                <a:sym typeface="Avenir Next"/>
              </a:defRPr>
            </a:lvl1pPr>
            <a:lvl2pPr marL="668215" indent="-439615">
              <a:lnSpc>
                <a:spcPct val="110000"/>
              </a:lnSpc>
              <a:spcBef>
                <a:spcPts val="2600"/>
              </a:spcBef>
              <a:buClr>
                <a:srgbClr val="5DD0E1"/>
              </a:buClr>
              <a:buSzPct val="100000"/>
              <a:defRPr sz="3000" spc="0">
                <a:solidFill>
                  <a:srgbClr val="53585F"/>
                </a:solidFill>
                <a:latin typeface="Avenir Next"/>
                <a:ea typeface="Avenir Next"/>
                <a:cs typeface="Avenir Next"/>
                <a:sym typeface="Avenir Next"/>
              </a:defRPr>
            </a:lvl2pPr>
            <a:lvl3pPr marL="896815" indent="-439615">
              <a:lnSpc>
                <a:spcPct val="110000"/>
              </a:lnSpc>
              <a:spcBef>
                <a:spcPts val="2600"/>
              </a:spcBef>
              <a:buClr>
                <a:srgbClr val="5DD0E1"/>
              </a:buClr>
              <a:buSzPct val="100000"/>
              <a:defRPr sz="3000" spc="0">
                <a:solidFill>
                  <a:srgbClr val="53585F"/>
                </a:solidFill>
                <a:latin typeface="Avenir Next"/>
                <a:ea typeface="Avenir Next"/>
                <a:cs typeface="Avenir Next"/>
                <a:sym typeface="Avenir Next"/>
              </a:defRPr>
            </a:lvl3pPr>
            <a:lvl4pPr marL="1125415" indent="-439615">
              <a:lnSpc>
                <a:spcPct val="110000"/>
              </a:lnSpc>
              <a:spcBef>
                <a:spcPts val="2600"/>
              </a:spcBef>
              <a:buClr>
                <a:srgbClr val="5DD0E1"/>
              </a:buClr>
              <a:buSzPct val="100000"/>
              <a:defRPr sz="3000" spc="0">
                <a:solidFill>
                  <a:srgbClr val="53585F"/>
                </a:solidFill>
                <a:latin typeface="Avenir Next"/>
                <a:ea typeface="Avenir Next"/>
                <a:cs typeface="Avenir Next"/>
                <a:sym typeface="Avenir Next"/>
              </a:defRPr>
            </a:lvl4pPr>
            <a:lvl5pPr marL="1354015" indent="-439615">
              <a:lnSpc>
                <a:spcPct val="110000"/>
              </a:lnSpc>
              <a:spcBef>
                <a:spcPts val="2600"/>
              </a:spcBef>
              <a:buClr>
                <a:srgbClr val="5DD0E1"/>
              </a:buClr>
              <a:buSzPct val="100000"/>
              <a:defRPr sz="3000" spc="0">
                <a:solidFill>
                  <a:srgbClr val="53585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297"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298"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5">
    <p:spTree>
      <p:nvGrpSpPr>
        <p:cNvPr id="1" name=""/>
        <p:cNvGrpSpPr/>
        <p:nvPr/>
      </p:nvGrpSpPr>
      <p:grpSpPr>
        <a:xfrm>
          <a:off x="0" y="0"/>
          <a:ext cx="0" cy="0"/>
          <a:chOff x="0" y="0"/>
          <a:chExt cx="0" cy="0"/>
        </a:xfrm>
      </p:grpSpPr>
      <p:sp>
        <p:nvSpPr>
          <p:cNvPr id="1305"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73D2AA"/>
          </a:solidFill>
          <a:ln w="12700">
            <a:miter lim="400000"/>
          </a:ln>
        </p:spPr>
        <p:txBody>
          <a:bodyPr lIns="0" tIns="0" rIns="0" bIns="0" anchor="ctr"/>
          <a:lstStyle/>
          <a:p>
            <a:pPr algn="l">
              <a:defRPr>
                <a:solidFill>
                  <a:srgbClr val="FFFFFF"/>
                </a:solidFill>
              </a:defRPr>
            </a:pPr>
            <a:endParaRPr/>
          </a:p>
        </p:txBody>
      </p:sp>
      <p:sp>
        <p:nvSpPr>
          <p:cNvPr id="1306" name="Body Level One…"/>
          <p:cNvSpPr txBox="1">
            <a:spLocks noGrp="1"/>
          </p:cNvSpPr>
          <p:nvPr>
            <p:ph type="body" idx="1"/>
          </p:nvPr>
        </p:nvSpPr>
        <p:spPr>
          <a:xfrm>
            <a:off x="2036233" y="1333834"/>
            <a:ext cx="10160001" cy="7111332"/>
          </a:xfrm>
          <a:prstGeom prst="rect">
            <a:avLst/>
          </a:prstGeom>
        </p:spPr>
        <p:txBody>
          <a:bodyPr lIns="0" tIns="0" rIns="0" bIns="0" numCol="2" spcCol="508000">
            <a:noAutofit/>
          </a:bodyPr>
          <a:lstStyle>
            <a:lvl1pPr marL="439615" indent="-439615">
              <a:lnSpc>
                <a:spcPct val="110000"/>
              </a:lnSpc>
              <a:spcBef>
                <a:spcPts val="2600"/>
              </a:spcBef>
              <a:buClr>
                <a:srgbClr val="5DD0E1"/>
              </a:buClr>
              <a:buSzPct val="100000"/>
              <a:defRPr sz="3000" spc="0">
                <a:solidFill>
                  <a:srgbClr val="53585F"/>
                </a:solidFill>
                <a:latin typeface="Avenir Next"/>
                <a:ea typeface="Avenir Next"/>
                <a:cs typeface="Avenir Next"/>
                <a:sym typeface="Avenir Next"/>
              </a:defRPr>
            </a:lvl1pPr>
            <a:lvl2pPr marL="668215" indent="-439615">
              <a:lnSpc>
                <a:spcPct val="110000"/>
              </a:lnSpc>
              <a:spcBef>
                <a:spcPts val="2600"/>
              </a:spcBef>
              <a:buClr>
                <a:srgbClr val="5DD0E1"/>
              </a:buClr>
              <a:buSzPct val="100000"/>
              <a:defRPr sz="3000" spc="0">
                <a:solidFill>
                  <a:srgbClr val="53585F"/>
                </a:solidFill>
                <a:latin typeface="Avenir Next"/>
                <a:ea typeface="Avenir Next"/>
                <a:cs typeface="Avenir Next"/>
                <a:sym typeface="Avenir Next"/>
              </a:defRPr>
            </a:lvl2pPr>
            <a:lvl3pPr marL="896815" indent="-439615">
              <a:lnSpc>
                <a:spcPct val="110000"/>
              </a:lnSpc>
              <a:spcBef>
                <a:spcPts val="2600"/>
              </a:spcBef>
              <a:buClr>
                <a:srgbClr val="5DD0E1"/>
              </a:buClr>
              <a:buSzPct val="100000"/>
              <a:defRPr sz="3000" spc="0">
                <a:solidFill>
                  <a:srgbClr val="53585F"/>
                </a:solidFill>
                <a:latin typeface="Avenir Next"/>
                <a:ea typeface="Avenir Next"/>
                <a:cs typeface="Avenir Next"/>
                <a:sym typeface="Avenir Next"/>
              </a:defRPr>
            </a:lvl3pPr>
            <a:lvl4pPr marL="1125415" indent="-439615">
              <a:lnSpc>
                <a:spcPct val="110000"/>
              </a:lnSpc>
              <a:spcBef>
                <a:spcPts val="2600"/>
              </a:spcBef>
              <a:buClr>
                <a:srgbClr val="5DD0E1"/>
              </a:buClr>
              <a:buSzPct val="100000"/>
              <a:defRPr sz="3000" spc="0">
                <a:solidFill>
                  <a:srgbClr val="53585F"/>
                </a:solidFill>
                <a:latin typeface="Avenir Next"/>
                <a:ea typeface="Avenir Next"/>
                <a:cs typeface="Avenir Next"/>
                <a:sym typeface="Avenir Next"/>
              </a:defRPr>
            </a:lvl4pPr>
            <a:lvl5pPr marL="1354015" indent="-439615">
              <a:lnSpc>
                <a:spcPct val="110000"/>
              </a:lnSpc>
              <a:spcBef>
                <a:spcPts val="2600"/>
              </a:spcBef>
              <a:buClr>
                <a:srgbClr val="5DD0E1"/>
              </a:buClr>
              <a:buSzPct val="100000"/>
              <a:defRPr sz="3000" spc="0">
                <a:solidFill>
                  <a:srgbClr val="53585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307"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308"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6">
    <p:spTree>
      <p:nvGrpSpPr>
        <p:cNvPr id="1" name=""/>
        <p:cNvGrpSpPr/>
        <p:nvPr/>
      </p:nvGrpSpPr>
      <p:grpSpPr>
        <a:xfrm>
          <a:off x="0" y="0"/>
          <a:ext cx="0" cy="0"/>
          <a:chOff x="0" y="0"/>
          <a:chExt cx="0" cy="0"/>
        </a:xfrm>
      </p:grpSpPr>
      <p:sp>
        <p:nvSpPr>
          <p:cNvPr id="1315"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2C8AC0"/>
          </a:solidFill>
          <a:ln w="12700">
            <a:miter lim="400000"/>
          </a:ln>
        </p:spPr>
        <p:txBody>
          <a:bodyPr lIns="0" tIns="0" rIns="0" bIns="0" anchor="ctr"/>
          <a:lstStyle/>
          <a:p>
            <a:pPr algn="l">
              <a:defRPr>
                <a:solidFill>
                  <a:srgbClr val="FFFFFF"/>
                </a:solidFill>
              </a:defRPr>
            </a:pPr>
            <a:endParaRPr/>
          </a:p>
        </p:txBody>
      </p:sp>
      <p:sp>
        <p:nvSpPr>
          <p:cNvPr id="1316"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317"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6 copy">
    <p:spTree>
      <p:nvGrpSpPr>
        <p:cNvPr id="1" name=""/>
        <p:cNvGrpSpPr/>
        <p:nvPr/>
      </p:nvGrpSpPr>
      <p:grpSpPr>
        <a:xfrm>
          <a:off x="0" y="0"/>
          <a:ext cx="0" cy="0"/>
          <a:chOff x="0" y="0"/>
          <a:chExt cx="0" cy="0"/>
        </a:xfrm>
      </p:grpSpPr>
      <p:sp>
        <p:nvSpPr>
          <p:cNvPr id="1324"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AFD2E1"/>
          </a:solidFill>
          <a:ln w="12700">
            <a:miter lim="400000"/>
          </a:ln>
        </p:spPr>
        <p:txBody>
          <a:bodyPr lIns="0" tIns="0" rIns="0" bIns="0" anchor="ctr"/>
          <a:lstStyle/>
          <a:p>
            <a:pPr algn="l">
              <a:defRPr>
                <a:solidFill>
                  <a:srgbClr val="FFFFFF"/>
                </a:solidFill>
              </a:defRPr>
            </a:pPr>
            <a:endParaRPr/>
          </a:p>
        </p:txBody>
      </p:sp>
      <p:sp>
        <p:nvSpPr>
          <p:cNvPr id="1325"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326"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5">
    <p:spTree>
      <p:nvGrpSpPr>
        <p:cNvPr id="1" name=""/>
        <p:cNvGrpSpPr/>
        <p:nvPr/>
      </p:nvGrpSpPr>
      <p:grpSpPr>
        <a:xfrm>
          <a:off x="0" y="0"/>
          <a:ext cx="0" cy="0"/>
          <a:chOff x="0" y="0"/>
          <a:chExt cx="0" cy="0"/>
        </a:xfrm>
      </p:grpSpPr>
      <p:sp>
        <p:nvSpPr>
          <p:cNvPr id="83" name="Body Level One…"/>
          <p:cNvSpPr txBox="1">
            <a:spLocks noGrp="1"/>
          </p:cNvSpPr>
          <p:nvPr>
            <p:ph type="body" sz="quarter" idx="1"/>
          </p:nvPr>
        </p:nvSpPr>
        <p:spPr>
          <a:xfrm>
            <a:off x="2036233" y="5219431"/>
            <a:ext cx="10160001" cy="444501"/>
          </a:xfrm>
          <a:prstGeom prst="rect">
            <a:avLst/>
          </a:prstGeom>
        </p:spPr>
        <p:txBody>
          <a:bodyPr lIns="0" tIns="0" rIns="0" bIns="0" anchor="t">
            <a:noAutofit/>
          </a:bodyPr>
          <a:lstStyle>
            <a:lvl1pPr marL="0" indent="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1pPr>
            <a:lvl2pPr marL="0" indent="2286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2pPr>
            <a:lvl3pPr marL="0" indent="4572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3pPr>
            <a:lvl4pPr marL="0" indent="6858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4pPr>
            <a:lvl5pPr marL="0" indent="9144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5pPr>
          </a:lstStyle>
          <a:p>
            <a:r>
              <a:t>Body Level One</a:t>
            </a:r>
          </a:p>
          <a:p>
            <a:pPr lvl="1"/>
            <a:r>
              <a:t>Body Level Two</a:t>
            </a:r>
          </a:p>
          <a:p>
            <a:pPr lvl="2"/>
            <a:r>
              <a:t>Body Level Three</a:t>
            </a:r>
          </a:p>
          <a:p>
            <a:pPr lvl="3"/>
            <a:r>
              <a:t>Body Level Four</a:t>
            </a:r>
          </a:p>
          <a:p>
            <a:pPr lvl="4"/>
            <a:r>
              <a:t>Body Level Five</a:t>
            </a:r>
          </a:p>
        </p:txBody>
      </p:sp>
      <p:sp>
        <p:nvSpPr>
          <p:cNvPr id="84" name="Title Text"/>
          <p:cNvSpPr>
            <a:spLocks noGrp="1"/>
          </p:cNvSpPr>
          <p:nvPr>
            <p:ph type="title"/>
          </p:nvPr>
        </p:nvSpPr>
        <p:spPr>
          <a:xfrm>
            <a:off x="2036233" y="3485653"/>
            <a:ext cx="10160001" cy="1645312"/>
          </a:xfrm>
          <a:prstGeom prst="rect">
            <a:avLst/>
          </a:prstGeom>
        </p:spPr>
        <p:txBody>
          <a:bodyPr lIns="0" tIns="0" rIns="0" bIns="0" anchor="b"/>
          <a:lstStyle>
            <a:lvl1pPr>
              <a:lnSpc>
                <a:spcPct val="80000"/>
              </a:lnSpc>
              <a:defRPr sz="10000" b="1" cap="all" spc="499">
                <a:solidFill>
                  <a:srgbClr val="F9BD2C"/>
                </a:solidFill>
                <a:latin typeface="Avenir Next"/>
                <a:ea typeface="Avenir Next"/>
                <a:cs typeface="Avenir Next"/>
                <a:sym typeface="Avenir Next"/>
              </a:defRPr>
            </a:lvl1pPr>
          </a:lstStyle>
          <a:p>
            <a:r>
              <a:t>Title Text</a:t>
            </a:r>
          </a:p>
        </p:txBody>
      </p:sp>
      <p:sp>
        <p:nvSpPr>
          <p:cNvPr id="85"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F9BD2C"/>
          </a:solidFill>
          <a:ln w="12700">
            <a:miter lim="400000"/>
          </a:ln>
        </p:spPr>
        <p:txBody>
          <a:bodyPr lIns="0" tIns="0" rIns="0" bIns="0" anchor="ctr"/>
          <a:lstStyle/>
          <a:p>
            <a:pPr algn="l">
              <a:defRPr>
                <a:solidFill>
                  <a:srgbClr val="FFFFFF"/>
                </a:solidFill>
              </a:defRPr>
            </a:pPr>
            <a:endParaRPr/>
          </a:p>
        </p:txBody>
      </p:sp>
      <p:sp>
        <p:nvSpPr>
          <p:cNvPr id="86"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87" name="Slide Number"/>
          <p:cNvSpPr txBox="1">
            <a:spLocks noGrp="1"/>
          </p:cNvSpPr>
          <p:nvPr>
            <p:ph type="sldNum" sz="quarter" idx="2"/>
          </p:nvPr>
        </p:nvSpPr>
        <p:spPr>
          <a:xfrm>
            <a:off x="471947" y="4690745"/>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6 copy 1">
    <p:spTree>
      <p:nvGrpSpPr>
        <p:cNvPr id="1" name=""/>
        <p:cNvGrpSpPr/>
        <p:nvPr/>
      </p:nvGrpSpPr>
      <p:grpSpPr>
        <a:xfrm>
          <a:off x="0" y="0"/>
          <a:ext cx="0" cy="0"/>
          <a:chOff x="0" y="0"/>
          <a:chExt cx="0" cy="0"/>
        </a:xfrm>
      </p:grpSpPr>
      <p:sp>
        <p:nvSpPr>
          <p:cNvPr id="1333"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E2656E"/>
          </a:solidFill>
          <a:ln w="12700">
            <a:miter lim="400000"/>
          </a:ln>
        </p:spPr>
        <p:txBody>
          <a:bodyPr lIns="0" tIns="0" rIns="0" bIns="0" anchor="ctr"/>
          <a:lstStyle/>
          <a:p>
            <a:pPr algn="l">
              <a:defRPr>
                <a:solidFill>
                  <a:srgbClr val="FFFFFF"/>
                </a:solidFill>
              </a:defRPr>
            </a:pPr>
            <a:endParaRPr/>
          </a:p>
        </p:txBody>
      </p:sp>
      <p:sp>
        <p:nvSpPr>
          <p:cNvPr id="1334"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335"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7">
    <p:spTree>
      <p:nvGrpSpPr>
        <p:cNvPr id="1" name=""/>
        <p:cNvGrpSpPr/>
        <p:nvPr/>
      </p:nvGrpSpPr>
      <p:grpSpPr>
        <a:xfrm>
          <a:off x="0" y="0"/>
          <a:ext cx="0" cy="0"/>
          <a:chOff x="0" y="0"/>
          <a:chExt cx="0" cy="0"/>
        </a:xfrm>
      </p:grpSpPr>
      <p:sp>
        <p:nvSpPr>
          <p:cNvPr id="1342"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5DD0E2"/>
          </a:solidFill>
          <a:ln w="12700">
            <a:miter lim="400000"/>
          </a:ln>
        </p:spPr>
        <p:txBody>
          <a:bodyPr lIns="0" tIns="0" rIns="0" bIns="0" anchor="ctr"/>
          <a:lstStyle/>
          <a:p>
            <a:pPr algn="l">
              <a:defRPr>
                <a:solidFill>
                  <a:srgbClr val="FFFFFF"/>
                </a:solidFill>
              </a:defRPr>
            </a:pPr>
            <a:endParaRPr/>
          </a:p>
        </p:txBody>
      </p:sp>
      <p:sp>
        <p:nvSpPr>
          <p:cNvPr id="1343" name="Title Text"/>
          <p:cNvSpPr>
            <a:spLocks noGrp="1"/>
          </p:cNvSpPr>
          <p:nvPr>
            <p:ph type="title"/>
          </p:nvPr>
        </p:nvSpPr>
        <p:spPr>
          <a:xfrm>
            <a:off x="2036233" y="636620"/>
            <a:ext cx="10160001" cy="1274300"/>
          </a:xfrm>
          <a:prstGeom prst="rect">
            <a:avLst/>
          </a:prstGeom>
        </p:spPr>
        <p:txBody>
          <a:bodyPr lIns="0" tIns="0" rIns="0" bIns="0"/>
          <a:lstStyle>
            <a:lvl1pPr>
              <a:lnSpc>
                <a:spcPct val="80000"/>
              </a:lnSpc>
              <a:defRPr sz="7000" b="1" cap="all" spc="349">
                <a:solidFill>
                  <a:srgbClr val="5DD0E1"/>
                </a:solidFill>
                <a:latin typeface="Avenir Next"/>
                <a:ea typeface="Avenir Next"/>
                <a:cs typeface="Avenir Next"/>
                <a:sym typeface="Avenir Next"/>
              </a:defRPr>
            </a:lvl1pPr>
          </a:lstStyle>
          <a:p>
            <a:r>
              <a:t>Title Text</a:t>
            </a:r>
          </a:p>
        </p:txBody>
      </p:sp>
      <p:sp>
        <p:nvSpPr>
          <p:cNvPr id="1344"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345"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8">
    <p:spTree>
      <p:nvGrpSpPr>
        <p:cNvPr id="1" name=""/>
        <p:cNvGrpSpPr/>
        <p:nvPr/>
      </p:nvGrpSpPr>
      <p:grpSpPr>
        <a:xfrm>
          <a:off x="0" y="0"/>
          <a:ext cx="0" cy="0"/>
          <a:chOff x="0" y="0"/>
          <a:chExt cx="0" cy="0"/>
        </a:xfrm>
      </p:grpSpPr>
      <p:sp>
        <p:nvSpPr>
          <p:cNvPr id="1352"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5DD0E2"/>
          </a:solidFill>
          <a:ln w="12700">
            <a:miter lim="400000"/>
          </a:ln>
        </p:spPr>
        <p:txBody>
          <a:bodyPr lIns="0" tIns="0" rIns="0" bIns="0" anchor="ctr"/>
          <a:lstStyle/>
          <a:p>
            <a:pPr algn="l">
              <a:defRPr>
                <a:solidFill>
                  <a:srgbClr val="FFFFFF"/>
                </a:solidFill>
              </a:defRPr>
            </a:pPr>
            <a:endParaRPr/>
          </a:p>
        </p:txBody>
      </p:sp>
      <p:sp>
        <p:nvSpPr>
          <p:cNvPr id="1353" name="Title Text"/>
          <p:cNvSpPr>
            <a:spLocks noGrp="1"/>
          </p:cNvSpPr>
          <p:nvPr>
            <p:ph type="title"/>
          </p:nvPr>
        </p:nvSpPr>
        <p:spPr>
          <a:xfrm>
            <a:off x="2036233" y="3935399"/>
            <a:ext cx="10160001" cy="1645312"/>
          </a:xfrm>
          <a:prstGeom prst="rect">
            <a:avLst/>
          </a:prstGeom>
        </p:spPr>
        <p:txBody>
          <a:bodyPr lIns="0" tIns="0" rIns="0" bIns="0" anchor="b"/>
          <a:lstStyle>
            <a:lvl1pPr>
              <a:lnSpc>
                <a:spcPct val="80000"/>
              </a:lnSpc>
              <a:defRPr sz="10000" b="1" cap="all" spc="499">
                <a:solidFill>
                  <a:srgbClr val="5DD0E1"/>
                </a:solidFill>
                <a:latin typeface="Avenir Next"/>
                <a:ea typeface="Avenir Next"/>
                <a:cs typeface="Avenir Next"/>
                <a:sym typeface="Avenir Next"/>
              </a:defRPr>
            </a:lvl1pPr>
          </a:lstStyle>
          <a:p>
            <a:r>
              <a:t>Title Text</a:t>
            </a:r>
          </a:p>
        </p:txBody>
      </p:sp>
      <p:sp>
        <p:nvSpPr>
          <p:cNvPr id="1354"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355"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9">
    <p:spTree>
      <p:nvGrpSpPr>
        <p:cNvPr id="1" name=""/>
        <p:cNvGrpSpPr/>
        <p:nvPr/>
      </p:nvGrpSpPr>
      <p:grpSpPr>
        <a:xfrm>
          <a:off x="0" y="0"/>
          <a:ext cx="0" cy="0"/>
          <a:chOff x="0" y="0"/>
          <a:chExt cx="0" cy="0"/>
        </a:xfrm>
      </p:grpSpPr>
      <p:sp>
        <p:nvSpPr>
          <p:cNvPr id="1362"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5DD0E2"/>
          </a:solidFill>
          <a:ln w="12700">
            <a:miter lim="400000"/>
          </a:ln>
        </p:spPr>
        <p:txBody>
          <a:bodyPr lIns="0" tIns="0" rIns="0" bIns="0" anchor="ctr"/>
          <a:lstStyle/>
          <a:p>
            <a:pPr algn="l">
              <a:defRPr>
                <a:solidFill>
                  <a:srgbClr val="FFFFFF"/>
                </a:solidFill>
              </a:defRPr>
            </a:pPr>
            <a:endParaRPr/>
          </a:p>
        </p:txBody>
      </p:sp>
      <p:sp>
        <p:nvSpPr>
          <p:cNvPr id="1363" name="Title Text"/>
          <p:cNvSpPr>
            <a:spLocks noGrp="1"/>
          </p:cNvSpPr>
          <p:nvPr>
            <p:ph type="title"/>
          </p:nvPr>
        </p:nvSpPr>
        <p:spPr>
          <a:xfrm>
            <a:off x="2036233" y="7361365"/>
            <a:ext cx="10160001" cy="1274300"/>
          </a:xfrm>
          <a:prstGeom prst="rect">
            <a:avLst/>
          </a:prstGeom>
        </p:spPr>
        <p:txBody>
          <a:bodyPr lIns="0" tIns="0" rIns="0" bIns="0"/>
          <a:lstStyle>
            <a:lvl1pPr>
              <a:lnSpc>
                <a:spcPct val="80000"/>
              </a:lnSpc>
              <a:defRPr sz="7000" b="1" cap="all" spc="349">
                <a:solidFill>
                  <a:srgbClr val="5DD0E1"/>
                </a:solidFill>
                <a:latin typeface="Avenir Next"/>
                <a:ea typeface="Avenir Next"/>
                <a:cs typeface="Avenir Next"/>
                <a:sym typeface="Avenir Next"/>
              </a:defRPr>
            </a:lvl1pPr>
          </a:lstStyle>
          <a:p>
            <a:r>
              <a:t>Title Text</a:t>
            </a:r>
          </a:p>
        </p:txBody>
      </p:sp>
      <p:sp>
        <p:nvSpPr>
          <p:cNvPr id="1364"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365"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10">
    <p:spTree>
      <p:nvGrpSpPr>
        <p:cNvPr id="1" name=""/>
        <p:cNvGrpSpPr/>
        <p:nvPr/>
      </p:nvGrpSpPr>
      <p:grpSpPr>
        <a:xfrm>
          <a:off x="0" y="0"/>
          <a:ext cx="0" cy="0"/>
          <a:chOff x="0" y="0"/>
          <a:chExt cx="0" cy="0"/>
        </a:xfrm>
      </p:grpSpPr>
      <p:sp>
        <p:nvSpPr>
          <p:cNvPr id="1372"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5DD0E2"/>
          </a:solidFill>
          <a:ln w="12700">
            <a:miter lim="400000"/>
          </a:ln>
        </p:spPr>
        <p:txBody>
          <a:bodyPr lIns="0" tIns="0" rIns="0" bIns="0" anchor="ctr"/>
          <a:lstStyle/>
          <a:p>
            <a:pPr algn="l">
              <a:defRPr>
                <a:solidFill>
                  <a:srgbClr val="FFFFFF"/>
                </a:solidFill>
              </a:defRPr>
            </a:pPr>
            <a:endParaRPr/>
          </a:p>
        </p:txBody>
      </p:sp>
      <p:sp>
        <p:nvSpPr>
          <p:cNvPr id="1373" name="Title Text"/>
          <p:cNvSpPr>
            <a:spLocks noGrp="1"/>
          </p:cNvSpPr>
          <p:nvPr>
            <p:ph type="title"/>
          </p:nvPr>
        </p:nvSpPr>
        <p:spPr>
          <a:xfrm>
            <a:off x="2036233" y="7361365"/>
            <a:ext cx="10160001" cy="1274300"/>
          </a:xfrm>
          <a:prstGeom prst="rect">
            <a:avLst/>
          </a:prstGeom>
        </p:spPr>
        <p:txBody>
          <a:bodyPr lIns="0" tIns="0" rIns="0" bIns="0"/>
          <a:lstStyle>
            <a:lvl1pPr>
              <a:lnSpc>
                <a:spcPct val="80000"/>
              </a:lnSpc>
              <a:defRPr sz="7000" b="1" cap="all" spc="349">
                <a:solidFill>
                  <a:srgbClr val="5DD0E1"/>
                </a:solidFill>
                <a:latin typeface="Avenir Next"/>
                <a:ea typeface="Avenir Next"/>
                <a:cs typeface="Avenir Next"/>
                <a:sym typeface="Avenir Next"/>
              </a:defRPr>
            </a:lvl1pPr>
          </a:lstStyle>
          <a:p>
            <a:r>
              <a:t>Title Text</a:t>
            </a:r>
          </a:p>
        </p:txBody>
      </p:sp>
      <p:sp>
        <p:nvSpPr>
          <p:cNvPr id="1374" name="Body Level One…"/>
          <p:cNvSpPr txBox="1">
            <a:spLocks noGrp="1"/>
          </p:cNvSpPr>
          <p:nvPr>
            <p:ph type="body" idx="1"/>
          </p:nvPr>
        </p:nvSpPr>
        <p:spPr>
          <a:xfrm>
            <a:off x="2036233" y="1009650"/>
            <a:ext cx="10160001" cy="5775524"/>
          </a:xfrm>
          <a:prstGeom prst="rect">
            <a:avLst/>
          </a:prstGeom>
        </p:spPr>
        <p:txBody>
          <a:bodyPr lIns="0" tIns="0" rIns="0" bIns="0" anchor="t">
            <a:noAutofit/>
          </a:bodyPr>
          <a:lstStyle>
            <a:lvl1pPr marL="381000" indent="-381000">
              <a:lnSpc>
                <a:spcPct val="110000"/>
              </a:lnSpc>
              <a:spcBef>
                <a:spcPts val="2600"/>
              </a:spcBef>
              <a:buClr>
                <a:srgbClr val="5DD0E1"/>
              </a:buClr>
              <a:buSzPct val="100000"/>
              <a:defRPr sz="2600" spc="0">
                <a:solidFill>
                  <a:srgbClr val="53585F"/>
                </a:solidFill>
                <a:latin typeface="Avenir Next"/>
                <a:ea typeface="Avenir Next"/>
                <a:cs typeface="Avenir Next"/>
                <a:sym typeface="Avenir Next"/>
              </a:defRPr>
            </a:lvl1pPr>
            <a:lvl2pPr marL="609600" indent="-381000">
              <a:lnSpc>
                <a:spcPct val="110000"/>
              </a:lnSpc>
              <a:spcBef>
                <a:spcPts val="2600"/>
              </a:spcBef>
              <a:buClr>
                <a:srgbClr val="5DD0E1"/>
              </a:buClr>
              <a:buSzPct val="100000"/>
              <a:defRPr sz="2600" spc="0">
                <a:solidFill>
                  <a:srgbClr val="53585F"/>
                </a:solidFill>
                <a:latin typeface="Avenir Next"/>
                <a:ea typeface="Avenir Next"/>
                <a:cs typeface="Avenir Next"/>
                <a:sym typeface="Avenir Next"/>
              </a:defRPr>
            </a:lvl2pPr>
            <a:lvl3pPr marL="838200" indent="-381000">
              <a:lnSpc>
                <a:spcPct val="110000"/>
              </a:lnSpc>
              <a:spcBef>
                <a:spcPts val="2600"/>
              </a:spcBef>
              <a:buClr>
                <a:srgbClr val="5DD0E1"/>
              </a:buClr>
              <a:buSzPct val="100000"/>
              <a:defRPr sz="2600" spc="0">
                <a:solidFill>
                  <a:srgbClr val="53585F"/>
                </a:solidFill>
                <a:latin typeface="Avenir Next"/>
                <a:ea typeface="Avenir Next"/>
                <a:cs typeface="Avenir Next"/>
                <a:sym typeface="Avenir Next"/>
              </a:defRPr>
            </a:lvl3pPr>
            <a:lvl4pPr marL="1066800" indent="-381000">
              <a:lnSpc>
                <a:spcPct val="110000"/>
              </a:lnSpc>
              <a:spcBef>
                <a:spcPts val="2600"/>
              </a:spcBef>
              <a:buClr>
                <a:srgbClr val="5DD0E1"/>
              </a:buClr>
              <a:buSzPct val="100000"/>
              <a:defRPr sz="2600" spc="0">
                <a:solidFill>
                  <a:srgbClr val="53585F"/>
                </a:solidFill>
                <a:latin typeface="Avenir Next"/>
                <a:ea typeface="Avenir Next"/>
                <a:cs typeface="Avenir Next"/>
                <a:sym typeface="Avenir Next"/>
              </a:defRPr>
            </a:lvl4pPr>
            <a:lvl5pPr marL="1295400" indent="-381000">
              <a:lnSpc>
                <a:spcPct val="110000"/>
              </a:lnSpc>
              <a:spcBef>
                <a:spcPts val="2600"/>
              </a:spcBef>
              <a:buClr>
                <a:srgbClr val="5DD0E1"/>
              </a:buClr>
              <a:buSzPct val="100000"/>
              <a:defRPr sz="2600" spc="0">
                <a:solidFill>
                  <a:srgbClr val="53585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375"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376"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11">
    <p:spTree>
      <p:nvGrpSpPr>
        <p:cNvPr id="1" name=""/>
        <p:cNvGrpSpPr/>
        <p:nvPr/>
      </p:nvGrpSpPr>
      <p:grpSpPr>
        <a:xfrm>
          <a:off x="0" y="0"/>
          <a:ext cx="0" cy="0"/>
          <a:chOff x="0" y="0"/>
          <a:chExt cx="0" cy="0"/>
        </a:xfrm>
      </p:grpSpPr>
      <p:sp>
        <p:nvSpPr>
          <p:cNvPr id="1383"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AFD2E1"/>
          </a:solidFill>
          <a:ln w="12700">
            <a:miter lim="400000"/>
          </a:ln>
        </p:spPr>
        <p:txBody>
          <a:bodyPr lIns="0" tIns="0" rIns="0" bIns="0" anchor="ctr"/>
          <a:lstStyle/>
          <a:p>
            <a:pPr algn="l">
              <a:defRPr>
                <a:solidFill>
                  <a:srgbClr val="FFFFFF"/>
                </a:solidFill>
              </a:defRPr>
            </a:pPr>
            <a:endParaRPr/>
          </a:p>
        </p:txBody>
      </p:sp>
      <p:sp>
        <p:nvSpPr>
          <p:cNvPr id="1384" name="Title Text"/>
          <p:cNvSpPr>
            <a:spLocks noGrp="1"/>
          </p:cNvSpPr>
          <p:nvPr>
            <p:ph type="title"/>
          </p:nvPr>
        </p:nvSpPr>
        <p:spPr>
          <a:xfrm>
            <a:off x="2036233" y="7361365"/>
            <a:ext cx="10160001" cy="1274300"/>
          </a:xfrm>
          <a:prstGeom prst="rect">
            <a:avLst/>
          </a:prstGeom>
        </p:spPr>
        <p:txBody>
          <a:bodyPr lIns="0" tIns="0" rIns="0" bIns="0"/>
          <a:lstStyle>
            <a:lvl1pPr>
              <a:lnSpc>
                <a:spcPct val="80000"/>
              </a:lnSpc>
              <a:defRPr sz="7000" b="1" cap="all" spc="349">
                <a:solidFill>
                  <a:srgbClr val="774D76"/>
                </a:solidFill>
                <a:latin typeface="Avenir Next"/>
                <a:ea typeface="Avenir Next"/>
                <a:cs typeface="Avenir Next"/>
                <a:sym typeface="Avenir Next"/>
              </a:defRPr>
            </a:lvl1pPr>
          </a:lstStyle>
          <a:p>
            <a:r>
              <a:t>Title Text</a:t>
            </a:r>
          </a:p>
        </p:txBody>
      </p:sp>
      <p:sp>
        <p:nvSpPr>
          <p:cNvPr id="1385" name="Body Level One…"/>
          <p:cNvSpPr txBox="1">
            <a:spLocks noGrp="1"/>
          </p:cNvSpPr>
          <p:nvPr>
            <p:ph type="body" idx="1"/>
          </p:nvPr>
        </p:nvSpPr>
        <p:spPr>
          <a:xfrm>
            <a:off x="2036233" y="1009650"/>
            <a:ext cx="10160001" cy="5775524"/>
          </a:xfrm>
          <a:prstGeom prst="rect">
            <a:avLst/>
          </a:prstGeom>
        </p:spPr>
        <p:txBody>
          <a:bodyPr lIns="0" tIns="0" rIns="0" bIns="0" numCol="2" spcCol="508000" anchor="t">
            <a:noAutofit/>
          </a:bodyPr>
          <a:lstStyle>
            <a:lvl1pPr marL="381000" indent="-381000">
              <a:lnSpc>
                <a:spcPct val="110000"/>
              </a:lnSpc>
              <a:spcBef>
                <a:spcPts val="2600"/>
              </a:spcBef>
              <a:buClr>
                <a:srgbClr val="5DD0E1"/>
              </a:buClr>
              <a:buSzPct val="100000"/>
              <a:defRPr sz="2600" spc="0">
                <a:solidFill>
                  <a:srgbClr val="53585F"/>
                </a:solidFill>
                <a:latin typeface="Avenir Next"/>
                <a:ea typeface="Avenir Next"/>
                <a:cs typeface="Avenir Next"/>
                <a:sym typeface="Avenir Next"/>
              </a:defRPr>
            </a:lvl1pPr>
            <a:lvl2pPr marL="609600" indent="-381000">
              <a:lnSpc>
                <a:spcPct val="110000"/>
              </a:lnSpc>
              <a:spcBef>
                <a:spcPts val="2600"/>
              </a:spcBef>
              <a:buClr>
                <a:srgbClr val="5DD0E1"/>
              </a:buClr>
              <a:buSzPct val="100000"/>
              <a:defRPr sz="2600" spc="0">
                <a:solidFill>
                  <a:srgbClr val="53585F"/>
                </a:solidFill>
                <a:latin typeface="Avenir Next"/>
                <a:ea typeface="Avenir Next"/>
                <a:cs typeface="Avenir Next"/>
                <a:sym typeface="Avenir Next"/>
              </a:defRPr>
            </a:lvl2pPr>
            <a:lvl3pPr marL="838200" indent="-381000">
              <a:lnSpc>
                <a:spcPct val="110000"/>
              </a:lnSpc>
              <a:spcBef>
                <a:spcPts val="2600"/>
              </a:spcBef>
              <a:buClr>
                <a:srgbClr val="5DD0E1"/>
              </a:buClr>
              <a:buSzPct val="100000"/>
              <a:defRPr sz="2600" spc="0">
                <a:solidFill>
                  <a:srgbClr val="53585F"/>
                </a:solidFill>
                <a:latin typeface="Avenir Next"/>
                <a:ea typeface="Avenir Next"/>
                <a:cs typeface="Avenir Next"/>
                <a:sym typeface="Avenir Next"/>
              </a:defRPr>
            </a:lvl3pPr>
            <a:lvl4pPr marL="1066800" indent="-381000">
              <a:lnSpc>
                <a:spcPct val="110000"/>
              </a:lnSpc>
              <a:spcBef>
                <a:spcPts val="2600"/>
              </a:spcBef>
              <a:buClr>
                <a:srgbClr val="5DD0E1"/>
              </a:buClr>
              <a:buSzPct val="100000"/>
              <a:defRPr sz="2600" spc="0">
                <a:solidFill>
                  <a:srgbClr val="53585F"/>
                </a:solidFill>
                <a:latin typeface="Avenir Next"/>
                <a:ea typeface="Avenir Next"/>
                <a:cs typeface="Avenir Next"/>
                <a:sym typeface="Avenir Next"/>
              </a:defRPr>
            </a:lvl4pPr>
            <a:lvl5pPr marL="1295400" indent="-381000">
              <a:lnSpc>
                <a:spcPct val="110000"/>
              </a:lnSpc>
              <a:spcBef>
                <a:spcPts val="2600"/>
              </a:spcBef>
              <a:buClr>
                <a:srgbClr val="5DD0E1"/>
              </a:buClr>
              <a:buSzPct val="100000"/>
              <a:defRPr sz="2600" spc="0">
                <a:solidFill>
                  <a:srgbClr val="53585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386"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387"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Steps">
    <p:spTree>
      <p:nvGrpSpPr>
        <p:cNvPr id="1" name=""/>
        <p:cNvGrpSpPr/>
        <p:nvPr/>
      </p:nvGrpSpPr>
      <p:grpSpPr>
        <a:xfrm>
          <a:off x="0" y="0"/>
          <a:ext cx="0" cy="0"/>
          <a:chOff x="0" y="0"/>
          <a:chExt cx="0" cy="0"/>
        </a:xfrm>
      </p:grpSpPr>
      <p:sp>
        <p:nvSpPr>
          <p:cNvPr id="1394" name="Tag line goes here"/>
          <p:cNvSpPr txBox="1">
            <a:spLocks noGrp="1"/>
          </p:cNvSpPr>
          <p:nvPr>
            <p:ph type="body" sz="quarter" idx="13"/>
          </p:nvPr>
        </p:nvSpPr>
        <p:spPr>
          <a:xfrm>
            <a:off x="1096026" y="1541324"/>
            <a:ext cx="10812749" cy="435822"/>
          </a:xfrm>
          <a:prstGeom prst="rect">
            <a:avLst/>
          </a:prstGeom>
        </p:spPr>
        <p:txBody>
          <a:bodyPr lIns="0" tIns="0" rIns="0" bIns="0" anchor="t"/>
          <a:lstStyle>
            <a:lvl1pPr marL="0" indent="0" algn="ctr" defTabSz="325120">
              <a:lnSpc>
                <a:spcPct val="80000"/>
              </a:lnSpc>
              <a:spcBef>
                <a:spcPts val="1000"/>
              </a:spcBef>
              <a:buSzTx/>
              <a:buNone/>
              <a:defRPr sz="2200" spc="-22">
                <a:solidFill>
                  <a:srgbClr val="FBBF56"/>
                </a:solidFill>
                <a:latin typeface="Avenir Medium"/>
                <a:ea typeface="Avenir Medium"/>
                <a:cs typeface="Avenir Medium"/>
                <a:sym typeface="Avenir Medium"/>
              </a:defRPr>
            </a:lvl1pPr>
          </a:lstStyle>
          <a:p>
            <a:r>
              <a:t>Tag line goes here</a:t>
            </a:r>
          </a:p>
        </p:txBody>
      </p:sp>
      <p:sp>
        <p:nvSpPr>
          <p:cNvPr id="1395" name="Title Text"/>
          <p:cNvSpPr txBox="1">
            <a:spLocks noGrp="1"/>
          </p:cNvSpPr>
          <p:nvPr>
            <p:ph type="title"/>
          </p:nvPr>
        </p:nvSpPr>
        <p:spPr>
          <a:xfrm>
            <a:off x="948266" y="611838"/>
            <a:ext cx="11108268" cy="881805"/>
          </a:xfrm>
          <a:prstGeom prst="rect">
            <a:avLst/>
          </a:prstGeom>
        </p:spPr>
        <p:txBody>
          <a:bodyPr lIns="0" tIns="0" rIns="0" bIns="0"/>
          <a:lstStyle>
            <a:lvl1pPr>
              <a:lnSpc>
                <a:spcPct val="80000"/>
              </a:lnSpc>
              <a:defRPr sz="7000" b="1" cap="all" spc="349">
                <a:solidFill>
                  <a:srgbClr val="774D76"/>
                </a:solidFill>
                <a:latin typeface="Avenir Next"/>
                <a:ea typeface="Avenir Next"/>
                <a:cs typeface="Avenir Next"/>
                <a:sym typeface="Avenir Next"/>
              </a:defRPr>
            </a:lvl1pPr>
          </a:lstStyle>
          <a:p>
            <a:r>
              <a:t>Title Text</a:t>
            </a:r>
          </a:p>
        </p:txBody>
      </p:sp>
      <p:sp>
        <p:nvSpPr>
          <p:cNvPr id="1396" name="Shape"/>
          <p:cNvSpPr>
            <a:spLocks noGrp="1"/>
          </p:cNvSpPr>
          <p:nvPr>
            <p:ph type="body" sz="quarter" idx="14"/>
          </p:nvPr>
        </p:nvSpPr>
        <p:spPr>
          <a:xfrm>
            <a:off x="1055894" y="6700519"/>
            <a:ext cx="3326647" cy="924601"/>
          </a:xfrm>
          <a:custGeom>
            <a:avLst/>
            <a:gdLst/>
            <a:ahLst/>
            <a:cxnLst>
              <a:cxn ang="0">
                <a:pos x="wd2" y="hd2"/>
              </a:cxn>
              <a:cxn ang="5400000">
                <a:pos x="wd2" y="hd2"/>
              </a:cxn>
              <a:cxn ang="10800000">
                <a:pos x="wd2" y="hd2"/>
              </a:cxn>
              <a:cxn ang="16200000">
                <a:pos x="wd2" y="hd2"/>
              </a:cxn>
            </a:cxnLst>
            <a:rect l="0" t="0" r="r" b="b"/>
            <a:pathLst>
              <a:path w="21600" h="21600" extrusionOk="0">
                <a:moveTo>
                  <a:pt x="5349" y="0"/>
                </a:moveTo>
                <a:lnTo>
                  <a:pt x="21600" y="0"/>
                </a:lnTo>
                <a:lnTo>
                  <a:pt x="17653" y="21600"/>
                </a:lnTo>
                <a:lnTo>
                  <a:pt x="0" y="21600"/>
                </a:lnTo>
                <a:lnTo>
                  <a:pt x="5349" y="0"/>
                </a:lnTo>
                <a:close/>
              </a:path>
            </a:pathLst>
          </a:custGeom>
          <a:solidFill>
            <a:srgbClr val="FBBF56"/>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Avenir Next"/>
                <a:ea typeface="Avenir Next"/>
                <a:cs typeface="Avenir Next"/>
                <a:sym typeface="Avenir Next"/>
              </a:defRPr>
            </a:pPr>
            <a:endParaRPr/>
          </a:p>
        </p:txBody>
      </p:sp>
      <p:sp>
        <p:nvSpPr>
          <p:cNvPr id="1397" name="Rectangle"/>
          <p:cNvSpPr>
            <a:spLocks noGrp="1"/>
          </p:cNvSpPr>
          <p:nvPr>
            <p:ph type="body" sz="quarter" idx="15"/>
          </p:nvPr>
        </p:nvSpPr>
        <p:spPr>
          <a:xfrm>
            <a:off x="1054148" y="7614919"/>
            <a:ext cx="2724389" cy="264930"/>
          </a:xfrm>
          <a:prstGeom prst="rect">
            <a:avLst/>
          </a:prstGeom>
          <a:solidFill>
            <a:srgbClr val="D6A652"/>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Avenir Next"/>
                <a:ea typeface="Avenir Next"/>
                <a:cs typeface="Avenir Next"/>
                <a:sym typeface="Avenir Next"/>
              </a:defRPr>
            </a:pPr>
            <a:endParaRPr/>
          </a:p>
        </p:txBody>
      </p:sp>
      <p:sp>
        <p:nvSpPr>
          <p:cNvPr id="1398" name="Shape"/>
          <p:cNvSpPr>
            <a:spLocks noGrp="1"/>
          </p:cNvSpPr>
          <p:nvPr>
            <p:ph type="body" sz="quarter" idx="16"/>
          </p:nvPr>
        </p:nvSpPr>
        <p:spPr>
          <a:xfrm>
            <a:off x="3777028" y="6710362"/>
            <a:ext cx="599640" cy="1169488"/>
          </a:xfrm>
          <a:custGeom>
            <a:avLst/>
            <a:gdLst/>
            <a:ahLst/>
            <a:cxnLst>
              <a:cxn ang="0">
                <a:pos x="wd2" y="hd2"/>
              </a:cxn>
              <a:cxn ang="5400000">
                <a:pos x="wd2" y="hd2"/>
              </a:cxn>
              <a:cxn ang="10800000">
                <a:pos x="wd2" y="hd2"/>
              </a:cxn>
              <a:cxn ang="16200000">
                <a:pos x="wd2" y="hd2"/>
              </a:cxn>
            </a:cxnLst>
            <a:rect l="0" t="0" r="r" b="b"/>
            <a:pathLst>
              <a:path w="21600" h="21600" extrusionOk="0">
                <a:moveTo>
                  <a:pt x="0" y="16707"/>
                </a:moveTo>
                <a:lnTo>
                  <a:pt x="21600" y="0"/>
                </a:lnTo>
                <a:lnTo>
                  <a:pt x="21600" y="4893"/>
                </a:lnTo>
                <a:lnTo>
                  <a:pt x="0" y="21600"/>
                </a:lnTo>
                <a:lnTo>
                  <a:pt x="0" y="16707"/>
                </a:lnTo>
                <a:close/>
              </a:path>
            </a:pathLst>
          </a:custGeom>
          <a:solidFill>
            <a:srgbClr val="A6864B"/>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Avenir Next"/>
                <a:ea typeface="Avenir Next"/>
                <a:cs typeface="Avenir Next"/>
                <a:sym typeface="Avenir Next"/>
              </a:defRPr>
            </a:pPr>
            <a:endParaRPr/>
          </a:p>
        </p:txBody>
      </p:sp>
      <p:sp>
        <p:nvSpPr>
          <p:cNvPr id="1399" name="Shape"/>
          <p:cNvSpPr>
            <a:spLocks noGrp="1"/>
          </p:cNvSpPr>
          <p:nvPr>
            <p:ph type="body" sz="quarter" idx="17"/>
          </p:nvPr>
        </p:nvSpPr>
        <p:spPr>
          <a:xfrm>
            <a:off x="3589121" y="6111240"/>
            <a:ext cx="3326647" cy="924600"/>
          </a:xfrm>
          <a:custGeom>
            <a:avLst/>
            <a:gdLst/>
            <a:ahLst/>
            <a:cxnLst>
              <a:cxn ang="0">
                <a:pos x="wd2" y="hd2"/>
              </a:cxn>
              <a:cxn ang="5400000">
                <a:pos x="wd2" y="hd2"/>
              </a:cxn>
              <a:cxn ang="10800000">
                <a:pos x="wd2" y="hd2"/>
              </a:cxn>
              <a:cxn ang="16200000">
                <a:pos x="wd2" y="hd2"/>
              </a:cxn>
            </a:cxnLst>
            <a:rect l="0" t="0" r="r" b="b"/>
            <a:pathLst>
              <a:path w="21600" h="21600" extrusionOk="0">
                <a:moveTo>
                  <a:pt x="5349" y="0"/>
                </a:moveTo>
                <a:lnTo>
                  <a:pt x="21600" y="0"/>
                </a:lnTo>
                <a:lnTo>
                  <a:pt x="17653" y="21600"/>
                </a:lnTo>
                <a:lnTo>
                  <a:pt x="0" y="21600"/>
                </a:lnTo>
                <a:lnTo>
                  <a:pt x="5349" y="0"/>
                </a:lnTo>
                <a:close/>
              </a:path>
            </a:pathLst>
          </a:custGeom>
          <a:solidFill>
            <a:srgbClr val="D6A652"/>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00" name="Rectangle"/>
          <p:cNvSpPr>
            <a:spLocks noGrp="1"/>
          </p:cNvSpPr>
          <p:nvPr>
            <p:ph type="body" sz="quarter" idx="18"/>
          </p:nvPr>
        </p:nvSpPr>
        <p:spPr>
          <a:xfrm>
            <a:off x="3587375" y="7025640"/>
            <a:ext cx="2724389" cy="264930"/>
          </a:xfrm>
          <a:prstGeom prst="rect">
            <a:avLst/>
          </a:prstGeom>
          <a:solidFill>
            <a:srgbClr val="A6864B"/>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Avenir Next"/>
                <a:ea typeface="Avenir Next"/>
                <a:cs typeface="Avenir Next"/>
                <a:sym typeface="Avenir Next"/>
              </a:defRPr>
            </a:pPr>
            <a:endParaRPr/>
          </a:p>
        </p:txBody>
      </p:sp>
      <p:sp>
        <p:nvSpPr>
          <p:cNvPr id="1401" name="Shape"/>
          <p:cNvSpPr>
            <a:spLocks noGrp="1"/>
          </p:cNvSpPr>
          <p:nvPr>
            <p:ph type="body" sz="quarter" idx="19"/>
          </p:nvPr>
        </p:nvSpPr>
        <p:spPr>
          <a:xfrm>
            <a:off x="6310255" y="6121082"/>
            <a:ext cx="599639" cy="1169488"/>
          </a:xfrm>
          <a:custGeom>
            <a:avLst/>
            <a:gdLst/>
            <a:ahLst/>
            <a:cxnLst>
              <a:cxn ang="0">
                <a:pos x="wd2" y="hd2"/>
              </a:cxn>
              <a:cxn ang="5400000">
                <a:pos x="wd2" y="hd2"/>
              </a:cxn>
              <a:cxn ang="10800000">
                <a:pos x="wd2" y="hd2"/>
              </a:cxn>
              <a:cxn ang="16200000">
                <a:pos x="wd2" y="hd2"/>
              </a:cxn>
            </a:cxnLst>
            <a:rect l="0" t="0" r="r" b="b"/>
            <a:pathLst>
              <a:path w="21600" h="21600" extrusionOk="0">
                <a:moveTo>
                  <a:pt x="0" y="16707"/>
                </a:moveTo>
                <a:lnTo>
                  <a:pt x="21600" y="0"/>
                </a:lnTo>
                <a:lnTo>
                  <a:pt x="21600" y="4893"/>
                </a:lnTo>
                <a:lnTo>
                  <a:pt x="0" y="21600"/>
                </a:lnTo>
                <a:lnTo>
                  <a:pt x="0" y="16707"/>
                </a:lnTo>
                <a:close/>
              </a:path>
            </a:pathLst>
          </a:custGeom>
          <a:solidFill>
            <a:srgbClr val="867048"/>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Avenir Next"/>
                <a:ea typeface="Avenir Next"/>
                <a:cs typeface="Avenir Next"/>
                <a:sym typeface="Avenir Next"/>
              </a:defRPr>
            </a:pPr>
            <a:endParaRPr/>
          </a:p>
        </p:txBody>
      </p:sp>
      <p:sp>
        <p:nvSpPr>
          <p:cNvPr id="1402" name="Shape"/>
          <p:cNvSpPr>
            <a:spLocks noGrp="1"/>
          </p:cNvSpPr>
          <p:nvPr>
            <p:ph type="body" sz="quarter" idx="20"/>
          </p:nvPr>
        </p:nvSpPr>
        <p:spPr>
          <a:xfrm>
            <a:off x="6122348" y="5643880"/>
            <a:ext cx="3326646" cy="924600"/>
          </a:xfrm>
          <a:custGeom>
            <a:avLst/>
            <a:gdLst/>
            <a:ahLst/>
            <a:cxnLst>
              <a:cxn ang="0">
                <a:pos x="wd2" y="hd2"/>
              </a:cxn>
              <a:cxn ang="5400000">
                <a:pos x="wd2" y="hd2"/>
              </a:cxn>
              <a:cxn ang="10800000">
                <a:pos x="wd2" y="hd2"/>
              </a:cxn>
              <a:cxn ang="16200000">
                <a:pos x="wd2" y="hd2"/>
              </a:cxn>
            </a:cxnLst>
            <a:rect l="0" t="0" r="r" b="b"/>
            <a:pathLst>
              <a:path w="21600" h="21600" extrusionOk="0">
                <a:moveTo>
                  <a:pt x="5349" y="0"/>
                </a:moveTo>
                <a:lnTo>
                  <a:pt x="21600" y="0"/>
                </a:lnTo>
                <a:lnTo>
                  <a:pt x="17653" y="21600"/>
                </a:lnTo>
                <a:lnTo>
                  <a:pt x="0" y="21600"/>
                </a:lnTo>
                <a:lnTo>
                  <a:pt x="5349" y="0"/>
                </a:lnTo>
                <a:close/>
              </a:path>
            </a:pathLst>
          </a:custGeom>
          <a:solidFill>
            <a:srgbClr val="A6864B"/>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03" name="Rectangle"/>
          <p:cNvSpPr>
            <a:spLocks noGrp="1"/>
          </p:cNvSpPr>
          <p:nvPr>
            <p:ph type="body" sz="quarter" idx="21"/>
          </p:nvPr>
        </p:nvSpPr>
        <p:spPr>
          <a:xfrm>
            <a:off x="6120601" y="6558280"/>
            <a:ext cx="2724390" cy="264930"/>
          </a:xfrm>
          <a:prstGeom prst="rect">
            <a:avLst/>
          </a:prstGeom>
          <a:solidFill>
            <a:srgbClr val="867048"/>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04" name="Shape"/>
          <p:cNvSpPr>
            <a:spLocks noGrp="1"/>
          </p:cNvSpPr>
          <p:nvPr>
            <p:ph type="body" sz="quarter" idx="22"/>
          </p:nvPr>
        </p:nvSpPr>
        <p:spPr>
          <a:xfrm>
            <a:off x="8843481" y="5653722"/>
            <a:ext cx="599640" cy="1169488"/>
          </a:xfrm>
          <a:custGeom>
            <a:avLst/>
            <a:gdLst/>
            <a:ahLst/>
            <a:cxnLst>
              <a:cxn ang="0">
                <a:pos x="wd2" y="hd2"/>
              </a:cxn>
              <a:cxn ang="5400000">
                <a:pos x="wd2" y="hd2"/>
              </a:cxn>
              <a:cxn ang="10800000">
                <a:pos x="wd2" y="hd2"/>
              </a:cxn>
              <a:cxn ang="16200000">
                <a:pos x="wd2" y="hd2"/>
              </a:cxn>
            </a:cxnLst>
            <a:rect l="0" t="0" r="r" b="b"/>
            <a:pathLst>
              <a:path w="21600" h="21600" extrusionOk="0">
                <a:moveTo>
                  <a:pt x="0" y="16707"/>
                </a:moveTo>
                <a:lnTo>
                  <a:pt x="21600" y="0"/>
                </a:lnTo>
                <a:lnTo>
                  <a:pt x="21600" y="4893"/>
                </a:lnTo>
                <a:lnTo>
                  <a:pt x="0" y="21600"/>
                </a:lnTo>
                <a:lnTo>
                  <a:pt x="0" y="16707"/>
                </a:lnTo>
                <a:close/>
              </a:path>
            </a:pathLst>
          </a:custGeom>
          <a:solidFill>
            <a:srgbClr val="5B5244"/>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05" name="Shape"/>
          <p:cNvSpPr>
            <a:spLocks noGrp="1"/>
          </p:cNvSpPr>
          <p:nvPr>
            <p:ph type="body" sz="quarter" idx="23"/>
          </p:nvPr>
        </p:nvSpPr>
        <p:spPr>
          <a:xfrm>
            <a:off x="8655574" y="4942918"/>
            <a:ext cx="3326647" cy="924601"/>
          </a:xfrm>
          <a:custGeom>
            <a:avLst/>
            <a:gdLst/>
            <a:ahLst/>
            <a:cxnLst>
              <a:cxn ang="0">
                <a:pos x="wd2" y="hd2"/>
              </a:cxn>
              <a:cxn ang="5400000">
                <a:pos x="wd2" y="hd2"/>
              </a:cxn>
              <a:cxn ang="10800000">
                <a:pos x="wd2" y="hd2"/>
              </a:cxn>
              <a:cxn ang="16200000">
                <a:pos x="wd2" y="hd2"/>
              </a:cxn>
            </a:cxnLst>
            <a:rect l="0" t="0" r="r" b="b"/>
            <a:pathLst>
              <a:path w="21600" h="21600" extrusionOk="0">
                <a:moveTo>
                  <a:pt x="5349" y="0"/>
                </a:moveTo>
                <a:lnTo>
                  <a:pt x="21600" y="0"/>
                </a:lnTo>
                <a:lnTo>
                  <a:pt x="17653" y="21600"/>
                </a:lnTo>
                <a:lnTo>
                  <a:pt x="0" y="21600"/>
                </a:lnTo>
                <a:lnTo>
                  <a:pt x="5349" y="0"/>
                </a:lnTo>
                <a:close/>
              </a:path>
            </a:pathLst>
          </a:custGeom>
          <a:solidFill>
            <a:srgbClr val="867048"/>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06" name="Rectangle"/>
          <p:cNvSpPr>
            <a:spLocks noGrp="1"/>
          </p:cNvSpPr>
          <p:nvPr>
            <p:ph type="body" sz="quarter" idx="24"/>
          </p:nvPr>
        </p:nvSpPr>
        <p:spPr>
          <a:xfrm>
            <a:off x="8653828" y="5857318"/>
            <a:ext cx="2724389" cy="264930"/>
          </a:xfrm>
          <a:prstGeom prst="rect">
            <a:avLst/>
          </a:prstGeom>
          <a:solidFill>
            <a:srgbClr val="5B5244"/>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07" name="Shape"/>
          <p:cNvSpPr>
            <a:spLocks noGrp="1"/>
          </p:cNvSpPr>
          <p:nvPr>
            <p:ph type="body" sz="quarter" idx="25"/>
          </p:nvPr>
        </p:nvSpPr>
        <p:spPr>
          <a:xfrm>
            <a:off x="11376708" y="4952760"/>
            <a:ext cx="599640" cy="1169488"/>
          </a:xfrm>
          <a:custGeom>
            <a:avLst/>
            <a:gdLst/>
            <a:ahLst/>
            <a:cxnLst>
              <a:cxn ang="0">
                <a:pos x="wd2" y="hd2"/>
              </a:cxn>
              <a:cxn ang="5400000">
                <a:pos x="wd2" y="hd2"/>
              </a:cxn>
              <a:cxn ang="10800000">
                <a:pos x="wd2" y="hd2"/>
              </a:cxn>
              <a:cxn ang="16200000">
                <a:pos x="wd2" y="hd2"/>
              </a:cxn>
            </a:cxnLst>
            <a:rect l="0" t="0" r="r" b="b"/>
            <a:pathLst>
              <a:path w="21600" h="21600" extrusionOk="0">
                <a:moveTo>
                  <a:pt x="0" y="16707"/>
                </a:moveTo>
                <a:lnTo>
                  <a:pt x="21600" y="0"/>
                </a:lnTo>
                <a:lnTo>
                  <a:pt x="21600" y="4893"/>
                </a:lnTo>
                <a:lnTo>
                  <a:pt x="0" y="21600"/>
                </a:lnTo>
                <a:lnTo>
                  <a:pt x="0" y="16707"/>
                </a:lnTo>
                <a:close/>
              </a:path>
            </a:pathLst>
          </a:custGeom>
          <a:solidFill>
            <a:srgbClr val="404040"/>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08" name="Claritas est etiam, qui sequitur consuetudium lectorum."/>
          <p:cNvSpPr txBox="1">
            <a:spLocks noGrp="1"/>
          </p:cNvSpPr>
          <p:nvPr>
            <p:ph type="body" sz="quarter" idx="26"/>
          </p:nvPr>
        </p:nvSpPr>
        <p:spPr>
          <a:xfrm>
            <a:off x="1338882" y="8047858"/>
            <a:ext cx="2308173" cy="881804"/>
          </a:xfrm>
          <a:prstGeom prst="rect">
            <a:avLst/>
          </a:prstGeom>
        </p:spPr>
        <p:txBody>
          <a:bodyPr lIns="0" tIns="0" rIns="0" bIns="0" anchor="t"/>
          <a:lstStyle>
            <a:lvl1pPr marL="0" indent="0" algn="ctr" defTabSz="312115">
              <a:lnSpc>
                <a:spcPct val="110000"/>
              </a:lnSpc>
              <a:spcBef>
                <a:spcPts val="0"/>
              </a:spcBef>
              <a:buSzTx/>
              <a:buNone/>
              <a:defRPr sz="1536" spc="0">
                <a:solidFill>
                  <a:srgbClr val="555555"/>
                </a:solidFill>
                <a:latin typeface="Avenir Next"/>
                <a:ea typeface="Avenir Next"/>
                <a:cs typeface="Avenir Next"/>
                <a:sym typeface="Avenir Next"/>
              </a:defRPr>
            </a:lvl1pPr>
          </a:lstStyle>
          <a:p>
            <a:r>
              <a:t>Claritas est etiam, qui sequitur consuetudium lectorum.</a:t>
            </a:r>
          </a:p>
        </p:txBody>
      </p:sp>
      <p:sp>
        <p:nvSpPr>
          <p:cNvPr id="1409" name="Claritas est etiam, qui sequitur consuetudium lectorum."/>
          <p:cNvSpPr txBox="1">
            <a:spLocks noGrp="1"/>
          </p:cNvSpPr>
          <p:nvPr>
            <p:ph type="body" sz="quarter" idx="27"/>
          </p:nvPr>
        </p:nvSpPr>
        <p:spPr>
          <a:xfrm>
            <a:off x="3995885" y="7519538"/>
            <a:ext cx="2308173" cy="881805"/>
          </a:xfrm>
          <a:prstGeom prst="rect">
            <a:avLst/>
          </a:prstGeom>
        </p:spPr>
        <p:txBody>
          <a:bodyPr lIns="0" tIns="0" rIns="0" bIns="0" anchor="t"/>
          <a:lstStyle>
            <a:lvl1pPr marL="0" indent="0" algn="ctr" defTabSz="312115">
              <a:lnSpc>
                <a:spcPct val="110000"/>
              </a:lnSpc>
              <a:spcBef>
                <a:spcPts val="0"/>
              </a:spcBef>
              <a:buSzTx/>
              <a:buNone/>
              <a:defRPr sz="1536" spc="0">
                <a:solidFill>
                  <a:srgbClr val="555555"/>
                </a:solidFill>
                <a:latin typeface="Avenir Next"/>
                <a:ea typeface="Avenir Next"/>
                <a:cs typeface="Avenir Next"/>
                <a:sym typeface="Avenir Next"/>
              </a:defRPr>
            </a:lvl1pPr>
          </a:lstStyle>
          <a:p>
            <a:r>
              <a:t>Claritas est etiam, qui sequitur consuetudium lectorum.</a:t>
            </a:r>
          </a:p>
        </p:txBody>
      </p:sp>
      <p:sp>
        <p:nvSpPr>
          <p:cNvPr id="1410" name="Claritas est etiam, qui sequitur consuetudium lectorum."/>
          <p:cNvSpPr txBox="1">
            <a:spLocks noGrp="1"/>
          </p:cNvSpPr>
          <p:nvPr>
            <p:ph type="body" sz="quarter" idx="28"/>
          </p:nvPr>
        </p:nvSpPr>
        <p:spPr>
          <a:xfrm>
            <a:off x="6474924" y="7169057"/>
            <a:ext cx="2308174" cy="881805"/>
          </a:xfrm>
          <a:prstGeom prst="rect">
            <a:avLst/>
          </a:prstGeom>
        </p:spPr>
        <p:txBody>
          <a:bodyPr lIns="0" tIns="0" rIns="0" bIns="0" anchor="t"/>
          <a:lstStyle>
            <a:lvl1pPr marL="0" indent="0" algn="ctr" defTabSz="312115">
              <a:lnSpc>
                <a:spcPct val="110000"/>
              </a:lnSpc>
              <a:spcBef>
                <a:spcPts val="0"/>
              </a:spcBef>
              <a:buSzTx/>
              <a:buNone/>
              <a:defRPr sz="1536" spc="0">
                <a:solidFill>
                  <a:srgbClr val="555555"/>
                </a:solidFill>
                <a:latin typeface="Avenir Next"/>
                <a:ea typeface="Avenir Next"/>
                <a:cs typeface="Avenir Next"/>
                <a:sym typeface="Avenir Next"/>
              </a:defRPr>
            </a:lvl1pPr>
          </a:lstStyle>
          <a:p>
            <a:r>
              <a:t>Claritas est etiam, qui sequitur consuetudium lectorum.</a:t>
            </a:r>
          </a:p>
        </p:txBody>
      </p:sp>
      <p:sp>
        <p:nvSpPr>
          <p:cNvPr id="1411" name="Claritas est etiam, qui sequitur consuetudium lectorum."/>
          <p:cNvSpPr txBox="1">
            <a:spLocks noGrp="1"/>
          </p:cNvSpPr>
          <p:nvPr>
            <p:ph type="body" sz="quarter" idx="29"/>
          </p:nvPr>
        </p:nvSpPr>
        <p:spPr>
          <a:xfrm>
            <a:off x="9163938" y="6579778"/>
            <a:ext cx="2308173" cy="881804"/>
          </a:xfrm>
          <a:prstGeom prst="rect">
            <a:avLst/>
          </a:prstGeom>
        </p:spPr>
        <p:txBody>
          <a:bodyPr lIns="0" tIns="0" rIns="0" bIns="0" anchor="t"/>
          <a:lstStyle>
            <a:lvl1pPr marL="0" indent="0" algn="ctr" defTabSz="312115">
              <a:lnSpc>
                <a:spcPct val="110000"/>
              </a:lnSpc>
              <a:spcBef>
                <a:spcPts val="0"/>
              </a:spcBef>
              <a:buSzTx/>
              <a:buNone/>
              <a:defRPr sz="1536" spc="0">
                <a:solidFill>
                  <a:srgbClr val="555555"/>
                </a:solidFill>
                <a:latin typeface="Avenir Next"/>
                <a:ea typeface="Avenir Next"/>
                <a:cs typeface="Avenir Next"/>
                <a:sym typeface="Avenir Next"/>
              </a:defRPr>
            </a:lvl1pPr>
          </a:lstStyle>
          <a:p>
            <a:r>
              <a:t>Claritas est etiam, qui sequitur consuetudium lectorum.</a:t>
            </a:r>
          </a:p>
        </p:txBody>
      </p:sp>
      <p:sp>
        <p:nvSpPr>
          <p:cNvPr id="1412" name="Circle"/>
          <p:cNvSpPr>
            <a:spLocks noGrp="1"/>
          </p:cNvSpPr>
          <p:nvPr>
            <p:ph type="body" sz="quarter" idx="30"/>
          </p:nvPr>
        </p:nvSpPr>
        <p:spPr>
          <a:xfrm>
            <a:off x="2128680" y="4732971"/>
            <a:ext cx="1179330" cy="1179331"/>
          </a:xfrm>
          <a:prstGeom prst="ellipse">
            <a:avLst/>
          </a:prstGeom>
          <a:solidFill>
            <a:srgbClr val="FBBF56"/>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13" name="Shape"/>
          <p:cNvSpPr>
            <a:spLocks noGrp="1"/>
          </p:cNvSpPr>
          <p:nvPr>
            <p:ph type="body" sz="quarter" idx="31"/>
          </p:nvPr>
        </p:nvSpPr>
        <p:spPr>
          <a:xfrm>
            <a:off x="2511086" y="5067549"/>
            <a:ext cx="414518" cy="510175"/>
          </a:xfrm>
          <a:custGeom>
            <a:avLst/>
            <a:gdLst/>
            <a:ahLst/>
            <a:cxnLst>
              <a:cxn ang="0">
                <a:pos x="wd2" y="hd2"/>
              </a:cxn>
              <a:cxn ang="5400000">
                <a:pos x="wd2" y="hd2"/>
              </a:cxn>
              <a:cxn ang="10800000">
                <a:pos x="wd2" y="hd2"/>
              </a:cxn>
              <a:cxn ang="16200000">
                <a:pos x="wd2" y="hd2"/>
              </a:cxn>
            </a:cxnLst>
            <a:rect l="0" t="0" r="r" b="b"/>
            <a:pathLst>
              <a:path w="21600" h="21600" extrusionOk="0">
                <a:moveTo>
                  <a:pt x="18277" y="13500"/>
                </a:moveTo>
                <a:lnTo>
                  <a:pt x="15785" y="13500"/>
                </a:lnTo>
                <a:lnTo>
                  <a:pt x="15785" y="4050"/>
                </a:lnTo>
                <a:lnTo>
                  <a:pt x="18277" y="4050"/>
                </a:lnTo>
                <a:cubicBezTo>
                  <a:pt x="18277" y="4050"/>
                  <a:pt x="18277" y="13500"/>
                  <a:pt x="18277" y="13500"/>
                </a:cubicBezTo>
                <a:close/>
                <a:moveTo>
                  <a:pt x="14123" y="13500"/>
                </a:moveTo>
                <a:lnTo>
                  <a:pt x="11631" y="13500"/>
                </a:lnTo>
                <a:lnTo>
                  <a:pt x="11631" y="8775"/>
                </a:lnTo>
                <a:lnTo>
                  <a:pt x="14123" y="8775"/>
                </a:lnTo>
                <a:cubicBezTo>
                  <a:pt x="14123" y="8775"/>
                  <a:pt x="14123" y="13500"/>
                  <a:pt x="14123" y="13500"/>
                </a:cubicBezTo>
                <a:close/>
                <a:moveTo>
                  <a:pt x="9969" y="13500"/>
                </a:moveTo>
                <a:lnTo>
                  <a:pt x="7477" y="13500"/>
                </a:lnTo>
                <a:lnTo>
                  <a:pt x="7477" y="6750"/>
                </a:lnTo>
                <a:lnTo>
                  <a:pt x="9969" y="6750"/>
                </a:lnTo>
                <a:cubicBezTo>
                  <a:pt x="9969" y="6750"/>
                  <a:pt x="9969" y="13500"/>
                  <a:pt x="9969" y="13500"/>
                </a:cubicBezTo>
                <a:close/>
                <a:moveTo>
                  <a:pt x="5815" y="13500"/>
                </a:moveTo>
                <a:lnTo>
                  <a:pt x="3323" y="13500"/>
                </a:lnTo>
                <a:lnTo>
                  <a:pt x="3323" y="10800"/>
                </a:lnTo>
                <a:lnTo>
                  <a:pt x="5815" y="10800"/>
                </a:lnTo>
                <a:cubicBezTo>
                  <a:pt x="5815" y="10800"/>
                  <a:pt x="5815" y="13500"/>
                  <a:pt x="5815" y="13500"/>
                </a:cubicBezTo>
                <a:close/>
                <a:moveTo>
                  <a:pt x="831" y="2025"/>
                </a:moveTo>
                <a:lnTo>
                  <a:pt x="831" y="15525"/>
                </a:lnTo>
                <a:lnTo>
                  <a:pt x="20769" y="15525"/>
                </a:lnTo>
                <a:lnTo>
                  <a:pt x="20769" y="2025"/>
                </a:lnTo>
                <a:cubicBezTo>
                  <a:pt x="20769" y="2025"/>
                  <a:pt x="831" y="2025"/>
                  <a:pt x="831" y="2025"/>
                </a:cubicBezTo>
                <a:close/>
                <a:moveTo>
                  <a:pt x="16615" y="16200"/>
                </a:moveTo>
                <a:lnTo>
                  <a:pt x="18277" y="21600"/>
                </a:lnTo>
                <a:lnTo>
                  <a:pt x="19938" y="21600"/>
                </a:lnTo>
                <a:lnTo>
                  <a:pt x="18277" y="16200"/>
                </a:lnTo>
                <a:cubicBezTo>
                  <a:pt x="18277" y="16200"/>
                  <a:pt x="16615" y="16200"/>
                  <a:pt x="16615" y="16200"/>
                </a:cubicBezTo>
                <a:close/>
                <a:moveTo>
                  <a:pt x="9969" y="21600"/>
                </a:moveTo>
                <a:lnTo>
                  <a:pt x="11631" y="21600"/>
                </a:lnTo>
                <a:lnTo>
                  <a:pt x="11631" y="16200"/>
                </a:lnTo>
                <a:lnTo>
                  <a:pt x="9969" y="16200"/>
                </a:lnTo>
                <a:cubicBezTo>
                  <a:pt x="9969" y="16200"/>
                  <a:pt x="9969" y="21600"/>
                  <a:pt x="9969" y="21600"/>
                </a:cubicBezTo>
                <a:close/>
                <a:moveTo>
                  <a:pt x="20769" y="0"/>
                </a:moveTo>
                <a:lnTo>
                  <a:pt x="831" y="0"/>
                </a:lnTo>
                <a:cubicBezTo>
                  <a:pt x="372" y="0"/>
                  <a:pt x="0" y="302"/>
                  <a:pt x="0" y="675"/>
                </a:cubicBezTo>
                <a:cubicBezTo>
                  <a:pt x="0" y="1047"/>
                  <a:pt x="372" y="1350"/>
                  <a:pt x="831" y="1350"/>
                </a:cubicBezTo>
                <a:lnTo>
                  <a:pt x="20769" y="1350"/>
                </a:lnTo>
                <a:cubicBezTo>
                  <a:pt x="21228" y="1350"/>
                  <a:pt x="21600" y="1047"/>
                  <a:pt x="21600" y="675"/>
                </a:cubicBezTo>
                <a:cubicBezTo>
                  <a:pt x="21600" y="302"/>
                  <a:pt x="21228" y="0"/>
                  <a:pt x="20769" y="0"/>
                </a:cubicBezTo>
                <a:close/>
                <a:moveTo>
                  <a:pt x="3323" y="16200"/>
                </a:moveTo>
                <a:lnTo>
                  <a:pt x="4985" y="16200"/>
                </a:lnTo>
                <a:lnTo>
                  <a:pt x="3323" y="21600"/>
                </a:lnTo>
                <a:lnTo>
                  <a:pt x="1662" y="21600"/>
                </a:lnTo>
                <a:cubicBezTo>
                  <a:pt x="1662" y="21600"/>
                  <a:pt x="3323" y="16200"/>
                  <a:pt x="3323" y="16200"/>
                </a:cubicBezTo>
                <a:close/>
              </a:path>
            </a:pathLst>
          </a:custGeom>
          <a:solidFill>
            <a:srgbClr val="FFFFFF"/>
          </a:solidFill>
        </p:spPr>
        <p:txBody>
          <a:bodyPr lIns="38100" tIns="38100" rIns="38100" bIns="3810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14" name="Circle"/>
          <p:cNvSpPr>
            <a:spLocks noGrp="1"/>
          </p:cNvSpPr>
          <p:nvPr>
            <p:ph type="body" sz="quarter" idx="32"/>
          </p:nvPr>
        </p:nvSpPr>
        <p:spPr>
          <a:xfrm>
            <a:off x="4749960" y="4174621"/>
            <a:ext cx="1179330" cy="1179330"/>
          </a:xfrm>
          <a:prstGeom prst="ellipse">
            <a:avLst/>
          </a:prstGeom>
          <a:solidFill>
            <a:srgbClr val="D6A652"/>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15" name="Shape"/>
          <p:cNvSpPr>
            <a:spLocks noGrp="1"/>
          </p:cNvSpPr>
          <p:nvPr>
            <p:ph type="body" sz="quarter" idx="33"/>
          </p:nvPr>
        </p:nvSpPr>
        <p:spPr>
          <a:xfrm>
            <a:off x="5132366" y="4509198"/>
            <a:ext cx="414518" cy="510176"/>
          </a:xfrm>
          <a:custGeom>
            <a:avLst/>
            <a:gdLst/>
            <a:ahLst/>
            <a:cxnLst>
              <a:cxn ang="0">
                <a:pos x="wd2" y="hd2"/>
              </a:cxn>
              <a:cxn ang="5400000">
                <a:pos x="wd2" y="hd2"/>
              </a:cxn>
              <a:cxn ang="10800000">
                <a:pos x="wd2" y="hd2"/>
              </a:cxn>
              <a:cxn ang="16200000">
                <a:pos x="wd2" y="hd2"/>
              </a:cxn>
            </a:cxnLst>
            <a:rect l="0" t="0" r="r" b="b"/>
            <a:pathLst>
              <a:path w="21600" h="21600" extrusionOk="0">
                <a:moveTo>
                  <a:pt x="18277" y="13500"/>
                </a:moveTo>
                <a:lnTo>
                  <a:pt x="15785" y="13500"/>
                </a:lnTo>
                <a:lnTo>
                  <a:pt x="15785" y="4050"/>
                </a:lnTo>
                <a:lnTo>
                  <a:pt x="18277" y="4050"/>
                </a:lnTo>
                <a:cubicBezTo>
                  <a:pt x="18277" y="4050"/>
                  <a:pt x="18277" y="13500"/>
                  <a:pt x="18277" y="13500"/>
                </a:cubicBezTo>
                <a:close/>
                <a:moveTo>
                  <a:pt x="14123" y="13500"/>
                </a:moveTo>
                <a:lnTo>
                  <a:pt x="11631" y="13500"/>
                </a:lnTo>
                <a:lnTo>
                  <a:pt x="11631" y="8775"/>
                </a:lnTo>
                <a:lnTo>
                  <a:pt x="14123" y="8775"/>
                </a:lnTo>
                <a:cubicBezTo>
                  <a:pt x="14123" y="8775"/>
                  <a:pt x="14123" y="13500"/>
                  <a:pt x="14123" y="13500"/>
                </a:cubicBezTo>
                <a:close/>
                <a:moveTo>
                  <a:pt x="9969" y="13500"/>
                </a:moveTo>
                <a:lnTo>
                  <a:pt x="7477" y="13500"/>
                </a:lnTo>
                <a:lnTo>
                  <a:pt x="7477" y="6750"/>
                </a:lnTo>
                <a:lnTo>
                  <a:pt x="9969" y="6750"/>
                </a:lnTo>
                <a:cubicBezTo>
                  <a:pt x="9969" y="6750"/>
                  <a:pt x="9969" y="13500"/>
                  <a:pt x="9969" y="13500"/>
                </a:cubicBezTo>
                <a:close/>
                <a:moveTo>
                  <a:pt x="5815" y="13500"/>
                </a:moveTo>
                <a:lnTo>
                  <a:pt x="3323" y="13500"/>
                </a:lnTo>
                <a:lnTo>
                  <a:pt x="3323" y="10800"/>
                </a:lnTo>
                <a:lnTo>
                  <a:pt x="5815" y="10800"/>
                </a:lnTo>
                <a:cubicBezTo>
                  <a:pt x="5815" y="10800"/>
                  <a:pt x="5815" y="13500"/>
                  <a:pt x="5815" y="13500"/>
                </a:cubicBezTo>
                <a:close/>
                <a:moveTo>
                  <a:pt x="831" y="2025"/>
                </a:moveTo>
                <a:lnTo>
                  <a:pt x="831" y="15525"/>
                </a:lnTo>
                <a:lnTo>
                  <a:pt x="20769" y="15525"/>
                </a:lnTo>
                <a:lnTo>
                  <a:pt x="20769" y="2025"/>
                </a:lnTo>
                <a:cubicBezTo>
                  <a:pt x="20769" y="2025"/>
                  <a:pt x="831" y="2025"/>
                  <a:pt x="831" y="2025"/>
                </a:cubicBezTo>
                <a:close/>
                <a:moveTo>
                  <a:pt x="16615" y="16200"/>
                </a:moveTo>
                <a:lnTo>
                  <a:pt x="18277" y="21600"/>
                </a:lnTo>
                <a:lnTo>
                  <a:pt x="19938" y="21600"/>
                </a:lnTo>
                <a:lnTo>
                  <a:pt x="18277" y="16200"/>
                </a:lnTo>
                <a:cubicBezTo>
                  <a:pt x="18277" y="16200"/>
                  <a:pt x="16615" y="16200"/>
                  <a:pt x="16615" y="16200"/>
                </a:cubicBezTo>
                <a:close/>
                <a:moveTo>
                  <a:pt x="9969" y="21600"/>
                </a:moveTo>
                <a:lnTo>
                  <a:pt x="11631" y="21600"/>
                </a:lnTo>
                <a:lnTo>
                  <a:pt x="11631" y="16200"/>
                </a:lnTo>
                <a:lnTo>
                  <a:pt x="9969" y="16200"/>
                </a:lnTo>
                <a:cubicBezTo>
                  <a:pt x="9969" y="16200"/>
                  <a:pt x="9969" y="21600"/>
                  <a:pt x="9969" y="21600"/>
                </a:cubicBezTo>
                <a:close/>
                <a:moveTo>
                  <a:pt x="20769" y="0"/>
                </a:moveTo>
                <a:lnTo>
                  <a:pt x="831" y="0"/>
                </a:lnTo>
                <a:cubicBezTo>
                  <a:pt x="372" y="0"/>
                  <a:pt x="0" y="302"/>
                  <a:pt x="0" y="675"/>
                </a:cubicBezTo>
                <a:cubicBezTo>
                  <a:pt x="0" y="1047"/>
                  <a:pt x="372" y="1350"/>
                  <a:pt x="831" y="1350"/>
                </a:cubicBezTo>
                <a:lnTo>
                  <a:pt x="20769" y="1350"/>
                </a:lnTo>
                <a:cubicBezTo>
                  <a:pt x="21228" y="1350"/>
                  <a:pt x="21600" y="1047"/>
                  <a:pt x="21600" y="675"/>
                </a:cubicBezTo>
                <a:cubicBezTo>
                  <a:pt x="21600" y="302"/>
                  <a:pt x="21228" y="0"/>
                  <a:pt x="20769" y="0"/>
                </a:cubicBezTo>
                <a:close/>
                <a:moveTo>
                  <a:pt x="3323" y="16200"/>
                </a:moveTo>
                <a:lnTo>
                  <a:pt x="4985" y="16200"/>
                </a:lnTo>
                <a:lnTo>
                  <a:pt x="3323" y="21600"/>
                </a:lnTo>
                <a:lnTo>
                  <a:pt x="1662" y="21600"/>
                </a:lnTo>
                <a:cubicBezTo>
                  <a:pt x="1662" y="21600"/>
                  <a:pt x="3323" y="16200"/>
                  <a:pt x="3323" y="16200"/>
                </a:cubicBezTo>
                <a:close/>
              </a:path>
            </a:pathLst>
          </a:custGeom>
          <a:solidFill>
            <a:srgbClr val="FFFFFF"/>
          </a:solidFill>
        </p:spPr>
        <p:txBody>
          <a:bodyPr lIns="38100" tIns="38100" rIns="38100" bIns="3810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16" name="Circle"/>
          <p:cNvSpPr>
            <a:spLocks noGrp="1"/>
          </p:cNvSpPr>
          <p:nvPr>
            <p:ph type="body" sz="quarter" idx="34"/>
          </p:nvPr>
        </p:nvSpPr>
        <p:spPr>
          <a:xfrm>
            <a:off x="7371239" y="3679764"/>
            <a:ext cx="1179331" cy="1179330"/>
          </a:xfrm>
          <a:prstGeom prst="ellipse">
            <a:avLst/>
          </a:prstGeom>
          <a:solidFill>
            <a:srgbClr val="A6864B"/>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17" name="Shape"/>
          <p:cNvSpPr>
            <a:spLocks noGrp="1"/>
          </p:cNvSpPr>
          <p:nvPr>
            <p:ph type="body" sz="quarter" idx="35"/>
          </p:nvPr>
        </p:nvSpPr>
        <p:spPr>
          <a:xfrm>
            <a:off x="7753646" y="4014341"/>
            <a:ext cx="414517" cy="510176"/>
          </a:xfrm>
          <a:custGeom>
            <a:avLst/>
            <a:gdLst/>
            <a:ahLst/>
            <a:cxnLst>
              <a:cxn ang="0">
                <a:pos x="wd2" y="hd2"/>
              </a:cxn>
              <a:cxn ang="5400000">
                <a:pos x="wd2" y="hd2"/>
              </a:cxn>
              <a:cxn ang="10800000">
                <a:pos x="wd2" y="hd2"/>
              </a:cxn>
              <a:cxn ang="16200000">
                <a:pos x="wd2" y="hd2"/>
              </a:cxn>
            </a:cxnLst>
            <a:rect l="0" t="0" r="r" b="b"/>
            <a:pathLst>
              <a:path w="21600" h="21600" extrusionOk="0">
                <a:moveTo>
                  <a:pt x="18277" y="13500"/>
                </a:moveTo>
                <a:lnTo>
                  <a:pt x="15785" y="13500"/>
                </a:lnTo>
                <a:lnTo>
                  <a:pt x="15785" y="4050"/>
                </a:lnTo>
                <a:lnTo>
                  <a:pt x="18277" y="4050"/>
                </a:lnTo>
                <a:cubicBezTo>
                  <a:pt x="18277" y="4050"/>
                  <a:pt x="18277" y="13500"/>
                  <a:pt x="18277" y="13500"/>
                </a:cubicBezTo>
                <a:close/>
                <a:moveTo>
                  <a:pt x="14123" y="13500"/>
                </a:moveTo>
                <a:lnTo>
                  <a:pt x="11631" y="13500"/>
                </a:lnTo>
                <a:lnTo>
                  <a:pt x="11631" y="8775"/>
                </a:lnTo>
                <a:lnTo>
                  <a:pt x="14123" y="8775"/>
                </a:lnTo>
                <a:cubicBezTo>
                  <a:pt x="14123" y="8775"/>
                  <a:pt x="14123" y="13500"/>
                  <a:pt x="14123" y="13500"/>
                </a:cubicBezTo>
                <a:close/>
                <a:moveTo>
                  <a:pt x="9969" y="13500"/>
                </a:moveTo>
                <a:lnTo>
                  <a:pt x="7477" y="13500"/>
                </a:lnTo>
                <a:lnTo>
                  <a:pt x="7477" y="6750"/>
                </a:lnTo>
                <a:lnTo>
                  <a:pt x="9969" y="6750"/>
                </a:lnTo>
                <a:cubicBezTo>
                  <a:pt x="9969" y="6750"/>
                  <a:pt x="9969" y="13500"/>
                  <a:pt x="9969" y="13500"/>
                </a:cubicBezTo>
                <a:close/>
                <a:moveTo>
                  <a:pt x="5815" y="13500"/>
                </a:moveTo>
                <a:lnTo>
                  <a:pt x="3323" y="13500"/>
                </a:lnTo>
                <a:lnTo>
                  <a:pt x="3323" y="10800"/>
                </a:lnTo>
                <a:lnTo>
                  <a:pt x="5815" y="10800"/>
                </a:lnTo>
                <a:cubicBezTo>
                  <a:pt x="5815" y="10800"/>
                  <a:pt x="5815" y="13500"/>
                  <a:pt x="5815" y="13500"/>
                </a:cubicBezTo>
                <a:close/>
                <a:moveTo>
                  <a:pt x="831" y="2025"/>
                </a:moveTo>
                <a:lnTo>
                  <a:pt x="831" y="15525"/>
                </a:lnTo>
                <a:lnTo>
                  <a:pt x="20769" y="15525"/>
                </a:lnTo>
                <a:lnTo>
                  <a:pt x="20769" y="2025"/>
                </a:lnTo>
                <a:cubicBezTo>
                  <a:pt x="20769" y="2025"/>
                  <a:pt x="831" y="2025"/>
                  <a:pt x="831" y="2025"/>
                </a:cubicBezTo>
                <a:close/>
                <a:moveTo>
                  <a:pt x="16615" y="16200"/>
                </a:moveTo>
                <a:lnTo>
                  <a:pt x="18277" y="21600"/>
                </a:lnTo>
                <a:lnTo>
                  <a:pt x="19938" y="21600"/>
                </a:lnTo>
                <a:lnTo>
                  <a:pt x="18277" y="16200"/>
                </a:lnTo>
                <a:cubicBezTo>
                  <a:pt x="18277" y="16200"/>
                  <a:pt x="16615" y="16200"/>
                  <a:pt x="16615" y="16200"/>
                </a:cubicBezTo>
                <a:close/>
                <a:moveTo>
                  <a:pt x="9969" y="21600"/>
                </a:moveTo>
                <a:lnTo>
                  <a:pt x="11631" y="21600"/>
                </a:lnTo>
                <a:lnTo>
                  <a:pt x="11631" y="16200"/>
                </a:lnTo>
                <a:lnTo>
                  <a:pt x="9969" y="16200"/>
                </a:lnTo>
                <a:cubicBezTo>
                  <a:pt x="9969" y="16200"/>
                  <a:pt x="9969" y="21600"/>
                  <a:pt x="9969" y="21600"/>
                </a:cubicBezTo>
                <a:close/>
                <a:moveTo>
                  <a:pt x="20769" y="0"/>
                </a:moveTo>
                <a:lnTo>
                  <a:pt x="831" y="0"/>
                </a:lnTo>
                <a:cubicBezTo>
                  <a:pt x="372" y="0"/>
                  <a:pt x="0" y="302"/>
                  <a:pt x="0" y="675"/>
                </a:cubicBezTo>
                <a:cubicBezTo>
                  <a:pt x="0" y="1047"/>
                  <a:pt x="372" y="1350"/>
                  <a:pt x="831" y="1350"/>
                </a:cubicBezTo>
                <a:lnTo>
                  <a:pt x="20769" y="1350"/>
                </a:lnTo>
                <a:cubicBezTo>
                  <a:pt x="21228" y="1350"/>
                  <a:pt x="21600" y="1047"/>
                  <a:pt x="21600" y="675"/>
                </a:cubicBezTo>
                <a:cubicBezTo>
                  <a:pt x="21600" y="302"/>
                  <a:pt x="21228" y="0"/>
                  <a:pt x="20769" y="0"/>
                </a:cubicBezTo>
                <a:close/>
                <a:moveTo>
                  <a:pt x="3323" y="16200"/>
                </a:moveTo>
                <a:lnTo>
                  <a:pt x="4985" y="16200"/>
                </a:lnTo>
                <a:lnTo>
                  <a:pt x="3323" y="21600"/>
                </a:lnTo>
                <a:lnTo>
                  <a:pt x="1662" y="21600"/>
                </a:lnTo>
                <a:cubicBezTo>
                  <a:pt x="1662" y="21600"/>
                  <a:pt x="3323" y="16200"/>
                  <a:pt x="3323" y="16200"/>
                </a:cubicBezTo>
                <a:close/>
              </a:path>
            </a:pathLst>
          </a:custGeom>
          <a:solidFill>
            <a:srgbClr val="FFFFFF"/>
          </a:solidFill>
        </p:spPr>
        <p:txBody>
          <a:bodyPr lIns="38100" tIns="38100" rIns="38100" bIns="3810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1420" name="Group"/>
          <p:cNvGrpSpPr/>
          <p:nvPr/>
        </p:nvGrpSpPr>
        <p:grpSpPr>
          <a:xfrm>
            <a:off x="9962039" y="3071283"/>
            <a:ext cx="1179331" cy="1179330"/>
            <a:chOff x="0" y="0"/>
            <a:chExt cx="1179329" cy="1179329"/>
          </a:xfrm>
        </p:grpSpPr>
        <p:sp>
          <p:nvSpPr>
            <p:cNvPr id="1418" name="Circle"/>
            <p:cNvSpPr/>
            <p:nvPr/>
          </p:nvSpPr>
          <p:spPr>
            <a:xfrm>
              <a:off x="0" y="0"/>
              <a:ext cx="1179330" cy="1179330"/>
            </a:xfrm>
            <a:prstGeom prst="ellipse">
              <a:avLst/>
            </a:prstGeom>
            <a:solidFill>
              <a:srgbClr val="867048"/>
            </a:solidFill>
            <a:ln w="12700" cap="flat">
              <a:noFill/>
              <a:miter lim="400000"/>
            </a:ln>
            <a:effectLst/>
          </p:spPr>
          <p:txBody>
            <a:bodyPr wrap="square" lIns="20320" tIns="20320" rIns="20320" bIns="20320" numCol="1" anchor="ctr">
              <a:noAutofit/>
            </a:bodyPr>
            <a:lstStyle/>
            <a:p>
              <a:pPr defTabSz="325120">
                <a:lnSpc>
                  <a:spcPct val="100000"/>
                </a:lnSpc>
                <a:spcBef>
                  <a:spcPts val="0"/>
                </a:spcBef>
                <a:defRPr sz="2000" spc="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19" name="Shape"/>
            <p:cNvSpPr/>
            <p:nvPr/>
          </p:nvSpPr>
          <p:spPr>
            <a:xfrm>
              <a:off x="382406" y="334577"/>
              <a:ext cx="414518" cy="510175"/>
            </a:xfrm>
            <a:custGeom>
              <a:avLst/>
              <a:gdLst/>
              <a:ahLst/>
              <a:cxnLst>
                <a:cxn ang="0">
                  <a:pos x="wd2" y="hd2"/>
                </a:cxn>
                <a:cxn ang="5400000">
                  <a:pos x="wd2" y="hd2"/>
                </a:cxn>
                <a:cxn ang="10800000">
                  <a:pos x="wd2" y="hd2"/>
                </a:cxn>
                <a:cxn ang="16200000">
                  <a:pos x="wd2" y="hd2"/>
                </a:cxn>
              </a:cxnLst>
              <a:rect l="0" t="0" r="r" b="b"/>
              <a:pathLst>
                <a:path w="21600" h="21600" extrusionOk="0">
                  <a:moveTo>
                    <a:pt x="18277" y="13500"/>
                  </a:moveTo>
                  <a:lnTo>
                    <a:pt x="15785" y="13500"/>
                  </a:lnTo>
                  <a:lnTo>
                    <a:pt x="15785" y="4050"/>
                  </a:lnTo>
                  <a:lnTo>
                    <a:pt x="18277" y="4050"/>
                  </a:lnTo>
                  <a:cubicBezTo>
                    <a:pt x="18277" y="4050"/>
                    <a:pt x="18277" y="13500"/>
                    <a:pt x="18277" y="13500"/>
                  </a:cubicBezTo>
                  <a:close/>
                  <a:moveTo>
                    <a:pt x="14123" y="13500"/>
                  </a:moveTo>
                  <a:lnTo>
                    <a:pt x="11631" y="13500"/>
                  </a:lnTo>
                  <a:lnTo>
                    <a:pt x="11631" y="8775"/>
                  </a:lnTo>
                  <a:lnTo>
                    <a:pt x="14123" y="8775"/>
                  </a:lnTo>
                  <a:cubicBezTo>
                    <a:pt x="14123" y="8775"/>
                    <a:pt x="14123" y="13500"/>
                    <a:pt x="14123" y="13500"/>
                  </a:cubicBezTo>
                  <a:close/>
                  <a:moveTo>
                    <a:pt x="9969" y="13500"/>
                  </a:moveTo>
                  <a:lnTo>
                    <a:pt x="7477" y="13500"/>
                  </a:lnTo>
                  <a:lnTo>
                    <a:pt x="7477" y="6750"/>
                  </a:lnTo>
                  <a:lnTo>
                    <a:pt x="9969" y="6750"/>
                  </a:lnTo>
                  <a:cubicBezTo>
                    <a:pt x="9969" y="6750"/>
                    <a:pt x="9969" y="13500"/>
                    <a:pt x="9969" y="13500"/>
                  </a:cubicBezTo>
                  <a:close/>
                  <a:moveTo>
                    <a:pt x="5815" y="13500"/>
                  </a:moveTo>
                  <a:lnTo>
                    <a:pt x="3323" y="13500"/>
                  </a:lnTo>
                  <a:lnTo>
                    <a:pt x="3323" y="10800"/>
                  </a:lnTo>
                  <a:lnTo>
                    <a:pt x="5815" y="10800"/>
                  </a:lnTo>
                  <a:cubicBezTo>
                    <a:pt x="5815" y="10800"/>
                    <a:pt x="5815" y="13500"/>
                    <a:pt x="5815" y="13500"/>
                  </a:cubicBezTo>
                  <a:close/>
                  <a:moveTo>
                    <a:pt x="831" y="2025"/>
                  </a:moveTo>
                  <a:lnTo>
                    <a:pt x="831" y="15525"/>
                  </a:lnTo>
                  <a:lnTo>
                    <a:pt x="20769" y="15525"/>
                  </a:lnTo>
                  <a:lnTo>
                    <a:pt x="20769" y="2025"/>
                  </a:lnTo>
                  <a:cubicBezTo>
                    <a:pt x="20769" y="2025"/>
                    <a:pt x="831" y="2025"/>
                    <a:pt x="831" y="2025"/>
                  </a:cubicBezTo>
                  <a:close/>
                  <a:moveTo>
                    <a:pt x="16615" y="16200"/>
                  </a:moveTo>
                  <a:lnTo>
                    <a:pt x="18277" y="21600"/>
                  </a:lnTo>
                  <a:lnTo>
                    <a:pt x="19938" y="21600"/>
                  </a:lnTo>
                  <a:lnTo>
                    <a:pt x="18277" y="16200"/>
                  </a:lnTo>
                  <a:cubicBezTo>
                    <a:pt x="18277" y="16200"/>
                    <a:pt x="16615" y="16200"/>
                    <a:pt x="16615" y="16200"/>
                  </a:cubicBezTo>
                  <a:close/>
                  <a:moveTo>
                    <a:pt x="9969" y="21600"/>
                  </a:moveTo>
                  <a:lnTo>
                    <a:pt x="11631" y="21600"/>
                  </a:lnTo>
                  <a:lnTo>
                    <a:pt x="11631" y="16200"/>
                  </a:lnTo>
                  <a:lnTo>
                    <a:pt x="9969" y="16200"/>
                  </a:lnTo>
                  <a:cubicBezTo>
                    <a:pt x="9969" y="16200"/>
                    <a:pt x="9969" y="21600"/>
                    <a:pt x="9969" y="21600"/>
                  </a:cubicBezTo>
                  <a:close/>
                  <a:moveTo>
                    <a:pt x="20769" y="0"/>
                  </a:moveTo>
                  <a:lnTo>
                    <a:pt x="831" y="0"/>
                  </a:lnTo>
                  <a:cubicBezTo>
                    <a:pt x="372" y="0"/>
                    <a:pt x="0" y="302"/>
                    <a:pt x="0" y="675"/>
                  </a:cubicBezTo>
                  <a:cubicBezTo>
                    <a:pt x="0" y="1047"/>
                    <a:pt x="372" y="1350"/>
                    <a:pt x="831" y="1350"/>
                  </a:cubicBezTo>
                  <a:lnTo>
                    <a:pt x="20769" y="1350"/>
                  </a:lnTo>
                  <a:cubicBezTo>
                    <a:pt x="21228" y="1350"/>
                    <a:pt x="21600" y="1047"/>
                    <a:pt x="21600" y="675"/>
                  </a:cubicBezTo>
                  <a:cubicBezTo>
                    <a:pt x="21600" y="302"/>
                    <a:pt x="21228" y="0"/>
                    <a:pt x="20769" y="0"/>
                  </a:cubicBezTo>
                  <a:close/>
                  <a:moveTo>
                    <a:pt x="3323" y="16200"/>
                  </a:moveTo>
                  <a:lnTo>
                    <a:pt x="4985" y="16200"/>
                  </a:lnTo>
                  <a:lnTo>
                    <a:pt x="3323" y="21600"/>
                  </a:lnTo>
                  <a:lnTo>
                    <a:pt x="1662" y="21600"/>
                  </a:lnTo>
                  <a:cubicBezTo>
                    <a:pt x="1662" y="21600"/>
                    <a:pt x="3323" y="16200"/>
                    <a:pt x="3323" y="16200"/>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325120">
                <a:lnSpc>
                  <a:spcPct val="100000"/>
                </a:lnSpc>
                <a:spcBef>
                  <a:spcPts val="0"/>
                </a:spcBef>
                <a:defRPr sz="2000" spc="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1421"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422" name="Slide Number"/>
          <p:cNvSpPr txBox="1">
            <a:spLocks noGrp="1"/>
          </p:cNvSpPr>
          <p:nvPr>
            <p:ph type="sldNum" sz="quarter" idx="2"/>
          </p:nvPr>
        </p:nvSpPr>
        <p:spPr>
          <a:xfrm>
            <a:off x="6379110" y="1261804"/>
            <a:ext cx="264602" cy="264930"/>
          </a:xfrm>
          <a:prstGeom prst="rect">
            <a:avLst/>
          </a:prstGeom>
        </p:spPr>
        <p:txBody>
          <a:bodyPr lIns="27093" tIns="27093" rIns="27093" bIns="27093"/>
          <a:lstStyle>
            <a:lvl1pPr defTabSz="587022">
              <a:defRPr sz="14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Cube Diagram">
    <p:spTree>
      <p:nvGrpSpPr>
        <p:cNvPr id="1" name=""/>
        <p:cNvGrpSpPr/>
        <p:nvPr/>
      </p:nvGrpSpPr>
      <p:grpSpPr>
        <a:xfrm>
          <a:off x="0" y="0"/>
          <a:ext cx="0" cy="0"/>
          <a:chOff x="0" y="0"/>
          <a:chExt cx="0" cy="0"/>
        </a:xfrm>
      </p:grpSpPr>
      <p:sp>
        <p:nvSpPr>
          <p:cNvPr id="1429" name="Tag line goes here"/>
          <p:cNvSpPr txBox="1">
            <a:spLocks noGrp="1"/>
          </p:cNvSpPr>
          <p:nvPr>
            <p:ph type="body" sz="quarter" idx="13"/>
          </p:nvPr>
        </p:nvSpPr>
        <p:spPr>
          <a:xfrm>
            <a:off x="1096026" y="1675964"/>
            <a:ext cx="10812749" cy="435822"/>
          </a:xfrm>
          <a:prstGeom prst="rect">
            <a:avLst/>
          </a:prstGeom>
        </p:spPr>
        <p:txBody>
          <a:bodyPr lIns="0" tIns="0" rIns="0" bIns="0" anchor="t"/>
          <a:lstStyle>
            <a:lvl1pPr marL="0" indent="0" algn="ctr" defTabSz="325120">
              <a:lnSpc>
                <a:spcPct val="80000"/>
              </a:lnSpc>
              <a:spcBef>
                <a:spcPts val="1000"/>
              </a:spcBef>
              <a:buSzTx/>
              <a:buNone/>
              <a:defRPr sz="2200" spc="-22">
                <a:solidFill>
                  <a:srgbClr val="FBBF56"/>
                </a:solidFill>
                <a:latin typeface="Avenir Medium"/>
                <a:ea typeface="Avenir Medium"/>
                <a:cs typeface="Avenir Medium"/>
                <a:sym typeface="Avenir Medium"/>
              </a:defRPr>
            </a:lvl1pPr>
          </a:lstStyle>
          <a:p>
            <a:r>
              <a:t>Tag line goes here</a:t>
            </a:r>
          </a:p>
        </p:txBody>
      </p:sp>
      <p:sp>
        <p:nvSpPr>
          <p:cNvPr id="1430" name="Title Text"/>
          <p:cNvSpPr txBox="1">
            <a:spLocks noGrp="1"/>
          </p:cNvSpPr>
          <p:nvPr>
            <p:ph type="title"/>
          </p:nvPr>
        </p:nvSpPr>
        <p:spPr>
          <a:xfrm>
            <a:off x="948266" y="344817"/>
            <a:ext cx="11108268" cy="1331494"/>
          </a:xfrm>
          <a:prstGeom prst="rect">
            <a:avLst/>
          </a:prstGeom>
        </p:spPr>
        <p:txBody>
          <a:bodyPr lIns="0" tIns="0" rIns="0" bIns="0"/>
          <a:lstStyle>
            <a:lvl1pPr>
              <a:lnSpc>
                <a:spcPct val="80000"/>
              </a:lnSpc>
              <a:defRPr sz="7000" b="1" cap="all" spc="349">
                <a:solidFill>
                  <a:srgbClr val="E2656E"/>
                </a:solidFill>
                <a:latin typeface="Avenir Next"/>
                <a:ea typeface="Avenir Next"/>
                <a:cs typeface="Avenir Next"/>
                <a:sym typeface="Avenir Next"/>
              </a:defRPr>
            </a:lvl1pPr>
          </a:lstStyle>
          <a:p>
            <a:r>
              <a:t>Title Text</a:t>
            </a:r>
          </a:p>
        </p:txBody>
      </p:sp>
      <p:sp>
        <p:nvSpPr>
          <p:cNvPr id="1431" name="Shape"/>
          <p:cNvSpPr>
            <a:spLocks noGrp="1"/>
          </p:cNvSpPr>
          <p:nvPr>
            <p:ph type="body" sz="quarter" idx="14"/>
          </p:nvPr>
        </p:nvSpPr>
        <p:spPr>
          <a:xfrm>
            <a:off x="4537007" y="4861712"/>
            <a:ext cx="2035473" cy="3303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4152"/>
                </a:lnTo>
                <a:lnTo>
                  <a:pt x="21600" y="21600"/>
                </a:lnTo>
                <a:lnTo>
                  <a:pt x="0" y="17448"/>
                </a:lnTo>
                <a:lnTo>
                  <a:pt x="0" y="0"/>
                </a:lnTo>
                <a:close/>
              </a:path>
            </a:pathLst>
          </a:custGeom>
          <a:solidFill>
            <a:srgbClr val="D6A652"/>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32" name="Shape"/>
          <p:cNvSpPr>
            <a:spLocks noGrp="1"/>
          </p:cNvSpPr>
          <p:nvPr>
            <p:ph type="body" sz="quarter" idx="15"/>
          </p:nvPr>
        </p:nvSpPr>
        <p:spPr>
          <a:xfrm flipH="1">
            <a:off x="6565871" y="4861712"/>
            <a:ext cx="1874322" cy="3303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4152"/>
                </a:lnTo>
                <a:lnTo>
                  <a:pt x="21600" y="21600"/>
                </a:lnTo>
                <a:lnTo>
                  <a:pt x="0" y="17448"/>
                </a:lnTo>
                <a:lnTo>
                  <a:pt x="0" y="0"/>
                </a:lnTo>
                <a:close/>
              </a:path>
            </a:pathLst>
          </a:custGeom>
          <a:solidFill>
            <a:srgbClr val="A6864B"/>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33" name="Shape"/>
          <p:cNvSpPr>
            <a:spLocks noGrp="1"/>
          </p:cNvSpPr>
          <p:nvPr>
            <p:ph type="body" sz="quarter" idx="16"/>
          </p:nvPr>
        </p:nvSpPr>
        <p:spPr>
          <a:xfrm rot="18900000">
            <a:off x="5112229" y="3471622"/>
            <a:ext cx="2781715" cy="27753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746" y="7433"/>
                </a:lnTo>
                <a:lnTo>
                  <a:pt x="21600" y="21600"/>
                </a:lnTo>
                <a:lnTo>
                  <a:pt x="7699" y="14741"/>
                </a:lnTo>
                <a:lnTo>
                  <a:pt x="0" y="0"/>
                </a:lnTo>
                <a:close/>
              </a:path>
            </a:pathLst>
          </a:custGeom>
          <a:solidFill>
            <a:srgbClr val="FBBF56"/>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34" name="Circle"/>
          <p:cNvSpPr>
            <a:spLocks noGrp="1"/>
          </p:cNvSpPr>
          <p:nvPr>
            <p:ph type="body" sz="quarter" idx="17"/>
          </p:nvPr>
        </p:nvSpPr>
        <p:spPr>
          <a:xfrm>
            <a:off x="7785616" y="2968592"/>
            <a:ext cx="664449" cy="664449"/>
          </a:xfrm>
          <a:prstGeom prst="ellipse">
            <a:avLst/>
          </a:prstGeom>
          <a:solidFill>
            <a:srgbClr val="FBBF56"/>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35" name="Circle"/>
          <p:cNvSpPr>
            <a:spLocks noGrp="1"/>
          </p:cNvSpPr>
          <p:nvPr>
            <p:ph type="body" sz="quarter" idx="18"/>
          </p:nvPr>
        </p:nvSpPr>
        <p:spPr>
          <a:xfrm>
            <a:off x="8816856" y="5919119"/>
            <a:ext cx="664449" cy="664449"/>
          </a:xfrm>
          <a:prstGeom prst="ellipse">
            <a:avLst/>
          </a:prstGeom>
          <a:solidFill>
            <a:srgbClr val="A6864B"/>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36" name="Circle"/>
          <p:cNvSpPr>
            <a:spLocks noGrp="1"/>
          </p:cNvSpPr>
          <p:nvPr>
            <p:ph type="body" sz="quarter" idx="19"/>
          </p:nvPr>
        </p:nvSpPr>
        <p:spPr>
          <a:xfrm>
            <a:off x="3498095" y="5894672"/>
            <a:ext cx="664449" cy="664449"/>
          </a:xfrm>
          <a:prstGeom prst="ellipse">
            <a:avLst/>
          </a:prstGeom>
          <a:solidFill>
            <a:srgbClr val="D6A652"/>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37" name="Line"/>
          <p:cNvSpPr>
            <a:spLocks noGrp="1"/>
          </p:cNvSpPr>
          <p:nvPr>
            <p:ph type="body" sz="quarter" idx="20"/>
          </p:nvPr>
        </p:nvSpPr>
        <p:spPr>
          <a:xfrm>
            <a:off x="7240315" y="3285616"/>
            <a:ext cx="553477" cy="132514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path>
            </a:pathLst>
          </a:custGeom>
          <a:ln>
            <a:solidFill>
              <a:srgbClr val="FBBF56"/>
            </a:solidFill>
          </a:ln>
        </p:spPr>
        <p:txBody>
          <a:bodyPr lIns="27093" tIns="27093" rIns="27093" bIns="27093">
            <a:noAutofit/>
          </a:bodyPr>
          <a:lstStyle/>
          <a:p>
            <a:pPr marL="0" indent="0" algn="ctr" defTabSz="587022">
              <a:spcBef>
                <a:spcPts val="0"/>
              </a:spcBef>
              <a:buSzTx/>
              <a:buNone/>
              <a:defRPr sz="2200">
                <a:latin typeface="Helvetica Light"/>
                <a:ea typeface="Helvetica Light"/>
                <a:cs typeface="Helvetica Light"/>
                <a:sym typeface="Helvetica Light"/>
              </a:defRPr>
            </a:pPr>
            <a:endParaRPr/>
          </a:p>
        </p:txBody>
      </p:sp>
      <p:sp>
        <p:nvSpPr>
          <p:cNvPr id="1438" name="Line"/>
          <p:cNvSpPr>
            <a:spLocks noGrp="1"/>
          </p:cNvSpPr>
          <p:nvPr>
            <p:ph type="body" sz="quarter" idx="21"/>
          </p:nvPr>
        </p:nvSpPr>
        <p:spPr>
          <a:xfrm flipH="1">
            <a:off x="4144538" y="6251344"/>
            <a:ext cx="424843" cy="1"/>
          </a:xfrm>
          <a:prstGeom prst="line">
            <a:avLst/>
          </a:prstGeom>
          <a:ln>
            <a:solidFill>
              <a:srgbClr val="D6A652"/>
            </a:solidFill>
          </a:ln>
        </p:spPr>
        <p:txBody>
          <a:bodyPr lIns="27093" tIns="27093" rIns="27093" bIns="27093">
            <a:noAutofit/>
          </a:bodyPr>
          <a:lstStyle/>
          <a:p>
            <a:pPr marL="0" indent="0" algn="ctr" defTabSz="587022">
              <a:spcBef>
                <a:spcPts val="0"/>
              </a:spcBef>
              <a:buSzTx/>
              <a:buNone/>
              <a:defRPr sz="2200">
                <a:latin typeface="Helvetica Light"/>
                <a:ea typeface="Helvetica Light"/>
                <a:cs typeface="Helvetica Light"/>
                <a:sym typeface="Helvetica Light"/>
              </a:defRPr>
            </a:pPr>
            <a:endParaRPr/>
          </a:p>
        </p:txBody>
      </p:sp>
      <p:sp>
        <p:nvSpPr>
          <p:cNvPr id="1439" name="Line"/>
          <p:cNvSpPr>
            <a:spLocks noGrp="1"/>
          </p:cNvSpPr>
          <p:nvPr>
            <p:ph type="body" sz="quarter" idx="22"/>
          </p:nvPr>
        </p:nvSpPr>
        <p:spPr>
          <a:xfrm flipH="1">
            <a:off x="8411738" y="6251344"/>
            <a:ext cx="424843" cy="1"/>
          </a:xfrm>
          <a:prstGeom prst="line">
            <a:avLst/>
          </a:prstGeom>
          <a:ln>
            <a:solidFill>
              <a:srgbClr val="A6864B"/>
            </a:solidFill>
          </a:ln>
        </p:spPr>
        <p:txBody>
          <a:bodyPr lIns="27093" tIns="27093" rIns="27093" bIns="27093">
            <a:noAutofit/>
          </a:bodyPr>
          <a:lstStyle/>
          <a:p>
            <a:pPr marL="0" indent="0" algn="ctr" defTabSz="587022">
              <a:spcBef>
                <a:spcPts val="0"/>
              </a:spcBef>
              <a:buSzTx/>
              <a:buNone/>
              <a:defRPr sz="2200">
                <a:latin typeface="Helvetica Light"/>
                <a:ea typeface="Helvetica Light"/>
                <a:cs typeface="Helvetica Light"/>
                <a:sym typeface="Helvetica Light"/>
              </a:defRPr>
            </a:pPr>
            <a:endParaRPr/>
          </a:p>
        </p:txBody>
      </p:sp>
      <p:sp>
        <p:nvSpPr>
          <p:cNvPr id="1440" name="Shape"/>
          <p:cNvSpPr>
            <a:spLocks noGrp="1"/>
          </p:cNvSpPr>
          <p:nvPr>
            <p:ph type="body" sz="quarter" idx="23"/>
          </p:nvPr>
        </p:nvSpPr>
        <p:spPr>
          <a:xfrm>
            <a:off x="3725711" y="6113120"/>
            <a:ext cx="224615" cy="276448"/>
          </a:xfrm>
          <a:custGeom>
            <a:avLst/>
            <a:gdLst/>
            <a:ahLst/>
            <a:cxnLst>
              <a:cxn ang="0">
                <a:pos x="wd2" y="hd2"/>
              </a:cxn>
              <a:cxn ang="5400000">
                <a:pos x="wd2" y="hd2"/>
              </a:cxn>
              <a:cxn ang="10800000">
                <a:pos x="wd2" y="hd2"/>
              </a:cxn>
              <a:cxn ang="16200000">
                <a:pos x="wd2" y="hd2"/>
              </a:cxn>
            </a:cxnLst>
            <a:rect l="0" t="0" r="r" b="b"/>
            <a:pathLst>
              <a:path w="21600" h="21600" extrusionOk="0">
                <a:moveTo>
                  <a:pt x="18277" y="13500"/>
                </a:moveTo>
                <a:lnTo>
                  <a:pt x="15785" y="13500"/>
                </a:lnTo>
                <a:lnTo>
                  <a:pt x="15785" y="4050"/>
                </a:lnTo>
                <a:lnTo>
                  <a:pt x="18277" y="4050"/>
                </a:lnTo>
                <a:cubicBezTo>
                  <a:pt x="18277" y="4050"/>
                  <a:pt x="18277" y="13500"/>
                  <a:pt x="18277" y="13500"/>
                </a:cubicBezTo>
                <a:close/>
                <a:moveTo>
                  <a:pt x="14123" y="13500"/>
                </a:moveTo>
                <a:lnTo>
                  <a:pt x="11631" y="13500"/>
                </a:lnTo>
                <a:lnTo>
                  <a:pt x="11631" y="8775"/>
                </a:lnTo>
                <a:lnTo>
                  <a:pt x="14123" y="8775"/>
                </a:lnTo>
                <a:cubicBezTo>
                  <a:pt x="14123" y="8775"/>
                  <a:pt x="14123" y="13500"/>
                  <a:pt x="14123" y="13500"/>
                </a:cubicBezTo>
                <a:close/>
                <a:moveTo>
                  <a:pt x="9969" y="13500"/>
                </a:moveTo>
                <a:lnTo>
                  <a:pt x="7477" y="13500"/>
                </a:lnTo>
                <a:lnTo>
                  <a:pt x="7477" y="6750"/>
                </a:lnTo>
                <a:lnTo>
                  <a:pt x="9969" y="6750"/>
                </a:lnTo>
                <a:cubicBezTo>
                  <a:pt x="9969" y="6750"/>
                  <a:pt x="9969" y="13500"/>
                  <a:pt x="9969" y="13500"/>
                </a:cubicBezTo>
                <a:close/>
                <a:moveTo>
                  <a:pt x="5815" y="13500"/>
                </a:moveTo>
                <a:lnTo>
                  <a:pt x="3323" y="13500"/>
                </a:lnTo>
                <a:lnTo>
                  <a:pt x="3323" y="10800"/>
                </a:lnTo>
                <a:lnTo>
                  <a:pt x="5815" y="10800"/>
                </a:lnTo>
                <a:cubicBezTo>
                  <a:pt x="5815" y="10800"/>
                  <a:pt x="5815" y="13500"/>
                  <a:pt x="5815" y="13500"/>
                </a:cubicBezTo>
                <a:close/>
                <a:moveTo>
                  <a:pt x="831" y="2025"/>
                </a:moveTo>
                <a:lnTo>
                  <a:pt x="831" y="15525"/>
                </a:lnTo>
                <a:lnTo>
                  <a:pt x="20769" y="15525"/>
                </a:lnTo>
                <a:lnTo>
                  <a:pt x="20769" y="2025"/>
                </a:lnTo>
                <a:cubicBezTo>
                  <a:pt x="20769" y="2025"/>
                  <a:pt x="831" y="2025"/>
                  <a:pt x="831" y="2025"/>
                </a:cubicBezTo>
                <a:close/>
                <a:moveTo>
                  <a:pt x="16615" y="16200"/>
                </a:moveTo>
                <a:lnTo>
                  <a:pt x="18277" y="21600"/>
                </a:lnTo>
                <a:lnTo>
                  <a:pt x="19938" y="21600"/>
                </a:lnTo>
                <a:lnTo>
                  <a:pt x="18277" y="16200"/>
                </a:lnTo>
                <a:cubicBezTo>
                  <a:pt x="18277" y="16200"/>
                  <a:pt x="16615" y="16200"/>
                  <a:pt x="16615" y="16200"/>
                </a:cubicBezTo>
                <a:close/>
                <a:moveTo>
                  <a:pt x="9969" y="21600"/>
                </a:moveTo>
                <a:lnTo>
                  <a:pt x="11631" y="21600"/>
                </a:lnTo>
                <a:lnTo>
                  <a:pt x="11631" y="16200"/>
                </a:lnTo>
                <a:lnTo>
                  <a:pt x="9969" y="16200"/>
                </a:lnTo>
                <a:cubicBezTo>
                  <a:pt x="9969" y="16200"/>
                  <a:pt x="9969" y="21600"/>
                  <a:pt x="9969" y="21600"/>
                </a:cubicBezTo>
                <a:close/>
                <a:moveTo>
                  <a:pt x="20769" y="0"/>
                </a:moveTo>
                <a:lnTo>
                  <a:pt x="831" y="0"/>
                </a:lnTo>
                <a:cubicBezTo>
                  <a:pt x="372" y="0"/>
                  <a:pt x="0" y="302"/>
                  <a:pt x="0" y="675"/>
                </a:cubicBezTo>
                <a:cubicBezTo>
                  <a:pt x="0" y="1047"/>
                  <a:pt x="372" y="1350"/>
                  <a:pt x="831" y="1350"/>
                </a:cubicBezTo>
                <a:lnTo>
                  <a:pt x="20769" y="1350"/>
                </a:lnTo>
                <a:cubicBezTo>
                  <a:pt x="21228" y="1350"/>
                  <a:pt x="21600" y="1047"/>
                  <a:pt x="21600" y="675"/>
                </a:cubicBezTo>
                <a:cubicBezTo>
                  <a:pt x="21600" y="302"/>
                  <a:pt x="21228" y="0"/>
                  <a:pt x="20769" y="0"/>
                </a:cubicBezTo>
                <a:close/>
                <a:moveTo>
                  <a:pt x="3323" y="16200"/>
                </a:moveTo>
                <a:lnTo>
                  <a:pt x="4985" y="16200"/>
                </a:lnTo>
                <a:lnTo>
                  <a:pt x="3323" y="21600"/>
                </a:lnTo>
                <a:lnTo>
                  <a:pt x="1662" y="21600"/>
                </a:lnTo>
                <a:cubicBezTo>
                  <a:pt x="1662" y="21600"/>
                  <a:pt x="3323" y="16200"/>
                  <a:pt x="3323" y="16200"/>
                </a:cubicBezTo>
                <a:close/>
              </a:path>
            </a:pathLst>
          </a:custGeom>
          <a:solidFill>
            <a:srgbClr val="FFFFFF"/>
          </a:solidFill>
        </p:spPr>
        <p:txBody>
          <a:bodyPr lIns="38100" tIns="38100" rIns="38100" bIns="3810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41" name="Shape"/>
          <p:cNvSpPr>
            <a:spLocks noGrp="1"/>
          </p:cNvSpPr>
          <p:nvPr>
            <p:ph type="body" sz="quarter" idx="24"/>
          </p:nvPr>
        </p:nvSpPr>
        <p:spPr>
          <a:xfrm>
            <a:off x="7932859" y="3115836"/>
            <a:ext cx="369962" cy="369961"/>
          </a:xfrm>
          <a:custGeom>
            <a:avLst/>
            <a:gdLst/>
            <a:ahLst/>
            <a:cxnLst>
              <a:cxn ang="0">
                <a:pos x="wd2" y="hd2"/>
              </a:cxn>
              <a:cxn ang="5400000">
                <a:pos x="wd2" y="hd2"/>
              </a:cxn>
              <a:cxn ang="10800000">
                <a:pos x="wd2" y="hd2"/>
              </a:cxn>
              <a:cxn ang="16200000">
                <a:pos x="wd2" y="hd2"/>
              </a:cxn>
            </a:cxnLst>
            <a:rect l="0" t="0" r="r" b="b"/>
            <a:pathLst>
              <a:path w="21600" h="21600" extrusionOk="0">
                <a:moveTo>
                  <a:pt x="12240" y="10800"/>
                </a:moveTo>
                <a:cubicBezTo>
                  <a:pt x="12240" y="11595"/>
                  <a:pt x="11595" y="12240"/>
                  <a:pt x="10800" y="12240"/>
                </a:cubicBezTo>
                <a:cubicBezTo>
                  <a:pt x="10268" y="12240"/>
                  <a:pt x="9809" y="11949"/>
                  <a:pt x="9560" y="11520"/>
                </a:cubicBezTo>
                <a:lnTo>
                  <a:pt x="4320" y="11520"/>
                </a:lnTo>
                <a:lnTo>
                  <a:pt x="4320" y="10080"/>
                </a:lnTo>
                <a:lnTo>
                  <a:pt x="9560" y="10080"/>
                </a:lnTo>
                <a:cubicBezTo>
                  <a:pt x="9686" y="9864"/>
                  <a:pt x="9865" y="9683"/>
                  <a:pt x="10080" y="9557"/>
                </a:cubicBezTo>
                <a:lnTo>
                  <a:pt x="10080" y="2880"/>
                </a:lnTo>
                <a:lnTo>
                  <a:pt x="11520" y="2880"/>
                </a:lnTo>
                <a:lnTo>
                  <a:pt x="11520" y="9560"/>
                </a:lnTo>
                <a:cubicBezTo>
                  <a:pt x="11949" y="9809"/>
                  <a:pt x="12240" y="10268"/>
                  <a:pt x="12240" y="10800"/>
                </a:cubicBezTo>
                <a:close/>
                <a:moveTo>
                  <a:pt x="10800" y="20160"/>
                </a:moveTo>
                <a:cubicBezTo>
                  <a:pt x="5631" y="20160"/>
                  <a:pt x="1440" y="15969"/>
                  <a:pt x="1440" y="10800"/>
                </a:cubicBezTo>
                <a:cubicBezTo>
                  <a:pt x="1440" y="5631"/>
                  <a:pt x="5631" y="1440"/>
                  <a:pt x="10800" y="1440"/>
                </a:cubicBezTo>
                <a:cubicBezTo>
                  <a:pt x="15969" y="1440"/>
                  <a:pt x="20160" y="5631"/>
                  <a:pt x="20160" y="10800"/>
                </a:cubicBezTo>
                <a:cubicBezTo>
                  <a:pt x="20160" y="15969"/>
                  <a:pt x="15969" y="20160"/>
                  <a:pt x="10800" y="20160"/>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FFFFFF"/>
          </a:solidFill>
        </p:spPr>
        <p:txBody>
          <a:bodyPr lIns="38100" tIns="38100" rIns="38100" bIns="3810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42" name="Shape"/>
          <p:cNvSpPr>
            <a:spLocks noGrp="1"/>
          </p:cNvSpPr>
          <p:nvPr>
            <p:ph type="body" sz="quarter" idx="25"/>
          </p:nvPr>
        </p:nvSpPr>
        <p:spPr>
          <a:xfrm>
            <a:off x="8972157" y="6114404"/>
            <a:ext cx="353847" cy="276449"/>
          </a:xfrm>
          <a:custGeom>
            <a:avLst/>
            <a:gdLst/>
            <a:ahLst/>
            <a:cxnLst>
              <a:cxn ang="0">
                <a:pos x="wd2" y="hd2"/>
              </a:cxn>
              <a:cxn ang="5400000">
                <a:pos x="wd2" y="hd2"/>
              </a:cxn>
              <a:cxn ang="10800000">
                <a:pos x="wd2" y="hd2"/>
              </a:cxn>
              <a:cxn ang="16200000">
                <a:pos x="wd2" y="hd2"/>
              </a:cxn>
            </a:cxnLst>
            <a:rect l="0" t="0" r="r" b="b"/>
            <a:pathLst>
              <a:path w="21600" h="21600" extrusionOk="0">
                <a:moveTo>
                  <a:pt x="5062" y="12960"/>
                </a:moveTo>
                <a:cubicBezTo>
                  <a:pt x="5621" y="12960"/>
                  <a:pt x="6075" y="13540"/>
                  <a:pt x="6075" y="14256"/>
                </a:cubicBezTo>
                <a:cubicBezTo>
                  <a:pt x="6075" y="14971"/>
                  <a:pt x="5621" y="15552"/>
                  <a:pt x="5062" y="15552"/>
                </a:cubicBezTo>
                <a:cubicBezTo>
                  <a:pt x="4504" y="15552"/>
                  <a:pt x="4050" y="14972"/>
                  <a:pt x="4050" y="14256"/>
                </a:cubicBezTo>
                <a:cubicBezTo>
                  <a:pt x="4050" y="13540"/>
                  <a:pt x="4504" y="12960"/>
                  <a:pt x="5062" y="12960"/>
                </a:cubicBezTo>
                <a:close/>
                <a:moveTo>
                  <a:pt x="16538" y="12960"/>
                </a:moveTo>
                <a:cubicBezTo>
                  <a:pt x="17096" y="12960"/>
                  <a:pt x="17550" y="13540"/>
                  <a:pt x="17550" y="14256"/>
                </a:cubicBezTo>
                <a:cubicBezTo>
                  <a:pt x="17550" y="14972"/>
                  <a:pt x="17096" y="15552"/>
                  <a:pt x="16538" y="15552"/>
                </a:cubicBezTo>
                <a:cubicBezTo>
                  <a:pt x="15979" y="15552"/>
                  <a:pt x="15525" y="14972"/>
                  <a:pt x="15525" y="14256"/>
                </a:cubicBezTo>
                <a:cubicBezTo>
                  <a:pt x="15525" y="13540"/>
                  <a:pt x="15979" y="12960"/>
                  <a:pt x="16538" y="12960"/>
                </a:cubicBezTo>
                <a:close/>
                <a:moveTo>
                  <a:pt x="10800" y="17280"/>
                </a:moveTo>
                <a:cubicBezTo>
                  <a:pt x="9682" y="17280"/>
                  <a:pt x="8775" y="15926"/>
                  <a:pt x="8775" y="14256"/>
                </a:cubicBezTo>
                <a:cubicBezTo>
                  <a:pt x="8775" y="12586"/>
                  <a:pt x="9682" y="11232"/>
                  <a:pt x="10800" y="11232"/>
                </a:cubicBezTo>
                <a:cubicBezTo>
                  <a:pt x="11918" y="11232"/>
                  <a:pt x="12825" y="12586"/>
                  <a:pt x="12825" y="14256"/>
                </a:cubicBezTo>
                <a:cubicBezTo>
                  <a:pt x="12825" y="15926"/>
                  <a:pt x="11918" y="17280"/>
                  <a:pt x="10800" y="17280"/>
                </a:cubicBezTo>
                <a:close/>
                <a:moveTo>
                  <a:pt x="10800" y="10368"/>
                </a:moveTo>
                <a:cubicBezTo>
                  <a:pt x="9309" y="10368"/>
                  <a:pt x="8100" y="12108"/>
                  <a:pt x="8100" y="14256"/>
                </a:cubicBezTo>
                <a:cubicBezTo>
                  <a:pt x="8100" y="16403"/>
                  <a:pt x="9309" y="18144"/>
                  <a:pt x="10800" y="18144"/>
                </a:cubicBezTo>
                <a:cubicBezTo>
                  <a:pt x="12291" y="18144"/>
                  <a:pt x="13500" y="16403"/>
                  <a:pt x="13500" y="14256"/>
                </a:cubicBezTo>
                <a:cubicBezTo>
                  <a:pt x="13500" y="12108"/>
                  <a:pt x="12291" y="10368"/>
                  <a:pt x="10800" y="10368"/>
                </a:cubicBezTo>
                <a:close/>
                <a:moveTo>
                  <a:pt x="2700" y="0"/>
                </a:moveTo>
                <a:lnTo>
                  <a:pt x="2700" y="2592"/>
                </a:lnTo>
                <a:lnTo>
                  <a:pt x="4050" y="2592"/>
                </a:lnTo>
                <a:lnTo>
                  <a:pt x="4050" y="1728"/>
                </a:lnTo>
                <a:lnTo>
                  <a:pt x="17550" y="1728"/>
                </a:lnTo>
                <a:lnTo>
                  <a:pt x="17550" y="2592"/>
                </a:lnTo>
                <a:lnTo>
                  <a:pt x="18900" y="2592"/>
                </a:lnTo>
                <a:lnTo>
                  <a:pt x="18900" y="0"/>
                </a:lnTo>
                <a:cubicBezTo>
                  <a:pt x="18900" y="0"/>
                  <a:pt x="2700" y="0"/>
                  <a:pt x="2700" y="0"/>
                </a:cubicBezTo>
                <a:close/>
                <a:moveTo>
                  <a:pt x="1350" y="3456"/>
                </a:moveTo>
                <a:lnTo>
                  <a:pt x="1350" y="6048"/>
                </a:lnTo>
                <a:lnTo>
                  <a:pt x="2700" y="6048"/>
                </a:lnTo>
                <a:lnTo>
                  <a:pt x="2700" y="5184"/>
                </a:lnTo>
                <a:lnTo>
                  <a:pt x="18900" y="5184"/>
                </a:lnTo>
                <a:lnTo>
                  <a:pt x="18900" y="6048"/>
                </a:lnTo>
                <a:lnTo>
                  <a:pt x="20250" y="6048"/>
                </a:lnTo>
                <a:lnTo>
                  <a:pt x="20250" y="3456"/>
                </a:lnTo>
                <a:cubicBezTo>
                  <a:pt x="20250" y="3456"/>
                  <a:pt x="1350" y="3456"/>
                  <a:pt x="1350" y="3456"/>
                </a:cubicBezTo>
                <a:close/>
                <a:moveTo>
                  <a:pt x="19575" y="10368"/>
                </a:moveTo>
                <a:cubicBezTo>
                  <a:pt x="19202" y="10368"/>
                  <a:pt x="18900" y="9981"/>
                  <a:pt x="18900" y="9504"/>
                </a:cubicBezTo>
                <a:cubicBezTo>
                  <a:pt x="18900" y="9027"/>
                  <a:pt x="19202" y="8640"/>
                  <a:pt x="19575" y="8640"/>
                </a:cubicBezTo>
                <a:cubicBezTo>
                  <a:pt x="19948" y="8640"/>
                  <a:pt x="20250" y="9027"/>
                  <a:pt x="20250" y="9504"/>
                </a:cubicBezTo>
                <a:cubicBezTo>
                  <a:pt x="20250" y="9981"/>
                  <a:pt x="19948" y="10368"/>
                  <a:pt x="19575" y="10368"/>
                </a:cubicBezTo>
                <a:close/>
                <a:moveTo>
                  <a:pt x="20250" y="17280"/>
                </a:moveTo>
                <a:lnTo>
                  <a:pt x="18900" y="17280"/>
                </a:lnTo>
                <a:cubicBezTo>
                  <a:pt x="18900" y="17280"/>
                  <a:pt x="18551" y="17683"/>
                  <a:pt x="18382" y="18319"/>
                </a:cubicBezTo>
                <a:cubicBezTo>
                  <a:pt x="18203" y="18991"/>
                  <a:pt x="18247" y="19872"/>
                  <a:pt x="18225" y="19872"/>
                </a:cubicBezTo>
                <a:cubicBezTo>
                  <a:pt x="14569" y="19872"/>
                  <a:pt x="3375" y="19872"/>
                  <a:pt x="3375" y="19872"/>
                </a:cubicBezTo>
                <a:cubicBezTo>
                  <a:pt x="3386" y="19872"/>
                  <a:pt x="3397" y="19170"/>
                  <a:pt x="3224" y="18508"/>
                </a:cubicBezTo>
                <a:cubicBezTo>
                  <a:pt x="3055" y="17861"/>
                  <a:pt x="2700" y="17280"/>
                  <a:pt x="2700" y="17280"/>
                </a:cubicBezTo>
                <a:lnTo>
                  <a:pt x="1350" y="17280"/>
                </a:lnTo>
                <a:lnTo>
                  <a:pt x="1350" y="11232"/>
                </a:lnTo>
                <a:lnTo>
                  <a:pt x="2700" y="11232"/>
                </a:lnTo>
                <a:cubicBezTo>
                  <a:pt x="2700" y="11232"/>
                  <a:pt x="3057" y="10767"/>
                  <a:pt x="3227" y="10129"/>
                </a:cubicBezTo>
                <a:cubicBezTo>
                  <a:pt x="3399" y="9485"/>
                  <a:pt x="3386" y="8640"/>
                  <a:pt x="3375" y="8640"/>
                </a:cubicBezTo>
                <a:lnTo>
                  <a:pt x="18225" y="8640"/>
                </a:lnTo>
                <a:cubicBezTo>
                  <a:pt x="18216" y="8640"/>
                  <a:pt x="18146" y="9458"/>
                  <a:pt x="18332" y="10118"/>
                </a:cubicBezTo>
                <a:cubicBezTo>
                  <a:pt x="18514" y="10761"/>
                  <a:pt x="18900" y="11232"/>
                  <a:pt x="18900" y="11232"/>
                </a:cubicBezTo>
                <a:lnTo>
                  <a:pt x="20250" y="11232"/>
                </a:lnTo>
                <a:cubicBezTo>
                  <a:pt x="20250" y="11232"/>
                  <a:pt x="20250" y="17280"/>
                  <a:pt x="20250" y="17280"/>
                </a:cubicBezTo>
                <a:close/>
                <a:moveTo>
                  <a:pt x="19575" y="19872"/>
                </a:moveTo>
                <a:cubicBezTo>
                  <a:pt x="19202" y="19872"/>
                  <a:pt x="18900" y="19485"/>
                  <a:pt x="18900" y="19008"/>
                </a:cubicBezTo>
                <a:cubicBezTo>
                  <a:pt x="18900" y="18531"/>
                  <a:pt x="19202" y="18144"/>
                  <a:pt x="19575" y="18144"/>
                </a:cubicBezTo>
                <a:cubicBezTo>
                  <a:pt x="19948" y="18144"/>
                  <a:pt x="20250" y="18531"/>
                  <a:pt x="20250" y="19008"/>
                </a:cubicBezTo>
                <a:cubicBezTo>
                  <a:pt x="20250" y="19485"/>
                  <a:pt x="19948" y="19872"/>
                  <a:pt x="19575" y="19872"/>
                </a:cubicBezTo>
                <a:close/>
                <a:moveTo>
                  <a:pt x="2025" y="19872"/>
                </a:moveTo>
                <a:cubicBezTo>
                  <a:pt x="1652" y="19872"/>
                  <a:pt x="1350" y="19485"/>
                  <a:pt x="1350" y="19008"/>
                </a:cubicBezTo>
                <a:cubicBezTo>
                  <a:pt x="1350" y="18531"/>
                  <a:pt x="1652" y="18144"/>
                  <a:pt x="2025" y="18144"/>
                </a:cubicBezTo>
                <a:cubicBezTo>
                  <a:pt x="2398" y="18144"/>
                  <a:pt x="2700" y="18531"/>
                  <a:pt x="2700" y="19008"/>
                </a:cubicBezTo>
                <a:cubicBezTo>
                  <a:pt x="2700" y="19485"/>
                  <a:pt x="2398" y="19872"/>
                  <a:pt x="2025" y="19872"/>
                </a:cubicBezTo>
                <a:close/>
                <a:moveTo>
                  <a:pt x="2025" y="8640"/>
                </a:moveTo>
                <a:cubicBezTo>
                  <a:pt x="2398" y="8640"/>
                  <a:pt x="2700" y="9027"/>
                  <a:pt x="2700" y="9504"/>
                </a:cubicBezTo>
                <a:cubicBezTo>
                  <a:pt x="2700" y="9981"/>
                  <a:pt x="2398" y="10368"/>
                  <a:pt x="2025" y="10368"/>
                </a:cubicBezTo>
                <a:cubicBezTo>
                  <a:pt x="1652" y="10368"/>
                  <a:pt x="1350" y="9981"/>
                  <a:pt x="1350" y="9504"/>
                </a:cubicBezTo>
                <a:cubicBezTo>
                  <a:pt x="1350" y="9027"/>
                  <a:pt x="1652" y="8640"/>
                  <a:pt x="2025" y="8640"/>
                </a:cubicBezTo>
                <a:close/>
                <a:moveTo>
                  <a:pt x="0" y="6912"/>
                </a:moveTo>
                <a:lnTo>
                  <a:pt x="0" y="21600"/>
                </a:lnTo>
                <a:lnTo>
                  <a:pt x="21600" y="21600"/>
                </a:lnTo>
                <a:lnTo>
                  <a:pt x="21600" y="6912"/>
                </a:lnTo>
                <a:cubicBezTo>
                  <a:pt x="21600" y="6912"/>
                  <a:pt x="0" y="6912"/>
                  <a:pt x="0" y="6912"/>
                </a:cubicBezTo>
                <a:close/>
              </a:path>
            </a:pathLst>
          </a:custGeom>
          <a:solidFill>
            <a:srgbClr val="FFFFFF"/>
          </a:solidFill>
        </p:spPr>
        <p:txBody>
          <a:bodyPr lIns="38100" tIns="38100" rIns="38100" bIns="3810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43" name="01"/>
          <p:cNvSpPr>
            <a:spLocks noGrp="1"/>
          </p:cNvSpPr>
          <p:nvPr>
            <p:ph type="body" sz="quarter" idx="26"/>
          </p:nvPr>
        </p:nvSpPr>
        <p:spPr>
          <a:xfrm>
            <a:off x="4558820" y="4912900"/>
            <a:ext cx="1981135" cy="3206301"/>
          </a:xfrm>
          <a:custGeom>
            <a:avLst/>
            <a:gdLst/>
            <a:ahLst/>
            <a:cxnLst>
              <a:cxn ang="0">
                <a:pos x="wd2" y="hd2"/>
              </a:cxn>
              <a:cxn ang="5400000">
                <a:pos x="wd2" y="hd2"/>
              </a:cxn>
              <a:cxn ang="10800000">
                <a:pos x="wd2" y="hd2"/>
              </a:cxn>
              <a:cxn ang="16200000">
                <a:pos x="wd2" y="hd2"/>
              </a:cxn>
            </a:cxnLst>
            <a:rect l="0" t="0" r="r" b="b"/>
            <a:pathLst>
              <a:path w="21600" h="21600" extrusionOk="0">
                <a:moveTo>
                  <a:pt x="94" y="0"/>
                </a:moveTo>
                <a:lnTo>
                  <a:pt x="21600" y="3998"/>
                </a:lnTo>
                <a:lnTo>
                  <a:pt x="21501" y="21600"/>
                </a:lnTo>
                <a:lnTo>
                  <a:pt x="0" y="17493"/>
                </a:lnTo>
                <a:lnTo>
                  <a:pt x="94" y="0"/>
                </a:lnTo>
                <a:close/>
              </a:path>
            </a:pathLst>
          </a:custGeom>
        </p:spPr>
        <p:txBody>
          <a:bodyPr lIns="27093" tIns="27093" rIns="27093" bIns="27093"/>
          <a:lstStyle>
            <a:lvl1pPr marL="0" indent="0" algn="ctr" defTabSz="325120">
              <a:lnSpc>
                <a:spcPct val="80000"/>
              </a:lnSpc>
              <a:spcBef>
                <a:spcPts val="1000"/>
              </a:spcBef>
              <a:buSzTx/>
              <a:buNone/>
              <a:defRPr sz="7000" spc="-70">
                <a:solidFill>
                  <a:srgbClr val="FFFFFF"/>
                </a:solidFill>
                <a:latin typeface="Avenir Book"/>
                <a:ea typeface="Avenir Book"/>
                <a:cs typeface="Avenir Book"/>
                <a:sym typeface="Avenir Book"/>
              </a:defRPr>
            </a:lvl1pPr>
          </a:lstStyle>
          <a:p>
            <a:r>
              <a:t>01</a:t>
            </a:r>
          </a:p>
        </p:txBody>
      </p:sp>
      <p:sp>
        <p:nvSpPr>
          <p:cNvPr id="1444" name="03"/>
          <p:cNvSpPr>
            <a:spLocks noGrp="1"/>
          </p:cNvSpPr>
          <p:nvPr>
            <p:ph type="body" sz="quarter" idx="27"/>
          </p:nvPr>
        </p:nvSpPr>
        <p:spPr>
          <a:xfrm>
            <a:off x="6590720" y="4925323"/>
            <a:ext cx="1831314" cy="3189547"/>
          </a:xfrm>
          <a:custGeom>
            <a:avLst/>
            <a:gdLst/>
            <a:ahLst/>
            <a:cxnLst>
              <a:cxn ang="0">
                <a:pos x="wd2" y="hd2"/>
              </a:cxn>
              <a:cxn ang="5400000">
                <a:pos x="wd2" y="hd2"/>
              </a:cxn>
              <a:cxn ang="10800000">
                <a:pos x="wd2" y="hd2"/>
              </a:cxn>
              <a:cxn ang="16200000">
                <a:pos x="wd2" y="hd2"/>
              </a:cxn>
            </a:cxnLst>
            <a:rect l="0" t="0" r="r" b="b"/>
            <a:pathLst>
              <a:path w="21600" h="21600" extrusionOk="0">
                <a:moveTo>
                  <a:pt x="0" y="4236"/>
                </a:moveTo>
                <a:lnTo>
                  <a:pt x="21427" y="0"/>
                </a:lnTo>
                <a:lnTo>
                  <a:pt x="21600" y="17438"/>
                </a:lnTo>
                <a:lnTo>
                  <a:pt x="0" y="21600"/>
                </a:lnTo>
                <a:lnTo>
                  <a:pt x="0" y="4236"/>
                </a:lnTo>
                <a:close/>
              </a:path>
            </a:pathLst>
          </a:custGeom>
        </p:spPr>
        <p:txBody>
          <a:bodyPr lIns="27093" tIns="27093" rIns="27093" bIns="27093"/>
          <a:lstStyle>
            <a:lvl1pPr marL="0" indent="0" algn="ctr" defTabSz="325120">
              <a:lnSpc>
                <a:spcPct val="80000"/>
              </a:lnSpc>
              <a:spcBef>
                <a:spcPts val="1000"/>
              </a:spcBef>
              <a:buSzTx/>
              <a:buNone/>
              <a:defRPr sz="7000" spc="-70">
                <a:solidFill>
                  <a:srgbClr val="FFFFFF"/>
                </a:solidFill>
                <a:latin typeface="Avenir Book"/>
                <a:ea typeface="Avenir Book"/>
                <a:cs typeface="Avenir Book"/>
                <a:sym typeface="Avenir Book"/>
              </a:defRPr>
            </a:lvl1pPr>
          </a:lstStyle>
          <a:p>
            <a:r>
              <a:t>03</a:t>
            </a:r>
          </a:p>
        </p:txBody>
      </p:sp>
      <p:sp>
        <p:nvSpPr>
          <p:cNvPr id="1445" name="02"/>
          <p:cNvSpPr txBox="1">
            <a:spLocks noGrp="1"/>
          </p:cNvSpPr>
          <p:nvPr>
            <p:ph type="body" sz="quarter" idx="28"/>
          </p:nvPr>
        </p:nvSpPr>
        <p:spPr>
          <a:xfrm>
            <a:off x="5815817" y="4228166"/>
            <a:ext cx="1373166" cy="1434186"/>
          </a:xfrm>
          <a:prstGeom prst="rect">
            <a:avLst/>
          </a:prstGeom>
        </p:spPr>
        <p:txBody>
          <a:bodyPr lIns="27093" tIns="27093" rIns="27093" bIns="27093"/>
          <a:lstStyle>
            <a:lvl1pPr marL="0" indent="0" algn="ctr" defTabSz="325120">
              <a:lnSpc>
                <a:spcPct val="80000"/>
              </a:lnSpc>
              <a:spcBef>
                <a:spcPts val="1000"/>
              </a:spcBef>
              <a:buSzTx/>
              <a:buNone/>
              <a:defRPr sz="7000" spc="-70">
                <a:solidFill>
                  <a:srgbClr val="FFFFFF"/>
                </a:solidFill>
                <a:latin typeface="Avenir Book"/>
                <a:ea typeface="Avenir Book"/>
                <a:cs typeface="Avenir Book"/>
                <a:sym typeface="Avenir Book"/>
              </a:defRPr>
            </a:lvl1pPr>
          </a:lstStyle>
          <a:p>
            <a:r>
              <a:t>02</a:t>
            </a:r>
          </a:p>
        </p:txBody>
      </p:sp>
      <p:sp>
        <p:nvSpPr>
          <p:cNvPr id="1446" name="Eodem modo typi, qui nunc nobis videntur parum clari, fiant sollemnes in futurum."/>
          <p:cNvSpPr txBox="1">
            <a:spLocks noGrp="1"/>
          </p:cNvSpPr>
          <p:nvPr>
            <p:ph type="body" sz="quarter" idx="29"/>
          </p:nvPr>
        </p:nvSpPr>
        <p:spPr>
          <a:xfrm>
            <a:off x="453634" y="6142329"/>
            <a:ext cx="2764025" cy="1331494"/>
          </a:xfrm>
          <a:prstGeom prst="rect">
            <a:avLst/>
          </a:prstGeom>
        </p:spPr>
        <p:txBody>
          <a:bodyPr lIns="27093" tIns="27093" rIns="27093" bIns="27093" anchor="t"/>
          <a:lstStyle>
            <a:lvl1pPr marL="0" indent="0" defTabSz="256844">
              <a:lnSpc>
                <a:spcPct val="110000"/>
              </a:lnSpc>
              <a:spcBef>
                <a:spcPts val="0"/>
              </a:spcBef>
              <a:buSzTx/>
              <a:buNone/>
              <a:defRPr sz="1738" spc="0">
                <a:solidFill>
                  <a:srgbClr val="555555"/>
                </a:solidFill>
                <a:latin typeface="Avenir Next"/>
                <a:ea typeface="Avenir Next"/>
                <a:cs typeface="Avenir Next"/>
                <a:sym typeface="Avenir Next"/>
              </a:defRPr>
            </a:lvl1pPr>
          </a:lstStyle>
          <a:p>
            <a:r>
              <a:t>Eodem modo typi, qui nunc nobis videntur parum clari, fiant sollemnes in futurum.</a:t>
            </a:r>
          </a:p>
        </p:txBody>
      </p:sp>
      <p:sp>
        <p:nvSpPr>
          <p:cNvPr id="1447" name="Header here"/>
          <p:cNvSpPr txBox="1">
            <a:spLocks noGrp="1"/>
          </p:cNvSpPr>
          <p:nvPr>
            <p:ph type="body" sz="quarter" idx="30"/>
          </p:nvPr>
        </p:nvSpPr>
        <p:spPr>
          <a:xfrm>
            <a:off x="439438" y="5487213"/>
            <a:ext cx="2792417" cy="558580"/>
          </a:xfrm>
          <a:prstGeom prst="rect">
            <a:avLst/>
          </a:prstGeom>
        </p:spPr>
        <p:txBody>
          <a:bodyPr lIns="0" tIns="0" rIns="0" bIns="0"/>
          <a:lstStyle>
            <a:lvl1pPr marL="0" indent="0" defTabSz="325120">
              <a:lnSpc>
                <a:spcPct val="80000"/>
              </a:lnSpc>
              <a:spcBef>
                <a:spcPts val="1000"/>
              </a:spcBef>
              <a:buSzTx/>
              <a:buNone/>
              <a:defRPr sz="1500" b="1" spc="-14">
                <a:solidFill>
                  <a:srgbClr val="404040"/>
                </a:solidFill>
                <a:latin typeface="Avenir Next"/>
                <a:ea typeface="Avenir Next"/>
                <a:cs typeface="Avenir Next"/>
                <a:sym typeface="Avenir Next"/>
              </a:defRPr>
            </a:lvl1pPr>
          </a:lstStyle>
          <a:p>
            <a:r>
              <a:t>Header here</a:t>
            </a:r>
          </a:p>
        </p:txBody>
      </p:sp>
      <p:sp>
        <p:nvSpPr>
          <p:cNvPr id="1448" name="Eodem modo typi, qui nunc nobis videntur parum clari, fiant sollemnes in futurum."/>
          <p:cNvSpPr txBox="1">
            <a:spLocks noGrp="1"/>
          </p:cNvSpPr>
          <p:nvPr>
            <p:ph type="body" sz="quarter" idx="31"/>
          </p:nvPr>
        </p:nvSpPr>
        <p:spPr>
          <a:xfrm>
            <a:off x="9787142" y="6142329"/>
            <a:ext cx="2764024" cy="1331494"/>
          </a:xfrm>
          <a:prstGeom prst="rect">
            <a:avLst/>
          </a:prstGeom>
        </p:spPr>
        <p:txBody>
          <a:bodyPr lIns="27093" tIns="27093" rIns="27093" bIns="27093" anchor="t"/>
          <a:lstStyle>
            <a:lvl1pPr marL="0" indent="0" defTabSz="256844">
              <a:lnSpc>
                <a:spcPct val="110000"/>
              </a:lnSpc>
              <a:spcBef>
                <a:spcPts val="0"/>
              </a:spcBef>
              <a:buSzTx/>
              <a:buNone/>
              <a:defRPr sz="1738" spc="0">
                <a:solidFill>
                  <a:srgbClr val="555555"/>
                </a:solidFill>
                <a:latin typeface="Avenir Next"/>
                <a:ea typeface="Avenir Next"/>
                <a:cs typeface="Avenir Next"/>
                <a:sym typeface="Avenir Next"/>
              </a:defRPr>
            </a:lvl1pPr>
          </a:lstStyle>
          <a:p>
            <a:r>
              <a:t>Eodem modo typi, qui nunc nobis videntur parum clari, fiant sollemnes in futurum.</a:t>
            </a:r>
          </a:p>
        </p:txBody>
      </p:sp>
      <p:sp>
        <p:nvSpPr>
          <p:cNvPr id="1449" name="Header here"/>
          <p:cNvSpPr txBox="1">
            <a:spLocks noGrp="1"/>
          </p:cNvSpPr>
          <p:nvPr>
            <p:ph type="body" sz="quarter" idx="32"/>
          </p:nvPr>
        </p:nvSpPr>
        <p:spPr>
          <a:xfrm>
            <a:off x="9772945" y="5487213"/>
            <a:ext cx="2792417" cy="558580"/>
          </a:xfrm>
          <a:prstGeom prst="rect">
            <a:avLst/>
          </a:prstGeom>
        </p:spPr>
        <p:txBody>
          <a:bodyPr lIns="0" tIns="0" rIns="0" bIns="0"/>
          <a:lstStyle>
            <a:lvl1pPr marL="0" indent="0" defTabSz="325120">
              <a:lnSpc>
                <a:spcPct val="80000"/>
              </a:lnSpc>
              <a:spcBef>
                <a:spcPts val="1000"/>
              </a:spcBef>
              <a:buSzTx/>
              <a:buNone/>
              <a:defRPr sz="1500" b="1" spc="-14">
                <a:solidFill>
                  <a:srgbClr val="404040"/>
                </a:solidFill>
                <a:latin typeface="Avenir Next"/>
                <a:ea typeface="Avenir Next"/>
                <a:cs typeface="Avenir Next"/>
                <a:sym typeface="Avenir Next"/>
              </a:defRPr>
            </a:lvl1pPr>
          </a:lstStyle>
          <a:p>
            <a:r>
              <a:t>Header here</a:t>
            </a:r>
          </a:p>
        </p:txBody>
      </p:sp>
      <p:sp>
        <p:nvSpPr>
          <p:cNvPr id="1450" name="Eodem modo typi, qui nunc nobis videntur parum clari, fiant sollemnes in futurum."/>
          <p:cNvSpPr txBox="1">
            <a:spLocks noGrp="1"/>
          </p:cNvSpPr>
          <p:nvPr>
            <p:ph type="body" sz="quarter" idx="33"/>
          </p:nvPr>
        </p:nvSpPr>
        <p:spPr>
          <a:xfrm>
            <a:off x="8850777" y="3279266"/>
            <a:ext cx="2764024" cy="1331494"/>
          </a:xfrm>
          <a:prstGeom prst="rect">
            <a:avLst/>
          </a:prstGeom>
        </p:spPr>
        <p:txBody>
          <a:bodyPr lIns="27093" tIns="27093" rIns="27093" bIns="27093" anchor="t"/>
          <a:lstStyle>
            <a:lvl1pPr marL="0" indent="0" defTabSz="256844">
              <a:lnSpc>
                <a:spcPct val="110000"/>
              </a:lnSpc>
              <a:spcBef>
                <a:spcPts val="0"/>
              </a:spcBef>
              <a:buSzTx/>
              <a:buNone/>
              <a:defRPr sz="1738" spc="0">
                <a:solidFill>
                  <a:srgbClr val="555555"/>
                </a:solidFill>
                <a:latin typeface="Avenir Next"/>
                <a:ea typeface="Avenir Next"/>
                <a:cs typeface="Avenir Next"/>
                <a:sym typeface="Avenir Next"/>
              </a:defRPr>
            </a:lvl1pPr>
          </a:lstStyle>
          <a:p>
            <a:r>
              <a:t>Eodem modo typi, qui nunc nobis videntur parum clari, fiant sollemnes in futurum.</a:t>
            </a:r>
          </a:p>
        </p:txBody>
      </p:sp>
      <p:sp>
        <p:nvSpPr>
          <p:cNvPr id="1451" name="Header here"/>
          <p:cNvSpPr txBox="1"/>
          <p:nvPr/>
        </p:nvSpPr>
        <p:spPr>
          <a:xfrm>
            <a:off x="8836580" y="2624150"/>
            <a:ext cx="2792417" cy="55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algn="l" defTabSz="325120">
              <a:lnSpc>
                <a:spcPct val="80000"/>
              </a:lnSpc>
              <a:spcBef>
                <a:spcPts val="1000"/>
              </a:spcBef>
              <a:defRPr sz="1500" b="1" spc="-14">
                <a:solidFill>
                  <a:srgbClr val="404040"/>
                </a:solidFill>
                <a:latin typeface="Avenir Next"/>
                <a:ea typeface="Avenir Next"/>
                <a:cs typeface="Avenir Next"/>
                <a:sym typeface="Avenir Next"/>
              </a:defRPr>
            </a:lvl1pPr>
          </a:lstStyle>
          <a:p>
            <a:r>
              <a:t>Header here</a:t>
            </a:r>
          </a:p>
        </p:txBody>
      </p:sp>
      <p:sp>
        <p:nvSpPr>
          <p:cNvPr id="1452"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453" name="Slide Number"/>
          <p:cNvSpPr txBox="1">
            <a:spLocks noGrp="1"/>
          </p:cNvSpPr>
          <p:nvPr>
            <p:ph type="sldNum" sz="quarter" idx="2"/>
          </p:nvPr>
        </p:nvSpPr>
        <p:spPr>
          <a:xfrm>
            <a:off x="6379110" y="1261804"/>
            <a:ext cx="264602" cy="264930"/>
          </a:xfrm>
          <a:prstGeom prst="rect">
            <a:avLst/>
          </a:prstGeom>
        </p:spPr>
        <p:txBody>
          <a:bodyPr lIns="27093" tIns="27093" rIns="27093" bIns="27093"/>
          <a:lstStyle>
            <a:lvl1pPr defTabSz="587022">
              <a:defRPr sz="14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Brain">
    <p:spTree>
      <p:nvGrpSpPr>
        <p:cNvPr id="1" name=""/>
        <p:cNvGrpSpPr/>
        <p:nvPr/>
      </p:nvGrpSpPr>
      <p:grpSpPr>
        <a:xfrm>
          <a:off x="0" y="0"/>
          <a:ext cx="0" cy="0"/>
          <a:chOff x="0" y="0"/>
          <a:chExt cx="0" cy="0"/>
        </a:xfrm>
      </p:grpSpPr>
      <p:sp>
        <p:nvSpPr>
          <p:cNvPr id="1460" name="Tag line goes here"/>
          <p:cNvSpPr txBox="1">
            <a:spLocks noGrp="1"/>
          </p:cNvSpPr>
          <p:nvPr>
            <p:ph type="body" sz="quarter" idx="13"/>
          </p:nvPr>
        </p:nvSpPr>
        <p:spPr>
          <a:xfrm>
            <a:off x="1096026" y="1675964"/>
            <a:ext cx="10812749" cy="435822"/>
          </a:xfrm>
          <a:prstGeom prst="rect">
            <a:avLst/>
          </a:prstGeom>
        </p:spPr>
        <p:txBody>
          <a:bodyPr lIns="0" tIns="0" rIns="0" bIns="0" anchor="t"/>
          <a:lstStyle>
            <a:lvl1pPr marL="0" indent="0" algn="ctr" defTabSz="325120">
              <a:lnSpc>
                <a:spcPct val="80000"/>
              </a:lnSpc>
              <a:spcBef>
                <a:spcPts val="1000"/>
              </a:spcBef>
              <a:buSzTx/>
              <a:buNone/>
              <a:defRPr sz="2200" spc="-22">
                <a:solidFill>
                  <a:srgbClr val="FBBF56"/>
                </a:solidFill>
                <a:latin typeface="Avenir Next"/>
                <a:ea typeface="Avenir Next"/>
                <a:cs typeface="Avenir Next"/>
                <a:sym typeface="Avenir Next"/>
              </a:defRPr>
            </a:lvl1pPr>
          </a:lstStyle>
          <a:p>
            <a:r>
              <a:t>Tag line goes here</a:t>
            </a:r>
          </a:p>
        </p:txBody>
      </p:sp>
      <p:sp>
        <p:nvSpPr>
          <p:cNvPr id="1461" name="Title Text"/>
          <p:cNvSpPr txBox="1">
            <a:spLocks noGrp="1"/>
          </p:cNvSpPr>
          <p:nvPr>
            <p:ph type="title"/>
          </p:nvPr>
        </p:nvSpPr>
        <p:spPr>
          <a:xfrm>
            <a:off x="948266" y="618820"/>
            <a:ext cx="11108268" cy="881805"/>
          </a:xfrm>
          <a:prstGeom prst="rect">
            <a:avLst/>
          </a:prstGeom>
        </p:spPr>
        <p:txBody>
          <a:bodyPr lIns="0" tIns="0" rIns="0" bIns="0"/>
          <a:lstStyle>
            <a:lvl1pPr>
              <a:lnSpc>
                <a:spcPct val="80000"/>
              </a:lnSpc>
              <a:defRPr sz="7000" b="1" cap="all" spc="349">
                <a:solidFill>
                  <a:srgbClr val="2C8AC0"/>
                </a:solidFill>
                <a:latin typeface="Avenir Next"/>
                <a:ea typeface="Avenir Next"/>
                <a:cs typeface="Avenir Next"/>
                <a:sym typeface="Avenir Next"/>
              </a:defRPr>
            </a:lvl1pPr>
          </a:lstStyle>
          <a:p>
            <a:r>
              <a:t>Title Text</a:t>
            </a:r>
          </a:p>
        </p:txBody>
      </p:sp>
      <p:sp>
        <p:nvSpPr>
          <p:cNvPr id="1462" name="Shape"/>
          <p:cNvSpPr/>
          <p:nvPr/>
        </p:nvSpPr>
        <p:spPr>
          <a:xfrm>
            <a:off x="3865416" y="5737840"/>
            <a:ext cx="4445001" cy="4015761"/>
          </a:xfrm>
          <a:custGeom>
            <a:avLst/>
            <a:gdLst/>
            <a:ahLst/>
            <a:cxnLst>
              <a:cxn ang="0">
                <a:pos x="wd2" y="hd2"/>
              </a:cxn>
              <a:cxn ang="5400000">
                <a:pos x="wd2" y="hd2"/>
              </a:cxn>
              <a:cxn ang="10800000">
                <a:pos x="wd2" y="hd2"/>
              </a:cxn>
              <a:cxn ang="16200000">
                <a:pos x="wd2" y="hd2"/>
              </a:cxn>
            </a:cxnLst>
            <a:rect l="0" t="0" r="r" b="b"/>
            <a:pathLst>
              <a:path w="21432" h="21600" extrusionOk="0">
                <a:moveTo>
                  <a:pt x="1907" y="0"/>
                </a:moveTo>
                <a:cubicBezTo>
                  <a:pt x="1853" y="855"/>
                  <a:pt x="1900" y="1582"/>
                  <a:pt x="2051" y="1926"/>
                </a:cubicBezTo>
                <a:cubicBezTo>
                  <a:pt x="2442" y="2824"/>
                  <a:pt x="1991" y="3617"/>
                  <a:pt x="1989" y="3658"/>
                </a:cubicBezTo>
                <a:cubicBezTo>
                  <a:pt x="1989" y="3658"/>
                  <a:pt x="439" y="6238"/>
                  <a:pt x="136" y="6836"/>
                </a:cubicBezTo>
                <a:cubicBezTo>
                  <a:pt x="-168" y="7433"/>
                  <a:pt x="90" y="7797"/>
                  <a:pt x="417" y="8004"/>
                </a:cubicBezTo>
                <a:cubicBezTo>
                  <a:pt x="744" y="8212"/>
                  <a:pt x="1117" y="8472"/>
                  <a:pt x="1327" y="8576"/>
                </a:cubicBezTo>
                <a:cubicBezTo>
                  <a:pt x="1537" y="8680"/>
                  <a:pt x="1350" y="9277"/>
                  <a:pt x="1257" y="9537"/>
                </a:cubicBezTo>
                <a:cubicBezTo>
                  <a:pt x="1164" y="9797"/>
                  <a:pt x="1093" y="10134"/>
                  <a:pt x="1420" y="10368"/>
                </a:cubicBezTo>
                <a:cubicBezTo>
                  <a:pt x="1747" y="10602"/>
                  <a:pt x="1958" y="10758"/>
                  <a:pt x="1958" y="10758"/>
                </a:cubicBezTo>
                <a:cubicBezTo>
                  <a:pt x="1958" y="10758"/>
                  <a:pt x="1958" y="10758"/>
                  <a:pt x="1678" y="11018"/>
                </a:cubicBezTo>
                <a:cubicBezTo>
                  <a:pt x="1398" y="11277"/>
                  <a:pt x="1537" y="11771"/>
                  <a:pt x="1888" y="12031"/>
                </a:cubicBezTo>
                <a:cubicBezTo>
                  <a:pt x="2238" y="12290"/>
                  <a:pt x="2307" y="12500"/>
                  <a:pt x="2260" y="13721"/>
                </a:cubicBezTo>
                <a:cubicBezTo>
                  <a:pt x="2213" y="14942"/>
                  <a:pt x="2821" y="15176"/>
                  <a:pt x="3452" y="15280"/>
                </a:cubicBezTo>
                <a:cubicBezTo>
                  <a:pt x="4082" y="15383"/>
                  <a:pt x="6418" y="15098"/>
                  <a:pt x="7188" y="15046"/>
                </a:cubicBezTo>
                <a:cubicBezTo>
                  <a:pt x="7959" y="14994"/>
                  <a:pt x="8964" y="17513"/>
                  <a:pt x="8964" y="17513"/>
                </a:cubicBezTo>
                <a:cubicBezTo>
                  <a:pt x="9291" y="18500"/>
                  <a:pt x="9321" y="19522"/>
                  <a:pt x="9270" y="20297"/>
                </a:cubicBezTo>
                <a:cubicBezTo>
                  <a:pt x="9220" y="21072"/>
                  <a:pt x="9088" y="21600"/>
                  <a:pt x="9088" y="21600"/>
                </a:cubicBezTo>
                <a:lnTo>
                  <a:pt x="21432" y="21600"/>
                </a:lnTo>
                <a:cubicBezTo>
                  <a:pt x="21430" y="21598"/>
                  <a:pt x="17931" y="14258"/>
                  <a:pt x="17744" y="10725"/>
                </a:cubicBezTo>
                <a:cubicBezTo>
                  <a:pt x="17556" y="7194"/>
                  <a:pt x="19982" y="6703"/>
                  <a:pt x="20671" y="3242"/>
                </a:cubicBezTo>
                <a:cubicBezTo>
                  <a:pt x="20889" y="2151"/>
                  <a:pt x="20965" y="1059"/>
                  <a:pt x="20896" y="0"/>
                </a:cubicBezTo>
                <a:lnTo>
                  <a:pt x="1907" y="0"/>
                </a:lnTo>
                <a:close/>
              </a:path>
            </a:pathLst>
          </a:custGeom>
          <a:solidFill>
            <a:srgbClr val="E5E5E5"/>
          </a:solidFill>
          <a:ln w="12700">
            <a:miter lim="400000"/>
          </a:ln>
        </p:spPr>
        <p:txBody>
          <a:bodyPr lIns="50800" tIns="50800" rIns="50800" bIns="50800" anchor="ct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1463" name="Shape"/>
          <p:cNvSpPr/>
          <p:nvPr/>
        </p:nvSpPr>
        <p:spPr>
          <a:xfrm>
            <a:off x="2676807" y="2100268"/>
            <a:ext cx="3175023" cy="3637751"/>
          </a:xfrm>
          <a:custGeom>
            <a:avLst/>
            <a:gdLst/>
            <a:ahLst/>
            <a:cxnLst>
              <a:cxn ang="0">
                <a:pos x="wd2" y="hd2"/>
              </a:cxn>
              <a:cxn ang="5400000">
                <a:pos x="wd2" y="hd2"/>
              </a:cxn>
              <a:cxn ang="10800000">
                <a:pos x="wd2" y="hd2"/>
              </a:cxn>
              <a:cxn ang="16200000">
                <a:pos x="wd2" y="hd2"/>
              </a:cxn>
            </a:cxnLst>
            <a:rect l="0" t="0" r="r" b="b"/>
            <a:pathLst>
              <a:path w="19558" h="21549" extrusionOk="0">
                <a:moveTo>
                  <a:pt x="9564" y="2"/>
                </a:moveTo>
                <a:cubicBezTo>
                  <a:pt x="7062" y="56"/>
                  <a:pt x="4578" y="1027"/>
                  <a:pt x="2711" y="2903"/>
                </a:cubicBezTo>
                <a:cubicBezTo>
                  <a:pt x="-1022" y="6656"/>
                  <a:pt x="-883" y="12608"/>
                  <a:pt x="3019" y="16198"/>
                </a:cubicBezTo>
                <a:cubicBezTo>
                  <a:pt x="5854" y="18806"/>
                  <a:pt x="9893" y="19440"/>
                  <a:pt x="13324" y="18159"/>
                </a:cubicBezTo>
                <a:cubicBezTo>
                  <a:pt x="14150" y="19243"/>
                  <a:pt x="14901" y="20377"/>
                  <a:pt x="15578" y="21549"/>
                </a:cubicBezTo>
                <a:lnTo>
                  <a:pt x="18727" y="21549"/>
                </a:lnTo>
                <a:cubicBezTo>
                  <a:pt x="18180" y="19665"/>
                  <a:pt x="17516" y="17812"/>
                  <a:pt x="16735" y="16003"/>
                </a:cubicBezTo>
                <a:cubicBezTo>
                  <a:pt x="16770" y="15968"/>
                  <a:pt x="16809" y="15938"/>
                  <a:pt x="16845" y="15902"/>
                </a:cubicBezTo>
                <a:cubicBezTo>
                  <a:pt x="20578" y="12149"/>
                  <a:pt x="20441" y="6200"/>
                  <a:pt x="16539" y="2610"/>
                </a:cubicBezTo>
                <a:cubicBezTo>
                  <a:pt x="14588" y="814"/>
                  <a:pt x="12066" y="-51"/>
                  <a:pt x="9564" y="2"/>
                </a:cubicBezTo>
                <a:close/>
              </a:path>
            </a:pathLst>
          </a:custGeom>
          <a:solidFill>
            <a:srgbClr val="B9B9B9"/>
          </a:solidFill>
          <a:ln w="12700">
            <a:miter lim="400000"/>
          </a:ln>
        </p:spPr>
        <p:txBody>
          <a:bodyPr lIns="0" tIns="0" rIns="0" bIns="0"/>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1464" name="Shape"/>
          <p:cNvSpPr/>
          <p:nvPr/>
        </p:nvSpPr>
        <p:spPr>
          <a:xfrm>
            <a:off x="6798261" y="1910948"/>
            <a:ext cx="2539622" cy="3827071"/>
          </a:xfrm>
          <a:custGeom>
            <a:avLst/>
            <a:gdLst/>
            <a:ahLst/>
            <a:cxnLst>
              <a:cxn ang="0">
                <a:pos x="wd2" y="hd2"/>
              </a:cxn>
              <a:cxn ang="5400000">
                <a:pos x="wd2" y="hd2"/>
              </a:cxn>
              <a:cxn ang="10800000">
                <a:pos x="wd2" y="hd2"/>
              </a:cxn>
              <a:cxn ang="16200000">
                <a:pos x="wd2" y="hd2"/>
              </a:cxn>
            </a:cxnLst>
            <a:rect l="0" t="0" r="r" b="b"/>
            <a:pathLst>
              <a:path w="19229" h="21596" extrusionOk="0">
                <a:moveTo>
                  <a:pt x="9594" y="0"/>
                </a:moveTo>
                <a:cubicBezTo>
                  <a:pt x="9286" y="1"/>
                  <a:pt x="8978" y="14"/>
                  <a:pt x="8671" y="36"/>
                </a:cubicBezTo>
                <a:cubicBezTo>
                  <a:pt x="6223" y="216"/>
                  <a:pt x="3868" y="1091"/>
                  <a:pt x="2184" y="2620"/>
                </a:cubicBezTo>
                <a:cubicBezTo>
                  <a:pt x="-1185" y="5679"/>
                  <a:pt x="-590" y="10192"/>
                  <a:pt x="3515" y="12703"/>
                </a:cubicBezTo>
                <a:cubicBezTo>
                  <a:pt x="3554" y="12727"/>
                  <a:pt x="3596" y="12747"/>
                  <a:pt x="3635" y="12770"/>
                </a:cubicBezTo>
                <a:cubicBezTo>
                  <a:pt x="2553" y="15645"/>
                  <a:pt x="1947" y="18608"/>
                  <a:pt x="1826" y="21596"/>
                </a:cubicBezTo>
                <a:lnTo>
                  <a:pt x="3458" y="21596"/>
                </a:lnTo>
                <a:lnTo>
                  <a:pt x="3578" y="21587"/>
                </a:lnTo>
                <a:cubicBezTo>
                  <a:pt x="3645" y="21319"/>
                  <a:pt x="3718" y="21054"/>
                  <a:pt x="3797" y="20788"/>
                </a:cubicBezTo>
                <a:cubicBezTo>
                  <a:pt x="4493" y="18445"/>
                  <a:pt x="5653" y="16192"/>
                  <a:pt x="7229" y="14100"/>
                </a:cubicBezTo>
                <a:cubicBezTo>
                  <a:pt x="10735" y="14768"/>
                  <a:pt x="14599" y="13933"/>
                  <a:pt x="17046" y="11711"/>
                </a:cubicBezTo>
                <a:cubicBezTo>
                  <a:pt x="20415" y="8652"/>
                  <a:pt x="19820" y="4139"/>
                  <a:pt x="15715" y="1628"/>
                </a:cubicBezTo>
                <a:cubicBezTo>
                  <a:pt x="13920" y="530"/>
                  <a:pt x="11749" y="-4"/>
                  <a:pt x="9594" y="0"/>
                </a:cubicBezTo>
                <a:close/>
              </a:path>
            </a:pathLst>
          </a:custGeom>
          <a:solidFill>
            <a:srgbClr val="B9B9B9"/>
          </a:solidFill>
          <a:ln w="12700">
            <a:miter lim="400000"/>
          </a:ln>
        </p:spPr>
        <p:txBody>
          <a:bodyPr lIns="0" tIns="0" rIns="0" bIns="0"/>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1465" name="Shape"/>
          <p:cNvSpPr/>
          <p:nvPr/>
        </p:nvSpPr>
        <p:spPr>
          <a:xfrm>
            <a:off x="3947394" y="1275553"/>
            <a:ext cx="3810247" cy="4462466"/>
          </a:xfrm>
          <a:custGeom>
            <a:avLst/>
            <a:gdLst/>
            <a:ahLst/>
            <a:cxnLst>
              <a:cxn ang="0">
                <a:pos x="wd2" y="hd2"/>
              </a:cxn>
              <a:cxn ang="5400000">
                <a:pos x="wd2" y="hd2"/>
              </a:cxn>
              <a:cxn ang="10800000">
                <a:pos x="wd2" y="hd2"/>
              </a:cxn>
              <a:cxn ang="16200000">
                <a:pos x="wd2" y="hd2"/>
              </a:cxn>
            </a:cxnLst>
            <a:rect l="0" t="0" r="r" b="b"/>
            <a:pathLst>
              <a:path w="18913" h="21597" extrusionOk="0">
                <a:moveTo>
                  <a:pt x="9465" y="0"/>
                </a:moveTo>
                <a:cubicBezTo>
                  <a:pt x="7940" y="-3"/>
                  <a:pt x="6393" y="355"/>
                  <a:pt x="4958" y="1112"/>
                </a:cubicBezTo>
                <a:cubicBezTo>
                  <a:pt x="365" y="3534"/>
                  <a:pt x="-1344" y="9125"/>
                  <a:pt x="1140" y="13603"/>
                </a:cubicBezTo>
                <a:cubicBezTo>
                  <a:pt x="2944" y="16856"/>
                  <a:pt x="6466" y="18616"/>
                  <a:pt x="10018" y="18412"/>
                </a:cubicBezTo>
                <a:cubicBezTo>
                  <a:pt x="10375" y="19459"/>
                  <a:pt x="10673" y="20522"/>
                  <a:pt x="10915" y="21597"/>
                </a:cubicBezTo>
                <a:lnTo>
                  <a:pt x="13982" y="21597"/>
                </a:lnTo>
                <a:cubicBezTo>
                  <a:pt x="13992" y="20194"/>
                  <a:pt x="13941" y="18789"/>
                  <a:pt x="13822" y="17389"/>
                </a:cubicBezTo>
                <a:cubicBezTo>
                  <a:pt x="13866" y="17366"/>
                  <a:pt x="13911" y="17348"/>
                  <a:pt x="13954" y="17325"/>
                </a:cubicBezTo>
                <a:cubicBezTo>
                  <a:pt x="18547" y="14903"/>
                  <a:pt x="20256" y="9312"/>
                  <a:pt x="17772" y="4834"/>
                </a:cubicBezTo>
                <a:cubicBezTo>
                  <a:pt x="16530" y="2595"/>
                  <a:pt x="14476" y="1057"/>
                  <a:pt x="12158" y="384"/>
                </a:cubicBezTo>
                <a:cubicBezTo>
                  <a:pt x="11288" y="131"/>
                  <a:pt x="10380" y="1"/>
                  <a:pt x="9465" y="0"/>
                </a:cubicBezTo>
                <a:close/>
              </a:path>
            </a:pathLst>
          </a:custGeom>
          <a:solidFill>
            <a:srgbClr val="3484C9"/>
          </a:solidFill>
          <a:ln w="12700">
            <a:miter lim="400000"/>
          </a:ln>
        </p:spPr>
        <p:txBody>
          <a:bodyPr lIns="0" tIns="0" rIns="0" bIns="0"/>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1466" name="Maecenas sed diam eget risus varius blandit sit amet non magna. Morbi leo risus, porta ac consectetur ac, Nulla vitae elit libero, a pharetra augue."/>
          <p:cNvSpPr txBox="1">
            <a:spLocks noGrp="1"/>
          </p:cNvSpPr>
          <p:nvPr>
            <p:ph type="body" sz="quarter" idx="14"/>
          </p:nvPr>
        </p:nvSpPr>
        <p:spPr>
          <a:xfrm>
            <a:off x="4583390" y="2584352"/>
            <a:ext cx="2540001" cy="1651001"/>
          </a:xfrm>
          <a:prstGeom prst="rect">
            <a:avLst/>
          </a:prstGeom>
        </p:spPr>
        <p:txBody>
          <a:bodyPr lIns="0" tIns="0" rIns="0" bIns="0" anchor="t">
            <a:noAutofit/>
          </a:bodyPr>
          <a:lstStyle>
            <a:lvl1pPr marL="0" indent="0" algn="ctr">
              <a:lnSpc>
                <a:spcPct val="120000"/>
              </a:lnSpc>
              <a:spcBef>
                <a:spcPts val="1000"/>
              </a:spcBef>
              <a:buSzTx/>
              <a:buNone/>
              <a:defRPr sz="1600" spc="0">
                <a:solidFill>
                  <a:srgbClr val="53585F"/>
                </a:solidFill>
                <a:latin typeface="Avenir Next"/>
                <a:ea typeface="Avenir Next"/>
                <a:cs typeface="Avenir Next"/>
                <a:sym typeface="Avenir Next"/>
              </a:defRPr>
            </a:lvl1pPr>
          </a:lstStyle>
          <a:p>
            <a:r>
              <a:t>Maecenas sed diam eget risus varius blandit sit amet non magna. Morbi leo risus, porta ac consectetur ac, Nulla vitae elit libero, a pharetra augue.</a:t>
            </a:r>
          </a:p>
        </p:txBody>
      </p:sp>
      <p:sp>
        <p:nvSpPr>
          <p:cNvPr id="1467" name="Lorem Cursus"/>
          <p:cNvSpPr txBox="1">
            <a:spLocks noGrp="1"/>
          </p:cNvSpPr>
          <p:nvPr>
            <p:ph type="body" sz="quarter" idx="15"/>
          </p:nvPr>
        </p:nvSpPr>
        <p:spPr>
          <a:xfrm>
            <a:off x="4581703" y="2058943"/>
            <a:ext cx="2540001" cy="440830"/>
          </a:xfrm>
          <a:prstGeom prst="rect">
            <a:avLst/>
          </a:prstGeom>
        </p:spPr>
        <p:txBody>
          <a:bodyPr lIns="0" tIns="0" rIns="0" bIns="0">
            <a:noAutofit/>
          </a:bodyPr>
          <a:lstStyle>
            <a:lvl1pPr marL="0" indent="0" algn="ctr" defTabSz="457200">
              <a:spcBef>
                <a:spcPts val="5500"/>
              </a:spcBef>
              <a:buSzTx/>
              <a:buNone/>
              <a:defRPr sz="2500">
                <a:solidFill>
                  <a:srgbClr val="FFFFFF"/>
                </a:solidFill>
                <a:latin typeface="Avenir Next"/>
                <a:ea typeface="Avenir Next"/>
                <a:cs typeface="Avenir Next"/>
                <a:sym typeface="Avenir Next"/>
              </a:defRPr>
            </a:lvl1pPr>
          </a:lstStyle>
          <a:p>
            <a:r>
              <a:t>Lorem Cursus</a:t>
            </a:r>
          </a:p>
        </p:txBody>
      </p:sp>
      <p:sp>
        <p:nvSpPr>
          <p:cNvPr id="1468" name="Shape"/>
          <p:cNvSpPr/>
          <p:nvPr/>
        </p:nvSpPr>
        <p:spPr>
          <a:xfrm>
            <a:off x="7375128" y="2570876"/>
            <a:ext cx="3700651" cy="3175228"/>
          </a:xfrm>
          <a:custGeom>
            <a:avLst/>
            <a:gdLst/>
            <a:ahLst/>
            <a:cxnLst>
              <a:cxn ang="0">
                <a:pos x="wd2" y="hd2"/>
              </a:cxn>
              <a:cxn ang="5400000">
                <a:pos x="wd2" y="hd2"/>
              </a:cxn>
              <a:cxn ang="10800000">
                <a:pos x="wd2" y="hd2"/>
              </a:cxn>
              <a:cxn ang="16200000">
                <a:pos x="wd2" y="hd2"/>
              </a:cxn>
            </a:cxnLst>
            <a:rect l="0" t="0" r="r" b="b"/>
            <a:pathLst>
              <a:path w="20383" h="20771" extrusionOk="0">
                <a:moveTo>
                  <a:pt x="11343" y="6"/>
                </a:moveTo>
                <a:cubicBezTo>
                  <a:pt x="10208" y="51"/>
                  <a:pt x="9061" y="362"/>
                  <a:pt x="7966" y="964"/>
                </a:cubicBezTo>
                <a:cubicBezTo>
                  <a:pt x="3582" y="3371"/>
                  <a:pt x="1674" y="9539"/>
                  <a:pt x="3701" y="14745"/>
                </a:cubicBezTo>
                <a:cubicBezTo>
                  <a:pt x="3720" y="14794"/>
                  <a:pt x="3744" y="14841"/>
                  <a:pt x="3764" y="14890"/>
                </a:cubicBezTo>
                <a:cubicBezTo>
                  <a:pt x="2396" y="16728"/>
                  <a:pt x="1141" y="18677"/>
                  <a:pt x="0" y="20718"/>
                </a:cubicBezTo>
                <a:lnTo>
                  <a:pt x="3410" y="20718"/>
                </a:lnTo>
                <a:cubicBezTo>
                  <a:pt x="4235" y="19862"/>
                  <a:pt x="5098" y="19060"/>
                  <a:pt x="5998" y="18314"/>
                </a:cubicBezTo>
                <a:cubicBezTo>
                  <a:pt x="8514" y="20834"/>
                  <a:pt x="12124" y="21561"/>
                  <a:pt x="15308" y="19812"/>
                </a:cubicBezTo>
                <a:cubicBezTo>
                  <a:pt x="19692" y="17405"/>
                  <a:pt x="21600" y="11237"/>
                  <a:pt x="19573" y="6032"/>
                </a:cubicBezTo>
                <a:cubicBezTo>
                  <a:pt x="18560" y="3429"/>
                  <a:pt x="16753" y="1556"/>
                  <a:pt x="14653" y="639"/>
                </a:cubicBezTo>
                <a:cubicBezTo>
                  <a:pt x="13602" y="181"/>
                  <a:pt x="12478" y="-39"/>
                  <a:pt x="11343" y="6"/>
                </a:cubicBezTo>
                <a:close/>
              </a:path>
            </a:pathLst>
          </a:custGeom>
          <a:solidFill>
            <a:srgbClr val="72B1D7"/>
          </a:solidFill>
          <a:ln w="12700">
            <a:miter lim="400000"/>
          </a:ln>
        </p:spPr>
        <p:txBody>
          <a:bodyPr lIns="0" tIns="0" rIns="0" bIns="0"/>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1469" name="Maecenas faucibus mollis interdum. Curabitur blandit tempus porttitor. Nulla vitae elit libero, a pharetra augue."/>
          <p:cNvSpPr txBox="1">
            <a:spLocks noGrp="1"/>
          </p:cNvSpPr>
          <p:nvPr>
            <p:ph type="body" sz="quarter" idx="16"/>
          </p:nvPr>
        </p:nvSpPr>
        <p:spPr>
          <a:xfrm>
            <a:off x="8502346" y="3596158"/>
            <a:ext cx="1905001" cy="1651001"/>
          </a:xfrm>
          <a:prstGeom prst="rect">
            <a:avLst/>
          </a:prstGeom>
        </p:spPr>
        <p:txBody>
          <a:bodyPr lIns="0" tIns="0" rIns="0" bIns="0" anchor="t">
            <a:noAutofit/>
          </a:bodyPr>
          <a:lstStyle>
            <a:lvl1pPr marL="0" indent="0" algn="ctr">
              <a:lnSpc>
                <a:spcPct val="120000"/>
              </a:lnSpc>
              <a:spcBef>
                <a:spcPts val="1000"/>
              </a:spcBef>
              <a:buSzTx/>
              <a:buNone/>
              <a:defRPr sz="1600" spc="0">
                <a:solidFill>
                  <a:srgbClr val="53585F"/>
                </a:solidFill>
                <a:latin typeface="Avenir Next"/>
                <a:ea typeface="Avenir Next"/>
                <a:cs typeface="Avenir Next"/>
                <a:sym typeface="Avenir Next"/>
              </a:defRPr>
            </a:lvl1pPr>
          </a:lstStyle>
          <a:p>
            <a:r>
              <a:t>Maecenas faucibus mollis interdum. Curabitur blandit tempus porttitor. Nulla vitae elit libero, a pharetra augue.</a:t>
            </a:r>
          </a:p>
        </p:txBody>
      </p:sp>
      <p:sp>
        <p:nvSpPr>
          <p:cNvPr id="1470" name="Consectetur"/>
          <p:cNvSpPr txBox="1">
            <a:spLocks noGrp="1"/>
          </p:cNvSpPr>
          <p:nvPr>
            <p:ph type="body" sz="quarter" idx="17"/>
          </p:nvPr>
        </p:nvSpPr>
        <p:spPr>
          <a:xfrm>
            <a:off x="8500660" y="3070749"/>
            <a:ext cx="1905001" cy="440830"/>
          </a:xfrm>
          <a:prstGeom prst="rect">
            <a:avLst/>
          </a:prstGeom>
        </p:spPr>
        <p:txBody>
          <a:bodyPr lIns="0" tIns="0" rIns="0" bIns="0">
            <a:noAutofit/>
          </a:bodyPr>
          <a:lstStyle>
            <a:lvl1pPr marL="0" indent="0" algn="ctr" defTabSz="457200">
              <a:spcBef>
                <a:spcPts val="5500"/>
              </a:spcBef>
              <a:buSzTx/>
              <a:buNone/>
              <a:defRPr sz="2500">
                <a:solidFill>
                  <a:srgbClr val="FFFFFF"/>
                </a:solidFill>
                <a:latin typeface="Avenir Next"/>
                <a:ea typeface="Avenir Next"/>
                <a:cs typeface="Avenir Next"/>
                <a:sym typeface="Avenir Next"/>
              </a:defRPr>
            </a:lvl1pPr>
          </a:lstStyle>
          <a:p>
            <a:r>
              <a:t>Consectetur</a:t>
            </a:r>
          </a:p>
        </p:txBody>
      </p:sp>
      <p:sp>
        <p:nvSpPr>
          <p:cNvPr id="1471" name="Shape"/>
          <p:cNvSpPr/>
          <p:nvPr/>
        </p:nvSpPr>
        <p:spPr>
          <a:xfrm>
            <a:off x="1928911" y="3638332"/>
            <a:ext cx="2850258" cy="2099687"/>
          </a:xfrm>
          <a:custGeom>
            <a:avLst/>
            <a:gdLst/>
            <a:ahLst/>
            <a:cxnLst>
              <a:cxn ang="0">
                <a:pos x="wd2" y="hd2"/>
              </a:cxn>
              <a:cxn ang="5400000">
                <a:pos x="wd2" y="hd2"/>
              </a:cxn>
              <a:cxn ang="10800000">
                <a:pos x="wd2" y="hd2"/>
              </a:cxn>
              <a:cxn ang="16200000">
                <a:pos x="wd2" y="hd2"/>
              </a:cxn>
            </a:cxnLst>
            <a:rect l="0" t="0" r="r" b="b"/>
            <a:pathLst>
              <a:path w="20817" h="21223" extrusionOk="0">
                <a:moveTo>
                  <a:pt x="7846" y="10"/>
                </a:moveTo>
                <a:cubicBezTo>
                  <a:pt x="6349" y="-82"/>
                  <a:pt x="4899" y="453"/>
                  <a:pt x="3660" y="1478"/>
                </a:cubicBezTo>
                <a:cubicBezTo>
                  <a:pt x="2009" y="2846"/>
                  <a:pt x="734" y="5086"/>
                  <a:pt x="229" y="7873"/>
                </a:cubicBezTo>
                <a:cubicBezTo>
                  <a:pt x="-783" y="13446"/>
                  <a:pt x="1662" y="19101"/>
                  <a:pt x="5689" y="20501"/>
                </a:cubicBezTo>
                <a:cubicBezTo>
                  <a:pt x="8615" y="21518"/>
                  <a:pt x="11564" y="20000"/>
                  <a:pt x="13350" y="16963"/>
                </a:cubicBezTo>
                <a:cubicBezTo>
                  <a:pt x="15179" y="18098"/>
                  <a:pt x="16900" y="19535"/>
                  <a:pt x="18487" y="21223"/>
                </a:cubicBezTo>
                <a:lnTo>
                  <a:pt x="20817" y="21223"/>
                </a:lnTo>
                <a:cubicBezTo>
                  <a:pt x="19019" y="18222"/>
                  <a:pt x="17005" y="15485"/>
                  <a:pt x="14779" y="13096"/>
                </a:cubicBezTo>
                <a:cubicBezTo>
                  <a:pt x="14789" y="13043"/>
                  <a:pt x="14804" y="12996"/>
                  <a:pt x="14814" y="12943"/>
                </a:cubicBezTo>
                <a:cubicBezTo>
                  <a:pt x="15826" y="7370"/>
                  <a:pt x="13380" y="1719"/>
                  <a:pt x="9353" y="319"/>
                </a:cubicBezTo>
                <a:cubicBezTo>
                  <a:pt x="8850" y="144"/>
                  <a:pt x="8345" y="41"/>
                  <a:pt x="7846" y="10"/>
                </a:cubicBezTo>
                <a:close/>
              </a:path>
            </a:pathLst>
          </a:cu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1472" name="75%"/>
          <p:cNvSpPr txBox="1">
            <a:spLocks noGrp="1"/>
          </p:cNvSpPr>
          <p:nvPr>
            <p:ph type="body" sz="quarter" idx="18"/>
          </p:nvPr>
        </p:nvSpPr>
        <p:spPr>
          <a:xfrm>
            <a:off x="2302152" y="4260752"/>
            <a:ext cx="1270001" cy="698501"/>
          </a:xfrm>
          <a:prstGeom prst="rect">
            <a:avLst/>
          </a:prstGeom>
        </p:spPr>
        <p:txBody>
          <a:bodyPr lIns="0" tIns="0" rIns="0" bIns="0">
            <a:noAutofit/>
          </a:bodyPr>
          <a:lstStyle>
            <a:lvl1pPr marL="0" indent="0" algn="ctr" defTabSz="457200">
              <a:lnSpc>
                <a:spcPct val="80000"/>
              </a:lnSpc>
              <a:spcBef>
                <a:spcPts val="5500"/>
              </a:spcBef>
              <a:buSzTx/>
              <a:buNone/>
              <a:defRPr sz="5000">
                <a:solidFill>
                  <a:srgbClr val="FFFFFF"/>
                </a:solidFill>
                <a:latin typeface="Avenir Next"/>
                <a:ea typeface="Avenir Next"/>
                <a:cs typeface="Avenir Next"/>
                <a:sym typeface="Avenir Next"/>
              </a:defRPr>
            </a:lvl1pPr>
          </a:lstStyle>
          <a:p>
            <a:r>
              <a:t>75%</a:t>
            </a:r>
          </a:p>
        </p:txBody>
      </p:sp>
      <p:sp>
        <p:nvSpPr>
          <p:cNvPr id="1473"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474" name="Slide Number"/>
          <p:cNvSpPr txBox="1">
            <a:spLocks noGrp="1"/>
          </p:cNvSpPr>
          <p:nvPr>
            <p:ph type="sldNum" sz="quarter" idx="2"/>
          </p:nvPr>
        </p:nvSpPr>
        <p:spPr>
          <a:xfrm>
            <a:off x="6379110" y="1261804"/>
            <a:ext cx="264602" cy="264930"/>
          </a:xfrm>
          <a:prstGeom prst="rect">
            <a:avLst/>
          </a:prstGeom>
        </p:spPr>
        <p:txBody>
          <a:bodyPr lIns="27093" tIns="27093" rIns="27093" bIns="27093"/>
          <a:lstStyle>
            <a:lvl1pPr defTabSz="587022">
              <a:defRPr sz="14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Origami Diagram">
    <p:spTree>
      <p:nvGrpSpPr>
        <p:cNvPr id="1" name=""/>
        <p:cNvGrpSpPr/>
        <p:nvPr/>
      </p:nvGrpSpPr>
      <p:grpSpPr>
        <a:xfrm>
          <a:off x="0" y="0"/>
          <a:ext cx="0" cy="0"/>
          <a:chOff x="0" y="0"/>
          <a:chExt cx="0" cy="0"/>
        </a:xfrm>
      </p:grpSpPr>
      <p:sp>
        <p:nvSpPr>
          <p:cNvPr id="1481" name="Tag line goes here"/>
          <p:cNvSpPr txBox="1">
            <a:spLocks noGrp="1"/>
          </p:cNvSpPr>
          <p:nvPr>
            <p:ph type="body" sz="quarter" idx="13"/>
          </p:nvPr>
        </p:nvSpPr>
        <p:spPr>
          <a:xfrm>
            <a:off x="1096026" y="1324013"/>
            <a:ext cx="10812749" cy="435822"/>
          </a:xfrm>
          <a:prstGeom prst="rect">
            <a:avLst/>
          </a:prstGeom>
        </p:spPr>
        <p:txBody>
          <a:bodyPr lIns="0" tIns="0" rIns="0" bIns="0" anchor="t"/>
          <a:lstStyle>
            <a:lvl1pPr marL="0" indent="0" algn="ctr" defTabSz="325120">
              <a:lnSpc>
                <a:spcPct val="80000"/>
              </a:lnSpc>
              <a:spcBef>
                <a:spcPts val="1000"/>
              </a:spcBef>
              <a:buSzTx/>
              <a:buNone/>
              <a:defRPr sz="2200" spc="-22">
                <a:solidFill>
                  <a:srgbClr val="FBBF56"/>
                </a:solidFill>
                <a:latin typeface="Avenir Medium"/>
                <a:ea typeface="Avenir Medium"/>
                <a:cs typeface="Avenir Medium"/>
                <a:sym typeface="Avenir Medium"/>
              </a:defRPr>
            </a:lvl1pPr>
          </a:lstStyle>
          <a:p>
            <a:r>
              <a:t>Tag line goes here</a:t>
            </a:r>
          </a:p>
        </p:txBody>
      </p:sp>
      <p:sp>
        <p:nvSpPr>
          <p:cNvPr id="1482" name="Title Text"/>
          <p:cNvSpPr txBox="1">
            <a:spLocks noGrp="1"/>
          </p:cNvSpPr>
          <p:nvPr>
            <p:ph type="title"/>
          </p:nvPr>
        </p:nvSpPr>
        <p:spPr>
          <a:xfrm>
            <a:off x="948266" y="68573"/>
            <a:ext cx="11108268" cy="1392087"/>
          </a:xfrm>
          <a:prstGeom prst="rect">
            <a:avLst/>
          </a:prstGeom>
        </p:spPr>
        <p:txBody>
          <a:bodyPr lIns="0" tIns="0" rIns="0" bIns="0"/>
          <a:lstStyle>
            <a:lvl1pPr>
              <a:lnSpc>
                <a:spcPct val="80000"/>
              </a:lnSpc>
              <a:defRPr sz="7000" b="1" cap="all" spc="349">
                <a:solidFill>
                  <a:srgbClr val="2C8AC0"/>
                </a:solidFill>
                <a:latin typeface="Avenir Next"/>
                <a:ea typeface="Avenir Next"/>
                <a:cs typeface="Avenir Next"/>
                <a:sym typeface="Avenir Next"/>
              </a:defRPr>
            </a:lvl1pPr>
          </a:lstStyle>
          <a:p>
            <a:r>
              <a:t>Title Text</a:t>
            </a:r>
          </a:p>
        </p:txBody>
      </p:sp>
      <p:sp>
        <p:nvSpPr>
          <p:cNvPr id="1483" name="Triangle"/>
          <p:cNvSpPr>
            <a:spLocks noGrp="1"/>
          </p:cNvSpPr>
          <p:nvPr>
            <p:ph type="body" sz="quarter" idx="14"/>
          </p:nvPr>
        </p:nvSpPr>
        <p:spPr>
          <a:xfrm rot="10800000" flipH="1">
            <a:off x="1007135" y="5436140"/>
            <a:ext cx="3034241" cy="242218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7B151"/>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84" name="Triangle"/>
          <p:cNvSpPr>
            <a:spLocks noGrp="1"/>
          </p:cNvSpPr>
          <p:nvPr>
            <p:ph type="body" sz="quarter" idx="15"/>
          </p:nvPr>
        </p:nvSpPr>
        <p:spPr>
          <a:xfrm rot="10800000" flipH="1">
            <a:off x="1459375" y="3021031"/>
            <a:ext cx="1070719" cy="85473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7B151"/>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85" name="Triangle"/>
          <p:cNvSpPr>
            <a:spLocks noGrp="1"/>
          </p:cNvSpPr>
          <p:nvPr>
            <p:ph type="body" sz="quarter" idx="16"/>
          </p:nvPr>
        </p:nvSpPr>
        <p:spPr>
          <a:xfrm>
            <a:off x="1007135" y="3024971"/>
            <a:ext cx="3034241" cy="242218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BBF56"/>
          </a:solidFill>
          <a:effectLst>
            <a:outerShdw blurRad="63500" dist="25400" dir="12189388" rotWithShape="0">
              <a:srgbClr val="000000">
                <a:alpha val="7107"/>
              </a:srgbClr>
            </a:outerShdw>
          </a:effectLst>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86" name="Triangle"/>
          <p:cNvSpPr>
            <a:spLocks noGrp="1"/>
          </p:cNvSpPr>
          <p:nvPr>
            <p:ph type="body" sz="quarter" idx="17"/>
          </p:nvPr>
        </p:nvSpPr>
        <p:spPr>
          <a:xfrm rot="10800000" flipH="1">
            <a:off x="4985280" y="5436140"/>
            <a:ext cx="3034241" cy="24221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7B151"/>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87" name="Triangle"/>
          <p:cNvSpPr>
            <a:spLocks noGrp="1"/>
          </p:cNvSpPr>
          <p:nvPr>
            <p:ph type="body" sz="quarter" idx="18"/>
          </p:nvPr>
        </p:nvSpPr>
        <p:spPr>
          <a:xfrm rot="10800000" flipH="1">
            <a:off x="5437520" y="3021032"/>
            <a:ext cx="1070718" cy="85473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7B151"/>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88" name="Triangle"/>
          <p:cNvSpPr>
            <a:spLocks noGrp="1"/>
          </p:cNvSpPr>
          <p:nvPr>
            <p:ph type="body" sz="quarter" idx="19"/>
          </p:nvPr>
        </p:nvSpPr>
        <p:spPr>
          <a:xfrm>
            <a:off x="4985280" y="3024971"/>
            <a:ext cx="3034241" cy="24221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BBF56"/>
          </a:solidFill>
          <a:effectLst>
            <a:outerShdw blurRad="63500" dist="25400" dir="12189388" rotWithShape="0">
              <a:srgbClr val="000000">
                <a:alpha val="7107"/>
              </a:srgbClr>
            </a:outerShdw>
          </a:effectLst>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89" name="Triangle"/>
          <p:cNvSpPr>
            <a:spLocks noGrp="1"/>
          </p:cNvSpPr>
          <p:nvPr>
            <p:ph type="body" sz="quarter" idx="20"/>
          </p:nvPr>
        </p:nvSpPr>
        <p:spPr>
          <a:xfrm rot="10800000" flipH="1">
            <a:off x="8963424" y="5436140"/>
            <a:ext cx="3034242" cy="24221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7B151"/>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90" name="Triangle"/>
          <p:cNvSpPr>
            <a:spLocks noGrp="1"/>
          </p:cNvSpPr>
          <p:nvPr>
            <p:ph type="body" sz="quarter" idx="21"/>
          </p:nvPr>
        </p:nvSpPr>
        <p:spPr>
          <a:xfrm rot="10800000" flipH="1">
            <a:off x="9415665" y="3021032"/>
            <a:ext cx="1070718" cy="85473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7B151"/>
          </a:solidFill>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91" name="Triangle"/>
          <p:cNvSpPr>
            <a:spLocks noGrp="1"/>
          </p:cNvSpPr>
          <p:nvPr>
            <p:ph type="body" sz="quarter" idx="22"/>
          </p:nvPr>
        </p:nvSpPr>
        <p:spPr>
          <a:xfrm>
            <a:off x="8963424" y="3024971"/>
            <a:ext cx="3034242" cy="24221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BBF56"/>
          </a:solidFill>
          <a:effectLst>
            <a:outerShdw blurRad="63500" dist="25400" dir="12189388" rotWithShape="0">
              <a:srgbClr val="000000">
                <a:alpha val="7107"/>
              </a:srgbClr>
            </a:outerShdw>
          </a:effectLst>
        </p:spPr>
        <p:txBody>
          <a:bodyPr lIns="20320" tIns="20320" rIns="20320" bIns="2032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92" name="#1"/>
          <p:cNvSpPr txBox="1">
            <a:spLocks noGrp="1"/>
          </p:cNvSpPr>
          <p:nvPr>
            <p:ph type="body" sz="quarter" idx="23"/>
          </p:nvPr>
        </p:nvSpPr>
        <p:spPr>
          <a:xfrm>
            <a:off x="1719885" y="3050009"/>
            <a:ext cx="558580" cy="534265"/>
          </a:xfrm>
          <a:prstGeom prst="rect">
            <a:avLst/>
          </a:prstGeom>
        </p:spPr>
        <p:txBody>
          <a:bodyPr lIns="0" tIns="0" rIns="0" bIns="0"/>
          <a:lstStyle>
            <a:lvl1pPr marL="0" indent="0" algn="ctr" defTabSz="325120">
              <a:lnSpc>
                <a:spcPct val="120000"/>
              </a:lnSpc>
              <a:spcBef>
                <a:spcPts val="0"/>
              </a:spcBef>
              <a:buSzTx/>
              <a:buNone/>
              <a:defRPr sz="2500" spc="50">
                <a:solidFill>
                  <a:srgbClr val="404040"/>
                </a:solidFill>
                <a:latin typeface="Avenir Next"/>
                <a:ea typeface="Avenir Next"/>
                <a:cs typeface="Avenir Next"/>
                <a:sym typeface="Avenir Next"/>
              </a:defRPr>
            </a:lvl1pPr>
          </a:lstStyle>
          <a:p>
            <a:r>
              <a:t>#1</a:t>
            </a:r>
          </a:p>
        </p:txBody>
      </p:sp>
      <p:sp>
        <p:nvSpPr>
          <p:cNvPr id="1493" name="#2"/>
          <p:cNvSpPr txBox="1">
            <a:spLocks noGrp="1"/>
          </p:cNvSpPr>
          <p:nvPr>
            <p:ph type="body" sz="quarter" idx="24"/>
          </p:nvPr>
        </p:nvSpPr>
        <p:spPr>
          <a:xfrm>
            <a:off x="5717563" y="3050009"/>
            <a:ext cx="558579" cy="534265"/>
          </a:xfrm>
          <a:prstGeom prst="rect">
            <a:avLst/>
          </a:prstGeom>
        </p:spPr>
        <p:txBody>
          <a:bodyPr lIns="0" tIns="0" rIns="0" bIns="0"/>
          <a:lstStyle>
            <a:lvl1pPr marL="0" indent="0" algn="ctr" defTabSz="325120">
              <a:lnSpc>
                <a:spcPct val="120000"/>
              </a:lnSpc>
              <a:spcBef>
                <a:spcPts val="0"/>
              </a:spcBef>
              <a:buSzTx/>
              <a:buNone/>
              <a:defRPr sz="2500" spc="50">
                <a:solidFill>
                  <a:srgbClr val="404040"/>
                </a:solidFill>
                <a:latin typeface="Avenir Next"/>
                <a:ea typeface="Avenir Next"/>
                <a:cs typeface="Avenir Next"/>
                <a:sym typeface="Avenir Next"/>
              </a:defRPr>
            </a:lvl1pPr>
          </a:lstStyle>
          <a:p>
            <a:r>
              <a:t>#2</a:t>
            </a:r>
          </a:p>
        </p:txBody>
      </p:sp>
      <p:sp>
        <p:nvSpPr>
          <p:cNvPr id="1494" name="#3"/>
          <p:cNvSpPr txBox="1">
            <a:spLocks noGrp="1"/>
          </p:cNvSpPr>
          <p:nvPr>
            <p:ph type="body" sz="quarter" idx="25"/>
          </p:nvPr>
        </p:nvSpPr>
        <p:spPr>
          <a:xfrm>
            <a:off x="9715241" y="3050009"/>
            <a:ext cx="558580" cy="534265"/>
          </a:xfrm>
          <a:prstGeom prst="rect">
            <a:avLst/>
          </a:prstGeom>
        </p:spPr>
        <p:txBody>
          <a:bodyPr lIns="0" tIns="0" rIns="0" bIns="0"/>
          <a:lstStyle>
            <a:lvl1pPr marL="0" indent="0" algn="ctr" defTabSz="325120">
              <a:lnSpc>
                <a:spcPct val="120000"/>
              </a:lnSpc>
              <a:spcBef>
                <a:spcPts val="0"/>
              </a:spcBef>
              <a:buSzTx/>
              <a:buNone/>
              <a:defRPr sz="2500" spc="50">
                <a:solidFill>
                  <a:srgbClr val="404040"/>
                </a:solidFill>
                <a:latin typeface="Avenir Next"/>
                <a:ea typeface="Avenir Next"/>
                <a:cs typeface="Avenir Next"/>
                <a:sym typeface="Avenir Next"/>
              </a:defRPr>
            </a:lvl1pPr>
          </a:lstStyle>
          <a:p>
            <a:r>
              <a:t>#3</a:t>
            </a:r>
          </a:p>
        </p:txBody>
      </p:sp>
      <p:sp>
        <p:nvSpPr>
          <p:cNvPr id="1495" name="Claritas est etiam processus dynamicus, qui sequitur consuetudium lectorum."/>
          <p:cNvSpPr>
            <a:spLocks noGrp="1"/>
          </p:cNvSpPr>
          <p:nvPr>
            <p:ph type="body" sz="quarter" idx="26"/>
          </p:nvPr>
        </p:nvSpPr>
        <p:spPr>
          <a:xfrm>
            <a:off x="9176581" y="5605640"/>
            <a:ext cx="2607929" cy="21317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0800" y="21600"/>
                </a:lnTo>
                <a:lnTo>
                  <a:pt x="0" y="0"/>
                </a:lnTo>
                <a:close/>
              </a:path>
            </a:pathLst>
          </a:custGeom>
        </p:spPr>
        <p:txBody>
          <a:bodyPr lIns="0" tIns="0" rIns="0" bIns="0" anchor="t"/>
          <a:lstStyle>
            <a:lvl1pPr marL="0" indent="0" algn="ctr" defTabSz="325120">
              <a:lnSpc>
                <a:spcPct val="110000"/>
              </a:lnSpc>
              <a:spcBef>
                <a:spcPts val="0"/>
              </a:spcBef>
              <a:buSzTx/>
              <a:buNone/>
              <a:defRPr sz="1500" spc="0">
                <a:solidFill>
                  <a:srgbClr val="555555"/>
                </a:solidFill>
                <a:latin typeface="Avenir Next"/>
                <a:ea typeface="Avenir Next"/>
                <a:cs typeface="Avenir Next"/>
                <a:sym typeface="Avenir Next"/>
              </a:defRPr>
            </a:lvl1pPr>
          </a:lstStyle>
          <a:p>
            <a:r>
              <a:t>Claritas est etiam processus dynamicus, qui sequitur consuetudium lectorum.</a:t>
            </a:r>
          </a:p>
        </p:txBody>
      </p:sp>
      <p:sp>
        <p:nvSpPr>
          <p:cNvPr id="1496" name="Shape"/>
          <p:cNvSpPr>
            <a:spLocks noGrp="1"/>
          </p:cNvSpPr>
          <p:nvPr>
            <p:ph type="body" sz="quarter" idx="27"/>
          </p:nvPr>
        </p:nvSpPr>
        <p:spPr>
          <a:xfrm>
            <a:off x="2244965" y="4046599"/>
            <a:ext cx="558580" cy="687483"/>
          </a:xfrm>
          <a:custGeom>
            <a:avLst/>
            <a:gdLst/>
            <a:ahLst/>
            <a:cxnLst>
              <a:cxn ang="0">
                <a:pos x="wd2" y="hd2"/>
              </a:cxn>
              <a:cxn ang="5400000">
                <a:pos x="wd2" y="hd2"/>
              </a:cxn>
              <a:cxn ang="10800000">
                <a:pos x="wd2" y="hd2"/>
              </a:cxn>
              <a:cxn ang="16200000">
                <a:pos x="wd2" y="hd2"/>
              </a:cxn>
            </a:cxnLst>
            <a:rect l="0" t="0" r="r" b="b"/>
            <a:pathLst>
              <a:path w="21600" h="21600" extrusionOk="0">
                <a:moveTo>
                  <a:pt x="18277" y="13500"/>
                </a:moveTo>
                <a:lnTo>
                  <a:pt x="15785" y="13500"/>
                </a:lnTo>
                <a:lnTo>
                  <a:pt x="15785" y="4050"/>
                </a:lnTo>
                <a:lnTo>
                  <a:pt x="18277" y="4050"/>
                </a:lnTo>
                <a:cubicBezTo>
                  <a:pt x="18277" y="4050"/>
                  <a:pt x="18277" y="13500"/>
                  <a:pt x="18277" y="13500"/>
                </a:cubicBezTo>
                <a:close/>
                <a:moveTo>
                  <a:pt x="14123" y="13500"/>
                </a:moveTo>
                <a:lnTo>
                  <a:pt x="11631" y="13500"/>
                </a:lnTo>
                <a:lnTo>
                  <a:pt x="11631" y="8775"/>
                </a:lnTo>
                <a:lnTo>
                  <a:pt x="14123" y="8775"/>
                </a:lnTo>
                <a:cubicBezTo>
                  <a:pt x="14123" y="8775"/>
                  <a:pt x="14123" y="13500"/>
                  <a:pt x="14123" y="13500"/>
                </a:cubicBezTo>
                <a:close/>
                <a:moveTo>
                  <a:pt x="9969" y="13500"/>
                </a:moveTo>
                <a:lnTo>
                  <a:pt x="7477" y="13500"/>
                </a:lnTo>
                <a:lnTo>
                  <a:pt x="7477" y="6750"/>
                </a:lnTo>
                <a:lnTo>
                  <a:pt x="9969" y="6750"/>
                </a:lnTo>
                <a:cubicBezTo>
                  <a:pt x="9969" y="6750"/>
                  <a:pt x="9969" y="13500"/>
                  <a:pt x="9969" y="13500"/>
                </a:cubicBezTo>
                <a:close/>
                <a:moveTo>
                  <a:pt x="5815" y="13500"/>
                </a:moveTo>
                <a:lnTo>
                  <a:pt x="3323" y="13500"/>
                </a:lnTo>
                <a:lnTo>
                  <a:pt x="3323" y="10800"/>
                </a:lnTo>
                <a:lnTo>
                  <a:pt x="5815" y="10800"/>
                </a:lnTo>
                <a:cubicBezTo>
                  <a:pt x="5815" y="10800"/>
                  <a:pt x="5815" y="13500"/>
                  <a:pt x="5815" y="13500"/>
                </a:cubicBezTo>
                <a:close/>
                <a:moveTo>
                  <a:pt x="831" y="2025"/>
                </a:moveTo>
                <a:lnTo>
                  <a:pt x="831" y="15525"/>
                </a:lnTo>
                <a:lnTo>
                  <a:pt x="20769" y="15525"/>
                </a:lnTo>
                <a:lnTo>
                  <a:pt x="20769" y="2025"/>
                </a:lnTo>
                <a:cubicBezTo>
                  <a:pt x="20769" y="2025"/>
                  <a:pt x="831" y="2025"/>
                  <a:pt x="831" y="2025"/>
                </a:cubicBezTo>
                <a:close/>
                <a:moveTo>
                  <a:pt x="16615" y="16200"/>
                </a:moveTo>
                <a:lnTo>
                  <a:pt x="18277" y="21600"/>
                </a:lnTo>
                <a:lnTo>
                  <a:pt x="19938" y="21600"/>
                </a:lnTo>
                <a:lnTo>
                  <a:pt x="18277" y="16200"/>
                </a:lnTo>
                <a:cubicBezTo>
                  <a:pt x="18277" y="16200"/>
                  <a:pt x="16615" y="16200"/>
                  <a:pt x="16615" y="16200"/>
                </a:cubicBezTo>
                <a:close/>
                <a:moveTo>
                  <a:pt x="9969" y="21600"/>
                </a:moveTo>
                <a:lnTo>
                  <a:pt x="11631" y="21600"/>
                </a:lnTo>
                <a:lnTo>
                  <a:pt x="11631" y="16200"/>
                </a:lnTo>
                <a:lnTo>
                  <a:pt x="9969" y="16200"/>
                </a:lnTo>
                <a:cubicBezTo>
                  <a:pt x="9969" y="16200"/>
                  <a:pt x="9969" y="21600"/>
                  <a:pt x="9969" y="21600"/>
                </a:cubicBezTo>
                <a:close/>
                <a:moveTo>
                  <a:pt x="20769" y="0"/>
                </a:moveTo>
                <a:lnTo>
                  <a:pt x="831" y="0"/>
                </a:lnTo>
                <a:cubicBezTo>
                  <a:pt x="372" y="0"/>
                  <a:pt x="0" y="302"/>
                  <a:pt x="0" y="675"/>
                </a:cubicBezTo>
                <a:cubicBezTo>
                  <a:pt x="0" y="1047"/>
                  <a:pt x="372" y="1350"/>
                  <a:pt x="831" y="1350"/>
                </a:cubicBezTo>
                <a:lnTo>
                  <a:pt x="20769" y="1350"/>
                </a:lnTo>
                <a:cubicBezTo>
                  <a:pt x="21228" y="1350"/>
                  <a:pt x="21600" y="1047"/>
                  <a:pt x="21600" y="675"/>
                </a:cubicBezTo>
                <a:cubicBezTo>
                  <a:pt x="21600" y="302"/>
                  <a:pt x="21228" y="0"/>
                  <a:pt x="20769" y="0"/>
                </a:cubicBezTo>
                <a:close/>
                <a:moveTo>
                  <a:pt x="3323" y="16200"/>
                </a:moveTo>
                <a:lnTo>
                  <a:pt x="4985" y="16200"/>
                </a:lnTo>
                <a:lnTo>
                  <a:pt x="3323" y="21600"/>
                </a:lnTo>
                <a:lnTo>
                  <a:pt x="1662" y="21600"/>
                </a:lnTo>
                <a:cubicBezTo>
                  <a:pt x="1662" y="21600"/>
                  <a:pt x="3323" y="16200"/>
                  <a:pt x="3323" y="16200"/>
                </a:cubicBezTo>
                <a:close/>
              </a:path>
            </a:pathLst>
          </a:custGeom>
          <a:solidFill>
            <a:srgbClr val="404040"/>
          </a:solidFill>
        </p:spPr>
        <p:txBody>
          <a:bodyPr lIns="38100" tIns="38100" rIns="38100" bIns="3810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97" name="Shape"/>
          <p:cNvSpPr>
            <a:spLocks noGrp="1"/>
          </p:cNvSpPr>
          <p:nvPr>
            <p:ph type="body" sz="quarter" idx="28"/>
          </p:nvPr>
        </p:nvSpPr>
        <p:spPr>
          <a:xfrm>
            <a:off x="6166222" y="3900105"/>
            <a:ext cx="687483" cy="687483"/>
          </a:xfrm>
          <a:custGeom>
            <a:avLst/>
            <a:gdLst/>
            <a:ahLst/>
            <a:cxnLst>
              <a:cxn ang="0">
                <a:pos x="wd2" y="hd2"/>
              </a:cxn>
              <a:cxn ang="5400000">
                <a:pos x="wd2" y="hd2"/>
              </a:cxn>
              <a:cxn ang="10800000">
                <a:pos x="wd2" y="hd2"/>
              </a:cxn>
              <a:cxn ang="16200000">
                <a:pos x="wd2" y="hd2"/>
              </a:cxn>
            </a:cxnLst>
            <a:rect l="0" t="0" r="r" b="b"/>
            <a:pathLst>
              <a:path w="21600" h="21600" extrusionOk="0">
                <a:moveTo>
                  <a:pt x="12240" y="10800"/>
                </a:moveTo>
                <a:cubicBezTo>
                  <a:pt x="12240" y="11595"/>
                  <a:pt x="11595" y="12240"/>
                  <a:pt x="10800" y="12240"/>
                </a:cubicBezTo>
                <a:cubicBezTo>
                  <a:pt x="10268" y="12240"/>
                  <a:pt x="9809" y="11949"/>
                  <a:pt x="9560" y="11520"/>
                </a:cubicBezTo>
                <a:lnTo>
                  <a:pt x="4320" y="11520"/>
                </a:lnTo>
                <a:lnTo>
                  <a:pt x="4320" y="10080"/>
                </a:lnTo>
                <a:lnTo>
                  <a:pt x="9560" y="10080"/>
                </a:lnTo>
                <a:cubicBezTo>
                  <a:pt x="9686" y="9864"/>
                  <a:pt x="9865" y="9683"/>
                  <a:pt x="10080" y="9557"/>
                </a:cubicBezTo>
                <a:lnTo>
                  <a:pt x="10080" y="2880"/>
                </a:lnTo>
                <a:lnTo>
                  <a:pt x="11520" y="2880"/>
                </a:lnTo>
                <a:lnTo>
                  <a:pt x="11520" y="9560"/>
                </a:lnTo>
                <a:cubicBezTo>
                  <a:pt x="11949" y="9809"/>
                  <a:pt x="12240" y="10268"/>
                  <a:pt x="12240" y="10800"/>
                </a:cubicBezTo>
                <a:close/>
                <a:moveTo>
                  <a:pt x="10800" y="20160"/>
                </a:moveTo>
                <a:cubicBezTo>
                  <a:pt x="5631" y="20160"/>
                  <a:pt x="1440" y="15969"/>
                  <a:pt x="1440" y="10800"/>
                </a:cubicBezTo>
                <a:cubicBezTo>
                  <a:pt x="1440" y="5631"/>
                  <a:pt x="5631" y="1440"/>
                  <a:pt x="10800" y="1440"/>
                </a:cubicBezTo>
                <a:cubicBezTo>
                  <a:pt x="15969" y="1440"/>
                  <a:pt x="20160" y="5631"/>
                  <a:pt x="20160" y="10800"/>
                </a:cubicBezTo>
                <a:cubicBezTo>
                  <a:pt x="20160" y="15969"/>
                  <a:pt x="15969" y="20160"/>
                  <a:pt x="10800" y="20160"/>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404040"/>
          </a:solidFill>
        </p:spPr>
        <p:txBody>
          <a:bodyPr lIns="38100" tIns="38100" rIns="38100" bIns="3810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98" name="Shape"/>
          <p:cNvSpPr>
            <a:spLocks noGrp="1"/>
          </p:cNvSpPr>
          <p:nvPr>
            <p:ph type="body" sz="quarter" idx="29"/>
          </p:nvPr>
        </p:nvSpPr>
        <p:spPr>
          <a:xfrm>
            <a:off x="10123061" y="3964556"/>
            <a:ext cx="714968" cy="558580"/>
          </a:xfrm>
          <a:custGeom>
            <a:avLst/>
            <a:gdLst/>
            <a:ahLst/>
            <a:cxnLst>
              <a:cxn ang="0">
                <a:pos x="wd2" y="hd2"/>
              </a:cxn>
              <a:cxn ang="5400000">
                <a:pos x="wd2" y="hd2"/>
              </a:cxn>
              <a:cxn ang="10800000">
                <a:pos x="wd2" y="hd2"/>
              </a:cxn>
              <a:cxn ang="16200000">
                <a:pos x="wd2" y="hd2"/>
              </a:cxn>
            </a:cxnLst>
            <a:rect l="0" t="0" r="r" b="b"/>
            <a:pathLst>
              <a:path w="21600" h="21600" extrusionOk="0">
                <a:moveTo>
                  <a:pt x="5063" y="12960"/>
                </a:moveTo>
                <a:cubicBezTo>
                  <a:pt x="5621" y="12960"/>
                  <a:pt x="6075" y="13540"/>
                  <a:pt x="6075" y="14256"/>
                </a:cubicBezTo>
                <a:cubicBezTo>
                  <a:pt x="6075" y="14971"/>
                  <a:pt x="5621" y="15552"/>
                  <a:pt x="5063" y="15552"/>
                </a:cubicBezTo>
                <a:cubicBezTo>
                  <a:pt x="4504" y="15552"/>
                  <a:pt x="4050" y="14972"/>
                  <a:pt x="4050" y="14256"/>
                </a:cubicBezTo>
                <a:cubicBezTo>
                  <a:pt x="4050" y="13540"/>
                  <a:pt x="4504" y="12960"/>
                  <a:pt x="5063" y="12960"/>
                </a:cubicBezTo>
                <a:close/>
                <a:moveTo>
                  <a:pt x="16537" y="12960"/>
                </a:moveTo>
                <a:cubicBezTo>
                  <a:pt x="17096" y="12960"/>
                  <a:pt x="17550" y="13540"/>
                  <a:pt x="17550" y="14256"/>
                </a:cubicBezTo>
                <a:cubicBezTo>
                  <a:pt x="17550" y="14972"/>
                  <a:pt x="17096" y="15552"/>
                  <a:pt x="16537" y="15552"/>
                </a:cubicBezTo>
                <a:cubicBezTo>
                  <a:pt x="15979" y="15552"/>
                  <a:pt x="15525" y="14972"/>
                  <a:pt x="15525" y="14256"/>
                </a:cubicBezTo>
                <a:cubicBezTo>
                  <a:pt x="15525" y="13540"/>
                  <a:pt x="15979" y="12960"/>
                  <a:pt x="16537" y="12960"/>
                </a:cubicBezTo>
                <a:close/>
                <a:moveTo>
                  <a:pt x="10800" y="17280"/>
                </a:moveTo>
                <a:cubicBezTo>
                  <a:pt x="9682" y="17280"/>
                  <a:pt x="8775" y="15926"/>
                  <a:pt x="8775" y="14256"/>
                </a:cubicBezTo>
                <a:cubicBezTo>
                  <a:pt x="8775" y="12586"/>
                  <a:pt x="9682" y="11232"/>
                  <a:pt x="10800" y="11232"/>
                </a:cubicBezTo>
                <a:cubicBezTo>
                  <a:pt x="11918" y="11232"/>
                  <a:pt x="12825" y="12586"/>
                  <a:pt x="12825" y="14256"/>
                </a:cubicBezTo>
                <a:cubicBezTo>
                  <a:pt x="12825" y="15926"/>
                  <a:pt x="11918" y="17280"/>
                  <a:pt x="10800" y="17280"/>
                </a:cubicBezTo>
                <a:close/>
                <a:moveTo>
                  <a:pt x="10800" y="10368"/>
                </a:moveTo>
                <a:cubicBezTo>
                  <a:pt x="9309" y="10368"/>
                  <a:pt x="8100" y="12108"/>
                  <a:pt x="8100" y="14256"/>
                </a:cubicBezTo>
                <a:cubicBezTo>
                  <a:pt x="8100" y="16403"/>
                  <a:pt x="9309" y="18144"/>
                  <a:pt x="10800" y="18144"/>
                </a:cubicBezTo>
                <a:cubicBezTo>
                  <a:pt x="12291" y="18144"/>
                  <a:pt x="13500" y="16403"/>
                  <a:pt x="13500" y="14256"/>
                </a:cubicBezTo>
                <a:cubicBezTo>
                  <a:pt x="13500" y="12108"/>
                  <a:pt x="12291" y="10368"/>
                  <a:pt x="10800" y="10368"/>
                </a:cubicBezTo>
                <a:close/>
                <a:moveTo>
                  <a:pt x="2700" y="0"/>
                </a:moveTo>
                <a:lnTo>
                  <a:pt x="2700" y="2592"/>
                </a:lnTo>
                <a:lnTo>
                  <a:pt x="4050" y="2592"/>
                </a:lnTo>
                <a:lnTo>
                  <a:pt x="4050" y="1728"/>
                </a:lnTo>
                <a:lnTo>
                  <a:pt x="17550" y="1728"/>
                </a:lnTo>
                <a:lnTo>
                  <a:pt x="17550" y="2592"/>
                </a:lnTo>
                <a:lnTo>
                  <a:pt x="18900" y="2592"/>
                </a:lnTo>
                <a:lnTo>
                  <a:pt x="18900" y="0"/>
                </a:lnTo>
                <a:cubicBezTo>
                  <a:pt x="18900" y="0"/>
                  <a:pt x="2700" y="0"/>
                  <a:pt x="2700" y="0"/>
                </a:cubicBezTo>
                <a:close/>
                <a:moveTo>
                  <a:pt x="1350" y="3456"/>
                </a:moveTo>
                <a:lnTo>
                  <a:pt x="1350" y="6048"/>
                </a:lnTo>
                <a:lnTo>
                  <a:pt x="2700" y="6048"/>
                </a:lnTo>
                <a:lnTo>
                  <a:pt x="2700" y="5184"/>
                </a:lnTo>
                <a:lnTo>
                  <a:pt x="18900" y="5184"/>
                </a:lnTo>
                <a:lnTo>
                  <a:pt x="18900" y="6048"/>
                </a:lnTo>
                <a:lnTo>
                  <a:pt x="20250" y="6048"/>
                </a:lnTo>
                <a:lnTo>
                  <a:pt x="20250" y="3456"/>
                </a:lnTo>
                <a:cubicBezTo>
                  <a:pt x="20250" y="3456"/>
                  <a:pt x="1350" y="3456"/>
                  <a:pt x="1350" y="3456"/>
                </a:cubicBezTo>
                <a:close/>
                <a:moveTo>
                  <a:pt x="19575" y="10368"/>
                </a:moveTo>
                <a:cubicBezTo>
                  <a:pt x="19202" y="10368"/>
                  <a:pt x="18900" y="9981"/>
                  <a:pt x="18900" y="9504"/>
                </a:cubicBezTo>
                <a:cubicBezTo>
                  <a:pt x="18900" y="9027"/>
                  <a:pt x="19202" y="8640"/>
                  <a:pt x="19575" y="8640"/>
                </a:cubicBezTo>
                <a:cubicBezTo>
                  <a:pt x="19948" y="8640"/>
                  <a:pt x="20250" y="9027"/>
                  <a:pt x="20250" y="9504"/>
                </a:cubicBezTo>
                <a:cubicBezTo>
                  <a:pt x="20250" y="9981"/>
                  <a:pt x="19948" y="10368"/>
                  <a:pt x="19575" y="10368"/>
                </a:cubicBezTo>
                <a:close/>
                <a:moveTo>
                  <a:pt x="20250" y="17280"/>
                </a:moveTo>
                <a:lnTo>
                  <a:pt x="18900" y="17280"/>
                </a:lnTo>
                <a:cubicBezTo>
                  <a:pt x="18900" y="17280"/>
                  <a:pt x="18551" y="17683"/>
                  <a:pt x="18382" y="18319"/>
                </a:cubicBezTo>
                <a:cubicBezTo>
                  <a:pt x="18203" y="18991"/>
                  <a:pt x="18247" y="19872"/>
                  <a:pt x="18225" y="19872"/>
                </a:cubicBezTo>
                <a:cubicBezTo>
                  <a:pt x="14569" y="19872"/>
                  <a:pt x="3375" y="19872"/>
                  <a:pt x="3375" y="19872"/>
                </a:cubicBezTo>
                <a:cubicBezTo>
                  <a:pt x="3386" y="19872"/>
                  <a:pt x="3397" y="19170"/>
                  <a:pt x="3224" y="18508"/>
                </a:cubicBezTo>
                <a:cubicBezTo>
                  <a:pt x="3055" y="17861"/>
                  <a:pt x="2700" y="17280"/>
                  <a:pt x="2700" y="17280"/>
                </a:cubicBezTo>
                <a:lnTo>
                  <a:pt x="1350" y="17280"/>
                </a:lnTo>
                <a:lnTo>
                  <a:pt x="1350" y="11232"/>
                </a:lnTo>
                <a:lnTo>
                  <a:pt x="2700" y="11232"/>
                </a:lnTo>
                <a:cubicBezTo>
                  <a:pt x="2700" y="11232"/>
                  <a:pt x="3057" y="10767"/>
                  <a:pt x="3227" y="10129"/>
                </a:cubicBezTo>
                <a:cubicBezTo>
                  <a:pt x="3399" y="9485"/>
                  <a:pt x="3386" y="8640"/>
                  <a:pt x="3375" y="8640"/>
                </a:cubicBezTo>
                <a:lnTo>
                  <a:pt x="18225" y="8640"/>
                </a:lnTo>
                <a:cubicBezTo>
                  <a:pt x="18216" y="8640"/>
                  <a:pt x="18146" y="9458"/>
                  <a:pt x="18332" y="10118"/>
                </a:cubicBezTo>
                <a:cubicBezTo>
                  <a:pt x="18514" y="10761"/>
                  <a:pt x="18900" y="11232"/>
                  <a:pt x="18900" y="11232"/>
                </a:cubicBezTo>
                <a:lnTo>
                  <a:pt x="20250" y="11232"/>
                </a:lnTo>
                <a:cubicBezTo>
                  <a:pt x="20250" y="11232"/>
                  <a:pt x="20250" y="17280"/>
                  <a:pt x="20250" y="17280"/>
                </a:cubicBezTo>
                <a:close/>
                <a:moveTo>
                  <a:pt x="19575" y="19872"/>
                </a:moveTo>
                <a:cubicBezTo>
                  <a:pt x="19202" y="19872"/>
                  <a:pt x="18900" y="19485"/>
                  <a:pt x="18900" y="19008"/>
                </a:cubicBezTo>
                <a:cubicBezTo>
                  <a:pt x="18900" y="18531"/>
                  <a:pt x="19202" y="18144"/>
                  <a:pt x="19575" y="18144"/>
                </a:cubicBezTo>
                <a:cubicBezTo>
                  <a:pt x="19948" y="18144"/>
                  <a:pt x="20250" y="18531"/>
                  <a:pt x="20250" y="19008"/>
                </a:cubicBezTo>
                <a:cubicBezTo>
                  <a:pt x="20250" y="19485"/>
                  <a:pt x="19948" y="19872"/>
                  <a:pt x="19575" y="19872"/>
                </a:cubicBezTo>
                <a:close/>
                <a:moveTo>
                  <a:pt x="2025" y="19872"/>
                </a:moveTo>
                <a:cubicBezTo>
                  <a:pt x="1652" y="19872"/>
                  <a:pt x="1350" y="19485"/>
                  <a:pt x="1350" y="19008"/>
                </a:cubicBezTo>
                <a:cubicBezTo>
                  <a:pt x="1350" y="18531"/>
                  <a:pt x="1652" y="18144"/>
                  <a:pt x="2025" y="18144"/>
                </a:cubicBezTo>
                <a:cubicBezTo>
                  <a:pt x="2398" y="18144"/>
                  <a:pt x="2700" y="18531"/>
                  <a:pt x="2700" y="19008"/>
                </a:cubicBezTo>
                <a:cubicBezTo>
                  <a:pt x="2700" y="19485"/>
                  <a:pt x="2398" y="19872"/>
                  <a:pt x="2025" y="19872"/>
                </a:cubicBezTo>
                <a:close/>
                <a:moveTo>
                  <a:pt x="2025" y="8640"/>
                </a:moveTo>
                <a:cubicBezTo>
                  <a:pt x="2398" y="8640"/>
                  <a:pt x="2700" y="9027"/>
                  <a:pt x="2700" y="9504"/>
                </a:cubicBezTo>
                <a:cubicBezTo>
                  <a:pt x="2700" y="9981"/>
                  <a:pt x="2398" y="10368"/>
                  <a:pt x="2025" y="10368"/>
                </a:cubicBezTo>
                <a:cubicBezTo>
                  <a:pt x="1652" y="10368"/>
                  <a:pt x="1350" y="9981"/>
                  <a:pt x="1350" y="9504"/>
                </a:cubicBezTo>
                <a:cubicBezTo>
                  <a:pt x="1350" y="9027"/>
                  <a:pt x="1652" y="8640"/>
                  <a:pt x="2025" y="8640"/>
                </a:cubicBezTo>
                <a:close/>
                <a:moveTo>
                  <a:pt x="0" y="6912"/>
                </a:moveTo>
                <a:lnTo>
                  <a:pt x="0" y="21600"/>
                </a:lnTo>
                <a:lnTo>
                  <a:pt x="21600" y="21600"/>
                </a:lnTo>
                <a:lnTo>
                  <a:pt x="21600" y="6912"/>
                </a:lnTo>
                <a:cubicBezTo>
                  <a:pt x="21600" y="6912"/>
                  <a:pt x="0" y="6912"/>
                  <a:pt x="0" y="6912"/>
                </a:cubicBezTo>
                <a:close/>
              </a:path>
            </a:pathLst>
          </a:custGeom>
          <a:solidFill>
            <a:srgbClr val="404040"/>
          </a:solidFill>
        </p:spPr>
        <p:txBody>
          <a:bodyPr lIns="38100" tIns="38100" rIns="38100" bIns="38100">
            <a:noAutofit/>
          </a:bodyPr>
          <a:lstStyle/>
          <a:p>
            <a:pPr marL="0" indent="0" algn="ctr" defTabSz="325120">
              <a:spcBef>
                <a:spcPts val="0"/>
              </a:spcBef>
              <a:buSzTx/>
              <a:buNone/>
              <a:defRPr sz="2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99" name="Header here"/>
          <p:cNvSpPr txBox="1">
            <a:spLocks noGrp="1"/>
          </p:cNvSpPr>
          <p:nvPr>
            <p:ph type="body" sz="quarter" idx="30"/>
          </p:nvPr>
        </p:nvSpPr>
        <p:spPr>
          <a:xfrm>
            <a:off x="1445607" y="4856082"/>
            <a:ext cx="2157297" cy="558580"/>
          </a:xfrm>
          <a:prstGeom prst="rect">
            <a:avLst/>
          </a:prstGeom>
        </p:spPr>
        <p:txBody>
          <a:bodyPr lIns="0" tIns="0" rIns="0" bIns="0"/>
          <a:lstStyle>
            <a:lvl1pPr marL="0" indent="0" algn="ctr" defTabSz="325120">
              <a:lnSpc>
                <a:spcPct val="80000"/>
              </a:lnSpc>
              <a:spcBef>
                <a:spcPts val="1000"/>
              </a:spcBef>
              <a:buSzTx/>
              <a:buNone/>
              <a:defRPr sz="1800" spc="-18">
                <a:solidFill>
                  <a:srgbClr val="404040"/>
                </a:solidFill>
                <a:latin typeface="Avenir Medium"/>
                <a:ea typeface="Avenir Medium"/>
                <a:cs typeface="Avenir Medium"/>
                <a:sym typeface="Avenir Medium"/>
              </a:defRPr>
            </a:lvl1pPr>
          </a:lstStyle>
          <a:p>
            <a:r>
              <a:t>Header here</a:t>
            </a:r>
          </a:p>
        </p:txBody>
      </p:sp>
      <p:sp>
        <p:nvSpPr>
          <p:cNvPr id="1500" name="Header here"/>
          <p:cNvSpPr txBox="1">
            <a:spLocks noGrp="1"/>
          </p:cNvSpPr>
          <p:nvPr>
            <p:ph type="body" sz="quarter" idx="31"/>
          </p:nvPr>
        </p:nvSpPr>
        <p:spPr>
          <a:xfrm>
            <a:off x="5415037" y="4856082"/>
            <a:ext cx="2157298" cy="558580"/>
          </a:xfrm>
          <a:prstGeom prst="rect">
            <a:avLst/>
          </a:prstGeom>
        </p:spPr>
        <p:txBody>
          <a:bodyPr lIns="0" tIns="0" rIns="0" bIns="0"/>
          <a:lstStyle>
            <a:lvl1pPr marL="0" indent="0" algn="ctr" defTabSz="325120">
              <a:lnSpc>
                <a:spcPct val="80000"/>
              </a:lnSpc>
              <a:spcBef>
                <a:spcPts val="1000"/>
              </a:spcBef>
              <a:buSzTx/>
              <a:buNone/>
              <a:defRPr sz="1800" spc="-18">
                <a:solidFill>
                  <a:srgbClr val="404040"/>
                </a:solidFill>
                <a:latin typeface="Avenir Medium"/>
                <a:ea typeface="Avenir Medium"/>
                <a:cs typeface="Avenir Medium"/>
                <a:sym typeface="Avenir Medium"/>
              </a:defRPr>
            </a:lvl1pPr>
          </a:lstStyle>
          <a:p>
            <a:r>
              <a:t>Header here</a:t>
            </a:r>
          </a:p>
        </p:txBody>
      </p:sp>
      <p:sp>
        <p:nvSpPr>
          <p:cNvPr id="1501" name="Header here"/>
          <p:cNvSpPr txBox="1">
            <a:spLocks noGrp="1"/>
          </p:cNvSpPr>
          <p:nvPr>
            <p:ph type="body" sz="quarter" idx="32"/>
          </p:nvPr>
        </p:nvSpPr>
        <p:spPr>
          <a:xfrm>
            <a:off x="9384468" y="4856082"/>
            <a:ext cx="2157297" cy="558580"/>
          </a:xfrm>
          <a:prstGeom prst="rect">
            <a:avLst/>
          </a:prstGeom>
        </p:spPr>
        <p:txBody>
          <a:bodyPr lIns="0" tIns="0" rIns="0" bIns="0"/>
          <a:lstStyle>
            <a:lvl1pPr marL="0" indent="0" algn="ctr" defTabSz="325120">
              <a:lnSpc>
                <a:spcPct val="80000"/>
              </a:lnSpc>
              <a:spcBef>
                <a:spcPts val="1000"/>
              </a:spcBef>
              <a:buSzTx/>
              <a:buNone/>
              <a:defRPr sz="1800" spc="-18">
                <a:solidFill>
                  <a:srgbClr val="404040"/>
                </a:solidFill>
                <a:latin typeface="Avenir Medium"/>
                <a:ea typeface="Avenir Medium"/>
                <a:cs typeface="Avenir Medium"/>
                <a:sym typeface="Avenir Medium"/>
              </a:defRPr>
            </a:lvl1pPr>
          </a:lstStyle>
          <a:p>
            <a:r>
              <a:t>Header here</a:t>
            </a:r>
          </a:p>
        </p:txBody>
      </p:sp>
      <p:sp>
        <p:nvSpPr>
          <p:cNvPr id="1502" name="Claritas est etiam processus dynamicus, qui sequitur consuetudium lectorum."/>
          <p:cNvSpPr>
            <a:spLocks noGrp="1"/>
          </p:cNvSpPr>
          <p:nvPr>
            <p:ph type="body" sz="quarter" idx="33"/>
          </p:nvPr>
        </p:nvSpPr>
        <p:spPr>
          <a:xfrm>
            <a:off x="5189722" y="5605640"/>
            <a:ext cx="2607928" cy="21317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0800" y="21600"/>
                </a:lnTo>
                <a:lnTo>
                  <a:pt x="0" y="0"/>
                </a:lnTo>
                <a:close/>
              </a:path>
            </a:pathLst>
          </a:custGeom>
        </p:spPr>
        <p:txBody>
          <a:bodyPr lIns="0" tIns="0" rIns="0" bIns="0" anchor="t"/>
          <a:lstStyle>
            <a:lvl1pPr marL="0" indent="0" algn="ctr" defTabSz="325120">
              <a:lnSpc>
                <a:spcPct val="110000"/>
              </a:lnSpc>
              <a:spcBef>
                <a:spcPts val="0"/>
              </a:spcBef>
              <a:buSzTx/>
              <a:buNone/>
              <a:defRPr sz="1500" spc="0">
                <a:solidFill>
                  <a:srgbClr val="555555"/>
                </a:solidFill>
                <a:latin typeface="Avenir Next"/>
                <a:ea typeface="Avenir Next"/>
                <a:cs typeface="Avenir Next"/>
                <a:sym typeface="Avenir Next"/>
              </a:defRPr>
            </a:lvl1pPr>
          </a:lstStyle>
          <a:p>
            <a:r>
              <a:t>Claritas est etiam processus dynamicus, qui sequitur consuetudium lectorum.</a:t>
            </a:r>
          </a:p>
        </p:txBody>
      </p:sp>
      <p:sp>
        <p:nvSpPr>
          <p:cNvPr id="1503" name="Claritas est etiam processus dynamicus, qui sequitur consuetudium lectorum."/>
          <p:cNvSpPr>
            <a:spLocks noGrp="1"/>
          </p:cNvSpPr>
          <p:nvPr>
            <p:ph type="body" sz="quarter" idx="34"/>
          </p:nvPr>
        </p:nvSpPr>
        <p:spPr>
          <a:xfrm>
            <a:off x="1202862" y="5605640"/>
            <a:ext cx="2607929" cy="21317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0800" y="21600"/>
                </a:lnTo>
                <a:lnTo>
                  <a:pt x="0" y="0"/>
                </a:lnTo>
                <a:close/>
              </a:path>
            </a:pathLst>
          </a:custGeom>
        </p:spPr>
        <p:txBody>
          <a:bodyPr lIns="0" tIns="0" rIns="0" bIns="0" anchor="t"/>
          <a:lstStyle>
            <a:lvl1pPr marL="0" indent="0" algn="ctr" defTabSz="325120">
              <a:lnSpc>
                <a:spcPct val="110000"/>
              </a:lnSpc>
              <a:spcBef>
                <a:spcPts val="0"/>
              </a:spcBef>
              <a:buSzTx/>
              <a:buNone/>
              <a:defRPr sz="1500" spc="0">
                <a:solidFill>
                  <a:srgbClr val="555555"/>
                </a:solidFill>
                <a:latin typeface="Avenir Next"/>
                <a:ea typeface="Avenir Next"/>
                <a:cs typeface="Avenir Next"/>
                <a:sym typeface="Avenir Next"/>
              </a:defRPr>
            </a:lvl1pPr>
          </a:lstStyle>
          <a:p>
            <a:r>
              <a:t>Claritas est etiam processus dynamicus, qui sequitur consuetudium lectorum.</a:t>
            </a:r>
          </a:p>
        </p:txBody>
      </p:sp>
      <p:sp>
        <p:nvSpPr>
          <p:cNvPr id="1504" name="Slide Number"/>
          <p:cNvSpPr txBox="1">
            <a:spLocks noGrp="1"/>
          </p:cNvSpPr>
          <p:nvPr>
            <p:ph type="sldNum" sz="quarter" idx="2"/>
          </p:nvPr>
        </p:nvSpPr>
        <p:spPr>
          <a:xfrm>
            <a:off x="6379110" y="1261804"/>
            <a:ext cx="264602" cy="264930"/>
          </a:xfrm>
          <a:prstGeom prst="rect">
            <a:avLst/>
          </a:prstGeom>
        </p:spPr>
        <p:txBody>
          <a:bodyPr lIns="27093" tIns="27093" rIns="27093" bIns="27093"/>
          <a:lstStyle>
            <a:lvl1pPr defTabSz="587022">
              <a:defRPr sz="14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6">
    <p:spTree>
      <p:nvGrpSpPr>
        <p:cNvPr id="1" name=""/>
        <p:cNvGrpSpPr/>
        <p:nvPr/>
      </p:nvGrpSpPr>
      <p:grpSpPr>
        <a:xfrm>
          <a:off x="0" y="0"/>
          <a:ext cx="0" cy="0"/>
          <a:chOff x="0" y="0"/>
          <a:chExt cx="0" cy="0"/>
        </a:xfrm>
      </p:grpSpPr>
      <p:sp>
        <p:nvSpPr>
          <p:cNvPr id="94" name="Body Level One…"/>
          <p:cNvSpPr txBox="1">
            <a:spLocks noGrp="1"/>
          </p:cNvSpPr>
          <p:nvPr>
            <p:ph type="body" sz="quarter" idx="1"/>
          </p:nvPr>
        </p:nvSpPr>
        <p:spPr>
          <a:xfrm>
            <a:off x="2036233" y="5219431"/>
            <a:ext cx="10160001" cy="444501"/>
          </a:xfrm>
          <a:prstGeom prst="rect">
            <a:avLst/>
          </a:prstGeom>
        </p:spPr>
        <p:txBody>
          <a:bodyPr lIns="0" tIns="0" rIns="0" bIns="0" anchor="t">
            <a:noAutofit/>
          </a:bodyPr>
          <a:lstStyle>
            <a:lvl1pPr marL="0" indent="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1pPr>
            <a:lvl2pPr marL="0" indent="2286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2pPr>
            <a:lvl3pPr marL="0" indent="4572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3pPr>
            <a:lvl4pPr marL="0" indent="6858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4pPr>
            <a:lvl5pPr marL="0" indent="9144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5pPr>
          </a:lstStyle>
          <a:p>
            <a:r>
              <a:t>Body Level One</a:t>
            </a:r>
          </a:p>
          <a:p>
            <a:pPr lvl="1"/>
            <a:r>
              <a:t>Body Level Two</a:t>
            </a:r>
          </a:p>
          <a:p>
            <a:pPr lvl="2"/>
            <a:r>
              <a:t>Body Level Three</a:t>
            </a:r>
          </a:p>
          <a:p>
            <a:pPr lvl="3"/>
            <a:r>
              <a:t>Body Level Four</a:t>
            </a:r>
          </a:p>
          <a:p>
            <a:pPr lvl="4"/>
            <a:r>
              <a:t>Body Level Five</a:t>
            </a:r>
          </a:p>
        </p:txBody>
      </p:sp>
      <p:sp>
        <p:nvSpPr>
          <p:cNvPr id="95" name="Title Text"/>
          <p:cNvSpPr>
            <a:spLocks noGrp="1"/>
          </p:cNvSpPr>
          <p:nvPr>
            <p:ph type="title"/>
          </p:nvPr>
        </p:nvSpPr>
        <p:spPr>
          <a:xfrm>
            <a:off x="2036233" y="3485653"/>
            <a:ext cx="10160001" cy="1645312"/>
          </a:xfrm>
          <a:prstGeom prst="rect">
            <a:avLst/>
          </a:prstGeom>
        </p:spPr>
        <p:txBody>
          <a:bodyPr lIns="0" tIns="0" rIns="0" bIns="0" anchor="b"/>
          <a:lstStyle>
            <a:lvl1pPr>
              <a:lnSpc>
                <a:spcPct val="80000"/>
              </a:lnSpc>
              <a:defRPr sz="10000" b="1" cap="all" spc="499">
                <a:solidFill>
                  <a:srgbClr val="73D2AA"/>
                </a:solidFill>
                <a:latin typeface="Avenir Next"/>
                <a:ea typeface="Avenir Next"/>
                <a:cs typeface="Avenir Next"/>
                <a:sym typeface="Avenir Next"/>
              </a:defRPr>
            </a:lvl1pPr>
          </a:lstStyle>
          <a:p>
            <a:r>
              <a:t>Title Text</a:t>
            </a:r>
          </a:p>
        </p:txBody>
      </p:sp>
      <p:sp>
        <p:nvSpPr>
          <p:cNvPr id="96"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73D2AA"/>
          </a:solidFill>
          <a:ln w="12700">
            <a:miter lim="400000"/>
          </a:ln>
        </p:spPr>
        <p:txBody>
          <a:bodyPr lIns="0" tIns="0" rIns="0" bIns="0" anchor="ctr"/>
          <a:lstStyle/>
          <a:p>
            <a:pPr algn="l">
              <a:defRPr>
                <a:solidFill>
                  <a:srgbClr val="FFFFFF"/>
                </a:solidFill>
              </a:defRPr>
            </a:pPr>
            <a:endParaRPr/>
          </a:p>
        </p:txBody>
      </p:sp>
      <p:sp>
        <p:nvSpPr>
          <p:cNvPr id="97"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98" name="Slide Number"/>
          <p:cNvSpPr txBox="1">
            <a:spLocks noGrp="1"/>
          </p:cNvSpPr>
          <p:nvPr>
            <p:ph type="sldNum" sz="quarter" idx="2"/>
          </p:nvPr>
        </p:nvSpPr>
        <p:spPr>
          <a:xfrm>
            <a:off x="471947" y="4690745"/>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cSld name="Team Members">
    <p:bg>
      <p:bgPr>
        <a:solidFill>
          <a:srgbClr val="FEC75C"/>
        </a:solidFill>
        <a:effectLst/>
      </p:bgPr>
    </p:bg>
    <p:spTree>
      <p:nvGrpSpPr>
        <p:cNvPr id="1" name=""/>
        <p:cNvGrpSpPr/>
        <p:nvPr/>
      </p:nvGrpSpPr>
      <p:grpSpPr>
        <a:xfrm>
          <a:off x="0" y="0"/>
          <a:ext cx="0" cy="0"/>
          <a:chOff x="0" y="0"/>
          <a:chExt cx="0" cy="0"/>
        </a:xfrm>
      </p:grpSpPr>
      <p:sp>
        <p:nvSpPr>
          <p:cNvPr id="1511" name="Image"/>
          <p:cNvSpPr>
            <a:spLocks noGrp="1"/>
          </p:cNvSpPr>
          <p:nvPr>
            <p:ph type="pic" sz="quarter" idx="13"/>
          </p:nvPr>
        </p:nvSpPr>
        <p:spPr>
          <a:xfrm>
            <a:off x="8788400" y="2552700"/>
            <a:ext cx="2946400" cy="2946400"/>
          </a:xfrm>
          <a:prstGeom prst="rect">
            <a:avLst/>
          </a:prstGeom>
        </p:spPr>
        <p:txBody>
          <a:bodyPr lIns="91439" tIns="45719" rIns="91439" bIns="45719" anchor="t">
            <a:noAutofit/>
          </a:bodyPr>
          <a:lstStyle/>
          <a:p>
            <a:endParaRPr/>
          </a:p>
        </p:txBody>
      </p:sp>
      <p:sp>
        <p:nvSpPr>
          <p:cNvPr id="1512" name="Image"/>
          <p:cNvSpPr>
            <a:spLocks noGrp="1"/>
          </p:cNvSpPr>
          <p:nvPr>
            <p:ph type="pic" sz="quarter" idx="14"/>
          </p:nvPr>
        </p:nvSpPr>
        <p:spPr>
          <a:xfrm>
            <a:off x="5029200" y="2552700"/>
            <a:ext cx="2946400" cy="2946400"/>
          </a:xfrm>
          <a:prstGeom prst="rect">
            <a:avLst/>
          </a:prstGeom>
        </p:spPr>
        <p:txBody>
          <a:bodyPr lIns="91439" tIns="45719" rIns="91439" bIns="45719" anchor="t">
            <a:noAutofit/>
          </a:bodyPr>
          <a:lstStyle/>
          <a:p>
            <a:endParaRPr/>
          </a:p>
        </p:txBody>
      </p:sp>
      <p:sp>
        <p:nvSpPr>
          <p:cNvPr id="1513" name="Image"/>
          <p:cNvSpPr>
            <a:spLocks noGrp="1"/>
          </p:cNvSpPr>
          <p:nvPr>
            <p:ph type="pic" sz="quarter" idx="15"/>
          </p:nvPr>
        </p:nvSpPr>
        <p:spPr>
          <a:xfrm>
            <a:off x="1270000" y="2552700"/>
            <a:ext cx="2946400" cy="2946400"/>
          </a:xfrm>
          <a:prstGeom prst="rect">
            <a:avLst/>
          </a:prstGeom>
        </p:spPr>
        <p:txBody>
          <a:bodyPr lIns="91439" tIns="45719" rIns="91439" bIns="45719" anchor="t">
            <a:noAutofit/>
          </a:bodyPr>
          <a:lstStyle/>
          <a:p>
            <a:endParaRPr/>
          </a:p>
        </p:txBody>
      </p:sp>
      <p:sp>
        <p:nvSpPr>
          <p:cNvPr id="1514" name="Rectangle"/>
          <p:cNvSpPr/>
          <p:nvPr/>
        </p:nvSpPr>
        <p:spPr>
          <a:xfrm>
            <a:off x="0" y="419100"/>
            <a:ext cx="736600" cy="1016000"/>
          </a:xfrm>
          <a:prstGeom prst="rect">
            <a:avLst/>
          </a:prstGeom>
          <a:solidFill>
            <a:srgbClr val="FFFFFF"/>
          </a:solidFill>
          <a:ln w="25400">
            <a:miter lim="400000"/>
          </a:ln>
        </p:spPr>
        <p:txBody>
          <a:bodyPr lIns="50800" tIns="50800" rIns="50800" bIns="50800" anchor="ctr"/>
          <a:lstStyle/>
          <a:p>
            <a:pPr algn="l">
              <a:lnSpc>
                <a:spcPct val="100000"/>
              </a:lnSpc>
              <a:spcBef>
                <a:spcPts val="0"/>
              </a:spcBef>
              <a:defRPr sz="7800" cap="all" spc="0">
                <a:solidFill>
                  <a:srgbClr val="FFFFFF"/>
                </a:solidFill>
                <a:latin typeface="Avenir Next"/>
                <a:ea typeface="Avenir Next"/>
                <a:cs typeface="Avenir Next"/>
                <a:sym typeface="Avenir Next"/>
              </a:defRPr>
            </a:pPr>
            <a:endParaRPr/>
          </a:p>
        </p:txBody>
      </p:sp>
      <p:sp>
        <p:nvSpPr>
          <p:cNvPr id="1515" name="Praesent commodo cursus magna, vel scelerisque nisl consectetur et. Morbi leo risus, porta ac consectetur ac, vestibulum at eros."/>
          <p:cNvSpPr>
            <a:spLocks noGrp="1"/>
          </p:cNvSpPr>
          <p:nvPr>
            <p:ph type="body" sz="quarter" idx="16"/>
          </p:nvPr>
        </p:nvSpPr>
        <p:spPr>
          <a:xfrm>
            <a:off x="8788400" y="6477000"/>
            <a:ext cx="2946400" cy="21082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Praesent commodo cursus magna, vel scelerisque nisl consectetur et. Morbi leo risus, porta ac consectetur ac, vestibulum at eros. </a:t>
            </a:r>
          </a:p>
        </p:txBody>
      </p:sp>
      <p:sp>
        <p:nvSpPr>
          <p:cNvPr id="1516" name="Duis mollis, est non commodo luctus, nisi erat porttitor ligula, eget lacinia odio sem nec elit. Maecenas sed diam eget risus varius blandit sit."/>
          <p:cNvSpPr>
            <a:spLocks noGrp="1"/>
          </p:cNvSpPr>
          <p:nvPr>
            <p:ph type="body" sz="quarter" idx="17"/>
          </p:nvPr>
        </p:nvSpPr>
        <p:spPr>
          <a:xfrm>
            <a:off x="1270000" y="6477000"/>
            <a:ext cx="2946400" cy="21082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Duis mollis, est non commodo luctus, nisi erat porttitor ligula, eget lacinia odio sem nec elit. Maecenas sed diam eget risus varius blandit sit.</a:t>
            </a:r>
          </a:p>
        </p:txBody>
      </p:sp>
      <p:sp>
        <p:nvSpPr>
          <p:cNvPr id="1517" name="Fusce dapibus, tellus ac cursus commodo, tortor mauris condimentum nibh, ut fermentum massa justo sit amet risus. Etiam porta sem malesuada magna."/>
          <p:cNvSpPr>
            <a:spLocks noGrp="1"/>
          </p:cNvSpPr>
          <p:nvPr>
            <p:ph type="body" sz="quarter" idx="18"/>
          </p:nvPr>
        </p:nvSpPr>
        <p:spPr>
          <a:xfrm>
            <a:off x="5029200" y="6477000"/>
            <a:ext cx="2946400" cy="21082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Fusce dapibus, tellus ac cursus commodo, tortor mauris condimentum nibh, ut fermentum massa justo sit amet risus. Etiam porta sem malesuada magna.</a:t>
            </a:r>
          </a:p>
        </p:txBody>
      </p:sp>
      <p:sp>
        <p:nvSpPr>
          <p:cNvPr id="1518" name="Name Surname"/>
          <p:cNvSpPr>
            <a:spLocks noGrp="1"/>
          </p:cNvSpPr>
          <p:nvPr>
            <p:ph type="body" sz="quarter" idx="19"/>
          </p:nvPr>
        </p:nvSpPr>
        <p:spPr>
          <a:xfrm>
            <a:off x="1270000" y="5918200"/>
            <a:ext cx="2946400" cy="431800"/>
          </a:xfrm>
          <a:prstGeom prst="rect">
            <a:avLst/>
          </a:prstGeom>
          <a:ln w="25400"/>
        </p:spPr>
        <p:txBody>
          <a:bodyPr lIns="0" tIns="0" rIns="0" bIns="0" anchor="t">
            <a:noAutofit/>
          </a:bodyPr>
          <a:lstStyle>
            <a:lvl1pPr marL="0" indent="0">
              <a:spcBef>
                <a:spcPts val="0"/>
              </a:spcBef>
              <a:buSzTx/>
              <a:buNone/>
              <a:defRPr sz="2800" cap="all">
                <a:solidFill>
                  <a:srgbClr val="232323"/>
                </a:solidFill>
                <a:latin typeface="Avenir Next"/>
                <a:ea typeface="Avenir Next"/>
                <a:cs typeface="Avenir Next"/>
                <a:sym typeface="Avenir Next"/>
              </a:defRPr>
            </a:lvl1pPr>
          </a:lstStyle>
          <a:p>
            <a:r>
              <a:t>Name Surname</a:t>
            </a:r>
          </a:p>
        </p:txBody>
      </p:sp>
      <p:sp>
        <p:nvSpPr>
          <p:cNvPr id="1519" name="Name Surname"/>
          <p:cNvSpPr>
            <a:spLocks noGrp="1"/>
          </p:cNvSpPr>
          <p:nvPr>
            <p:ph type="body" sz="quarter" idx="20"/>
          </p:nvPr>
        </p:nvSpPr>
        <p:spPr>
          <a:xfrm>
            <a:off x="5029200" y="5918200"/>
            <a:ext cx="2946400" cy="431800"/>
          </a:xfrm>
          <a:prstGeom prst="rect">
            <a:avLst/>
          </a:prstGeom>
          <a:ln w="25400"/>
        </p:spPr>
        <p:txBody>
          <a:bodyPr lIns="0" tIns="0" rIns="0" bIns="0" anchor="t">
            <a:noAutofit/>
          </a:bodyPr>
          <a:lstStyle>
            <a:lvl1pPr marL="0" indent="0">
              <a:spcBef>
                <a:spcPts val="0"/>
              </a:spcBef>
              <a:buSzTx/>
              <a:buNone/>
              <a:defRPr sz="2800" cap="all">
                <a:solidFill>
                  <a:srgbClr val="232323"/>
                </a:solidFill>
                <a:latin typeface="Avenir Next"/>
                <a:ea typeface="Avenir Next"/>
                <a:cs typeface="Avenir Next"/>
                <a:sym typeface="Avenir Next"/>
              </a:defRPr>
            </a:lvl1pPr>
          </a:lstStyle>
          <a:p>
            <a:r>
              <a:t>Name Surname</a:t>
            </a:r>
          </a:p>
        </p:txBody>
      </p:sp>
      <p:sp>
        <p:nvSpPr>
          <p:cNvPr id="1520" name="Name Surname"/>
          <p:cNvSpPr>
            <a:spLocks noGrp="1"/>
          </p:cNvSpPr>
          <p:nvPr>
            <p:ph type="body" sz="quarter" idx="21"/>
          </p:nvPr>
        </p:nvSpPr>
        <p:spPr>
          <a:xfrm>
            <a:off x="8788400" y="5918200"/>
            <a:ext cx="2946400" cy="431800"/>
          </a:xfrm>
          <a:prstGeom prst="rect">
            <a:avLst/>
          </a:prstGeom>
          <a:ln w="25400"/>
        </p:spPr>
        <p:txBody>
          <a:bodyPr lIns="0" tIns="0" rIns="0" bIns="0" anchor="t">
            <a:noAutofit/>
          </a:bodyPr>
          <a:lstStyle>
            <a:lvl1pPr marL="0" indent="0">
              <a:spcBef>
                <a:spcPts val="0"/>
              </a:spcBef>
              <a:buSzTx/>
              <a:buNone/>
              <a:defRPr sz="2800" cap="all">
                <a:solidFill>
                  <a:srgbClr val="232323"/>
                </a:solidFill>
                <a:latin typeface="Avenir Next"/>
                <a:ea typeface="Avenir Next"/>
                <a:cs typeface="Avenir Next"/>
                <a:sym typeface="Avenir Next"/>
              </a:defRPr>
            </a:lvl1pPr>
          </a:lstStyle>
          <a:p>
            <a:r>
              <a:t>Name Surname</a:t>
            </a:r>
          </a:p>
        </p:txBody>
      </p:sp>
      <p:sp>
        <p:nvSpPr>
          <p:cNvPr id="1521" name="Title Text"/>
          <p:cNvSpPr txBox="1">
            <a:spLocks noGrp="1"/>
          </p:cNvSpPr>
          <p:nvPr>
            <p:ph type="title"/>
          </p:nvPr>
        </p:nvSpPr>
        <p:spPr>
          <a:xfrm>
            <a:off x="381000" y="419100"/>
            <a:ext cx="5723930" cy="1423095"/>
          </a:xfrm>
          <a:prstGeom prst="rect">
            <a:avLst/>
          </a:prstGeom>
          <a:solidFill>
            <a:srgbClr val="FFFFFF"/>
          </a:solidFill>
        </p:spPr>
        <p:txBody>
          <a:bodyPr lIns="254000" tIns="254000" rIns="254000" bIns="254000">
            <a:noAutofit/>
          </a:bodyPr>
          <a:lstStyle>
            <a:lvl1pPr algn="l">
              <a:defRPr sz="6300" b="1" cap="all">
                <a:solidFill>
                  <a:srgbClr val="232323"/>
                </a:solidFill>
                <a:latin typeface="Avenir Next"/>
                <a:ea typeface="Avenir Next"/>
                <a:cs typeface="Avenir Next"/>
                <a:sym typeface="Avenir Next"/>
              </a:defRPr>
            </a:lvl1pPr>
          </a:lstStyle>
          <a:p>
            <a:r>
              <a:t>Title Text</a:t>
            </a:r>
          </a:p>
        </p:txBody>
      </p:sp>
      <p:sp>
        <p:nvSpPr>
          <p:cNvPr id="1522"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523" name="Slide Number"/>
          <p:cNvSpPr txBox="1">
            <a:spLocks noGrp="1"/>
          </p:cNvSpPr>
          <p:nvPr>
            <p:ph type="sldNum" sz="quarter" idx="2"/>
          </p:nvPr>
        </p:nvSpPr>
        <p:spPr>
          <a:xfrm>
            <a:off x="12255500" y="9055100"/>
            <a:ext cx="207765" cy="241300"/>
          </a:xfrm>
          <a:prstGeom prst="rect">
            <a:avLst/>
          </a:prstGeom>
        </p:spPr>
        <p:txBody>
          <a:bodyPr lIns="0" tIns="0" rIns="0" bIns="0">
            <a:spAutoFit/>
          </a:bodyPr>
          <a:lstStyle>
            <a:lvl1pPr algn="r">
              <a:defRPr>
                <a:solidFill>
                  <a:srgbClr val="232323"/>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Steps copy 1">
    <p:bg>
      <p:bgPr>
        <a:solidFill>
          <a:srgbClr val="F9BD2C"/>
        </a:solidFill>
        <a:effectLst/>
      </p:bgPr>
    </p:bg>
    <p:spTree>
      <p:nvGrpSpPr>
        <p:cNvPr id="1" name=""/>
        <p:cNvGrpSpPr/>
        <p:nvPr/>
      </p:nvGrpSpPr>
      <p:grpSpPr>
        <a:xfrm>
          <a:off x="0" y="0"/>
          <a:ext cx="0" cy="0"/>
          <a:chOff x="0" y="0"/>
          <a:chExt cx="0" cy="0"/>
        </a:xfrm>
      </p:grpSpPr>
      <p:sp>
        <p:nvSpPr>
          <p:cNvPr id="1530" name="Rectangle"/>
          <p:cNvSpPr/>
          <p:nvPr/>
        </p:nvSpPr>
        <p:spPr>
          <a:xfrm>
            <a:off x="0" y="419100"/>
            <a:ext cx="736600" cy="1016000"/>
          </a:xfrm>
          <a:prstGeom prst="rect">
            <a:avLst/>
          </a:prstGeom>
          <a:solidFill>
            <a:srgbClr val="FFFFFF"/>
          </a:solidFill>
          <a:ln w="25400">
            <a:miter lim="400000"/>
          </a:ln>
        </p:spPr>
        <p:txBody>
          <a:bodyPr lIns="50800" tIns="50800" rIns="50800" bIns="50800" anchor="ctr"/>
          <a:lstStyle/>
          <a:p>
            <a:pPr algn="l">
              <a:lnSpc>
                <a:spcPct val="100000"/>
              </a:lnSpc>
              <a:spcBef>
                <a:spcPts val="0"/>
              </a:spcBef>
              <a:defRPr sz="7800" cap="all" spc="0">
                <a:solidFill>
                  <a:srgbClr val="FFFFFF"/>
                </a:solidFill>
                <a:latin typeface="Avenir Next"/>
                <a:ea typeface="Avenir Next"/>
                <a:cs typeface="Avenir Next"/>
                <a:sym typeface="Avenir Next"/>
              </a:defRPr>
            </a:pPr>
            <a:endParaRPr/>
          </a:p>
        </p:txBody>
      </p:sp>
      <p:sp>
        <p:nvSpPr>
          <p:cNvPr id="1531" name="2."/>
          <p:cNvSpPr>
            <a:spLocks noGrp="1"/>
          </p:cNvSpPr>
          <p:nvPr>
            <p:ph type="body" sz="quarter" idx="13"/>
          </p:nvPr>
        </p:nvSpPr>
        <p:spPr>
          <a:xfrm>
            <a:off x="4813845" y="1841500"/>
            <a:ext cx="3266282" cy="4267200"/>
          </a:xfrm>
          <a:prstGeom prst="rect">
            <a:avLst/>
          </a:prstGeom>
          <a:ln w="25400"/>
        </p:spPr>
        <p:txBody>
          <a:bodyPr lIns="0" tIns="0" rIns="0" bIns="0" anchor="t">
            <a:noAutofit/>
          </a:bodyPr>
          <a:lstStyle>
            <a:lvl1pPr marL="0" indent="0">
              <a:spcBef>
                <a:spcPts val="0"/>
              </a:spcBef>
              <a:buSzTx/>
              <a:buNone/>
              <a:defRPr sz="28000" cap="all">
                <a:solidFill>
                  <a:srgbClr val="FFFFFF"/>
                </a:solidFill>
                <a:latin typeface="Avenir Next"/>
                <a:ea typeface="Avenir Next"/>
                <a:cs typeface="Avenir Next"/>
                <a:sym typeface="Avenir Next"/>
              </a:defRPr>
            </a:lvl1pPr>
          </a:lstStyle>
          <a:p>
            <a:r>
              <a:t>2.</a:t>
            </a:r>
          </a:p>
        </p:txBody>
      </p:sp>
      <p:sp>
        <p:nvSpPr>
          <p:cNvPr id="1532" name="1."/>
          <p:cNvSpPr>
            <a:spLocks noGrp="1"/>
          </p:cNvSpPr>
          <p:nvPr>
            <p:ph type="body" sz="quarter" idx="14"/>
          </p:nvPr>
        </p:nvSpPr>
        <p:spPr>
          <a:xfrm>
            <a:off x="1054645" y="1841500"/>
            <a:ext cx="2946401" cy="4267200"/>
          </a:xfrm>
          <a:prstGeom prst="rect">
            <a:avLst/>
          </a:prstGeom>
          <a:ln w="25400"/>
        </p:spPr>
        <p:txBody>
          <a:bodyPr lIns="0" tIns="0" rIns="0" bIns="0" anchor="t">
            <a:noAutofit/>
          </a:bodyPr>
          <a:lstStyle>
            <a:lvl1pPr marL="0" indent="0">
              <a:spcBef>
                <a:spcPts val="0"/>
              </a:spcBef>
              <a:buSzTx/>
              <a:buNone/>
              <a:defRPr sz="28000" cap="all">
                <a:solidFill>
                  <a:srgbClr val="FFFFFF"/>
                </a:solidFill>
                <a:latin typeface="Avenir Next"/>
                <a:ea typeface="Avenir Next"/>
                <a:cs typeface="Avenir Next"/>
                <a:sym typeface="Avenir Next"/>
              </a:defRPr>
            </a:lvl1pPr>
          </a:lstStyle>
          <a:p>
            <a:r>
              <a:t>1. </a:t>
            </a:r>
          </a:p>
        </p:txBody>
      </p:sp>
      <p:sp>
        <p:nvSpPr>
          <p:cNvPr id="1533" name="3."/>
          <p:cNvSpPr>
            <a:spLocks noGrp="1"/>
          </p:cNvSpPr>
          <p:nvPr>
            <p:ph type="body" sz="quarter" idx="15"/>
          </p:nvPr>
        </p:nvSpPr>
        <p:spPr>
          <a:xfrm>
            <a:off x="8573045" y="1841500"/>
            <a:ext cx="3377110" cy="4267200"/>
          </a:xfrm>
          <a:prstGeom prst="rect">
            <a:avLst/>
          </a:prstGeom>
          <a:ln w="25400"/>
        </p:spPr>
        <p:txBody>
          <a:bodyPr lIns="0" tIns="0" rIns="0" bIns="0" anchor="t">
            <a:noAutofit/>
          </a:bodyPr>
          <a:lstStyle>
            <a:lvl1pPr marL="0" indent="0">
              <a:spcBef>
                <a:spcPts val="0"/>
              </a:spcBef>
              <a:buSzTx/>
              <a:buNone/>
              <a:defRPr sz="28000" cap="all">
                <a:solidFill>
                  <a:srgbClr val="FFFFFF"/>
                </a:solidFill>
                <a:latin typeface="Avenir Next"/>
                <a:ea typeface="Avenir Next"/>
                <a:cs typeface="Avenir Next"/>
                <a:sym typeface="Avenir Next"/>
              </a:defRPr>
            </a:lvl1pPr>
          </a:lstStyle>
          <a:p>
            <a:r>
              <a:t>3.</a:t>
            </a:r>
          </a:p>
        </p:txBody>
      </p:sp>
      <p:sp>
        <p:nvSpPr>
          <p:cNvPr id="1534" name="Aenean lacinia bibendum nulla sed consectetur. Cras mattis consectetur purus sit amet fermentum. Vivamus sagittis lacus vel augue laoreet rutrum faucibus dolor auctor. Vestibulum id ligula porta felis euismod semper."/>
          <p:cNvSpPr>
            <a:spLocks noGrp="1"/>
          </p:cNvSpPr>
          <p:nvPr>
            <p:ph type="body" sz="quarter" idx="16"/>
          </p:nvPr>
        </p:nvSpPr>
        <p:spPr>
          <a:xfrm>
            <a:off x="8788400" y="5562600"/>
            <a:ext cx="2946400" cy="30226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Aenean lacinia bibendum nulla sed consectetur. Cras mattis consectetur purus sit amet fermentum. Vivamus sagittis lacus vel augue laoreet rutrum faucibus dolor auctor. Vestibulum id ligula porta felis euismod semper.</a:t>
            </a:r>
          </a:p>
        </p:txBody>
      </p:sp>
      <p:sp>
        <p:nvSpPr>
          <p:cNvPr id="1535" name="Donec id elit non mi porta gravida at eget metus. Sed posuere consectetur est at lobortis. Cum sociis natoque penatibus et magnis dis parturient montes, nascetur ridiculus mus. Morbi leo risus, porta ac consectetur ac."/>
          <p:cNvSpPr>
            <a:spLocks noGrp="1"/>
          </p:cNvSpPr>
          <p:nvPr>
            <p:ph type="body" sz="quarter" idx="17"/>
          </p:nvPr>
        </p:nvSpPr>
        <p:spPr>
          <a:xfrm>
            <a:off x="1270000" y="5562600"/>
            <a:ext cx="2946400" cy="30226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Donec id elit non mi porta gravida at eget metus. Sed posuere consectetur est at lobortis. Cum sociis natoque penatibus et magnis dis parturient montes, nascetur ridiculus mus. Morbi leo risus, porta ac consectetur ac.</a:t>
            </a:r>
          </a:p>
        </p:txBody>
      </p:sp>
      <p:sp>
        <p:nvSpPr>
          <p:cNvPr id="1536" name="Duis mollis, est non commodo luctus, nisi erat porttitor ligula, eget lacinia odio sem nec elit. Maecenas sed diam eget risus varius blandit sit"/>
          <p:cNvSpPr>
            <a:spLocks noGrp="1"/>
          </p:cNvSpPr>
          <p:nvPr>
            <p:ph type="body" sz="quarter" idx="18"/>
          </p:nvPr>
        </p:nvSpPr>
        <p:spPr>
          <a:xfrm>
            <a:off x="5029200" y="5562600"/>
            <a:ext cx="2946400" cy="30226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Duis mollis, est non commodo luctus, nisi erat porttitor ligula, eget lacinia odio sem nec elit. Maecenas sed diam eget risus varius blandit sit </a:t>
            </a:r>
          </a:p>
        </p:txBody>
      </p:sp>
      <p:sp>
        <p:nvSpPr>
          <p:cNvPr id="1537" name="Title Text"/>
          <p:cNvSpPr txBox="1">
            <a:spLocks noGrp="1"/>
          </p:cNvSpPr>
          <p:nvPr>
            <p:ph type="title"/>
          </p:nvPr>
        </p:nvSpPr>
        <p:spPr>
          <a:xfrm>
            <a:off x="381000" y="419100"/>
            <a:ext cx="6400503" cy="1369318"/>
          </a:xfrm>
          <a:prstGeom prst="rect">
            <a:avLst/>
          </a:prstGeom>
          <a:solidFill>
            <a:srgbClr val="FFFFFF"/>
          </a:solidFill>
        </p:spPr>
        <p:txBody>
          <a:bodyPr lIns="254000" tIns="254000" rIns="254000" bIns="254000">
            <a:noAutofit/>
          </a:bodyPr>
          <a:lstStyle>
            <a:lvl1pPr algn="l">
              <a:defRPr sz="6700" b="1" cap="all">
                <a:solidFill>
                  <a:srgbClr val="232323"/>
                </a:solidFill>
                <a:latin typeface="Avenir Next"/>
                <a:ea typeface="Avenir Next"/>
                <a:cs typeface="Avenir Next"/>
                <a:sym typeface="Avenir Next"/>
              </a:defRPr>
            </a:lvl1pPr>
          </a:lstStyle>
          <a:p>
            <a:r>
              <a:t>Title Text</a:t>
            </a:r>
          </a:p>
        </p:txBody>
      </p:sp>
      <p:sp>
        <p:nvSpPr>
          <p:cNvPr id="1538"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539" name="Slide Number"/>
          <p:cNvSpPr txBox="1">
            <a:spLocks noGrp="1"/>
          </p:cNvSpPr>
          <p:nvPr>
            <p:ph type="sldNum" sz="quarter" idx="2"/>
          </p:nvPr>
        </p:nvSpPr>
        <p:spPr>
          <a:xfrm>
            <a:off x="12255500" y="9055100"/>
            <a:ext cx="207765" cy="241300"/>
          </a:xfrm>
          <a:prstGeom prst="rect">
            <a:avLst/>
          </a:prstGeom>
        </p:spPr>
        <p:txBody>
          <a:bodyPr lIns="0" tIns="0" rIns="0" bIns="0">
            <a:spAutoFit/>
          </a:bodyPr>
          <a:lstStyle>
            <a:lvl1pPr algn="r">
              <a:defRPr>
                <a:solidFill>
                  <a:srgbClr val="232323"/>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Steps copy 2">
    <p:bg>
      <p:bgPr>
        <a:solidFill>
          <a:srgbClr val="AFD2E1"/>
        </a:solidFill>
        <a:effectLst/>
      </p:bgPr>
    </p:bg>
    <p:spTree>
      <p:nvGrpSpPr>
        <p:cNvPr id="1" name=""/>
        <p:cNvGrpSpPr/>
        <p:nvPr/>
      </p:nvGrpSpPr>
      <p:grpSpPr>
        <a:xfrm>
          <a:off x="0" y="0"/>
          <a:ext cx="0" cy="0"/>
          <a:chOff x="0" y="0"/>
          <a:chExt cx="0" cy="0"/>
        </a:xfrm>
      </p:grpSpPr>
      <p:sp>
        <p:nvSpPr>
          <p:cNvPr id="1546" name="Rectangle"/>
          <p:cNvSpPr/>
          <p:nvPr/>
        </p:nvSpPr>
        <p:spPr>
          <a:xfrm>
            <a:off x="0" y="419100"/>
            <a:ext cx="736600" cy="1016000"/>
          </a:xfrm>
          <a:prstGeom prst="rect">
            <a:avLst/>
          </a:prstGeom>
          <a:solidFill>
            <a:srgbClr val="FFFFFF"/>
          </a:solidFill>
          <a:ln w="25400">
            <a:miter lim="400000"/>
          </a:ln>
        </p:spPr>
        <p:txBody>
          <a:bodyPr lIns="50800" tIns="50800" rIns="50800" bIns="50800" anchor="ctr"/>
          <a:lstStyle/>
          <a:p>
            <a:pPr algn="l">
              <a:lnSpc>
                <a:spcPct val="100000"/>
              </a:lnSpc>
              <a:spcBef>
                <a:spcPts val="0"/>
              </a:spcBef>
              <a:defRPr sz="7800" cap="all" spc="0">
                <a:solidFill>
                  <a:srgbClr val="FFFFFF"/>
                </a:solidFill>
                <a:latin typeface="Avenir Next"/>
                <a:ea typeface="Avenir Next"/>
                <a:cs typeface="Avenir Next"/>
                <a:sym typeface="Avenir Next"/>
              </a:defRPr>
            </a:pPr>
            <a:endParaRPr/>
          </a:p>
        </p:txBody>
      </p:sp>
      <p:sp>
        <p:nvSpPr>
          <p:cNvPr id="1547" name="2."/>
          <p:cNvSpPr>
            <a:spLocks noGrp="1"/>
          </p:cNvSpPr>
          <p:nvPr>
            <p:ph type="body" sz="quarter" idx="13"/>
          </p:nvPr>
        </p:nvSpPr>
        <p:spPr>
          <a:xfrm>
            <a:off x="4813845" y="1841500"/>
            <a:ext cx="3266282" cy="4267200"/>
          </a:xfrm>
          <a:prstGeom prst="rect">
            <a:avLst/>
          </a:prstGeom>
          <a:ln w="25400"/>
        </p:spPr>
        <p:txBody>
          <a:bodyPr lIns="0" tIns="0" rIns="0" bIns="0" anchor="t">
            <a:noAutofit/>
          </a:bodyPr>
          <a:lstStyle>
            <a:lvl1pPr marL="0" indent="0">
              <a:spcBef>
                <a:spcPts val="0"/>
              </a:spcBef>
              <a:buSzTx/>
              <a:buNone/>
              <a:defRPr sz="28000" cap="all">
                <a:solidFill>
                  <a:srgbClr val="FFFFFF"/>
                </a:solidFill>
                <a:latin typeface="Avenir Next"/>
                <a:ea typeface="Avenir Next"/>
                <a:cs typeface="Avenir Next"/>
                <a:sym typeface="Avenir Next"/>
              </a:defRPr>
            </a:lvl1pPr>
          </a:lstStyle>
          <a:p>
            <a:r>
              <a:t>2.</a:t>
            </a:r>
          </a:p>
        </p:txBody>
      </p:sp>
      <p:sp>
        <p:nvSpPr>
          <p:cNvPr id="1548" name="1."/>
          <p:cNvSpPr>
            <a:spLocks noGrp="1"/>
          </p:cNvSpPr>
          <p:nvPr>
            <p:ph type="body" sz="quarter" idx="14"/>
          </p:nvPr>
        </p:nvSpPr>
        <p:spPr>
          <a:xfrm>
            <a:off x="1054645" y="1841500"/>
            <a:ext cx="2946401" cy="4267200"/>
          </a:xfrm>
          <a:prstGeom prst="rect">
            <a:avLst/>
          </a:prstGeom>
          <a:ln w="25400"/>
        </p:spPr>
        <p:txBody>
          <a:bodyPr lIns="0" tIns="0" rIns="0" bIns="0" anchor="t">
            <a:noAutofit/>
          </a:bodyPr>
          <a:lstStyle>
            <a:lvl1pPr marL="0" indent="0">
              <a:spcBef>
                <a:spcPts val="0"/>
              </a:spcBef>
              <a:buSzTx/>
              <a:buNone/>
              <a:defRPr sz="28000" cap="all">
                <a:solidFill>
                  <a:srgbClr val="FFFFFF"/>
                </a:solidFill>
                <a:latin typeface="Avenir Next"/>
                <a:ea typeface="Avenir Next"/>
                <a:cs typeface="Avenir Next"/>
                <a:sym typeface="Avenir Next"/>
              </a:defRPr>
            </a:lvl1pPr>
          </a:lstStyle>
          <a:p>
            <a:r>
              <a:t>1. </a:t>
            </a:r>
          </a:p>
        </p:txBody>
      </p:sp>
      <p:sp>
        <p:nvSpPr>
          <p:cNvPr id="1549" name="3."/>
          <p:cNvSpPr>
            <a:spLocks noGrp="1"/>
          </p:cNvSpPr>
          <p:nvPr>
            <p:ph type="body" sz="quarter" idx="15"/>
          </p:nvPr>
        </p:nvSpPr>
        <p:spPr>
          <a:xfrm>
            <a:off x="8573045" y="1841500"/>
            <a:ext cx="3377110" cy="4267200"/>
          </a:xfrm>
          <a:prstGeom prst="rect">
            <a:avLst/>
          </a:prstGeom>
          <a:ln w="25400"/>
        </p:spPr>
        <p:txBody>
          <a:bodyPr lIns="0" tIns="0" rIns="0" bIns="0" anchor="t">
            <a:noAutofit/>
          </a:bodyPr>
          <a:lstStyle>
            <a:lvl1pPr marL="0" indent="0">
              <a:spcBef>
                <a:spcPts val="0"/>
              </a:spcBef>
              <a:buSzTx/>
              <a:buNone/>
              <a:defRPr sz="28000" cap="all">
                <a:solidFill>
                  <a:srgbClr val="FFFFFF"/>
                </a:solidFill>
                <a:latin typeface="Avenir Next"/>
                <a:ea typeface="Avenir Next"/>
                <a:cs typeface="Avenir Next"/>
                <a:sym typeface="Avenir Next"/>
              </a:defRPr>
            </a:lvl1pPr>
          </a:lstStyle>
          <a:p>
            <a:r>
              <a:t>3.</a:t>
            </a:r>
          </a:p>
        </p:txBody>
      </p:sp>
      <p:sp>
        <p:nvSpPr>
          <p:cNvPr id="1550" name="Aenean lacinia bibendum nulla sed consectetur. Cras mattis consectetur purus sit amet fermentum. Vivamus sagittis lacus vel augue laoreet rutrum faucibus dolor auctor. Vestibulum id ligula porta felis euismod semper."/>
          <p:cNvSpPr>
            <a:spLocks noGrp="1"/>
          </p:cNvSpPr>
          <p:nvPr>
            <p:ph type="body" sz="quarter" idx="16"/>
          </p:nvPr>
        </p:nvSpPr>
        <p:spPr>
          <a:xfrm>
            <a:off x="8788400" y="5562600"/>
            <a:ext cx="2946400" cy="30226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Aenean lacinia bibendum nulla sed consectetur. Cras mattis consectetur purus sit amet fermentum. Vivamus sagittis lacus vel augue laoreet rutrum faucibus dolor auctor. Vestibulum id ligula porta felis euismod semper.</a:t>
            </a:r>
          </a:p>
        </p:txBody>
      </p:sp>
      <p:sp>
        <p:nvSpPr>
          <p:cNvPr id="1551" name="Donec id elit non mi porta gravida at eget metus. Sed posuere consectetur est at lobortis. Cum sociis natoque penatibus et magnis dis parturient montes, nascetur ridiculus mus. Morbi leo risus, porta ac consectetur ac."/>
          <p:cNvSpPr>
            <a:spLocks noGrp="1"/>
          </p:cNvSpPr>
          <p:nvPr>
            <p:ph type="body" sz="quarter" idx="17"/>
          </p:nvPr>
        </p:nvSpPr>
        <p:spPr>
          <a:xfrm>
            <a:off x="1270000" y="5562600"/>
            <a:ext cx="2946400" cy="30226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Donec id elit non mi porta gravida at eget metus. Sed posuere consectetur est at lobortis. Cum sociis natoque penatibus et magnis dis parturient montes, nascetur ridiculus mus. Morbi leo risus, porta ac consectetur ac.</a:t>
            </a:r>
          </a:p>
        </p:txBody>
      </p:sp>
      <p:sp>
        <p:nvSpPr>
          <p:cNvPr id="1552" name="Duis mollis, est non commodo luctus, nisi erat porttitor ligula, eget lacinia odio sem nec elit. Maecenas sed diam eget risus varius blandit sit"/>
          <p:cNvSpPr>
            <a:spLocks noGrp="1"/>
          </p:cNvSpPr>
          <p:nvPr>
            <p:ph type="body" sz="quarter" idx="18"/>
          </p:nvPr>
        </p:nvSpPr>
        <p:spPr>
          <a:xfrm>
            <a:off x="5029200" y="5562600"/>
            <a:ext cx="2946400" cy="30226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Duis mollis, est non commodo luctus, nisi erat porttitor ligula, eget lacinia odio sem nec elit. Maecenas sed diam eget risus varius blandit sit </a:t>
            </a:r>
          </a:p>
        </p:txBody>
      </p:sp>
      <p:sp>
        <p:nvSpPr>
          <p:cNvPr id="1553" name="Title Text"/>
          <p:cNvSpPr txBox="1">
            <a:spLocks noGrp="1"/>
          </p:cNvSpPr>
          <p:nvPr>
            <p:ph type="title"/>
          </p:nvPr>
        </p:nvSpPr>
        <p:spPr>
          <a:xfrm>
            <a:off x="381000" y="419100"/>
            <a:ext cx="6400503" cy="1369318"/>
          </a:xfrm>
          <a:prstGeom prst="rect">
            <a:avLst/>
          </a:prstGeom>
          <a:solidFill>
            <a:srgbClr val="FFFFFF"/>
          </a:solidFill>
        </p:spPr>
        <p:txBody>
          <a:bodyPr lIns="254000" tIns="254000" rIns="254000" bIns="254000">
            <a:noAutofit/>
          </a:bodyPr>
          <a:lstStyle>
            <a:lvl1pPr algn="l">
              <a:defRPr sz="6700" b="1" cap="all">
                <a:solidFill>
                  <a:srgbClr val="232323"/>
                </a:solidFill>
                <a:latin typeface="Avenir Next"/>
                <a:ea typeface="Avenir Next"/>
                <a:cs typeface="Avenir Next"/>
                <a:sym typeface="Avenir Next"/>
              </a:defRPr>
            </a:lvl1pPr>
          </a:lstStyle>
          <a:p>
            <a:r>
              <a:t>Title Text</a:t>
            </a:r>
          </a:p>
        </p:txBody>
      </p:sp>
      <p:sp>
        <p:nvSpPr>
          <p:cNvPr id="1554"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555" name="Slide Number"/>
          <p:cNvSpPr txBox="1">
            <a:spLocks noGrp="1"/>
          </p:cNvSpPr>
          <p:nvPr>
            <p:ph type="sldNum" sz="quarter" idx="2"/>
          </p:nvPr>
        </p:nvSpPr>
        <p:spPr>
          <a:xfrm>
            <a:off x="12255500" y="9055100"/>
            <a:ext cx="207765" cy="241300"/>
          </a:xfrm>
          <a:prstGeom prst="rect">
            <a:avLst/>
          </a:prstGeom>
        </p:spPr>
        <p:txBody>
          <a:bodyPr lIns="0" tIns="0" rIns="0" bIns="0">
            <a:spAutoFit/>
          </a:bodyPr>
          <a:lstStyle>
            <a:lvl1pPr algn="r">
              <a:defRPr>
                <a:solidFill>
                  <a:srgbClr val="232323"/>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Horizontal Timeline">
    <p:bg>
      <p:bgPr>
        <a:solidFill>
          <a:srgbClr val="C3CC4F"/>
        </a:solidFill>
        <a:effectLst/>
      </p:bgPr>
    </p:bg>
    <p:spTree>
      <p:nvGrpSpPr>
        <p:cNvPr id="1" name=""/>
        <p:cNvGrpSpPr/>
        <p:nvPr/>
      </p:nvGrpSpPr>
      <p:grpSpPr>
        <a:xfrm>
          <a:off x="0" y="0"/>
          <a:ext cx="0" cy="0"/>
          <a:chOff x="0" y="0"/>
          <a:chExt cx="0" cy="0"/>
        </a:xfrm>
      </p:grpSpPr>
      <p:sp>
        <p:nvSpPr>
          <p:cNvPr id="1562" name="Rectangle"/>
          <p:cNvSpPr/>
          <p:nvPr/>
        </p:nvSpPr>
        <p:spPr>
          <a:xfrm>
            <a:off x="0" y="419100"/>
            <a:ext cx="736600" cy="1016000"/>
          </a:xfrm>
          <a:prstGeom prst="rect">
            <a:avLst/>
          </a:prstGeom>
          <a:solidFill>
            <a:srgbClr val="FFFFFF"/>
          </a:solidFill>
          <a:ln w="25400">
            <a:miter lim="400000"/>
          </a:ln>
        </p:spPr>
        <p:txBody>
          <a:bodyPr lIns="50800" tIns="50800" rIns="50800" bIns="50800" anchor="ctr"/>
          <a:lstStyle/>
          <a:p>
            <a:pPr algn="l">
              <a:lnSpc>
                <a:spcPct val="100000"/>
              </a:lnSpc>
              <a:spcBef>
                <a:spcPts val="0"/>
              </a:spcBef>
              <a:defRPr sz="7800" cap="all" spc="0">
                <a:solidFill>
                  <a:srgbClr val="FFFFFF"/>
                </a:solidFill>
                <a:latin typeface="Avenir Next"/>
                <a:ea typeface="Avenir Next"/>
                <a:cs typeface="Avenir Next"/>
                <a:sym typeface="Avenir Next"/>
              </a:defRPr>
            </a:pPr>
            <a:endParaRPr/>
          </a:p>
        </p:txBody>
      </p:sp>
      <p:sp>
        <p:nvSpPr>
          <p:cNvPr id="1563" name="Line"/>
          <p:cNvSpPr/>
          <p:nvPr/>
        </p:nvSpPr>
        <p:spPr>
          <a:xfrm>
            <a:off x="1270000" y="4070349"/>
            <a:ext cx="10464800" cy="3"/>
          </a:xfrm>
          <a:prstGeom prst="line">
            <a:avLst/>
          </a:prstGeom>
          <a:ln w="38100">
            <a:solidFill>
              <a:srgbClr val="FFFFFF"/>
            </a:solidFill>
            <a:miter lim="400000"/>
            <a:headEnd type="triangle" len="sm"/>
            <a:tailEnd type="triangle" len="sm"/>
          </a:ln>
        </p:spPr>
        <p:txBody>
          <a:bodyPr lIns="50800" tIns="50800" rIns="50800" bIns="50800" anchor="ctr"/>
          <a:lstStyle/>
          <a:p>
            <a:pPr algn="l" defTabSz="457200">
              <a:lnSpc>
                <a:spcPct val="100000"/>
              </a:lnSpc>
              <a:spcBef>
                <a:spcPts val="0"/>
              </a:spcBef>
              <a:defRPr sz="1200" spc="0">
                <a:solidFill>
                  <a:srgbClr val="000000"/>
                </a:solidFill>
                <a:latin typeface="Helvetica"/>
                <a:ea typeface="Helvetica"/>
                <a:cs typeface="Helvetica"/>
                <a:sym typeface="Helvetica"/>
              </a:defRPr>
            </a:pPr>
            <a:endParaRPr/>
          </a:p>
        </p:txBody>
      </p:sp>
      <p:sp>
        <p:nvSpPr>
          <p:cNvPr id="1564" name="Circle"/>
          <p:cNvSpPr/>
          <p:nvPr/>
        </p:nvSpPr>
        <p:spPr>
          <a:xfrm>
            <a:off x="10134600" y="3943350"/>
            <a:ext cx="254000" cy="254000"/>
          </a:xfrm>
          <a:prstGeom prst="ellipse">
            <a:avLst/>
          </a:prstGeom>
          <a:solidFill>
            <a:srgbClr val="C3CB4F"/>
          </a:solidFill>
          <a:ln w="38100">
            <a:solidFill>
              <a:srgbClr val="FFFFFF"/>
            </a:solidFill>
            <a:miter lim="400000"/>
          </a:ln>
        </p:spPr>
        <p:txBody>
          <a:bodyPr lIns="0" tIns="0" rIns="0" bIns="0" anchor="ctr"/>
          <a:lstStyle/>
          <a:p>
            <a:pPr algn="l">
              <a:lnSpc>
                <a:spcPct val="100000"/>
              </a:lnSpc>
              <a:spcBef>
                <a:spcPts val="0"/>
              </a:spcBef>
              <a:defRPr sz="2400" cap="all" spc="0">
                <a:solidFill>
                  <a:srgbClr val="2E5774"/>
                </a:solidFill>
                <a:latin typeface="Avenir Next"/>
                <a:ea typeface="Avenir Next"/>
                <a:cs typeface="Avenir Next"/>
                <a:sym typeface="Avenir Next"/>
              </a:defRPr>
            </a:pPr>
            <a:endParaRPr/>
          </a:p>
        </p:txBody>
      </p:sp>
      <p:sp>
        <p:nvSpPr>
          <p:cNvPr id="1565" name="Circle"/>
          <p:cNvSpPr/>
          <p:nvPr/>
        </p:nvSpPr>
        <p:spPr>
          <a:xfrm>
            <a:off x="2616200" y="3943350"/>
            <a:ext cx="254000" cy="254000"/>
          </a:xfrm>
          <a:prstGeom prst="ellipse">
            <a:avLst/>
          </a:prstGeom>
          <a:solidFill>
            <a:srgbClr val="C3CB4F"/>
          </a:solidFill>
          <a:ln w="38100">
            <a:solidFill>
              <a:srgbClr val="FFFFFF"/>
            </a:solidFill>
            <a:miter lim="400000"/>
          </a:ln>
        </p:spPr>
        <p:txBody>
          <a:bodyPr lIns="0" tIns="0" rIns="0" bIns="0" anchor="ctr"/>
          <a:lstStyle/>
          <a:p>
            <a:pPr algn="l">
              <a:lnSpc>
                <a:spcPct val="100000"/>
              </a:lnSpc>
              <a:spcBef>
                <a:spcPts val="0"/>
              </a:spcBef>
              <a:defRPr sz="2400" cap="all" spc="0">
                <a:solidFill>
                  <a:srgbClr val="2E5774"/>
                </a:solidFill>
                <a:latin typeface="Avenir Next"/>
                <a:ea typeface="Avenir Next"/>
                <a:cs typeface="Avenir Next"/>
                <a:sym typeface="Avenir Next"/>
              </a:defRPr>
            </a:pPr>
            <a:endParaRPr/>
          </a:p>
        </p:txBody>
      </p:sp>
      <p:sp>
        <p:nvSpPr>
          <p:cNvPr id="1566" name="Circle"/>
          <p:cNvSpPr/>
          <p:nvPr/>
        </p:nvSpPr>
        <p:spPr>
          <a:xfrm>
            <a:off x="6375400" y="3943350"/>
            <a:ext cx="254000" cy="254000"/>
          </a:xfrm>
          <a:prstGeom prst="ellipse">
            <a:avLst/>
          </a:prstGeom>
          <a:solidFill>
            <a:srgbClr val="C3CB4F"/>
          </a:solidFill>
          <a:ln w="38100">
            <a:solidFill>
              <a:srgbClr val="FFFFFF"/>
            </a:solidFill>
            <a:miter lim="400000"/>
          </a:ln>
        </p:spPr>
        <p:txBody>
          <a:bodyPr lIns="0" tIns="0" rIns="0" bIns="0" anchor="ctr"/>
          <a:lstStyle/>
          <a:p>
            <a:pPr algn="l">
              <a:lnSpc>
                <a:spcPct val="100000"/>
              </a:lnSpc>
              <a:spcBef>
                <a:spcPts val="0"/>
              </a:spcBef>
              <a:defRPr sz="2400" cap="all" spc="0">
                <a:solidFill>
                  <a:srgbClr val="2E5774"/>
                </a:solidFill>
                <a:latin typeface="Avenir Next"/>
                <a:ea typeface="Avenir Next"/>
                <a:cs typeface="Avenir Next"/>
                <a:sym typeface="Avenir Next"/>
              </a:defRPr>
            </a:pPr>
            <a:endParaRPr/>
          </a:p>
        </p:txBody>
      </p:sp>
      <p:sp>
        <p:nvSpPr>
          <p:cNvPr id="1567" name="Donec id elit non mi porta gravida at eget metus. Etiam porta sem malesuada magna mollis euismod. Morbi leo risus, porta ac consectetur ac, vestibulum at eros. Lorem ipsum dolor sit amet,"/>
          <p:cNvSpPr>
            <a:spLocks noGrp="1"/>
          </p:cNvSpPr>
          <p:nvPr>
            <p:ph type="body" sz="quarter" idx="13"/>
          </p:nvPr>
        </p:nvSpPr>
        <p:spPr>
          <a:xfrm>
            <a:off x="8788400" y="5854700"/>
            <a:ext cx="2946400" cy="27559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Donec id elit non mi porta gravida at eget metus. Etiam porta sem malesuada magna mollis euismod. Morbi leo risus, porta ac consectetur ac, vestibulum at eros. Lorem ipsum dolor sit amet, </a:t>
            </a:r>
          </a:p>
        </p:txBody>
      </p:sp>
      <p:sp>
        <p:nvSpPr>
          <p:cNvPr id="1568" name="Lorem ipsum dolor sit amet, consectetur."/>
          <p:cNvSpPr>
            <a:spLocks noGrp="1"/>
          </p:cNvSpPr>
          <p:nvPr>
            <p:ph type="body" sz="quarter" idx="14"/>
          </p:nvPr>
        </p:nvSpPr>
        <p:spPr>
          <a:xfrm>
            <a:off x="8788400" y="4864100"/>
            <a:ext cx="2946400" cy="762000"/>
          </a:xfrm>
          <a:prstGeom prst="rect">
            <a:avLst/>
          </a:prstGeom>
          <a:ln w="25400"/>
        </p:spPr>
        <p:txBody>
          <a:bodyPr lIns="0" tIns="0" rIns="0" bIns="0" anchor="t">
            <a:noAutofit/>
          </a:bodyPr>
          <a:lstStyle>
            <a:lvl1pPr marL="0" indent="0">
              <a:spcBef>
                <a:spcPts val="0"/>
              </a:spcBef>
              <a:buSzTx/>
              <a:buNone/>
              <a:defRPr sz="2800" cap="all">
                <a:solidFill>
                  <a:srgbClr val="232323"/>
                </a:solidFill>
                <a:latin typeface="Avenir Next"/>
                <a:ea typeface="Avenir Next"/>
                <a:cs typeface="Avenir Next"/>
                <a:sym typeface="Avenir Next"/>
              </a:defRPr>
            </a:lvl1pPr>
          </a:lstStyle>
          <a:p>
            <a:r>
              <a:t>Lorem ipsum dolor sit amet, consectetur.</a:t>
            </a:r>
          </a:p>
        </p:txBody>
      </p:sp>
      <p:sp>
        <p:nvSpPr>
          <p:cNvPr id="1569" name="2022"/>
          <p:cNvSpPr>
            <a:spLocks noGrp="1"/>
          </p:cNvSpPr>
          <p:nvPr>
            <p:ph type="body" sz="quarter" idx="15"/>
          </p:nvPr>
        </p:nvSpPr>
        <p:spPr>
          <a:xfrm rot="18900000">
            <a:off x="9971504" y="2499519"/>
            <a:ext cx="1597780" cy="762001"/>
          </a:xfrm>
          <a:prstGeom prst="rect">
            <a:avLst/>
          </a:prstGeom>
          <a:ln w="25400"/>
        </p:spPr>
        <p:txBody>
          <a:bodyPr lIns="0" tIns="0" rIns="0" bIns="0" anchor="t">
            <a:noAutofit/>
          </a:bodyPr>
          <a:lstStyle>
            <a:lvl1pPr marL="0" indent="0">
              <a:spcBef>
                <a:spcPts val="0"/>
              </a:spcBef>
              <a:buSzTx/>
              <a:buNone/>
              <a:defRPr sz="5000" cap="all">
                <a:solidFill>
                  <a:srgbClr val="FFFFFF"/>
                </a:solidFill>
                <a:latin typeface="Avenir Next"/>
                <a:ea typeface="Avenir Next"/>
                <a:cs typeface="Avenir Next"/>
                <a:sym typeface="Avenir Next"/>
              </a:defRPr>
            </a:lvl1pPr>
          </a:lstStyle>
          <a:p>
            <a:r>
              <a:t>2022</a:t>
            </a:r>
          </a:p>
        </p:txBody>
      </p:sp>
      <p:sp>
        <p:nvSpPr>
          <p:cNvPr id="1570" name="2020"/>
          <p:cNvSpPr>
            <a:spLocks noGrp="1"/>
          </p:cNvSpPr>
          <p:nvPr>
            <p:ph type="body" sz="quarter" idx="16"/>
          </p:nvPr>
        </p:nvSpPr>
        <p:spPr>
          <a:xfrm rot="18900000">
            <a:off x="2451039" y="2494533"/>
            <a:ext cx="1611882" cy="762001"/>
          </a:xfrm>
          <a:prstGeom prst="rect">
            <a:avLst/>
          </a:prstGeom>
          <a:ln w="25400"/>
        </p:spPr>
        <p:txBody>
          <a:bodyPr lIns="0" tIns="0" rIns="0" bIns="0" anchor="t">
            <a:noAutofit/>
          </a:bodyPr>
          <a:lstStyle>
            <a:lvl1pPr marL="0" indent="0">
              <a:spcBef>
                <a:spcPts val="0"/>
              </a:spcBef>
              <a:buSzTx/>
              <a:buNone/>
              <a:defRPr sz="5000" cap="all">
                <a:solidFill>
                  <a:srgbClr val="FFFFFF"/>
                </a:solidFill>
                <a:latin typeface="Avenir Next"/>
                <a:ea typeface="Avenir Next"/>
                <a:cs typeface="Avenir Next"/>
                <a:sym typeface="Avenir Next"/>
              </a:defRPr>
            </a:lvl1pPr>
          </a:lstStyle>
          <a:p>
            <a:r>
              <a:t>2020</a:t>
            </a:r>
          </a:p>
        </p:txBody>
      </p:sp>
      <p:sp>
        <p:nvSpPr>
          <p:cNvPr id="1571" name="2021"/>
          <p:cNvSpPr>
            <a:spLocks noGrp="1"/>
          </p:cNvSpPr>
          <p:nvPr>
            <p:ph type="body" sz="quarter" idx="17"/>
          </p:nvPr>
        </p:nvSpPr>
        <p:spPr>
          <a:xfrm rot="18900000">
            <a:off x="6210794" y="2495873"/>
            <a:ext cx="1608094" cy="762001"/>
          </a:xfrm>
          <a:prstGeom prst="rect">
            <a:avLst/>
          </a:prstGeom>
          <a:ln w="25400"/>
        </p:spPr>
        <p:txBody>
          <a:bodyPr lIns="0" tIns="0" rIns="0" bIns="0" anchor="t">
            <a:noAutofit/>
          </a:bodyPr>
          <a:lstStyle>
            <a:lvl1pPr marL="0" indent="0">
              <a:spcBef>
                <a:spcPts val="0"/>
              </a:spcBef>
              <a:buSzTx/>
              <a:buNone/>
              <a:defRPr sz="5000" cap="all">
                <a:solidFill>
                  <a:srgbClr val="FFFFFF"/>
                </a:solidFill>
                <a:latin typeface="Avenir Next"/>
                <a:ea typeface="Avenir Next"/>
                <a:cs typeface="Avenir Next"/>
                <a:sym typeface="Avenir Next"/>
              </a:defRPr>
            </a:lvl1pPr>
          </a:lstStyle>
          <a:p>
            <a:r>
              <a:t>2021</a:t>
            </a:r>
          </a:p>
        </p:txBody>
      </p:sp>
      <p:sp>
        <p:nvSpPr>
          <p:cNvPr id="1572" name="Sed posuere est at lorem lobortis."/>
          <p:cNvSpPr>
            <a:spLocks noGrp="1"/>
          </p:cNvSpPr>
          <p:nvPr>
            <p:ph type="body" sz="quarter" idx="18"/>
          </p:nvPr>
        </p:nvSpPr>
        <p:spPr>
          <a:xfrm>
            <a:off x="5029200" y="4864100"/>
            <a:ext cx="2946400" cy="762000"/>
          </a:xfrm>
          <a:prstGeom prst="rect">
            <a:avLst/>
          </a:prstGeom>
          <a:ln w="25400"/>
        </p:spPr>
        <p:txBody>
          <a:bodyPr lIns="0" tIns="0" rIns="0" bIns="0" anchor="t">
            <a:noAutofit/>
          </a:bodyPr>
          <a:lstStyle>
            <a:lvl1pPr marL="0" indent="0">
              <a:spcBef>
                <a:spcPts val="0"/>
              </a:spcBef>
              <a:buSzTx/>
              <a:buNone/>
              <a:defRPr sz="2800" cap="all">
                <a:solidFill>
                  <a:srgbClr val="232323"/>
                </a:solidFill>
                <a:latin typeface="Avenir Next"/>
                <a:ea typeface="Avenir Next"/>
                <a:cs typeface="Avenir Next"/>
                <a:sym typeface="Avenir Next"/>
              </a:defRPr>
            </a:lvl1pPr>
          </a:lstStyle>
          <a:p>
            <a:r>
              <a:t>Sed posuere est at lorem lobortis.</a:t>
            </a:r>
          </a:p>
        </p:txBody>
      </p:sp>
      <p:sp>
        <p:nvSpPr>
          <p:cNvPr id="1573" name="Duis mollis, est non commodo luctus,"/>
          <p:cNvSpPr>
            <a:spLocks noGrp="1"/>
          </p:cNvSpPr>
          <p:nvPr>
            <p:ph type="body" sz="quarter" idx="19"/>
          </p:nvPr>
        </p:nvSpPr>
        <p:spPr>
          <a:xfrm>
            <a:off x="1270000" y="4864100"/>
            <a:ext cx="2946400" cy="762000"/>
          </a:xfrm>
          <a:prstGeom prst="rect">
            <a:avLst/>
          </a:prstGeom>
          <a:ln w="25400"/>
        </p:spPr>
        <p:txBody>
          <a:bodyPr lIns="0" tIns="0" rIns="0" bIns="0" anchor="t">
            <a:noAutofit/>
          </a:bodyPr>
          <a:lstStyle>
            <a:lvl1pPr marL="0" indent="0">
              <a:spcBef>
                <a:spcPts val="0"/>
              </a:spcBef>
              <a:buSzTx/>
              <a:buNone/>
              <a:defRPr sz="2800" cap="all">
                <a:solidFill>
                  <a:srgbClr val="232323"/>
                </a:solidFill>
                <a:latin typeface="Avenir Next"/>
                <a:ea typeface="Avenir Next"/>
                <a:cs typeface="Avenir Next"/>
                <a:sym typeface="Avenir Next"/>
              </a:defRPr>
            </a:lvl1pPr>
          </a:lstStyle>
          <a:p>
            <a:r>
              <a:t>Duis mollis, est non commodo luctus,</a:t>
            </a:r>
          </a:p>
        </p:txBody>
      </p:sp>
      <p:sp>
        <p:nvSpPr>
          <p:cNvPr id="1574" name="Nullam quis risus eget urna mollis ornare vel eu leo. Nullam quis risus eget urna mollis ornare vel eu leo. Nullam quis risus eget urna mollis ornare vel eu leo. Cras justo odio,"/>
          <p:cNvSpPr>
            <a:spLocks noGrp="1"/>
          </p:cNvSpPr>
          <p:nvPr>
            <p:ph type="body" sz="quarter" idx="20"/>
          </p:nvPr>
        </p:nvSpPr>
        <p:spPr>
          <a:xfrm>
            <a:off x="5029200" y="5854700"/>
            <a:ext cx="2946400" cy="27559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Nullam quis risus eget urna mollis ornare vel eu leo. Nullam quis risus eget urna mollis ornare vel eu leo. Nullam quis risus eget urna mollis ornare vel eu leo. Cras justo odio, </a:t>
            </a:r>
          </a:p>
        </p:txBody>
      </p:sp>
      <p:sp>
        <p:nvSpPr>
          <p:cNvPr id="1575" name="Duis mollis, est non commodo luctus, nisi erat porttitor ligula, eget lacinia odio sem nec elit. Maecenas sed diam eget risus varius blandit sit"/>
          <p:cNvSpPr>
            <a:spLocks noGrp="1"/>
          </p:cNvSpPr>
          <p:nvPr>
            <p:ph type="body" sz="quarter" idx="21"/>
          </p:nvPr>
        </p:nvSpPr>
        <p:spPr>
          <a:xfrm>
            <a:off x="1270000" y="5854700"/>
            <a:ext cx="2946400" cy="27559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Duis mollis, est non commodo luctus, nisi erat porttitor ligula, eget lacinia odio sem nec elit. Maecenas sed diam eget risus varius blandit sit </a:t>
            </a:r>
          </a:p>
        </p:txBody>
      </p:sp>
      <p:sp>
        <p:nvSpPr>
          <p:cNvPr id="1576" name="Title Text"/>
          <p:cNvSpPr txBox="1">
            <a:spLocks noGrp="1"/>
          </p:cNvSpPr>
          <p:nvPr>
            <p:ph type="title"/>
          </p:nvPr>
        </p:nvSpPr>
        <p:spPr>
          <a:xfrm>
            <a:off x="381000" y="419100"/>
            <a:ext cx="5846961" cy="1449190"/>
          </a:xfrm>
          <a:prstGeom prst="rect">
            <a:avLst/>
          </a:prstGeom>
          <a:solidFill>
            <a:srgbClr val="FFFFFF"/>
          </a:solidFill>
        </p:spPr>
        <p:txBody>
          <a:bodyPr lIns="254000" tIns="254000" rIns="254000" bIns="254000">
            <a:noAutofit/>
          </a:bodyPr>
          <a:lstStyle>
            <a:lvl1pPr algn="l">
              <a:defRPr sz="6900" b="1" cap="all">
                <a:solidFill>
                  <a:srgbClr val="232323"/>
                </a:solidFill>
                <a:latin typeface="Avenir Next"/>
                <a:ea typeface="Avenir Next"/>
                <a:cs typeface="Avenir Next"/>
                <a:sym typeface="Avenir Next"/>
              </a:defRPr>
            </a:lvl1pPr>
          </a:lstStyle>
          <a:p>
            <a:r>
              <a:t>Title Text</a:t>
            </a:r>
          </a:p>
        </p:txBody>
      </p:sp>
      <p:sp>
        <p:nvSpPr>
          <p:cNvPr id="1577"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578" name="Slide Number"/>
          <p:cNvSpPr txBox="1">
            <a:spLocks noGrp="1"/>
          </p:cNvSpPr>
          <p:nvPr>
            <p:ph type="sldNum" sz="quarter" idx="2"/>
          </p:nvPr>
        </p:nvSpPr>
        <p:spPr>
          <a:xfrm>
            <a:off x="12255500" y="9055100"/>
            <a:ext cx="207765" cy="241300"/>
          </a:xfrm>
          <a:prstGeom prst="rect">
            <a:avLst/>
          </a:prstGeom>
        </p:spPr>
        <p:txBody>
          <a:bodyPr lIns="0" tIns="0" rIns="0" bIns="0">
            <a:spAutoFit/>
          </a:bodyPr>
          <a:lstStyle>
            <a:lvl1pPr algn="r">
              <a:defRPr>
                <a:solidFill>
                  <a:srgbClr val="232323"/>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Category Descriptions">
    <p:spTree>
      <p:nvGrpSpPr>
        <p:cNvPr id="1" name=""/>
        <p:cNvGrpSpPr/>
        <p:nvPr/>
      </p:nvGrpSpPr>
      <p:grpSpPr>
        <a:xfrm>
          <a:off x="0" y="0"/>
          <a:ext cx="0" cy="0"/>
          <a:chOff x="0" y="0"/>
          <a:chExt cx="0" cy="0"/>
        </a:xfrm>
      </p:grpSpPr>
      <p:sp>
        <p:nvSpPr>
          <p:cNvPr id="1585" name="Title Text"/>
          <p:cNvSpPr txBox="1">
            <a:spLocks noGrp="1"/>
          </p:cNvSpPr>
          <p:nvPr>
            <p:ph type="title"/>
          </p:nvPr>
        </p:nvSpPr>
        <p:spPr>
          <a:xfrm>
            <a:off x="907001" y="830774"/>
            <a:ext cx="8531756" cy="1564122"/>
          </a:xfrm>
          <a:prstGeom prst="rect">
            <a:avLst/>
          </a:prstGeom>
        </p:spPr>
        <p:txBody>
          <a:bodyPr lIns="38100" tIns="38100" rIns="38100" bIns="38100" anchor="t"/>
          <a:lstStyle>
            <a:lvl1pPr algn="l" defTabSz="325120">
              <a:lnSpc>
                <a:spcPct val="60000"/>
              </a:lnSpc>
              <a:spcBef>
                <a:spcPts val="1000"/>
              </a:spcBef>
              <a:defRPr sz="7000" spc="-70">
                <a:solidFill>
                  <a:srgbClr val="42556B"/>
                </a:solidFill>
                <a:latin typeface="Avenir Next Demi Bold"/>
                <a:ea typeface="Avenir Next Demi Bold"/>
                <a:cs typeface="Avenir Next Demi Bold"/>
                <a:sym typeface="Avenir Next Demi Bold"/>
              </a:defRPr>
            </a:lvl1pPr>
          </a:lstStyle>
          <a:p>
            <a:r>
              <a:t>Title Text</a:t>
            </a:r>
          </a:p>
        </p:txBody>
      </p:sp>
      <p:sp>
        <p:nvSpPr>
          <p:cNvPr id="1586" name="Rectangle"/>
          <p:cNvSpPr>
            <a:spLocks noGrp="1"/>
          </p:cNvSpPr>
          <p:nvPr>
            <p:ph type="body" sz="quarter" idx="13"/>
          </p:nvPr>
        </p:nvSpPr>
        <p:spPr>
          <a:xfrm>
            <a:off x="914001" y="3271546"/>
            <a:ext cx="3579339" cy="5305542"/>
          </a:xfrm>
          <a:prstGeom prst="rect">
            <a:avLst/>
          </a:prstGeom>
          <a:solidFill>
            <a:srgbClr val="F6F5F7"/>
          </a:solidFill>
          <a:effectLst>
            <a:outerShdw blurRad="63500" dist="25400" dir="5400000" rotWithShape="0">
              <a:srgbClr val="000000">
                <a:alpha val="19083"/>
              </a:srgbClr>
            </a:outerShdw>
          </a:effectLst>
        </p:spPr>
        <p:txBody>
          <a:bodyPr lIns="38100" tIns="38100" rIns="38100" bIns="38100">
            <a:noAutofit/>
          </a:bodyPr>
          <a:lstStyle/>
          <a:p>
            <a:pPr marL="0" indent="0" algn="ctr">
              <a:spcBef>
                <a:spcPts val="0"/>
              </a:spcBef>
              <a:buSzTx/>
              <a:buNone/>
              <a:defRPr sz="2200">
                <a:solidFill>
                  <a:srgbClr val="FFFFFF"/>
                </a:solidFill>
                <a:latin typeface="Avenir Next"/>
                <a:ea typeface="Avenir Next"/>
                <a:cs typeface="Avenir Next"/>
                <a:sym typeface="Avenir Next"/>
              </a:defRPr>
            </a:pPr>
            <a:endParaRPr/>
          </a:p>
        </p:txBody>
      </p:sp>
      <p:sp>
        <p:nvSpPr>
          <p:cNvPr id="1587" name="Rectangle"/>
          <p:cNvSpPr>
            <a:spLocks noGrp="1"/>
          </p:cNvSpPr>
          <p:nvPr>
            <p:ph type="body" sz="quarter" idx="14"/>
          </p:nvPr>
        </p:nvSpPr>
        <p:spPr>
          <a:xfrm>
            <a:off x="4513622" y="2976414"/>
            <a:ext cx="3977556" cy="5895806"/>
          </a:xfrm>
          <a:prstGeom prst="rect">
            <a:avLst/>
          </a:prstGeom>
          <a:solidFill>
            <a:srgbClr val="2C8AC0"/>
          </a:solidFill>
          <a:effectLst>
            <a:outerShdw blurRad="63500" dist="25400" dir="5400000" rotWithShape="0">
              <a:srgbClr val="000000">
                <a:alpha val="19083"/>
              </a:srgbClr>
            </a:outerShdw>
          </a:effectLst>
        </p:spPr>
        <p:txBody>
          <a:bodyPr lIns="38100" tIns="38100" rIns="38100" bIns="38100">
            <a:noAutofit/>
          </a:bodyPr>
          <a:lstStyle/>
          <a:p>
            <a:pPr marL="0" indent="0" algn="ctr">
              <a:spcBef>
                <a:spcPts val="0"/>
              </a:spcBef>
              <a:buSzTx/>
              <a:buNone/>
              <a:defRPr sz="2200">
                <a:solidFill>
                  <a:srgbClr val="FFFFFF"/>
                </a:solidFill>
                <a:latin typeface="Avenir Next"/>
                <a:ea typeface="Avenir Next"/>
                <a:cs typeface="Avenir Next"/>
                <a:sym typeface="Avenir Next"/>
              </a:defRPr>
            </a:pPr>
            <a:endParaRPr/>
          </a:p>
        </p:txBody>
      </p:sp>
      <p:sp>
        <p:nvSpPr>
          <p:cNvPr id="1588" name="Rectangle"/>
          <p:cNvSpPr>
            <a:spLocks noGrp="1"/>
          </p:cNvSpPr>
          <p:nvPr>
            <p:ph type="body" sz="quarter" idx="15"/>
          </p:nvPr>
        </p:nvSpPr>
        <p:spPr>
          <a:xfrm>
            <a:off x="8511460" y="3271546"/>
            <a:ext cx="3579340" cy="5305542"/>
          </a:xfrm>
          <a:prstGeom prst="rect">
            <a:avLst/>
          </a:prstGeom>
          <a:solidFill>
            <a:srgbClr val="F6F5F7"/>
          </a:solidFill>
          <a:effectLst>
            <a:outerShdw blurRad="63500" dist="25400" dir="5400000" rotWithShape="0">
              <a:srgbClr val="000000">
                <a:alpha val="19083"/>
              </a:srgbClr>
            </a:outerShdw>
          </a:effectLst>
        </p:spPr>
        <p:txBody>
          <a:bodyPr lIns="38100" tIns="38100" rIns="38100" bIns="38100">
            <a:noAutofit/>
          </a:bodyPr>
          <a:lstStyle/>
          <a:p>
            <a:pPr marL="0" indent="0" algn="ctr">
              <a:spcBef>
                <a:spcPts val="0"/>
              </a:spcBef>
              <a:buSzTx/>
              <a:buNone/>
              <a:defRPr sz="2200">
                <a:solidFill>
                  <a:srgbClr val="FFFFFF"/>
                </a:solidFill>
                <a:latin typeface="Avenir Next"/>
                <a:ea typeface="Avenir Next"/>
                <a:cs typeface="Avenir Next"/>
                <a:sym typeface="Avenir Next"/>
              </a:defRPr>
            </a:pPr>
            <a:endParaRPr/>
          </a:p>
        </p:txBody>
      </p:sp>
      <p:sp>
        <p:nvSpPr>
          <p:cNvPr id="1589" name="Rounded Rectangle"/>
          <p:cNvSpPr>
            <a:spLocks noGrp="1"/>
          </p:cNvSpPr>
          <p:nvPr>
            <p:ph type="body" sz="quarter" idx="16"/>
          </p:nvPr>
        </p:nvSpPr>
        <p:spPr>
          <a:xfrm>
            <a:off x="1492748" y="7659407"/>
            <a:ext cx="2421845" cy="541868"/>
          </a:xfrm>
          <a:prstGeom prst="roundRect">
            <a:avLst>
              <a:gd name="adj" fmla="val 50000"/>
            </a:avLst>
          </a:prstGeom>
          <a:solidFill>
            <a:srgbClr val="73D2AA"/>
          </a:solidFill>
        </p:spPr>
        <p:txBody>
          <a:bodyPr lIns="38100" tIns="38100" rIns="38100" bIns="38100">
            <a:noAutofit/>
          </a:bodyPr>
          <a:lstStyle/>
          <a:p>
            <a:pPr marL="0" indent="0" algn="ctr">
              <a:spcBef>
                <a:spcPts val="0"/>
              </a:spcBef>
              <a:buSzTx/>
              <a:buNone/>
              <a:defRPr sz="2200">
                <a:solidFill>
                  <a:srgbClr val="FFFFFF"/>
                </a:solidFill>
                <a:latin typeface="Avenir Next"/>
                <a:ea typeface="Avenir Next"/>
                <a:cs typeface="Avenir Next"/>
                <a:sym typeface="Avenir Next"/>
              </a:defRPr>
            </a:pPr>
            <a:endParaRPr/>
          </a:p>
        </p:txBody>
      </p:sp>
      <p:sp>
        <p:nvSpPr>
          <p:cNvPr id="1590" name="Rounded Rectangle"/>
          <p:cNvSpPr>
            <a:spLocks noGrp="1"/>
          </p:cNvSpPr>
          <p:nvPr>
            <p:ph type="body" sz="quarter" idx="17"/>
          </p:nvPr>
        </p:nvSpPr>
        <p:spPr>
          <a:xfrm>
            <a:off x="9090207" y="7659407"/>
            <a:ext cx="2421845" cy="541868"/>
          </a:xfrm>
          <a:prstGeom prst="roundRect">
            <a:avLst>
              <a:gd name="adj" fmla="val 50000"/>
            </a:avLst>
          </a:prstGeom>
          <a:solidFill>
            <a:srgbClr val="73D2AA"/>
          </a:solidFill>
        </p:spPr>
        <p:txBody>
          <a:bodyPr lIns="38100" tIns="38100" rIns="38100" bIns="38100">
            <a:noAutofit/>
          </a:bodyPr>
          <a:lstStyle/>
          <a:p>
            <a:pPr marL="0" indent="0" algn="ctr">
              <a:spcBef>
                <a:spcPts val="0"/>
              </a:spcBef>
              <a:buSzTx/>
              <a:buNone/>
              <a:defRPr sz="2200">
                <a:solidFill>
                  <a:srgbClr val="FFFFFF"/>
                </a:solidFill>
                <a:latin typeface="Avenir Next"/>
                <a:ea typeface="Avenir Next"/>
                <a:cs typeface="Avenir Next"/>
                <a:sym typeface="Avenir Next"/>
              </a:defRPr>
            </a:pPr>
            <a:endParaRPr/>
          </a:p>
        </p:txBody>
      </p:sp>
      <p:sp>
        <p:nvSpPr>
          <p:cNvPr id="1591" name="Rounded Rectangle"/>
          <p:cNvSpPr>
            <a:spLocks noGrp="1"/>
          </p:cNvSpPr>
          <p:nvPr>
            <p:ph type="body" sz="quarter" idx="18"/>
          </p:nvPr>
        </p:nvSpPr>
        <p:spPr>
          <a:xfrm>
            <a:off x="5291478" y="7659407"/>
            <a:ext cx="2421844" cy="541868"/>
          </a:xfrm>
          <a:prstGeom prst="roundRect">
            <a:avLst>
              <a:gd name="adj" fmla="val 50000"/>
            </a:avLst>
          </a:prstGeom>
          <a:solidFill>
            <a:srgbClr val="F6F5F7"/>
          </a:solidFill>
        </p:spPr>
        <p:txBody>
          <a:bodyPr lIns="38100" tIns="38100" rIns="38100" bIns="38100">
            <a:noAutofit/>
          </a:bodyPr>
          <a:lstStyle/>
          <a:p>
            <a:pPr marL="0" indent="0" algn="ctr">
              <a:spcBef>
                <a:spcPts val="0"/>
              </a:spcBef>
              <a:buSzTx/>
              <a:buNone/>
              <a:defRPr sz="2200">
                <a:solidFill>
                  <a:srgbClr val="FFFFFF"/>
                </a:solidFill>
                <a:latin typeface="Avenir Next"/>
                <a:ea typeface="Avenir Next"/>
                <a:cs typeface="Avenir Next"/>
                <a:sym typeface="Avenir Next"/>
              </a:defRPr>
            </a:pPr>
            <a:endParaRPr/>
          </a:p>
        </p:txBody>
      </p:sp>
      <p:sp>
        <p:nvSpPr>
          <p:cNvPr id="1592" name="Mirum est notare quam littera gothica, quam, formas humanitatis per seacula quarta decima et quinta decima."/>
          <p:cNvSpPr txBox="1">
            <a:spLocks noGrp="1"/>
          </p:cNvSpPr>
          <p:nvPr>
            <p:ph type="body" sz="quarter" idx="19"/>
          </p:nvPr>
        </p:nvSpPr>
        <p:spPr>
          <a:xfrm>
            <a:off x="1229709" y="5623886"/>
            <a:ext cx="2955676" cy="1875771"/>
          </a:xfrm>
          <a:prstGeom prst="rect">
            <a:avLst/>
          </a:prstGeom>
        </p:spPr>
        <p:txBody>
          <a:bodyPr lIns="38100" tIns="38100" rIns="38100" bIns="38100" anchor="t"/>
          <a:lstStyle>
            <a:lvl1pPr marL="0" indent="0" algn="ctr" defTabSz="276352">
              <a:spcBef>
                <a:spcPts val="400"/>
              </a:spcBef>
              <a:buSzTx/>
              <a:buNone/>
              <a:defRPr sz="2040">
                <a:solidFill>
                  <a:srgbClr val="2F3441"/>
                </a:solidFill>
                <a:latin typeface="Avenir Next"/>
                <a:ea typeface="Avenir Next"/>
                <a:cs typeface="Avenir Next"/>
                <a:sym typeface="Avenir Next"/>
              </a:defRPr>
            </a:lvl1pPr>
          </a:lstStyle>
          <a:p>
            <a:r>
              <a:t>Mirum est notare quam littera gothica, quam, formas humanitatis per seacula quarta decima et quinta decima.</a:t>
            </a:r>
          </a:p>
        </p:txBody>
      </p:sp>
      <p:sp>
        <p:nvSpPr>
          <p:cNvPr id="1593" name="Category"/>
          <p:cNvSpPr txBox="1">
            <a:spLocks noGrp="1"/>
          </p:cNvSpPr>
          <p:nvPr>
            <p:ph type="body" sz="quarter" idx="20"/>
          </p:nvPr>
        </p:nvSpPr>
        <p:spPr>
          <a:xfrm>
            <a:off x="1225832" y="4922269"/>
            <a:ext cx="2955676" cy="541868"/>
          </a:xfrm>
          <a:prstGeom prst="rect">
            <a:avLst/>
          </a:prstGeom>
        </p:spPr>
        <p:txBody>
          <a:bodyPr lIns="0" tIns="0" rIns="0" bIns="0"/>
          <a:lstStyle>
            <a:lvl1pPr marL="0" indent="0" algn="ctr" defTabSz="325120">
              <a:lnSpc>
                <a:spcPct val="80000"/>
              </a:lnSpc>
              <a:spcBef>
                <a:spcPts val="1000"/>
              </a:spcBef>
              <a:buSzTx/>
              <a:buNone/>
              <a:defRPr sz="2200" b="1" spc="-22">
                <a:solidFill>
                  <a:srgbClr val="42556B"/>
                </a:solidFill>
                <a:latin typeface="Avenir Next"/>
                <a:ea typeface="Avenir Next"/>
                <a:cs typeface="Avenir Next"/>
                <a:sym typeface="Avenir Next"/>
              </a:defRPr>
            </a:lvl1pPr>
          </a:lstStyle>
          <a:p>
            <a:r>
              <a:t>Category</a:t>
            </a:r>
          </a:p>
        </p:txBody>
      </p:sp>
      <p:sp>
        <p:nvSpPr>
          <p:cNvPr id="1594" name="Mirum est notare quam littera gothica, quam, formas humanitatis per seacula quarta decima et quinta decima."/>
          <p:cNvSpPr txBox="1">
            <a:spLocks noGrp="1"/>
          </p:cNvSpPr>
          <p:nvPr>
            <p:ph type="body" sz="quarter" idx="21"/>
          </p:nvPr>
        </p:nvSpPr>
        <p:spPr>
          <a:xfrm>
            <a:off x="8825230" y="5623886"/>
            <a:ext cx="2955676" cy="1875771"/>
          </a:xfrm>
          <a:prstGeom prst="rect">
            <a:avLst/>
          </a:prstGeom>
        </p:spPr>
        <p:txBody>
          <a:bodyPr lIns="38100" tIns="38100" rIns="38100" bIns="38100" anchor="t"/>
          <a:lstStyle>
            <a:lvl1pPr marL="0" indent="0" algn="ctr" defTabSz="276352">
              <a:spcBef>
                <a:spcPts val="400"/>
              </a:spcBef>
              <a:buSzTx/>
              <a:buNone/>
              <a:defRPr sz="2040">
                <a:solidFill>
                  <a:srgbClr val="2F3441"/>
                </a:solidFill>
                <a:latin typeface="Avenir Next"/>
                <a:ea typeface="Avenir Next"/>
                <a:cs typeface="Avenir Next"/>
                <a:sym typeface="Avenir Next"/>
              </a:defRPr>
            </a:lvl1pPr>
          </a:lstStyle>
          <a:p>
            <a:r>
              <a:t>Mirum est notare quam littera gothica, quam, formas humanitatis per seacula quarta decima et quinta decima.</a:t>
            </a:r>
          </a:p>
        </p:txBody>
      </p:sp>
      <p:sp>
        <p:nvSpPr>
          <p:cNvPr id="1595" name="Category"/>
          <p:cNvSpPr txBox="1">
            <a:spLocks noGrp="1"/>
          </p:cNvSpPr>
          <p:nvPr>
            <p:ph type="body" sz="quarter" idx="22"/>
          </p:nvPr>
        </p:nvSpPr>
        <p:spPr>
          <a:xfrm>
            <a:off x="8821353" y="4922269"/>
            <a:ext cx="2955676" cy="541868"/>
          </a:xfrm>
          <a:prstGeom prst="rect">
            <a:avLst/>
          </a:prstGeom>
        </p:spPr>
        <p:txBody>
          <a:bodyPr lIns="0" tIns="0" rIns="0" bIns="0"/>
          <a:lstStyle>
            <a:lvl1pPr marL="0" indent="0" algn="ctr" defTabSz="325120">
              <a:lnSpc>
                <a:spcPct val="80000"/>
              </a:lnSpc>
              <a:spcBef>
                <a:spcPts val="1000"/>
              </a:spcBef>
              <a:buSzTx/>
              <a:buNone/>
              <a:defRPr sz="2200" b="1" spc="-22">
                <a:solidFill>
                  <a:srgbClr val="42556B"/>
                </a:solidFill>
                <a:latin typeface="Avenir Next"/>
                <a:ea typeface="Avenir Next"/>
                <a:cs typeface="Avenir Next"/>
                <a:sym typeface="Avenir Next"/>
              </a:defRPr>
            </a:lvl1pPr>
          </a:lstStyle>
          <a:p>
            <a:r>
              <a:t>Category</a:t>
            </a:r>
          </a:p>
        </p:txBody>
      </p:sp>
      <p:sp>
        <p:nvSpPr>
          <p:cNvPr id="1596" name="Mirum est notare quam littera gothica, quam, formas humanitatis per seacula quarta decima et quinta decima."/>
          <p:cNvSpPr txBox="1">
            <a:spLocks noGrp="1"/>
          </p:cNvSpPr>
          <p:nvPr>
            <p:ph type="body" sz="quarter" idx="23"/>
          </p:nvPr>
        </p:nvSpPr>
        <p:spPr>
          <a:xfrm>
            <a:off x="5026500" y="5623886"/>
            <a:ext cx="2955676" cy="1875771"/>
          </a:xfrm>
          <a:prstGeom prst="rect">
            <a:avLst/>
          </a:prstGeom>
        </p:spPr>
        <p:txBody>
          <a:bodyPr lIns="38100" tIns="38100" rIns="38100" bIns="38100" anchor="t"/>
          <a:lstStyle>
            <a:lvl1pPr marL="0" indent="0" algn="ctr" defTabSz="276352">
              <a:spcBef>
                <a:spcPts val="400"/>
              </a:spcBef>
              <a:buSzTx/>
              <a:buNone/>
              <a:defRPr sz="2040">
                <a:solidFill>
                  <a:srgbClr val="FFFFFF"/>
                </a:solidFill>
                <a:latin typeface="Avenir Next"/>
                <a:ea typeface="Avenir Next"/>
                <a:cs typeface="Avenir Next"/>
                <a:sym typeface="Avenir Next"/>
              </a:defRPr>
            </a:lvl1pPr>
          </a:lstStyle>
          <a:p>
            <a:r>
              <a:t>Mirum est notare quam littera gothica, quam, formas humanitatis per seacula quarta decima et quinta decima.</a:t>
            </a:r>
          </a:p>
        </p:txBody>
      </p:sp>
      <p:sp>
        <p:nvSpPr>
          <p:cNvPr id="1597" name="Category"/>
          <p:cNvSpPr txBox="1">
            <a:spLocks noGrp="1"/>
          </p:cNvSpPr>
          <p:nvPr>
            <p:ph type="body" sz="quarter" idx="24"/>
          </p:nvPr>
        </p:nvSpPr>
        <p:spPr>
          <a:xfrm>
            <a:off x="5022624" y="4922269"/>
            <a:ext cx="2955676" cy="541868"/>
          </a:xfrm>
          <a:prstGeom prst="rect">
            <a:avLst/>
          </a:prstGeom>
        </p:spPr>
        <p:txBody>
          <a:bodyPr lIns="0" tIns="0" rIns="0" bIns="0"/>
          <a:lstStyle>
            <a:lvl1pPr marL="0" indent="0" algn="ctr" defTabSz="325120">
              <a:lnSpc>
                <a:spcPct val="80000"/>
              </a:lnSpc>
              <a:spcBef>
                <a:spcPts val="1000"/>
              </a:spcBef>
              <a:buSzTx/>
              <a:buNone/>
              <a:defRPr sz="2200" b="1" spc="-22">
                <a:solidFill>
                  <a:srgbClr val="FFFFFF"/>
                </a:solidFill>
                <a:latin typeface="Avenir Next"/>
                <a:ea typeface="Avenir Next"/>
                <a:cs typeface="Avenir Next"/>
                <a:sym typeface="Avenir Next"/>
              </a:defRPr>
            </a:lvl1pPr>
          </a:lstStyle>
          <a:p>
            <a:r>
              <a:t>Category</a:t>
            </a:r>
          </a:p>
        </p:txBody>
      </p:sp>
      <p:sp>
        <p:nvSpPr>
          <p:cNvPr id="1598" name="Shape"/>
          <p:cNvSpPr>
            <a:spLocks noGrp="1"/>
          </p:cNvSpPr>
          <p:nvPr>
            <p:ph type="body" sz="quarter" idx="25"/>
          </p:nvPr>
        </p:nvSpPr>
        <p:spPr>
          <a:xfrm>
            <a:off x="2318671" y="3848779"/>
            <a:ext cx="769999" cy="697829"/>
          </a:xfrm>
          <a:custGeom>
            <a:avLst/>
            <a:gdLst/>
            <a:ahLst/>
            <a:cxnLst>
              <a:cxn ang="0">
                <a:pos x="wd2" y="hd2"/>
              </a:cxn>
              <a:cxn ang="5400000">
                <a:pos x="wd2" y="hd2"/>
              </a:cxn>
              <a:cxn ang="10800000">
                <a:pos x="wd2" y="hd2"/>
              </a:cxn>
              <a:cxn ang="16200000">
                <a:pos x="wd2" y="hd2"/>
              </a:cxn>
            </a:cxnLst>
            <a:rect l="0" t="0" r="r" b="b"/>
            <a:pathLst>
              <a:path w="20595" h="20496" extrusionOk="0">
                <a:moveTo>
                  <a:pt x="18898" y="1864"/>
                </a:moveTo>
                <a:cubicBezTo>
                  <a:pt x="16636" y="-621"/>
                  <a:pt x="12968" y="-621"/>
                  <a:pt x="10707" y="1864"/>
                </a:cubicBezTo>
                <a:lnTo>
                  <a:pt x="1318" y="12054"/>
                </a:lnTo>
                <a:cubicBezTo>
                  <a:pt x="-439" y="13983"/>
                  <a:pt x="-439" y="17122"/>
                  <a:pt x="1318" y="19050"/>
                </a:cubicBezTo>
                <a:cubicBezTo>
                  <a:pt x="3073" y="20979"/>
                  <a:pt x="5932" y="20979"/>
                  <a:pt x="7688" y="19050"/>
                </a:cubicBezTo>
                <a:lnTo>
                  <a:pt x="17078" y="8860"/>
                </a:lnTo>
                <a:cubicBezTo>
                  <a:pt x="18335" y="7480"/>
                  <a:pt x="18335" y="5243"/>
                  <a:pt x="17078" y="3863"/>
                </a:cubicBezTo>
                <a:cubicBezTo>
                  <a:pt x="15821" y="2483"/>
                  <a:pt x="13784" y="2483"/>
                  <a:pt x="12528" y="3863"/>
                </a:cubicBezTo>
                <a:lnTo>
                  <a:pt x="5468" y="11615"/>
                </a:lnTo>
                <a:cubicBezTo>
                  <a:pt x="5216" y="11891"/>
                  <a:pt x="5216" y="12337"/>
                  <a:pt x="5468" y="12615"/>
                </a:cubicBezTo>
                <a:cubicBezTo>
                  <a:pt x="5719" y="12891"/>
                  <a:pt x="6126" y="12891"/>
                  <a:pt x="6378" y="12615"/>
                </a:cubicBezTo>
                <a:lnTo>
                  <a:pt x="13438" y="4863"/>
                </a:lnTo>
                <a:cubicBezTo>
                  <a:pt x="14191" y="4036"/>
                  <a:pt x="15415" y="4036"/>
                  <a:pt x="16168" y="4863"/>
                </a:cubicBezTo>
                <a:cubicBezTo>
                  <a:pt x="16921" y="5689"/>
                  <a:pt x="16921" y="7034"/>
                  <a:pt x="16168" y="7861"/>
                </a:cubicBezTo>
                <a:lnTo>
                  <a:pt x="6778" y="18050"/>
                </a:lnTo>
                <a:cubicBezTo>
                  <a:pt x="5521" y="19431"/>
                  <a:pt x="3485" y="19431"/>
                  <a:pt x="2228" y="18050"/>
                </a:cubicBezTo>
                <a:cubicBezTo>
                  <a:pt x="971" y="16671"/>
                  <a:pt x="971" y="14433"/>
                  <a:pt x="2228" y="13054"/>
                </a:cubicBezTo>
                <a:lnTo>
                  <a:pt x="11526" y="2964"/>
                </a:lnTo>
                <a:cubicBezTo>
                  <a:pt x="13285" y="1031"/>
                  <a:pt x="16139" y="1031"/>
                  <a:pt x="17896" y="2964"/>
                </a:cubicBezTo>
                <a:cubicBezTo>
                  <a:pt x="19658" y="4897"/>
                  <a:pt x="19658" y="8028"/>
                  <a:pt x="17897" y="9960"/>
                </a:cubicBezTo>
                <a:lnTo>
                  <a:pt x="10929" y="17611"/>
                </a:lnTo>
                <a:cubicBezTo>
                  <a:pt x="10677" y="17888"/>
                  <a:pt x="10677" y="18335"/>
                  <a:pt x="10929" y="18610"/>
                </a:cubicBezTo>
                <a:cubicBezTo>
                  <a:pt x="11182" y="18888"/>
                  <a:pt x="11589" y="18888"/>
                  <a:pt x="11840" y="18610"/>
                </a:cubicBezTo>
                <a:lnTo>
                  <a:pt x="18898" y="10860"/>
                </a:lnTo>
                <a:cubicBezTo>
                  <a:pt x="21161" y="8376"/>
                  <a:pt x="21161" y="4348"/>
                  <a:pt x="18898" y="1864"/>
                </a:cubicBezTo>
              </a:path>
            </a:pathLst>
          </a:custGeom>
          <a:solidFill>
            <a:srgbClr val="73D2AA"/>
          </a:solidFill>
        </p:spPr>
        <p:txBody>
          <a:bodyPr lIns="20320" tIns="20320" rIns="20320" bIns="20320">
            <a:noAutofit/>
          </a:bodyPr>
          <a:lstStyle/>
          <a:p>
            <a:pPr marL="0" indent="0" algn="ctr">
              <a:spcBef>
                <a:spcPts val="0"/>
              </a:spcBef>
              <a:buSzTx/>
              <a:buNone/>
              <a:defRPr sz="2200">
                <a:solidFill>
                  <a:srgbClr val="FFFFFF"/>
                </a:solidFill>
                <a:latin typeface="Avenir Next"/>
                <a:ea typeface="Avenir Next"/>
                <a:cs typeface="Avenir Next"/>
                <a:sym typeface="Avenir Next"/>
              </a:defRPr>
            </a:pPr>
            <a:endParaRPr/>
          </a:p>
        </p:txBody>
      </p:sp>
      <p:sp>
        <p:nvSpPr>
          <p:cNvPr id="1599" name="Shape"/>
          <p:cNvSpPr>
            <a:spLocks noGrp="1"/>
          </p:cNvSpPr>
          <p:nvPr>
            <p:ph type="body" sz="quarter" idx="26"/>
          </p:nvPr>
        </p:nvSpPr>
        <p:spPr>
          <a:xfrm>
            <a:off x="9916130" y="3812695"/>
            <a:ext cx="769999" cy="769997"/>
          </a:xfrm>
          <a:custGeom>
            <a:avLst/>
            <a:gdLst/>
            <a:ahLst/>
            <a:cxnLst>
              <a:cxn ang="0">
                <a:pos x="wd2" y="hd2"/>
              </a:cxn>
              <a:cxn ang="5400000">
                <a:pos x="wd2" y="hd2"/>
              </a:cxn>
              <a:cxn ang="10800000">
                <a:pos x="wd2" y="hd2"/>
              </a:cxn>
              <a:cxn ang="16200000">
                <a:pos x="wd2" y="hd2"/>
              </a:cxn>
            </a:cxnLst>
            <a:rect l="0" t="0" r="r" b="b"/>
            <a:pathLst>
              <a:path w="21552" h="21536" extrusionOk="0">
                <a:moveTo>
                  <a:pt x="16984" y="19928"/>
                </a:moveTo>
                <a:lnTo>
                  <a:pt x="11167" y="17602"/>
                </a:lnTo>
                <a:lnTo>
                  <a:pt x="19703" y="3624"/>
                </a:lnTo>
                <a:cubicBezTo>
                  <a:pt x="19703" y="3624"/>
                  <a:pt x="16984" y="19928"/>
                  <a:pt x="16984" y="19928"/>
                </a:cubicBezTo>
                <a:close/>
                <a:moveTo>
                  <a:pt x="8788" y="19698"/>
                </a:moveTo>
                <a:lnTo>
                  <a:pt x="6723" y="16602"/>
                </a:lnTo>
                <a:lnTo>
                  <a:pt x="19505" y="2669"/>
                </a:lnTo>
                <a:cubicBezTo>
                  <a:pt x="19505" y="2669"/>
                  <a:pt x="8788" y="19698"/>
                  <a:pt x="8788" y="19698"/>
                </a:cubicBezTo>
                <a:close/>
                <a:moveTo>
                  <a:pt x="2013" y="14050"/>
                </a:moveTo>
                <a:lnTo>
                  <a:pt x="17797" y="3535"/>
                </a:lnTo>
                <a:lnTo>
                  <a:pt x="6222" y="16153"/>
                </a:lnTo>
                <a:cubicBezTo>
                  <a:pt x="6222" y="16153"/>
                  <a:pt x="2013" y="14050"/>
                  <a:pt x="2013" y="14050"/>
                </a:cubicBezTo>
                <a:close/>
                <a:moveTo>
                  <a:pt x="21244" y="108"/>
                </a:moveTo>
                <a:cubicBezTo>
                  <a:pt x="21019" y="-37"/>
                  <a:pt x="20729" y="-36"/>
                  <a:pt x="20506" y="114"/>
                </a:cubicBezTo>
                <a:lnTo>
                  <a:pt x="301" y="13573"/>
                </a:lnTo>
                <a:cubicBezTo>
                  <a:pt x="101" y="13706"/>
                  <a:pt x="-13" y="13935"/>
                  <a:pt x="1" y="14175"/>
                </a:cubicBezTo>
                <a:cubicBezTo>
                  <a:pt x="17" y="14415"/>
                  <a:pt x="159" y="14628"/>
                  <a:pt x="373" y="14735"/>
                </a:cubicBezTo>
                <a:lnTo>
                  <a:pt x="5601" y="17347"/>
                </a:lnTo>
                <a:lnTo>
                  <a:pt x="8195" y="21236"/>
                </a:lnTo>
                <a:cubicBezTo>
                  <a:pt x="8317" y="21418"/>
                  <a:pt x="8519" y="21529"/>
                  <a:pt x="8738" y="21536"/>
                </a:cubicBezTo>
                <a:lnTo>
                  <a:pt x="8756" y="21536"/>
                </a:lnTo>
                <a:cubicBezTo>
                  <a:pt x="8968" y="21536"/>
                  <a:pt x="9168" y="21436"/>
                  <a:pt x="9294" y="21266"/>
                </a:cubicBezTo>
                <a:lnTo>
                  <a:pt x="11005" y="18987"/>
                </a:lnTo>
                <a:lnTo>
                  <a:pt x="17261" y="21487"/>
                </a:lnTo>
                <a:cubicBezTo>
                  <a:pt x="17449" y="21563"/>
                  <a:pt x="17664" y="21549"/>
                  <a:pt x="17841" y="21449"/>
                </a:cubicBezTo>
                <a:cubicBezTo>
                  <a:pt x="18019" y="21349"/>
                  <a:pt x="18143" y="21175"/>
                  <a:pt x="18176" y="20973"/>
                </a:cubicBezTo>
                <a:lnTo>
                  <a:pt x="21544" y="784"/>
                </a:lnTo>
                <a:cubicBezTo>
                  <a:pt x="21587" y="519"/>
                  <a:pt x="21470" y="254"/>
                  <a:pt x="21244" y="108"/>
                </a:cubicBezTo>
              </a:path>
            </a:pathLst>
          </a:custGeom>
          <a:solidFill>
            <a:srgbClr val="73D2AA"/>
          </a:solidFill>
        </p:spPr>
        <p:txBody>
          <a:bodyPr lIns="20320" tIns="20320" rIns="20320" bIns="20320">
            <a:noAutofit/>
          </a:bodyPr>
          <a:lstStyle/>
          <a:p>
            <a:pPr marL="0" indent="0" algn="ctr">
              <a:spcBef>
                <a:spcPts val="0"/>
              </a:spcBef>
              <a:buSzTx/>
              <a:buNone/>
              <a:defRPr sz="2200">
                <a:solidFill>
                  <a:srgbClr val="FFFFFF"/>
                </a:solidFill>
                <a:latin typeface="Avenir Next"/>
                <a:ea typeface="Avenir Next"/>
                <a:cs typeface="Avenir Next"/>
                <a:sym typeface="Avenir Next"/>
              </a:defRPr>
            </a:pPr>
            <a:endParaRPr/>
          </a:p>
        </p:txBody>
      </p:sp>
      <p:sp>
        <p:nvSpPr>
          <p:cNvPr id="1600" name="Shape"/>
          <p:cNvSpPr>
            <a:spLocks noGrp="1"/>
          </p:cNvSpPr>
          <p:nvPr>
            <p:ph type="body" sz="quarter" idx="27"/>
          </p:nvPr>
        </p:nvSpPr>
        <p:spPr>
          <a:xfrm>
            <a:off x="5996973" y="3503953"/>
            <a:ext cx="1010854" cy="1010876"/>
          </a:xfrm>
          <a:custGeom>
            <a:avLst/>
            <a:gdLst/>
            <a:ahLst/>
            <a:cxnLst>
              <a:cxn ang="0">
                <a:pos x="wd2" y="hd2"/>
              </a:cxn>
              <a:cxn ang="5400000">
                <a:pos x="wd2" y="hd2"/>
              </a:cxn>
              <a:cxn ang="10800000">
                <a:pos x="wd2" y="hd2"/>
              </a:cxn>
              <a:cxn ang="16200000">
                <a:pos x="wd2" y="hd2"/>
              </a:cxn>
            </a:cxnLst>
            <a:rect l="0" t="0" r="r" b="b"/>
            <a:pathLst>
              <a:path w="21287" h="21562" extrusionOk="0">
                <a:moveTo>
                  <a:pt x="11466" y="4"/>
                </a:moveTo>
                <a:cubicBezTo>
                  <a:pt x="10667" y="-38"/>
                  <a:pt x="9890" y="266"/>
                  <a:pt x="9325" y="838"/>
                </a:cubicBezTo>
                <a:lnTo>
                  <a:pt x="825" y="9449"/>
                </a:lnTo>
                <a:cubicBezTo>
                  <a:pt x="-275" y="10564"/>
                  <a:pt x="-275" y="12379"/>
                  <a:pt x="825" y="13494"/>
                </a:cubicBezTo>
                <a:lnTo>
                  <a:pt x="7967" y="20728"/>
                </a:lnTo>
                <a:cubicBezTo>
                  <a:pt x="8500" y="21268"/>
                  <a:pt x="9210" y="21562"/>
                  <a:pt x="9964" y="21562"/>
                </a:cubicBezTo>
                <a:cubicBezTo>
                  <a:pt x="10717" y="21562"/>
                  <a:pt x="11427" y="21268"/>
                  <a:pt x="11960" y="20728"/>
                </a:cubicBezTo>
                <a:lnTo>
                  <a:pt x="20460" y="12117"/>
                </a:lnTo>
                <a:cubicBezTo>
                  <a:pt x="21025" y="11546"/>
                  <a:pt x="21325" y="10758"/>
                  <a:pt x="21283" y="9949"/>
                </a:cubicBezTo>
                <a:cubicBezTo>
                  <a:pt x="21283" y="9949"/>
                  <a:pt x="20933" y="3069"/>
                  <a:pt x="20933" y="3069"/>
                </a:cubicBezTo>
                <a:cubicBezTo>
                  <a:pt x="20857" y="1604"/>
                  <a:pt x="19704" y="456"/>
                  <a:pt x="18258" y="380"/>
                </a:cubicBezTo>
                <a:lnTo>
                  <a:pt x="11466" y="4"/>
                </a:lnTo>
                <a:close/>
                <a:moveTo>
                  <a:pt x="11322" y="1339"/>
                </a:moveTo>
                <a:cubicBezTo>
                  <a:pt x="11347" y="1339"/>
                  <a:pt x="11378" y="1337"/>
                  <a:pt x="11404" y="1339"/>
                </a:cubicBezTo>
                <a:lnTo>
                  <a:pt x="18175" y="1693"/>
                </a:lnTo>
                <a:cubicBezTo>
                  <a:pt x="18947" y="1733"/>
                  <a:pt x="19575" y="2371"/>
                  <a:pt x="19616" y="3153"/>
                </a:cubicBezTo>
                <a:lnTo>
                  <a:pt x="19966" y="10012"/>
                </a:lnTo>
                <a:cubicBezTo>
                  <a:pt x="19988" y="10442"/>
                  <a:pt x="19835" y="10874"/>
                  <a:pt x="19534" y="11179"/>
                </a:cubicBezTo>
                <a:lnTo>
                  <a:pt x="11034" y="19790"/>
                </a:lnTo>
                <a:cubicBezTo>
                  <a:pt x="10465" y="20366"/>
                  <a:pt x="9462" y="20366"/>
                  <a:pt x="8893" y="19790"/>
                </a:cubicBezTo>
                <a:lnTo>
                  <a:pt x="1752" y="12555"/>
                </a:lnTo>
                <a:cubicBezTo>
                  <a:pt x="1165" y="11961"/>
                  <a:pt x="1165" y="10983"/>
                  <a:pt x="1752" y="10387"/>
                </a:cubicBezTo>
                <a:lnTo>
                  <a:pt x="10252" y="1776"/>
                </a:lnTo>
                <a:cubicBezTo>
                  <a:pt x="10534" y="1490"/>
                  <a:pt x="10923" y="1339"/>
                  <a:pt x="11322" y="1339"/>
                </a:cubicBezTo>
                <a:close/>
                <a:moveTo>
                  <a:pt x="15006" y="4007"/>
                </a:moveTo>
                <a:cubicBezTo>
                  <a:pt x="14360" y="4007"/>
                  <a:pt x="13727" y="4240"/>
                  <a:pt x="13257" y="4716"/>
                </a:cubicBezTo>
                <a:cubicBezTo>
                  <a:pt x="12786" y="5193"/>
                  <a:pt x="12516" y="5835"/>
                  <a:pt x="12516" y="6509"/>
                </a:cubicBezTo>
                <a:cubicBezTo>
                  <a:pt x="12516" y="7183"/>
                  <a:pt x="12786" y="7825"/>
                  <a:pt x="13257" y="8302"/>
                </a:cubicBezTo>
                <a:cubicBezTo>
                  <a:pt x="13727" y="8780"/>
                  <a:pt x="14340" y="9032"/>
                  <a:pt x="15006" y="9032"/>
                </a:cubicBezTo>
                <a:cubicBezTo>
                  <a:pt x="15672" y="9032"/>
                  <a:pt x="16305" y="8780"/>
                  <a:pt x="16776" y="8302"/>
                </a:cubicBezTo>
                <a:cubicBezTo>
                  <a:pt x="17247" y="7825"/>
                  <a:pt x="17496" y="7183"/>
                  <a:pt x="17496" y="6509"/>
                </a:cubicBezTo>
                <a:cubicBezTo>
                  <a:pt x="17496" y="5835"/>
                  <a:pt x="17247" y="5193"/>
                  <a:pt x="16776" y="4716"/>
                </a:cubicBezTo>
                <a:cubicBezTo>
                  <a:pt x="16305" y="4240"/>
                  <a:pt x="15652" y="4007"/>
                  <a:pt x="15006" y="4007"/>
                </a:cubicBezTo>
                <a:close/>
                <a:moveTo>
                  <a:pt x="15006" y="4654"/>
                </a:moveTo>
                <a:cubicBezTo>
                  <a:pt x="15496" y="4654"/>
                  <a:pt x="15957" y="4844"/>
                  <a:pt x="16303" y="5196"/>
                </a:cubicBezTo>
                <a:cubicBezTo>
                  <a:pt x="16649" y="5546"/>
                  <a:pt x="16838" y="6013"/>
                  <a:pt x="16838" y="6509"/>
                </a:cubicBezTo>
                <a:cubicBezTo>
                  <a:pt x="16838" y="7006"/>
                  <a:pt x="16649" y="7472"/>
                  <a:pt x="16303" y="7823"/>
                </a:cubicBezTo>
                <a:cubicBezTo>
                  <a:pt x="15609" y="8525"/>
                  <a:pt x="14402" y="8526"/>
                  <a:pt x="13709" y="7823"/>
                </a:cubicBezTo>
                <a:cubicBezTo>
                  <a:pt x="13363" y="7472"/>
                  <a:pt x="13174" y="7006"/>
                  <a:pt x="13174" y="6509"/>
                </a:cubicBezTo>
                <a:cubicBezTo>
                  <a:pt x="13174" y="6013"/>
                  <a:pt x="13363" y="5546"/>
                  <a:pt x="13709" y="5196"/>
                </a:cubicBezTo>
                <a:cubicBezTo>
                  <a:pt x="14056" y="4844"/>
                  <a:pt x="14516" y="4654"/>
                  <a:pt x="15006" y="4654"/>
                </a:cubicBezTo>
                <a:close/>
              </a:path>
            </a:pathLst>
          </a:custGeom>
          <a:solidFill>
            <a:srgbClr val="FFFFFF"/>
          </a:solidFill>
          <a:ln w="25400"/>
        </p:spPr>
        <p:txBody>
          <a:bodyPr lIns="20320" tIns="20320" rIns="20320" bIns="20320">
            <a:noAutofit/>
          </a:bodyPr>
          <a:lstStyle/>
          <a:p>
            <a:pPr marL="0" indent="0" algn="ctr" defTabSz="325120">
              <a:spcBef>
                <a:spcPts val="0"/>
              </a:spcBef>
              <a:buSzTx/>
              <a:buNone/>
              <a:defRPr sz="2000">
                <a:solidFill>
                  <a:srgbClr val="FFFFFF"/>
                </a:solidFill>
                <a:effectLst>
                  <a:outerShdw blurRad="38100" dist="12700" dir="5400000" rotWithShape="0">
                    <a:srgbClr val="000000">
                      <a:alpha val="50000"/>
                    </a:srgbClr>
                  </a:outerShdw>
                </a:effectLst>
                <a:latin typeface="Avenir Next"/>
                <a:ea typeface="Avenir Next"/>
                <a:cs typeface="Avenir Next"/>
                <a:sym typeface="Avenir Next"/>
              </a:defRPr>
            </a:pPr>
            <a:endParaRPr/>
          </a:p>
        </p:txBody>
      </p:sp>
      <p:sp>
        <p:nvSpPr>
          <p:cNvPr id="1601" name="Shape"/>
          <p:cNvSpPr>
            <a:spLocks noGrp="1"/>
          </p:cNvSpPr>
          <p:nvPr>
            <p:ph type="body" sz="quarter" idx="28"/>
          </p:nvPr>
        </p:nvSpPr>
        <p:spPr>
          <a:xfrm>
            <a:off x="794317" y="3135273"/>
            <a:ext cx="1748235" cy="1748236"/>
          </a:xfrm>
          <a:custGeom>
            <a:avLst/>
            <a:gdLst/>
            <a:ahLst/>
            <a:cxnLst>
              <a:cxn ang="0">
                <a:pos x="wd2" y="hd2"/>
              </a:cxn>
              <a:cxn ang="5400000">
                <a:pos x="wd2" y="hd2"/>
              </a:cxn>
              <a:cxn ang="10800000">
                <a:pos x="wd2" y="hd2"/>
              </a:cxn>
              <a:cxn ang="16200000">
                <a:pos x="wd2" y="hd2"/>
              </a:cxn>
            </a:cxnLst>
            <a:rect l="0" t="0" r="r" b="b"/>
            <a:pathLst>
              <a:path w="21600" h="21600" extrusionOk="0">
                <a:moveTo>
                  <a:pt x="12818" y="0"/>
                </a:moveTo>
                <a:lnTo>
                  <a:pt x="0" y="12813"/>
                </a:lnTo>
                <a:lnTo>
                  <a:pt x="0" y="21600"/>
                </a:lnTo>
                <a:lnTo>
                  <a:pt x="21600" y="0"/>
                </a:lnTo>
                <a:lnTo>
                  <a:pt x="12818" y="0"/>
                </a:lnTo>
                <a:close/>
              </a:path>
            </a:pathLst>
          </a:custGeom>
          <a:solidFill>
            <a:srgbClr val="73D2AA"/>
          </a:solidFill>
        </p:spPr>
        <p:txBody>
          <a:bodyPr lIns="38100" tIns="38100" rIns="38100" bIns="38100">
            <a:noAutofit/>
          </a:bodyPr>
          <a:lstStyle/>
          <a:p>
            <a:pPr marL="0" indent="0" algn="ctr">
              <a:spcBef>
                <a:spcPts val="0"/>
              </a:spcBef>
              <a:buSzTx/>
              <a:buNone/>
              <a:defRPr sz="2200">
                <a:solidFill>
                  <a:srgbClr val="FFFFFF"/>
                </a:solidFill>
                <a:latin typeface="Avenir Next"/>
                <a:ea typeface="Avenir Next"/>
                <a:cs typeface="Avenir Next"/>
                <a:sym typeface="Avenir Next"/>
              </a:defRPr>
            </a:pPr>
            <a:endParaRPr/>
          </a:p>
        </p:txBody>
      </p:sp>
      <p:sp>
        <p:nvSpPr>
          <p:cNvPr id="1602" name="NEW!"/>
          <p:cNvSpPr txBox="1">
            <a:spLocks noGrp="1"/>
          </p:cNvSpPr>
          <p:nvPr>
            <p:ph type="body" sz="quarter" idx="29"/>
          </p:nvPr>
        </p:nvSpPr>
        <p:spPr>
          <a:xfrm rot="18900000">
            <a:off x="736433" y="3585910"/>
            <a:ext cx="1466552" cy="541868"/>
          </a:xfrm>
          <a:prstGeom prst="rect">
            <a:avLst/>
          </a:prstGeom>
        </p:spPr>
        <p:txBody>
          <a:bodyPr lIns="0" tIns="0" rIns="0" bIns="0"/>
          <a:lstStyle>
            <a:lvl1pPr marL="0" indent="0" algn="ctr" defTabSz="325120">
              <a:lnSpc>
                <a:spcPct val="80000"/>
              </a:lnSpc>
              <a:spcBef>
                <a:spcPts val="1000"/>
              </a:spcBef>
              <a:buSzTx/>
              <a:buNone/>
              <a:defRPr sz="2200" b="1" spc="-22">
                <a:solidFill>
                  <a:srgbClr val="FFFFFF"/>
                </a:solidFill>
                <a:latin typeface="Avenir Next"/>
                <a:ea typeface="Avenir Next"/>
                <a:cs typeface="Avenir Next"/>
                <a:sym typeface="Avenir Next"/>
              </a:defRPr>
            </a:lvl1pPr>
          </a:lstStyle>
          <a:p>
            <a:r>
              <a:t>NEW!</a:t>
            </a:r>
          </a:p>
        </p:txBody>
      </p:sp>
      <p:sp>
        <p:nvSpPr>
          <p:cNvPr id="1603" name="Category"/>
          <p:cNvSpPr txBox="1">
            <a:spLocks noGrp="1"/>
          </p:cNvSpPr>
          <p:nvPr>
            <p:ph type="body" sz="quarter" idx="30"/>
          </p:nvPr>
        </p:nvSpPr>
        <p:spPr>
          <a:xfrm>
            <a:off x="1709762" y="7659407"/>
            <a:ext cx="1987816" cy="541868"/>
          </a:xfrm>
          <a:prstGeom prst="rect">
            <a:avLst/>
          </a:prstGeom>
        </p:spPr>
        <p:txBody>
          <a:bodyPr lIns="0" tIns="0" rIns="0" bIns="0"/>
          <a:lstStyle>
            <a:lvl1pPr marL="0" indent="0" algn="ctr" defTabSz="325120">
              <a:lnSpc>
                <a:spcPct val="80000"/>
              </a:lnSpc>
              <a:spcBef>
                <a:spcPts val="1000"/>
              </a:spcBef>
              <a:buSzTx/>
              <a:buNone/>
              <a:defRPr sz="2200" b="1" spc="-22">
                <a:solidFill>
                  <a:srgbClr val="FFFFFF"/>
                </a:solidFill>
                <a:latin typeface="Avenir Next"/>
                <a:ea typeface="Avenir Next"/>
                <a:cs typeface="Avenir Next"/>
                <a:sym typeface="Avenir Next"/>
              </a:defRPr>
            </a:lvl1pPr>
          </a:lstStyle>
          <a:p>
            <a:r>
              <a:t>Category</a:t>
            </a:r>
          </a:p>
        </p:txBody>
      </p:sp>
      <p:sp>
        <p:nvSpPr>
          <p:cNvPr id="1604" name="Category"/>
          <p:cNvSpPr txBox="1">
            <a:spLocks noGrp="1"/>
          </p:cNvSpPr>
          <p:nvPr>
            <p:ph type="body" sz="quarter" idx="31"/>
          </p:nvPr>
        </p:nvSpPr>
        <p:spPr>
          <a:xfrm>
            <a:off x="9307222" y="7659406"/>
            <a:ext cx="1987816" cy="541868"/>
          </a:xfrm>
          <a:prstGeom prst="rect">
            <a:avLst/>
          </a:prstGeom>
          <a:solidFill>
            <a:srgbClr val="73D2AA"/>
          </a:solidFill>
        </p:spPr>
        <p:txBody>
          <a:bodyPr lIns="0" tIns="0" rIns="0" bIns="0"/>
          <a:lstStyle>
            <a:lvl1pPr marL="0" indent="0" algn="ctr" defTabSz="325120">
              <a:lnSpc>
                <a:spcPct val="80000"/>
              </a:lnSpc>
              <a:spcBef>
                <a:spcPts val="1000"/>
              </a:spcBef>
              <a:buSzTx/>
              <a:buNone/>
              <a:defRPr sz="2200" b="1" spc="-22">
                <a:solidFill>
                  <a:srgbClr val="FFFFFF"/>
                </a:solidFill>
                <a:latin typeface="Avenir Next"/>
                <a:ea typeface="Avenir Next"/>
                <a:cs typeface="Avenir Next"/>
                <a:sym typeface="Avenir Next"/>
              </a:defRPr>
            </a:lvl1pPr>
          </a:lstStyle>
          <a:p>
            <a:r>
              <a:t>Category</a:t>
            </a:r>
          </a:p>
        </p:txBody>
      </p:sp>
      <p:sp>
        <p:nvSpPr>
          <p:cNvPr id="1605" name="Category"/>
          <p:cNvSpPr txBox="1">
            <a:spLocks noGrp="1"/>
          </p:cNvSpPr>
          <p:nvPr>
            <p:ph type="body" sz="quarter" idx="32"/>
          </p:nvPr>
        </p:nvSpPr>
        <p:spPr>
          <a:xfrm>
            <a:off x="5628282" y="7659406"/>
            <a:ext cx="1748236" cy="541868"/>
          </a:xfrm>
          <a:prstGeom prst="rect">
            <a:avLst/>
          </a:prstGeom>
        </p:spPr>
        <p:txBody>
          <a:bodyPr lIns="0" tIns="0" rIns="0" bIns="0"/>
          <a:lstStyle>
            <a:lvl1pPr marL="0" indent="0" algn="ctr" defTabSz="325120">
              <a:lnSpc>
                <a:spcPct val="80000"/>
              </a:lnSpc>
              <a:spcBef>
                <a:spcPts val="1000"/>
              </a:spcBef>
              <a:buSzTx/>
              <a:buNone/>
              <a:defRPr sz="2200" b="1" spc="-22">
                <a:solidFill>
                  <a:srgbClr val="3FC1C9"/>
                </a:solidFill>
                <a:latin typeface="Avenir Next"/>
                <a:ea typeface="Avenir Next"/>
                <a:cs typeface="Avenir Next"/>
                <a:sym typeface="Avenir Next"/>
              </a:defRPr>
            </a:lvl1pPr>
          </a:lstStyle>
          <a:p>
            <a:r>
              <a:t>Category</a:t>
            </a:r>
          </a:p>
        </p:txBody>
      </p:sp>
      <p:sp>
        <p:nvSpPr>
          <p:cNvPr id="1606" name="Slide Number"/>
          <p:cNvSpPr txBox="1">
            <a:spLocks noGrp="1"/>
          </p:cNvSpPr>
          <p:nvPr>
            <p:ph type="sldNum" sz="quarter" idx="2"/>
          </p:nvPr>
        </p:nvSpPr>
        <p:spPr>
          <a:xfrm>
            <a:off x="11625488" y="951895"/>
            <a:ext cx="351436" cy="355601"/>
          </a:xfrm>
          <a:prstGeom prst="rect">
            <a:avLst/>
          </a:prstGeom>
        </p:spPr>
        <p:txBody>
          <a:bodyPr lIns="38100" tIns="38100" rIns="38100" bIns="38100"/>
          <a:lstStyle>
            <a:lvl1pPr>
              <a:defRPr b="1">
                <a:solidFill>
                  <a:srgbClr val="FFFFFF"/>
                </a:solidFill>
                <a:latin typeface="Avenir Next"/>
                <a:ea typeface="Avenir Next"/>
                <a:cs typeface="Avenir Next"/>
                <a:sym typeface="Avenir Next"/>
              </a:defRPr>
            </a:lvl1pPr>
          </a:lstStyle>
          <a:p>
            <a:fld id="{86CB4B4D-7CA3-9044-876B-883B54F8677D}" type="slidenum">
              <a:t>‹#›</a:t>
            </a:fld>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cSld name="SQC">
    <p:spTree>
      <p:nvGrpSpPr>
        <p:cNvPr id="1" name=""/>
        <p:cNvGrpSpPr/>
        <p:nvPr/>
      </p:nvGrpSpPr>
      <p:grpSpPr>
        <a:xfrm>
          <a:off x="0" y="0"/>
          <a:ext cx="0" cy="0"/>
          <a:chOff x="0" y="0"/>
          <a:chExt cx="0" cy="0"/>
        </a:xfrm>
      </p:grpSpPr>
      <p:sp>
        <p:nvSpPr>
          <p:cNvPr id="1613" name="Shape"/>
          <p:cNvSpPr/>
          <p:nvPr/>
        </p:nvSpPr>
        <p:spPr>
          <a:xfrm>
            <a:off x="1272778" y="975692"/>
            <a:ext cx="10459244" cy="2550519"/>
          </a:xfrm>
          <a:custGeom>
            <a:avLst/>
            <a:gdLst/>
            <a:ahLst/>
            <a:cxnLst>
              <a:cxn ang="0">
                <a:pos x="wd2" y="hd2"/>
              </a:cxn>
              <a:cxn ang="5400000">
                <a:pos x="wd2" y="hd2"/>
              </a:cxn>
              <a:cxn ang="10800000">
                <a:pos x="wd2" y="hd2"/>
              </a:cxn>
              <a:cxn ang="16200000">
                <a:pos x="wd2" y="hd2"/>
              </a:cxn>
            </a:cxnLst>
            <a:rect l="0" t="0" r="r" b="b"/>
            <a:pathLst>
              <a:path w="21600" h="21600" extrusionOk="0">
                <a:moveTo>
                  <a:pt x="4101" y="0"/>
                </a:moveTo>
                <a:cubicBezTo>
                  <a:pt x="4407" y="78"/>
                  <a:pt x="4705" y="203"/>
                  <a:pt x="4994" y="361"/>
                </a:cubicBezTo>
                <a:cubicBezTo>
                  <a:pt x="5472" y="623"/>
                  <a:pt x="5902" y="997"/>
                  <a:pt x="6278" y="1532"/>
                </a:cubicBezTo>
                <a:cubicBezTo>
                  <a:pt x="6654" y="2068"/>
                  <a:pt x="6951" y="2760"/>
                  <a:pt x="7170" y="3599"/>
                </a:cubicBezTo>
                <a:cubicBezTo>
                  <a:pt x="7389" y="4439"/>
                  <a:pt x="7499" y="5456"/>
                  <a:pt x="7500" y="6650"/>
                </a:cubicBezTo>
                <a:lnTo>
                  <a:pt x="5366" y="6650"/>
                </a:lnTo>
                <a:cubicBezTo>
                  <a:pt x="5347" y="6034"/>
                  <a:pt x="5283" y="5523"/>
                  <a:pt x="5176" y="5118"/>
                </a:cubicBezTo>
                <a:cubicBezTo>
                  <a:pt x="5068" y="4713"/>
                  <a:pt x="4926" y="4396"/>
                  <a:pt x="4748" y="4165"/>
                </a:cubicBezTo>
                <a:cubicBezTo>
                  <a:pt x="4570" y="3933"/>
                  <a:pt x="4366" y="3769"/>
                  <a:pt x="4137" y="3672"/>
                </a:cubicBezTo>
                <a:cubicBezTo>
                  <a:pt x="3907" y="3575"/>
                  <a:pt x="3657" y="3529"/>
                  <a:pt x="3386" y="3529"/>
                </a:cubicBezTo>
                <a:cubicBezTo>
                  <a:pt x="3208" y="3529"/>
                  <a:pt x="3029" y="3566"/>
                  <a:pt x="2851" y="3643"/>
                </a:cubicBezTo>
                <a:cubicBezTo>
                  <a:pt x="2673" y="3720"/>
                  <a:pt x="2512" y="3856"/>
                  <a:pt x="2367" y="4048"/>
                </a:cubicBezTo>
                <a:cubicBezTo>
                  <a:pt x="2222" y="4241"/>
                  <a:pt x="2102" y="4482"/>
                  <a:pt x="2009" y="4771"/>
                </a:cubicBezTo>
                <a:cubicBezTo>
                  <a:pt x="1915" y="5060"/>
                  <a:pt x="1869" y="5428"/>
                  <a:pt x="1869" y="5871"/>
                </a:cubicBezTo>
                <a:cubicBezTo>
                  <a:pt x="1869" y="6276"/>
                  <a:pt x="1906" y="6602"/>
                  <a:pt x="1981" y="6853"/>
                </a:cubicBezTo>
                <a:cubicBezTo>
                  <a:pt x="2056" y="7104"/>
                  <a:pt x="2204" y="7334"/>
                  <a:pt x="2424" y="7546"/>
                </a:cubicBezTo>
                <a:cubicBezTo>
                  <a:pt x="2644" y="7759"/>
                  <a:pt x="2948" y="7970"/>
                  <a:pt x="3337" y="8183"/>
                </a:cubicBezTo>
                <a:cubicBezTo>
                  <a:pt x="3725" y="8395"/>
                  <a:pt x="4233" y="8665"/>
                  <a:pt x="4860" y="8993"/>
                </a:cubicBezTo>
                <a:cubicBezTo>
                  <a:pt x="5047" y="9070"/>
                  <a:pt x="5307" y="9210"/>
                  <a:pt x="5640" y="9413"/>
                </a:cubicBezTo>
                <a:cubicBezTo>
                  <a:pt x="5972" y="9615"/>
                  <a:pt x="6302" y="9938"/>
                  <a:pt x="6630" y="10382"/>
                </a:cubicBezTo>
                <a:cubicBezTo>
                  <a:pt x="6958" y="10825"/>
                  <a:pt x="7240" y="11417"/>
                  <a:pt x="7479" y="12158"/>
                </a:cubicBezTo>
                <a:cubicBezTo>
                  <a:pt x="7718" y="12901"/>
                  <a:pt x="7838" y="13851"/>
                  <a:pt x="7837" y="15007"/>
                </a:cubicBezTo>
                <a:cubicBezTo>
                  <a:pt x="7836" y="15942"/>
                  <a:pt x="7747" y="16823"/>
                  <a:pt x="7571" y="17638"/>
                </a:cubicBezTo>
                <a:cubicBezTo>
                  <a:pt x="7243" y="19151"/>
                  <a:pt x="6653" y="20289"/>
                  <a:pt x="5883" y="20982"/>
                </a:cubicBezTo>
                <a:cubicBezTo>
                  <a:pt x="5536" y="21295"/>
                  <a:pt x="5158" y="21492"/>
                  <a:pt x="4759" y="21598"/>
                </a:cubicBezTo>
                <a:lnTo>
                  <a:pt x="21600" y="21600"/>
                </a:lnTo>
                <a:lnTo>
                  <a:pt x="21600" y="0"/>
                </a:lnTo>
                <a:lnTo>
                  <a:pt x="4101" y="0"/>
                </a:lnTo>
                <a:close/>
                <a:moveTo>
                  <a:pt x="0" y="8682"/>
                </a:moveTo>
                <a:lnTo>
                  <a:pt x="0" y="13348"/>
                </a:lnTo>
                <a:cubicBezTo>
                  <a:pt x="294" y="14514"/>
                  <a:pt x="706" y="15541"/>
                  <a:pt x="1213" y="16350"/>
                </a:cubicBezTo>
                <a:cubicBezTo>
                  <a:pt x="1675" y="17087"/>
                  <a:pt x="2206" y="17627"/>
                  <a:pt x="2763" y="17906"/>
                </a:cubicBezTo>
                <a:cubicBezTo>
                  <a:pt x="3291" y="18170"/>
                  <a:pt x="3838" y="18199"/>
                  <a:pt x="4382" y="18001"/>
                </a:cubicBezTo>
                <a:cubicBezTo>
                  <a:pt x="4600" y="17921"/>
                  <a:pt x="4815" y="17804"/>
                  <a:pt x="5014" y="17609"/>
                </a:cubicBezTo>
                <a:cubicBezTo>
                  <a:pt x="5211" y="17417"/>
                  <a:pt x="5375" y="17152"/>
                  <a:pt x="5506" y="16814"/>
                </a:cubicBezTo>
                <a:cubicBezTo>
                  <a:pt x="5637" y="16477"/>
                  <a:pt x="5703" y="16049"/>
                  <a:pt x="5703" y="15528"/>
                </a:cubicBezTo>
                <a:cubicBezTo>
                  <a:pt x="5703" y="14970"/>
                  <a:pt x="5616" y="14515"/>
                  <a:pt x="5443" y="14168"/>
                </a:cubicBezTo>
                <a:cubicBezTo>
                  <a:pt x="5270" y="13821"/>
                  <a:pt x="5043" y="13532"/>
                  <a:pt x="4762" y="13301"/>
                </a:cubicBezTo>
                <a:cubicBezTo>
                  <a:pt x="4481" y="13070"/>
                  <a:pt x="4163" y="12867"/>
                  <a:pt x="3807" y="12693"/>
                </a:cubicBezTo>
                <a:cubicBezTo>
                  <a:pt x="3451" y="12520"/>
                  <a:pt x="3090" y="12329"/>
                  <a:pt x="2725" y="12116"/>
                </a:cubicBezTo>
                <a:cubicBezTo>
                  <a:pt x="2351" y="11923"/>
                  <a:pt x="1986" y="11687"/>
                  <a:pt x="1630" y="11407"/>
                </a:cubicBezTo>
                <a:cubicBezTo>
                  <a:pt x="1274" y="11128"/>
                  <a:pt x="955" y="10766"/>
                  <a:pt x="675" y="10322"/>
                </a:cubicBezTo>
                <a:cubicBezTo>
                  <a:pt x="397" y="9884"/>
                  <a:pt x="172" y="9337"/>
                  <a:pt x="0" y="8682"/>
                </a:cubicBezTo>
                <a:close/>
              </a:path>
            </a:pathLst>
          </a:cu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1614" name="Nulla vitae, sagittis vel rutrum faucibus dolor auctor augue."/>
          <p:cNvSpPr txBox="1">
            <a:spLocks noGrp="1"/>
          </p:cNvSpPr>
          <p:nvPr>
            <p:ph type="body" sz="quarter" idx="13"/>
          </p:nvPr>
        </p:nvSpPr>
        <p:spPr>
          <a:xfrm>
            <a:off x="5501630" y="1413228"/>
            <a:ext cx="5718820" cy="1779656"/>
          </a:xfrm>
          <a:prstGeom prst="rect">
            <a:avLst/>
          </a:prstGeom>
        </p:spPr>
        <p:txBody>
          <a:bodyPr lIns="0" tIns="0" rIns="0" bIns="0">
            <a:noAutofit/>
          </a:bodyPr>
          <a:lstStyle>
            <a:lvl1pPr marL="0" indent="0" defTabSz="457200">
              <a:lnSpc>
                <a:spcPct val="90000"/>
              </a:lnSpc>
              <a:spcBef>
                <a:spcPts val="5500"/>
              </a:spcBef>
              <a:buSzTx/>
              <a:buNone/>
              <a:defRPr sz="4000">
                <a:solidFill>
                  <a:srgbClr val="FFFFFF"/>
                </a:solidFill>
                <a:latin typeface="+mn-lt"/>
                <a:ea typeface="+mn-ea"/>
                <a:cs typeface="+mn-cs"/>
                <a:sym typeface="Helvetica Neue Thin"/>
              </a:defRPr>
            </a:lvl1pPr>
          </a:lstStyle>
          <a:p>
            <a:r>
              <a:t>Nulla vitae, sagittis vel rutrum faucibus dolor auctor augue.</a:t>
            </a:r>
          </a:p>
        </p:txBody>
      </p:sp>
      <p:sp>
        <p:nvSpPr>
          <p:cNvPr id="1615" name="Shape"/>
          <p:cNvSpPr/>
          <p:nvPr/>
        </p:nvSpPr>
        <p:spPr>
          <a:xfrm>
            <a:off x="1272778" y="3495561"/>
            <a:ext cx="10459244" cy="2656498"/>
          </a:xfrm>
          <a:custGeom>
            <a:avLst/>
            <a:gdLst/>
            <a:ahLst/>
            <a:cxnLst>
              <a:cxn ang="0">
                <a:pos x="wd2" y="hd2"/>
              </a:cxn>
              <a:cxn ang="5400000">
                <a:pos x="wd2" y="hd2"/>
              </a:cxn>
              <a:cxn ang="10800000">
                <a:pos x="wd2" y="hd2"/>
              </a:cxn>
              <a:cxn ang="16200000">
                <a:pos x="wd2" y="hd2"/>
              </a:cxn>
            </a:cxnLst>
            <a:rect l="0" t="0" r="r" b="b"/>
            <a:pathLst>
              <a:path w="21600" h="21563" extrusionOk="0">
                <a:moveTo>
                  <a:pt x="2679" y="789"/>
                </a:moveTo>
                <a:cubicBezTo>
                  <a:pt x="2105" y="1314"/>
                  <a:pt x="1620" y="2034"/>
                  <a:pt x="1225" y="2953"/>
                </a:cubicBezTo>
                <a:cubicBezTo>
                  <a:pt x="829" y="3872"/>
                  <a:pt x="527" y="4950"/>
                  <a:pt x="316" y="6185"/>
                </a:cubicBezTo>
                <a:cubicBezTo>
                  <a:pt x="106" y="7421"/>
                  <a:pt x="0" y="8760"/>
                  <a:pt x="0" y="10202"/>
                </a:cubicBezTo>
                <a:cubicBezTo>
                  <a:pt x="0" y="11609"/>
                  <a:pt x="106" y="12920"/>
                  <a:pt x="316" y="14137"/>
                </a:cubicBezTo>
                <a:cubicBezTo>
                  <a:pt x="527" y="15354"/>
                  <a:pt x="830" y="16414"/>
                  <a:pt x="1225" y="17315"/>
                </a:cubicBezTo>
                <a:cubicBezTo>
                  <a:pt x="1620" y="18217"/>
                  <a:pt x="2104" y="18925"/>
                  <a:pt x="2679" y="19439"/>
                </a:cubicBezTo>
                <a:cubicBezTo>
                  <a:pt x="3253" y="19953"/>
                  <a:pt x="3901" y="20210"/>
                  <a:pt x="4620" y="20210"/>
                </a:cubicBezTo>
                <a:cubicBezTo>
                  <a:pt x="5515" y="20210"/>
                  <a:pt x="6275" y="19840"/>
                  <a:pt x="6898" y="19101"/>
                </a:cubicBezTo>
                <a:lnTo>
                  <a:pt x="8227" y="21563"/>
                </a:lnTo>
                <a:lnTo>
                  <a:pt x="8240" y="21536"/>
                </a:lnTo>
                <a:cubicBezTo>
                  <a:pt x="8241" y="21540"/>
                  <a:pt x="8243" y="21544"/>
                  <a:pt x="8245" y="21548"/>
                </a:cubicBezTo>
                <a:cubicBezTo>
                  <a:pt x="8247" y="21552"/>
                  <a:pt x="8249" y="21556"/>
                  <a:pt x="8251" y="21560"/>
                </a:cubicBezTo>
                <a:lnTo>
                  <a:pt x="21600" y="21563"/>
                </a:lnTo>
                <a:lnTo>
                  <a:pt x="21600" y="4"/>
                </a:lnTo>
                <a:lnTo>
                  <a:pt x="4620" y="4"/>
                </a:lnTo>
                <a:cubicBezTo>
                  <a:pt x="3953" y="-37"/>
                  <a:pt x="3262" y="254"/>
                  <a:pt x="2679" y="789"/>
                </a:cubicBezTo>
                <a:close/>
                <a:moveTo>
                  <a:pt x="4620" y="3574"/>
                </a:moveTo>
                <a:cubicBezTo>
                  <a:pt x="5085" y="3574"/>
                  <a:pt x="5481" y="3759"/>
                  <a:pt x="5805" y="4129"/>
                </a:cubicBezTo>
                <a:cubicBezTo>
                  <a:pt x="6130" y="4498"/>
                  <a:pt x="6393" y="4994"/>
                  <a:pt x="6595" y="5616"/>
                </a:cubicBezTo>
                <a:cubicBezTo>
                  <a:pt x="6796" y="6238"/>
                  <a:pt x="6943" y="6947"/>
                  <a:pt x="7036" y="7740"/>
                </a:cubicBezTo>
                <a:cubicBezTo>
                  <a:pt x="7128" y="8534"/>
                  <a:pt x="7174" y="9355"/>
                  <a:pt x="7174" y="10202"/>
                </a:cubicBezTo>
                <a:cubicBezTo>
                  <a:pt x="7174" y="11230"/>
                  <a:pt x="7121" y="12105"/>
                  <a:pt x="7016" y="12826"/>
                </a:cubicBezTo>
                <a:cubicBezTo>
                  <a:pt x="6911" y="13548"/>
                  <a:pt x="6770" y="14152"/>
                  <a:pt x="6595" y="14639"/>
                </a:cubicBezTo>
                <a:lnTo>
                  <a:pt x="5528" y="12636"/>
                </a:lnTo>
                <a:lnTo>
                  <a:pt x="4568" y="14747"/>
                </a:lnTo>
                <a:lnTo>
                  <a:pt x="5450" y="16395"/>
                </a:lnTo>
                <a:cubicBezTo>
                  <a:pt x="5344" y="16493"/>
                  <a:pt x="5235" y="16558"/>
                  <a:pt x="5121" y="16591"/>
                </a:cubicBezTo>
                <a:cubicBezTo>
                  <a:pt x="5007" y="16623"/>
                  <a:pt x="4839" y="16640"/>
                  <a:pt x="4620" y="16640"/>
                </a:cubicBezTo>
                <a:cubicBezTo>
                  <a:pt x="4155" y="16640"/>
                  <a:pt x="3760" y="16456"/>
                  <a:pt x="3436" y="16087"/>
                </a:cubicBezTo>
                <a:cubicBezTo>
                  <a:pt x="3111" y="15718"/>
                  <a:pt x="2848" y="15227"/>
                  <a:pt x="2646" y="14615"/>
                </a:cubicBezTo>
                <a:cubicBezTo>
                  <a:pt x="2444" y="14003"/>
                  <a:pt x="2297" y="13315"/>
                  <a:pt x="2205" y="12550"/>
                </a:cubicBezTo>
                <a:cubicBezTo>
                  <a:pt x="2113" y="11785"/>
                  <a:pt x="2067" y="10998"/>
                  <a:pt x="2067" y="10189"/>
                </a:cubicBezTo>
                <a:cubicBezTo>
                  <a:pt x="2067" y="9343"/>
                  <a:pt x="2113" y="8523"/>
                  <a:pt x="2205" y="7731"/>
                </a:cubicBezTo>
                <a:cubicBezTo>
                  <a:pt x="2297" y="6939"/>
                  <a:pt x="2444" y="6233"/>
                  <a:pt x="2646" y="5612"/>
                </a:cubicBezTo>
                <a:cubicBezTo>
                  <a:pt x="2848" y="4992"/>
                  <a:pt x="3111" y="4498"/>
                  <a:pt x="3436" y="4129"/>
                </a:cubicBezTo>
                <a:cubicBezTo>
                  <a:pt x="3760" y="3759"/>
                  <a:pt x="4155" y="3574"/>
                  <a:pt x="4620" y="3574"/>
                </a:cubicBezTo>
                <a:close/>
              </a:path>
            </a:pathLst>
          </a:cu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1616" name="Nulla vitae, sagittis vel rutrum faucibus dolor auctor augue."/>
          <p:cNvSpPr txBox="1">
            <a:spLocks noGrp="1"/>
          </p:cNvSpPr>
          <p:nvPr>
            <p:ph type="body" sz="quarter" idx="14"/>
          </p:nvPr>
        </p:nvSpPr>
        <p:spPr>
          <a:xfrm>
            <a:off x="5501630" y="3933982"/>
            <a:ext cx="5718820" cy="1779657"/>
          </a:xfrm>
          <a:prstGeom prst="rect">
            <a:avLst/>
          </a:prstGeom>
        </p:spPr>
        <p:txBody>
          <a:bodyPr lIns="0" tIns="0" rIns="0" bIns="0">
            <a:noAutofit/>
          </a:bodyPr>
          <a:lstStyle>
            <a:lvl1pPr marL="0" indent="0" defTabSz="457200">
              <a:lnSpc>
                <a:spcPct val="90000"/>
              </a:lnSpc>
              <a:spcBef>
                <a:spcPts val="5500"/>
              </a:spcBef>
              <a:buSzTx/>
              <a:buNone/>
              <a:defRPr sz="4000">
                <a:solidFill>
                  <a:srgbClr val="FFFFFF"/>
                </a:solidFill>
                <a:latin typeface="+mn-lt"/>
                <a:ea typeface="+mn-ea"/>
                <a:cs typeface="+mn-cs"/>
                <a:sym typeface="Helvetica Neue Thin"/>
              </a:defRPr>
            </a:lvl1pPr>
          </a:lstStyle>
          <a:p>
            <a:r>
              <a:t>Nulla vitae, sagittis vel rutrum faucibus dolor auctor augue.</a:t>
            </a:r>
          </a:p>
        </p:txBody>
      </p:sp>
      <p:sp>
        <p:nvSpPr>
          <p:cNvPr id="1617" name="Shape"/>
          <p:cNvSpPr/>
          <p:nvPr/>
        </p:nvSpPr>
        <p:spPr>
          <a:xfrm>
            <a:off x="1270543" y="6121410"/>
            <a:ext cx="10463714" cy="2656499"/>
          </a:xfrm>
          <a:custGeom>
            <a:avLst/>
            <a:gdLst/>
            <a:ahLst/>
            <a:cxnLst>
              <a:cxn ang="0">
                <a:pos x="wd2" y="hd2"/>
              </a:cxn>
              <a:cxn ang="5400000">
                <a:pos x="wd2" y="hd2"/>
              </a:cxn>
              <a:cxn ang="10800000">
                <a:pos x="wd2" y="hd2"/>
              </a:cxn>
              <a:cxn ang="16200000">
                <a:pos x="wd2" y="hd2"/>
              </a:cxn>
            </a:cxnLst>
            <a:rect l="0" t="0" r="r" b="b"/>
            <a:pathLst>
              <a:path w="21599" h="21600" extrusionOk="0">
                <a:moveTo>
                  <a:pt x="3202" y="0"/>
                </a:moveTo>
                <a:cubicBezTo>
                  <a:pt x="3580" y="69"/>
                  <a:pt x="3944" y="213"/>
                  <a:pt x="4292" y="446"/>
                </a:cubicBezTo>
                <a:cubicBezTo>
                  <a:pt x="4785" y="775"/>
                  <a:pt x="5227" y="1254"/>
                  <a:pt x="5617" y="1883"/>
                </a:cubicBezTo>
                <a:cubicBezTo>
                  <a:pt x="6007" y="2512"/>
                  <a:pt x="6329" y="3293"/>
                  <a:pt x="6583" y="4222"/>
                </a:cubicBezTo>
                <a:cubicBezTo>
                  <a:pt x="6837" y="5152"/>
                  <a:pt x="6997" y="6216"/>
                  <a:pt x="7062" y="7417"/>
                </a:cubicBezTo>
                <a:lnTo>
                  <a:pt x="4919" y="7417"/>
                </a:lnTo>
                <a:cubicBezTo>
                  <a:pt x="4882" y="6894"/>
                  <a:pt x="4797" y="6414"/>
                  <a:pt x="4665" y="5979"/>
                </a:cubicBezTo>
                <a:cubicBezTo>
                  <a:pt x="4534" y="5543"/>
                  <a:pt x="4370" y="5161"/>
                  <a:pt x="4172" y="4831"/>
                </a:cubicBezTo>
                <a:cubicBezTo>
                  <a:pt x="3975" y="4502"/>
                  <a:pt x="3751" y="4246"/>
                  <a:pt x="3502" y="4062"/>
                </a:cubicBezTo>
                <a:cubicBezTo>
                  <a:pt x="3253" y="3878"/>
                  <a:pt x="2992" y="3785"/>
                  <a:pt x="2720" y="3785"/>
                </a:cubicBezTo>
                <a:cubicBezTo>
                  <a:pt x="2221" y="3785"/>
                  <a:pt x="1798" y="3983"/>
                  <a:pt x="1451" y="4381"/>
                </a:cubicBezTo>
                <a:cubicBezTo>
                  <a:pt x="1103" y="4778"/>
                  <a:pt x="823" y="5314"/>
                  <a:pt x="604" y="5979"/>
                </a:cubicBezTo>
                <a:cubicBezTo>
                  <a:pt x="378" y="6669"/>
                  <a:pt x="226" y="7448"/>
                  <a:pt x="132" y="8259"/>
                </a:cubicBezTo>
                <a:cubicBezTo>
                  <a:pt x="34" y="9110"/>
                  <a:pt x="0" y="9983"/>
                  <a:pt x="0" y="10851"/>
                </a:cubicBezTo>
                <a:cubicBezTo>
                  <a:pt x="-1" y="11720"/>
                  <a:pt x="32" y="12592"/>
                  <a:pt x="132" y="13443"/>
                </a:cubicBezTo>
                <a:cubicBezTo>
                  <a:pt x="228" y="14252"/>
                  <a:pt x="384" y="15001"/>
                  <a:pt x="604" y="15665"/>
                </a:cubicBezTo>
                <a:cubicBezTo>
                  <a:pt x="822" y="16321"/>
                  <a:pt x="1103" y="16851"/>
                  <a:pt x="1451" y="17248"/>
                </a:cubicBezTo>
                <a:cubicBezTo>
                  <a:pt x="1798" y="17645"/>
                  <a:pt x="2221" y="17844"/>
                  <a:pt x="2720" y="17844"/>
                </a:cubicBezTo>
                <a:cubicBezTo>
                  <a:pt x="3396" y="17843"/>
                  <a:pt x="3925" y="17417"/>
                  <a:pt x="4306" y="16565"/>
                </a:cubicBezTo>
                <a:cubicBezTo>
                  <a:pt x="4686" y="15713"/>
                  <a:pt x="4919" y="14590"/>
                  <a:pt x="5004" y="13196"/>
                </a:cubicBezTo>
                <a:lnTo>
                  <a:pt x="7147" y="13196"/>
                </a:lnTo>
                <a:cubicBezTo>
                  <a:pt x="7090" y="14494"/>
                  <a:pt x="6945" y="15666"/>
                  <a:pt x="6710" y="16711"/>
                </a:cubicBezTo>
                <a:cubicBezTo>
                  <a:pt x="6475" y="17757"/>
                  <a:pt x="6165" y="18647"/>
                  <a:pt x="5780" y="19383"/>
                </a:cubicBezTo>
                <a:cubicBezTo>
                  <a:pt x="5394" y="20119"/>
                  <a:pt x="4942" y="20680"/>
                  <a:pt x="4425" y="21067"/>
                </a:cubicBezTo>
                <a:cubicBezTo>
                  <a:pt x="4083" y="21323"/>
                  <a:pt x="3717" y="21486"/>
                  <a:pt x="3330" y="21573"/>
                </a:cubicBezTo>
                <a:lnTo>
                  <a:pt x="21599" y="21600"/>
                </a:lnTo>
                <a:lnTo>
                  <a:pt x="21599" y="0"/>
                </a:lnTo>
                <a:lnTo>
                  <a:pt x="3202" y="0"/>
                </a:lnTo>
                <a:close/>
              </a:path>
            </a:pathLst>
          </a:cu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1618" name="Nulla vitae, sagittis vel rutrum faucibus dolor auctor augue."/>
          <p:cNvSpPr txBox="1">
            <a:spLocks noGrp="1"/>
          </p:cNvSpPr>
          <p:nvPr>
            <p:ph type="body" sz="quarter" idx="15"/>
          </p:nvPr>
        </p:nvSpPr>
        <p:spPr>
          <a:xfrm>
            <a:off x="5501630" y="6559831"/>
            <a:ext cx="5718820" cy="1779657"/>
          </a:xfrm>
          <a:prstGeom prst="rect">
            <a:avLst/>
          </a:prstGeom>
        </p:spPr>
        <p:txBody>
          <a:bodyPr lIns="0" tIns="0" rIns="0" bIns="0">
            <a:noAutofit/>
          </a:bodyPr>
          <a:lstStyle>
            <a:lvl1pPr marL="0" indent="0" defTabSz="457200">
              <a:lnSpc>
                <a:spcPct val="90000"/>
              </a:lnSpc>
              <a:spcBef>
                <a:spcPts val="5500"/>
              </a:spcBef>
              <a:buSzTx/>
              <a:buNone/>
              <a:defRPr sz="4000">
                <a:solidFill>
                  <a:srgbClr val="FFFFFF"/>
                </a:solidFill>
                <a:latin typeface="+mn-lt"/>
                <a:ea typeface="+mn-ea"/>
                <a:cs typeface="+mn-cs"/>
                <a:sym typeface="Helvetica Neue Thin"/>
              </a:defRPr>
            </a:lvl1pPr>
          </a:lstStyle>
          <a:p>
            <a:r>
              <a:t>Nulla vitae, sagittis vel rutrum faucibus dolor auctor augue.</a:t>
            </a:r>
          </a:p>
        </p:txBody>
      </p:sp>
      <p:sp>
        <p:nvSpPr>
          <p:cNvPr id="1619"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620" name="Slide Number"/>
          <p:cNvSpPr txBox="1">
            <a:spLocks noGrp="1"/>
          </p:cNvSpPr>
          <p:nvPr>
            <p:ph type="sldNum" sz="quarter" idx="2"/>
          </p:nvPr>
        </p:nvSpPr>
        <p:spPr>
          <a:xfrm>
            <a:off x="12316968" y="247650"/>
            <a:ext cx="524765" cy="520507"/>
          </a:xfrm>
          <a:prstGeom prst="rect">
            <a:avLst/>
          </a:prstGeom>
        </p:spPr>
        <p:txBody>
          <a:bodyPr lIns="0" tIns="0" rIns="0" bIns="0"/>
          <a:lstStyle>
            <a:lvl1pPr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cap="all" spc="70">
                <a:solidFill>
                  <a:srgbClr val="FFFFFF"/>
                </a:solidFill>
                <a:latin typeface="+mn-lt"/>
                <a:ea typeface="+mn-ea"/>
                <a:cs typeface="+mn-cs"/>
                <a:sym typeface="Helvetica Neue Thin"/>
              </a:defRPr>
            </a:lvl1pPr>
          </a:lstStyle>
          <a:p>
            <a:fld id="{86CB4B4D-7CA3-9044-876B-883B54F8677D}" type="slidenum">
              <a:t>‹#›</a:t>
            </a:fld>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cSld name="S">
    <p:spTree>
      <p:nvGrpSpPr>
        <p:cNvPr id="1" name=""/>
        <p:cNvGrpSpPr/>
        <p:nvPr/>
      </p:nvGrpSpPr>
      <p:grpSpPr>
        <a:xfrm>
          <a:off x="0" y="0"/>
          <a:ext cx="0" cy="0"/>
          <a:chOff x="0" y="0"/>
          <a:chExt cx="0" cy="0"/>
        </a:xfrm>
      </p:grpSpPr>
      <p:sp>
        <p:nvSpPr>
          <p:cNvPr id="1627" name="Duis mollis, est non commodo luctus, nisi erat porttitor ligula, eget lacinia odio sem nec elit. Morbi leo risus, porta ac consectetur ac, vestibulum at eros. Integer posuere erat a ante venenatis dapibus posuere velit aliquet. Maecenas sed diam eget risus varius blandit sit amet non magna. Etiam porta sem malesuada magna mollis euismod. Donec sed odio dui. Praesent commodo cursus magna."/>
          <p:cNvSpPr txBox="1">
            <a:spLocks noGrp="1"/>
          </p:cNvSpPr>
          <p:nvPr>
            <p:ph type="body" sz="quarter" idx="13"/>
          </p:nvPr>
        </p:nvSpPr>
        <p:spPr>
          <a:xfrm>
            <a:off x="1266499" y="7210473"/>
            <a:ext cx="7615388" cy="1335470"/>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Helvetica Neue Light"/>
                <a:ea typeface="Helvetica Neue Light"/>
                <a:cs typeface="Helvetica Neue Light"/>
                <a:sym typeface="Helvetica Neue Light"/>
              </a:defRPr>
            </a:lvl1pPr>
          </a:lstStyle>
          <a:p>
            <a:r>
              <a:t>Duis mollis, est non commodo luctus, nisi erat porttitor ligula, eget lacinia odio sem nec elit. Morbi leo risus, porta ac consectetur ac, vestibulum at eros. Integer posuere erat a ante venenatis dapibus posuere velit aliquet. Maecenas sed diam eget risus varius blandit sit amet non magna. Etiam porta sem malesuada magna mollis euismod. Donec sed odio dui. Praesent commodo cursus magna.</a:t>
            </a:r>
          </a:p>
        </p:txBody>
      </p:sp>
      <p:sp>
        <p:nvSpPr>
          <p:cNvPr id="1628" name="Shape"/>
          <p:cNvSpPr/>
          <p:nvPr/>
        </p:nvSpPr>
        <p:spPr>
          <a:xfrm>
            <a:off x="1266428" y="1268412"/>
            <a:ext cx="10459244" cy="5080001"/>
          </a:xfrm>
          <a:custGeom>
            <a:avLst/>
            <a:gdLst/>
            <a:ahLst/>
            <a:cxnLst>
              <a:cxn ang="0">
                <a:pos x="wd2" y="hd2"/>
              </a:cxn>
              <a:cxn ang="5400000">
                <a:pos x="wd2" y="hd2"/>
              </a:cxn>
              <a:cxn ang="10800000">
                <a:pos x="wd2" y="hd2"/>
              </a:cxn>
              <a:cxn ang="16200000">
                <a:pos x="wd2" y="hd2"/>
              </a:cxn>
            </a:cxnLst>
            <a:rect l="0" t="0" r="r" b="b"/>
            <a:pathLst>
              <a:path w="21600" h="21600" extrusionOk="0">
                <a:moveTo>
                  <a:pt x="4101" y="0"/>
                </a:moveTo>
                <a:cubicBezTo>
                  <a:pt x="4407" y="78"/>
                  <a:pt x="4705" y="203"/>
                  <a:pt x="4994" y="361"/>
                </a:cubicBezTo>
                <a:cubicBezTo>
                  <a:pt x="5472" y="623"/>
                  <a:pt x="5902" y="997"/>
                  <a:pt x="6278" y="1532"/>
                </a:cubicBezTo>
                <a:cubicBezTo>
                  <a:pt x="6654" y="2068"/>
                  <a:pt x="6951" y="2760"/>
                  <a:pt x="7170" y="3599"/>
                </a:cubicBezTo>
                <a:cubicBezTo>
                  <a:pt x="7389" y="4439"/>
                  <a:pt x="7499" y="5456"/>
                  <a:pt x="7500" y="6650"/>
                </a:cubicBezTo>
                <a:lnTo>
                  <a:pt x="5366" y="6650"/>
                </a:lnTo>
                <a:cubicBezTo>
                  <a:pt x="5347" y="6034"/>
                  <a:pt x="5283" y="5523"/>
                  <a:pt x="5176" y="5118"/>
                </a:cubicBezTo>
                <a:cubicBezTo>
                  <a:pt x="5068" y="4713"/>
                  <a:pt x="4926" y="4396"/>
                  <a:pt x="4748" y="4165"/>
                </a:cubicBezTo>
                <a:cubicBezTo>
                  <a:pt x="4570" y="3933"/>
                  <a:pt x="4366" y="3769"/>
                  <a:pt x="4137" y="3672"/>
                </a:cubicBezTo>
                <a:cubicBezTo>
                  <a:pt x="3907" y="3575"/>
                  <a:pt x="3657" y="3529"/>
                  <a:pt x="3386" y="3529"/>
                </a:cubicBezTo>
                <a:cubicBezTo>
                  <a:pt x="3208" y="3529"/>
                  <a:pt x="3029" y="3566"/>
                  <a:pt x="2851" y="3643"/>
                </a:cubicBezTo>
                <a:cubicBezTo>
                  <a:pt x="2673" y="3720"/>
                  <a:pt x="2512" y="3856"/>
                  <a:pt x="2367" y="4048"/>
                </a:cubicBezTo>
                <a:cubicBezTo>
                  <a:pt x="2222" y="4241"/>
                  <a:pt x="2102" y="4482"/>
                  <a:pt x="2009" y="4771"/>
                </a:cubicBezTo>
                <a:cubicBezTo>
                  <a:pt x="1915" y="5060"/>
                  <a:pt x="1869" y="5428"/>
                  <a:pt x="1869" y="5871"/>
                </a:cubicBezTo>
                <a:cubicBezTo>
                  <a:pt x="1869" y="6276"/>
                  <a:pt x="1906" y="6602"/>
                  <a:pt x="1981" y="6853"/>
                </a:cubicBezTo>
                <a:cubicBezTo>
                  <a:pt x="2056" y="7104"/>
                  <a:pt x="2204" y="7334"/>
                  <a:pt x="2424" y="7546"/>
                </a:cubicBezTo>
                <a:cubicBezTo>
                  <a:pt x="2644" y="7759"/>
                  <a:pt x="2948" y="7970"/>
                  <a:pt x="3337" y="8183"/>
                </a:cubicBezTo>
                <a:cubicBezTo>
                  <a:pt x="3725" y="8395"/>
                  <a:pt x="4233" y="8665"/>
                  <a:pt x="4860" y="8993"/>
                </a:cubicBezTo>
                <a:cubicBezTo>
                  <a:pt x="5047" y="9070"/>
                  <a:pt x="5307" y="9210"/>
                  <a:pt x="5640" y="9413"/>
                </a:cubicBezTo>
                <a:cubicBezTo>
                  <a:pt x="5972" y="9615"/>
                  <a:pt x="6302" y="9938"/>
                  <a:pt x="6630" y="10382"/>
                </a:cubicBezTo>
                <a:cubicBezTo>
                  <a:pt x="6958" y="10825"/>
                  <a:pt x="7240" y="11417"/>
                  <a:pt x="7479" y="12158"/>
                </a:cubicBezTo>
                <a:cubicBezTo>
                  <a:pt x="7718" y="12901"/>
                  <a:pt x="7838" y="13851"/>
                  <a:pt x="7837" y="15007"/>
                </a:cubicBezTo>
                <a:cubicBezTo>
                  <a:pt x="7836" y="15942"/>
                  <a:pt x="7747" y="16823"/>
                  <a:pt x="7571" y="17638"/>
                </a:cubicBezTo>
                <a:cubicBezTo>
                  <a:pt x="7243" y="19151"/>
                  <a:pt x="6653" y="20289"/>
                  <a:pt x="5883" y="20982"/>
                </a:cubicBezTo>
                <a:cubicBezTo>
                  <a:pt x="5536" y="21295"/>
                  <a:pt x="5158" y="21492"/>
                  <a:pt x="4759" y="21598"/>
                </a:cubicBezTo>
                <a:lnTo>
                  <a:pt x="21600" y="21600"/>
                </a:lnTo>
                <a:lnTo>
                  <a:pt x="21600" y="0"/>
                </a:lnTo>
                <a:lnTo>
                  <a:pt x="4101" y="0"/>
                </a:lnTo>
                <a:close/>
                <a:moveTo>
                  <a:pt x="0" y="8682"/>
                </a:moveTo>
                <a:lnTo>
                  <a:pt x="0" y="13348"/>
                </a:lnTo>
                <a:cubicBezTo>
                  <a:pt x="294" y="14514"/>
                  <a:pt x="706" y="15541"/>
                  <a:pt x="1213" y="16350"/>
                </a:cubicBezTo>
                <a:cubicBezTo>
                  <a:pt x="1675" y="17087"/>
                  <a:pt x="2206" y="17627"/>
                  <a:pt x="2763" y="17906"/>
                </a:cubicBezTo>
                <a:cubicBezTo>
                  <a:pt x="3291" y="18170"/>
                  <a:pt x="3838" y="18199"/>
                  <a:pt x="4382" y="18001"/>
                </a:cubicBezTo>
                <a:cubicBezTo>
                  <a:pt x="4600" y="17921"/>
                  <a:pt x="4815" y="17804"/>
                  <a:pt x="5014" y="17609"/>
                </a:cubicBezTo>
                <a:cubicBezTo>
                  <a:pt x="5211" y="17417"/>
                  <a:pt x="5375" y="17152"/>
                  <a:pt x="5506" y="16814"/>
                </a:cubicBezTo>
                <a:cubicBezTo>
                  <a:pt x="5637" y="16477"/>
                  <a:pt x="5703" y="16049"/>
                  <a:pt x="5703" y="15528"/>
                </a:cubicBezTo>
                <a:cubicBezTo>
                  <a:pt x="5703" y="14970"/>
                  <a:pt x="5616" y="14515"/>
                  <a:pt x="5443" y="14168"/>
                </a:cubicBezTo>
                <a:cubicBezTo>
                  <a:pt x="5270" y="13821"/>
                  <a:pt x="5043" y="13532"/>
                  <a:pt x="4762" y="13301"/>
                </a:cubicBezTo>
                <a:cubicBezTo>
                  <a:pt x="4481" y="13070"/>
                  <a:pt x="4163" y="12867"/>
                  <a:pt x="3807" y="12693"/>
                </a:cubicBezTo>
                <a:cubicBezTo>
                  <a:pt x="3451" y="12520"/>
                  <a:pt x="3090" y="12329"/>
                  <a:pt x="2725" y="12116"/>
                </a:cubicBezTo>
                <a:cubicBezTo>
                  <a:pt x="2351" y="11923"/>
                  <a:pt x="1986" y="11687"/>
                  <a:pt x="1630" y="11408"/>
                </a:cubicBezTo>
                <a:cubicBezTo>
                  <a:pt x="1274" y="11128"/>
                  <a:pt x="955" y="10766"/>
                  <a:pt x="675" y="10322"/>
                </a:cubicBezTo>
                <a:cubicBezTo>
                  <a:pt x="397" y="9884"/>
                  <a:pt x="172" y="9337"/>
                  <a:pt x="0" y="8682"/>
                </a:cubicBezTo>
                <a:close/>
              </a:path>
            </a:pathLst>
          </a:cu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nvGrpSpPr>
          <p:cNvPr id="1633" name="Group"/>
          <p:cNvGrpSpPr/>
          <p:nvPr/>
        </p:nvGrpSpPr>
        <p:grpSpPr>
          <a:xfrm>
            <a:off x="9410317" y="6348412"/>
            <a:ext cx="2315355" cy="2280148"/>
            <a:chOff x="0" y="0"/>
            <a:chExt cx="2315354" cy="2280146"/>
          </a:xfrm>
        </p:grpSpPr>
        <p:sp>
          <p:nvSpPr>
            <p:cNvPr id="1629" name="Triangle"/>
            <p:cNvSpPr/>
            <p:nvPr/>
          </p:nvSpPr>
          <p:spPr>
            <a:xfrm>
              <a:off x="2302" y="0"/>
              <a:ext cx="2313053" cy="7660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14" y="0"/>
                  </a:lnTo>
                  <a:lnTo>
                    <a:pt x="21600" y="0"/>
                  </a:lnTo>
                  <a:lnTo>
                    <a:pt x="0" y="21600"/>
                  </a:lnTo>
                  <a:close/>
                </a:path>
              </a:pathLst>
            </a:custGeom>
            <a:solidFill>
              <a:srgbClr val="3484C9"/>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1630" name="Triangle"/>
            <p:cNvSpPr/>
            <p:nvPr/>
          </p:nvSpPr>
          <p:spPr>
            <a:xfrm>
              <a:off x="0" y="266752"/>
              <a:ext cx="1618023" cy="903148"/>
            </a:xfrm>
            <a:custGeom>
              <a:avLst/>
              <a:gdLst/>
              <a:ahLst/>
              <a:cxnLst>
                <a:cxn ang="0">
                  <a:pos x="wd2" y="hd2"/>
                </a:cxn>
                <a:cxn ang="5400000">
                  <a:pos x="wd2" y="hd2"/>
                </a:cxn>
                <a:cxn ang="10800000">
                  <a:pos x="wd2" y="hd2"/>
                </a:cxn>
                <a:cxn ang="16200000">
                  <a:pos x="wd2" y="hd2"/>
                </a:cxn>
              </a:cxnLst>
              <a:rect l="0" t="0" r="r" b="b"/>
              <a:pathLst>
                <a:path w="21600" h="21600" extrusionOk="0">
                  <a:moveTo>
                    <a:pt x="19741" y="0"/>
                  </a:moveTo>
                  <a:lnTo>
                    <a:pt x="21600" y="21600"/>
                  </a:lnTo>
                  <a:lnTo>
                    <a:pt x="0" y="11766"/>
                  </a:lnTo>
                  <a:lnTo>
                    <a:pt x="19741" y="0"/>
                  </a:lnTo>
                  <a:close/>
                </a:path>
              </a:pathLst>
            </a:custGeom>
            <a:solidFill>
              <a:srgbClr val="3197E0"/>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1631" name="Triangle"/>
            <p:cNvSpPr/>
            <p:nvPr/>
          </p:nvSpPr>
          <p:spPr>
            <a:xfrm>
              <a:off x="196248" y="905693"/>
              <a:ext cx="1423193" cy="8762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546" y="0"/>
                  </a:lnTo>
                  <a:lnTo>
                    <a:pt x="21600" y="6391"/>
                  </a:lnTo>
                  <a:lnTo>
                    <a:pt x="0" y="21600"/>
                  </a:lnTo>
                  <a:close/>
                </a:path>
              </a:pathLst>
            </a:custGeom>
            <a:solidFill>
              <a:srgbClr val="3484C9"/>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1632" name="Triangle"/>
            <p:cNvSpPr/>
            <p:nvPr/>
          </p:nvSpPr>
          <p:spPr>
            <a:xfrm>
              <a:off x="194036" y="1253330"/>
              <a:ext cx="372199" cy="10268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1046"/>
                  </a:lnTo>
                  <a:lnTo>
                    <a:pt x="15234" y="0"/>
                  </a:lnTo>
                  <a:lnTo>
                    <a:pt x="21600" y="21600"/>
                  </a:lnTo>
                  <a:close/>
                </a:path>
              </a:pathLst>
            </a:custGeom>
            <a:solidFill>
              <a:srgbClr val="3197E0"/>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sp>
        <p:nvSpPr>
          <p:cNvPr id="1634" name="Nulla vitae, sagittis vel rutrum faucibus dolor auctor augue."/>
          <p:cNvSpPr txBox="1">
            <a:spLocks noGrp="1"/>
          </p:cNvSpPr>
          <p:nvPr>
            <p:ph type="body" sz="quarter" idx="14"/>
          </p:nvPr>
        </p:nvSpPr>
        <p:spPr>
          <a:xfrm>
            <a:off x="5495280" y="1705948"/>
            <a:ext cx="5718820" cy="1779657"/>
          </a:xfrm>
          <a:prstGeom prst="rect">
            <a:avLst/>
          </a:prstGeom>
        </p:spPr>
        <p:txBody>
          <a:bodyPr lIns="0" tIns="0" rIns="0" bIns="0">
            <a:noAutofit/>
          </a:bodyPr>
          <a:lstStyle>
            <a:lvl1pPr marL="0" indent="0" defTabSz="457200">
              <a:lnSpc>
                <a:spcPct val="90000"/>
              </a:lnSpc>
              <a:spcBef>
                <a:spcPts val="5500"/>
              </a:spcBef>
              <a:buSzTx/>
              <a:buNone/>
              <a:defRPr sz="4000">
                <a:solidFill>
                  <a:srgbClr val="FFFFFF"/>
                </a:solidFill>
                <a:latin typeface="+mn-lt"/>
                <a:ea typeface="+mn-ea"/>
                <a:cs typeface="+mn-cs"/>
                <a:sym typeface="Helvetica Neue Thin"/>
              </a:defRPr>
            </a:lvl1pPr>
          </a:lstStyle>
          <a:p>
            <a:r>
              <a:t>Nulla vitae, sagittis vel rutrum faucibus dolor auctor augue.</a:t>
            </a:r>
          </a:p>
        </p:txBody>
      </p:sp>
      <p:sp>
        <p:nvSpPr>
          <p:cNvPr id="1635"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636" name="Slide Number"/>
          <p:cNvSpPr txBox="1">
            <a:spLocks noGrp="1"/>
          </p:cNvSpPr>
          <p:nvPr>
            <p:ph type="sldNum" sz="quarter" idx="2"/>
          </p:nvPr>
        </p:nvSpPr>
        <p:spPr>
          <a:xfrm>
            <a:off x="12316968" y="247650"/>
            <a:ext cx="524765" cy="520507"/>
          </a:xfrm>
          <a:prstGeom prst="rect">
            <a:avLst/>
          </a:prstGeom>
        </p:spPr>
        <p:txBody>
          <a:bodyPr lIns="0" tIns="0" rIns="0" bIns="0"/>
          <a:lstStyle>
            <a:lvl1pPr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cap="all" spc="70">
                <a:solidFill>
                  <a:srgbClr val="FFFFFF"/>
                </a:solidFill>
                <a:latin typeface="+mn-lt"/>
                <a:ea typeface="+mn-ea"/>
                <a:cs typeface="+mn-cs"/>
                <a:sym typeface="Helvetica Neue Thin"/>
              </a:defRPr>
            </a:lvl1pPr>
          </a:lstStyle>
          <a:p>
            <a:fld id="{86CB4B4D-7CA3-9044-876B-883B54F8677D}" type="slidenum">
              <a:t>‹#›</a:t>
            </a:fld>
            <a:endParaRP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cSld name="Q">
    <p:spTree>
      <p:nvGrpSpPr>
        <p:cNvPr id="1" name=""/>
        <p:cNvGrpSpPr/>
        <p:nvPr/>
      </p:nvGrpSpPr>
      <p:grpSpPr>
        <a:xfrm>
          <a:off x="0" y="0"/>
          <a:ext cx="0" cy="0"/>
          <a:chOff x="0" y="0"/>
          <a:chExt cx="0" cy="0"/>
        </a:xfrm>
      </p:grpSpPr>
      <p:sp>
        <p:nvSpPr>
          <p:cNvPr id="1643" name="Duis mollis, est non commodo luctus, nisi erat porttitor ligula, eget lacinia odio sem nec elit. Morbi leo risus, porta ac consectetur ac, vestibulum at eros. Integer posuere erat a ante venenatis dapibus posuere velit aliquet. Maecenas sed diam eget risus varius blandit sit amet non magna. Etiam porta sem malesuada magna mollis euismod. Donec sed odio dui. Praesent commodo cursus magna."/>
          <p:cNvSpPr txBox="1">
            <a:spLocks noGrp="1"/>
          </p:cNvSpPr>
          <p:nvPr>
            <p:ph type="body" sz="quarter" idx="13"/>
          </p:nvPr>
        </p:nvSpPr>
        <p:spPr>
          <a:xfrm>
            <a:off x="1266499" y="7210473"/>
            <a:ext cx="7615388" cy="1335470"/>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Helvetica Neue Light"/>
                <a:ea typeface="Helvetica Neue Light"/>
                <a:cs typeface="Helvetica Neue Light"/>
                <a:sym typeface="Helvetica Neue Light"/>
              </a:defRPr>
            </a:lvl1pPr>
          </a:lstStyle>
          <a:p>
            <a:r>
              <a:t>Duis mollis, est non commodo luctus, nisi erat porttitor ligula, eget lacinia odio sem nec elit. Morbi leo risus, porta ac consectetur ac, vestibulum at eros. Integer posuere erat a ante venenatis dapibus posuere velit aliquet. Maecenas sed diam eget risus varius blandit sit amet non magna. Etiam porta sem malesuada magna mollis euismod. Donec sed odio dui. Praesent commodo cursus magna.</a:t>
            </a:r>
          </a:p>
        </p:txBody>
      </p:sp>
      <p:sp>
        <p:nvSpPr>
          <p:cNvPr id="1644" name="Shape"/>
          <p:cNvSpPr/>
          <p:nvPr/>
        </p:nvSpPr>
        <p:spPr>
          <a:xfrm>
            <a:off x="1266428" y="1267527"/>
            <a:ext cx="10459244" cy="5080886"/>
          </a:xfrm>
          <a:custGeom>
            <a:avLst/>
            <a:gdLst/>
            <a:ahLst/>
            <a:cxnLst>
              <a:cxn ang="0">
                <a:pos x="wd2" y="hd2"/>
              </a:cxn>
              <a:cxn ang="5400000">
                <a:pos x="wd2" y="hd2"/>
              </a:cxn>
              <a:cxn ang="10800000">
                <a:pos x="wd2" y="hd2"/>
              </a:cxn>
              <a:cxn ang="16200000">
                <a:pos x="wd2" y="hd2"/>
              </a:cxn>
            </a:cxnLst>
            <a:rect l="0" t="0" r="r" b="b"/>
            <a:pathLst>
              <a:path w="21600" h="21563" extrusionOk="0">
                <a:moveTo>
                  <a:pt x="2679" y="789"/>
                </a:moveTo>
                <a:cubicBezTo>
                  <a:pt x="2105" y="1314"/>
                  <a:pt x="1620" y="2034"/>
                  <a:pt x="1225" y="2953"/>
                </a:cubicBezTo>
                <a:cubicBezTo>
                  <a:pt x="829" y="3872"/>
                  <a:pt x="527" y="4950"/>
                  <a:pt x="316" y="6185"/>
                </a:cubicBezTo>
                <a:cubicBezTo>
                  <a:pt x="106" y="7421"/>
                  <a:pt x="0" y="8760"/>
                  <a:pt x="0" y="10202"/>
                </a:cubicBezTo>
                <a:cubicBezTo>
                  <a:pt x="0" y="11609"/>
                  <a:pt x="106" y="12920"/>
                  <a:pt x="316" y="14137"/>
                </a:cubicBezTo>
                <a:cubicBezTo>
                  <a:pt x="527" y="15354"/>
                  <a:pt x="830" y="16414"/>
                  <a:pt x="1225" y="17315"/>
                </a:cubicBezTo>
                <a:cubicBezTo>
                  <a:pt x="1620" y="18217"/>
                  <a:pt x="2104" y="18925"/>
                  <a:pt x="2679" y="19439"/>
                </a:cubicBezTo>
                <a:cubicBezTo>
                  <a:pt x="3253" y="19953"/>
                  <a:pt x="3901" y="20210"/>
                  <a:pt x="4620" y="20210"/>
                </a:cubicBezTo>
                <a:cubicBezTo>
                  <a:pt x="5515" y="20210"/>
                  <a:pt x="6275" y="19840"/>
                  <a:pt x="6898" y="19101"/>
                </a:cubicBezTo>
                <a:lnTo>
                  <a:pt x="8227" y="21563"/>
                </a:lnTo>
                <a:lnTo>
                  <a:pt x="8240" y="21536"/>
                </a:lnTo>
                <a:cubicBezTo>
                  <a:pt x="8241" y="21540"/>
                  <a:pt x="8243" y="21544"/>
                  <a:pt x="8245" y="21548"/>
                </a:cubicBezTo>
                <a:cubicBezTo>
                  <a:pt x="8247" y="21552"/>
                  <a:pt x="8249" y="21556"/>
                  <a:pt x="8251" y="21560"/>
                </a:cubicBezTo>
                <a:lnTo>
                  <a:pt x="21600" y="21563"/>
                </a:lnTo>
                <a:lnTo>
                  <a:pt x="21600" y="4"/>
                </a:lnTo>
                <a:lnTo>
                  <a:pt x="4620" y="4"/>
                </a:lnTo>
                <a:cubicBezTo>
                  <a:pt x="3953" y="-37"/>
                  <a:pt x="3262" y="254"/>
                  <a:pt x="2679" y="789"/>
                </a:cubicBezTo>
                <a:close/>
                <a:moveTo>
                  <a:pt x="4620" y="3574"/>
                </a:moveTo>
                <a:cubicBezTo>
                  <a:pt x="5085" y="3574"/>
                  <a:pt x="5481" y="3759"/>
                  <a:pt x="5805" y="4129"/>
                </a:cubicBezTo>
                <a:cubicBezTo>
                  <a:pt x="6130" y="4498"/>
                  <a:pt x="6393" y="4994"/>
                  <a:pt x="6595" y="5616"/>
                </a:cubicBezTo>
                <a:cubicBezTo>
                  <a:pt x="6796" y="6238"/>
                  <a:pt x="6943" y="6947"/>
                  <a:pt x="7036" y="7740"/>
                </a:cubicBezTo>
                <a:cubicBezTo>
                  <a:pt x="7128" y="8534"/>
                  <a:pt x="7174" y="9355"/>
                  <a:pt x="7174" y="10202"/>
                </a:cubicBezTo>
                <a:cubicBezTo>
                  <a:pt x="7174" y="11230"/>
                  <a:pt x="7121" y="12105"/>
                  <a:pt x="7016" y="12826"/>
                </a:cubicBezTo>
                <a:cubicBezTo>
                  <a:pt x="6911" y="13548"/>
                  <a:pt x="6770" y="14152"/>
                  <a:pt x="6595" y="14639"/>
                </a:cubicBezTo>
                <a:lnTo>
                  <a:pt x="5528" y="12636"/>
                </a:lnTo>
                <a:lnTo>
                  <a:pt x="4568" y="14747"/>
                </a:lnTo>
                <a:lnTo>
                  <a:pt x="5450" y="16395"/>
                </a:lnTo>
                <a:cubicBezTo>
                  <a:pt x="5344" y="16493"/>
                  <a:pt x="5235" y="16558"/>
                  <a:pt x="5121" y="16591"/>
                </a:cubicBezTo>
                <a:cubicBezTo>
                  <a:pt x="5007" y="16623"/>
                  <a:pt x="4839" y="16640"/>
                  <a:pt x="4620" y="16640"/>
                </a:cubicBezTo>
                <a:cubicBezTo>
                  <a:pt x="4155" y="16640"/>
                  <a:pt x="3760" y="16456"/>
                  <a:pt x="3436" y="16087"/>
                </a:cubicBezTo>
                <a:cubicBezTo>
                  <a:pt x="3111" y="15718"/>
                  <a:pt x="2848" y="15227"/>
                  <a:pt x="2646" y="14615"/>
                </a:cubicBezTo>
                <a:cubicBezTo>
                  <a:pt x="2444" y="14003"/>
                  <a:pt x="2297" y="13315"/>
                  <a:pt x="2205" y="12550"/>
                </a:cubicBezTo>
                <a:cubicBezTo>
                  <a:pt x="2113" y="11785"/>
                  <a:pt x="2067" y="10998"/>
                  <a:pt x="2067" y="10189"/>
                </a:cubicBezTo>
                <a:cubicBezTo>
                  <a:pt x="2067" y="9343"/>
                  <a:pt x="2113" y="8523"/>
                  <a:pt x="2205" y="7731"/>
                </a:cubicBezTo>
                <a:cubicBezTo>
                  <a:pt x="2297" y="6939"/>
                  <a:pt x="2444" y="6233"/>
                  <a:pt x="2646" y="5612"/>
                </a:cubicBezTo>
                <a:cubicBezTo>
                  <a:pt x="2848" y="4992"/>
                  <a:pt x="3111" y="4498"/>
                  <a:pt x="3436" y="4129"/>
                </a:cubicBezTo>
                <a:cubicBezTo>
                  <a:pt x="3760" y="3759"/>
                  <a:pt x="4155" y="3574"/>
                  <a:pt x="4620" y="3574"/>
                </a:cubicBezTo>
                <a:close/>
              </a:path>
            </a:pathLst>
          </a:cu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nvGrpSpPr>
          <p:cNvPr id="1649" name="Group"/>
          <p:cNvGrpSpPr/>
          <p:nvPr/>
        </p:nvGrpSpPr>
        <p:grpSpPr>
          <a:xfrm>
            <a:off x="9410317" y="6348412"/>
            <a:ext cx="2315355" cy="2280148"/>
            <a:chOff x="0" y="0"/>
            <a:chExt cx="2315354" cy="2280146"/>
          </a:xfrm>
        </p:grpSpPr>
        <p:sp>
          <p:nvSpPr>
            <p:cNvPr id="1645" name="Triangle"/>
            <p:cNvSpPr/>
            <p:nvPr/>
          </p:nvSpPr>
          <p:spPr>
            <a:xfrm>
              <a:off x="2302" y="0"/>
              <a:ext cx="2313053" cy="7660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14" y="0"/>
                  </a:lnTo>
                  <a:lnTo>
                    <a:pt x="21600" y="0"/>
                  </a:lnTo>
                  <a:lnTo>
                    <a:pt x="0" y="21600"/>
                  </a:lnTo>
                  <a:close/>
                </a:path>
              </a:pathLst>
            </a:custGeom>
            <a:solidFill>
              <a:srgbClr val="3484C9"/>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1646" name="Triangle"/>
            <p:cNvSpPr/>
            <p:nvPr/>
          </p:nvSpPr>
          <p:spPr>
            <a:xfrm>
              <a:off x="0" y="266752"/>
              <a:ext cx="1618023" cy="903148"/>
            </a:xfrm>
            <a:custGeom>
              <a:avLst/>
              <a:gdLst/>
              <a:ahLst/>
              <a:cxnLst>
                <a:cxn ang="0">
                  <a:pos x="wd2" y="hd2"/>
                </a:cxn>
                <a:cxn ang="5400000">
                  <a:pos x="wd2" y="hd2"/>
                </a:cxn>
                <a:cxn ang="10800000">
                  <a:pos x="wd2" y="hd2"/>
                </a:cxn>
                <a:cxn ang="16200000">
                  <a:pos x="wd2" y="hd2"/>
                </a:cxn>
              </a:cxnLst>
              <a:rect l="0" t="0" r="r" b="b"/>
              <a:pathLst>
                <a:path w="21600" h="21600" extrusionOk="0">
                  <a:moveTo>
                    <a:pt x="19741" y="0"/>
                  </a:moveTo>
                  <a:lnTo>
                    <a:pt x="21600" y="21600"/>
                  </a:lnTo>
                  <a:lnTo>
                    <a:pt x="0" y="11766"/>
                  </a:lnTo>
                  <a:lnTo>
                    <a:pt x="19741" y="0"/>
                  </a:lnTo>
                  <a:close/>
                </a:path>
              </a:pathLst>
            </a:custGeom>
            <a:solidFill>
              <a:srgbClr val="3197E0"/>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1647" name="Triangle"/>
            <p:cNvSpPr/>
            <p:nvPr/>
          </p:nvSpPr>
          <p:spPr>
            <a:xfrm>
              <a:off x="196248" y="905693"/>
              <a:ext cx="1423193" cy="8762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546" y="0"/>
                  </a:lnTo>
                  <a:lnTo>
                    <a:pt x="21600" y="6391"/>
                  </a:lnTo>
                  <a:lnTo>
                    <a:pt x="0" y="21600"/>
                  </a:lnTo>
                  <a:close/>
                </a:path>
              </a:pathLst>
            </a:custGeom>
            <a:solidFill>
              <a:srgbClr val="3484C9"/>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1648" name="Triangle"/>
            <p:cNvSpPr/>
            <p:nvPr/>
          </p:nvSpPr>
          <p:spPr>
            <a:xfrm>
              <a:off x="194036" y="1253330"/>
              <a:ext cx="372199" cy="10268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1046"/>
                  </a:lnTo>
                  <a:lnTo>
                    <a:pt x="15234" y="0"/>
                  </a:lnTo>
                  <a:lnTo>
                    <a:pt x="21600" y="21600"/>
                  </a:lnTo>
                  <a:close/>
                </a:path>
              </a:pathLst>
            </a:custGeom>
            <a:solidFill>
              <a:srgbClr val="3197E0"/>
            </a:solidFill>
            <a:ln w="12700" cap="flat">
              <a:noFill/>
              <a:miter lim="400000"/>
            </a:ln>
            <a:effectLst/>
          </p:spPr>
          <p:txBody>
            <a:bodyPr wrap="square" lIns="0" tIns="0" rIns="0" bIns="0" numCol="1" anchor="t">
              <a:noAutofit/>
            </a:bodyPr>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grpSp>
      <p:sp>
        <p:nvSpPr>
          <p:cNvPr id="1650" name="Nulla vitae, sagittis vel rutrum faucibus dolor auctor augue."/>
          <p:cNvSpPr txBox="1">
            <a:spLocks noGrp="1"/>
          </p:cNvSpPr>
          <p:nvPr>
            <p:ph type="body" sz="quarter" idx="14"/>
          </p:nvPr>
        </p:nvSpPr>
        <p:spPr>
          <a:xfrm>
            <a:off x="5495280" y="1705948"/>
            <a:ext cx="5718820" cy="1779657"/>
          </a:xfrm>
          <a:prstGeom prst="rect">
            <a:avLst/>
          </a:prstGeom>
        </p:spPr>
        <p:txBody>
          <a:bodyPr lIns="0" tIns="0" rIns="0" bIns="0">
            <a:noAutofit/>
          </a:bodyPr>
          <a:lstStyle>
            <a:lvl1pPr marL="0" indent="0" defTabSz="457200">
              <a:lnSpc>
                <a:spcPct val="90000"/>
              </a:lnSpc>
              <a:spcBef>
                <a:spcPts val="5500"/>
              </a:spcBef>
              <a:buSzTx/>
              <a:buNone/>
              <a:defRPr sz="4000">
                <a:solidFill>
                  <a:srgbClr val="FFFFFF"/>
                </a:solidFill>
                <a:latin typeface="+mn-lt"/>
                <a:ea typeface="+mn-ea"/>
                <a:cs typeface="+mn-cs"/>
                <a:sym typeface="Helvetica Neue Thin"/>
              </a:defRPr>
            </a:lvl1pPr>
          </a:lstStyle>
          <a:p>
            <a:r>
              <a:t>Nulla vitae, sagittis vel rutrum faucibus dolor auctor augue.</a:t>
            </a:r>
          </a:p>
        </p:txBody>
      </p:sp>
      <p:sp>
        <p:nvSpPr>
          <p:cNvPr id="1651"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652" name="Slide Number"/>
          <p:cNvSpPr txBox="1">
            <a:spLocks noGrp="1"/>
          </p:cNvSpPr>
          <p:nvPr>
            <p:ph type="sldNum" sz="quarter" idx="2"/>
          </p:nvPr>
        </p:nvSpPr>
        <p:spPr>
          <a:xfrm>
            <a:off x="12316968" y="247650"/>
            <a:ext cx="524765" cy="520507"/>
          </a:xfrm>
          <a:prstGeom prst="rect">
            <a:avLst/>
          </a:prstGeom>
        </p:spPr>
        <p:txBody>
          <a:bodyPr lIns="0" tIns="0" rIns="0" bIns="0"/>
          <a:lstStyle>
            <a:lvl1pPr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cap="all" spc="70">
                <a:solidFill>
                  <a:srgbClr val="FFFFFF"/>
                </a:solidFill>
                <a:latin typeface="+mn-lt"/>
                <a:ea typeface="+mn-ea"/>
                <a:cs typeface="+mn-cs"/>
                <a:sym typeface="Helvetica Neue Thin"/>
              </a:defRPr>
            </a:lvl1pPr>
          </a:lstStyle>
          <a:p>
            <a:fld id="{86CB4B4D-7CA3-9044-876B-883B54F8677D}" type="slidenum">
              <a:t>‹#›</a:t>
            </a:fld>
            <a:endParaRP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
  <p:cSld name="C">
    <p:spTree>
      <p:nvGrpSpPr>
        <p:cNvPr id="1" name=""/>
        <p:cNvGrpSpPr/>
        <p:nvPr/>
      </p:nvGrpSpPr>
      <p:grpSpPr>
        <a:xfrm>
          <a:off x="0" y="0"/>
          <a:ext cx="0" cy="0"/>
          <a:chOff x="0" y="0"/>
          <a:chExt cx="0" cy="0"/>
        </a:xfrm>
      </p:grpSpPr>
      <p:sp>
        <p:nvSpPr>
          <p:cNvPr id="1659" name="Duis mollis, est non commodo luctus, nisi erat porttitor ligula, eget lacinia odio sem nec elit. Morbi leo risus, porta ac consectetur ac, vestibulum at eros. Integer posuere erat a ante venenatis dapibus posuere velit aliquet. Maecenas sed diam eget risus varius blandit sit amet non magna. Etiam porta sem malesuada magna mollis euismod. Donec sed odio dui. Praesent commodo cursus magna."/>
          <p:cNvSpPr txBox="1">
            <a:spLocks noGrp="1"/>
          </p:cNvSpPr>
          <p:nvPr>
            <p:ph type="body" sz="quarter" idx="13"/>
          </p:nvPr>
        </p:nvSpPr>
        <p:spPr>
          <a:xfrm>
            <a:off x="1266499" y="7210473"/>
            <a:ext cx="7615388" cy="1335470"/>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Helvetica Neue Light"/>
                <a:ea typeface="Helvetica Neue Light"/>
                <a:cs typeface="Helvetica Neue Light"/>
                <a:sym typeface="Helvetica Neue Light"/>
              </a:defRPr>
            </a:lvl1pPr>
          </a:lstStyle>
          <a:p>
            <a:r>
              <a:t>Duis mollis, est non commodo luctus, nisi erat porttitor ligula, eget lacinia odio sem nec elit. Morbi leo risus, porta ac consectetur ac, vestibulum at eros. Integer posuere erat a ante venenatis dapibus posuere velit aliquet. Maecenas sed diam eget risus varius blandit sit amet non magna. Etiam porta sem malesuada magna mollis euismod. Donec sed odio dui. Praesent commodo cursus magna.</a:t>
            </a:r>
          </a:p>
        </p:txBody>
      </p:sp>
      <p:sp>
        <p:nvSpPr>
          <p:cNvPr id="1660" name="Shape"/>
          <p:cNvSpPr/>
          <p:nvPr/>
        </p:nvSpPr>
        <p:spPr>
          <a:xfrm>
            <a:off x="1261958" y="1274762"/>
            <a:ext cx="10463714" cy="5080001"/>
          </a:xfrm>
          <a:custGeom>
            <a:avLst/>
            <a:gdLst/>
            <a:ahLst/>
            <a:cxnLst>
              <a:cxn ang="0">
                <a:pos x="wd2" y="hd2"/>
              </a:cxn>
              <a:cxn ang="5400000">
                <a:pos x="wd2" y="hd2"/>
              </a:cxn>
              <a:cxn ang="10800000">
                <a:pos x="wd2" y="hd2"/>
              </a:cxn>
              <a:cxn ang="16200000">
                <a:pos x="wd2" y="hd2"/>
              </a:cxn>
            </a:cxnLst>
            <a:rect l="0" t="0" r="r" b="b"/>
            <a:pathLst>
              <a:path w="21599" h="21600" extrusionOk="0">
                <a:moveTo>
                  <a:pt x="3202" y="0"/>
                </a:moveTo>
                <a:cubicBezTo>
                  <a:pt x="3580" y="69"/>
                  <a:pt x="3944" y="213"/>
                  <a:pt x="4292" y="446"/>
                </a:cubicBezTo>
                <a:cubicBezTo>
                  <a:pt x="4785" y="775"/>
                  <a:pt x="5227" y="1254"/>
                  <a:pt x="5617" y="1883"/>
                </a:cubicBezTo>
                <a:cubicBezTo>
                  <a:pt x="6007" y="2512"/>
                  <a:pt x="6329" y="3293"/>
                  <a:pt x="6583" y="4222"/>
                </a:cubicBezTo>
                <a:cubicBezTo>
                  <a:pt x="6837" y="5152"/>
                  <a:pt x="6997" y="6216"/>
                  <a:pt x="7062" y="7417"/>
                </a:cubicBezTo>
                <a:lnTo>
                  <a:pt x="4919" y="7417"/>
                </a:lnTo>
                <a:cubicBezTo>
                  <a:pt x="4882" y="6894"/>
                  <a:pt x="4797" y="6414"/>
                  <a:pt x="4665" y="5979"/>
                </a:cubicBezTo>
                <a:cubicBezTo>
                  <a:pt x="4534" y="5543"/>
                  <a:pt x="4370" y="5161"/>
                  <a:pt x="4172" y="4831"/>
                </a:cubicBezTo>
                <a:cubicBezTo>
                  <a:pt x="3975" y="4502"/>
                  <a:pt x="3751" y="4246"/>
                  <a:pt x="3502" y="4062"/>
                </a:cubicBezTo>
                <a:cubicBezTo>
                  <a:pt x="3253" y="3878"/>
                  <a:pt x="2992" y="3785"/>
                  <a:pt x="2720" y="3785"/>
                </a:cubicBezTo>
                <a:cubicBezTo>
                  <a:pt x="2221" y="3785"/>
                  <a:pt x="1798" y="3983"/>
                  <a:pt x="1451" y="4381"/>
                </a:cubicBezTo>
                <a:cubicBezTo>
                  <a:pt x="1103" y="4778"/>
                  <a:pt x="823" y="5314"/>
                  <a:pt x="604" y="5979"/>
                </a:cubicBezTo>
                <a:cubicBezTo>
                  <a:pt x="378" y="6669"/>
                  <a:pt x="226" y="7448"/>
                  <a:pt x="132" y="8259"/>
                </a:cubicBezTo>
                <a:cubicBezTo>
                  <a:pt x="34" y="9110"/>
                  <a:pt x="0" y="9983"/>
                  <a:pt x="0" y="10851"/>
                </a:cubicBezTo>
                <a:cubicBezTo>
                  <a:pt x="-1" y="11720"/>
                  <a:pt x="32" y="12592"/>
                  <a:pt x="132" y="13443"/>
                </a:cubicBezTo>
                <a:cubicBezTo>
                  <a:pt x="228" y="14252"/>
                  <a:pt x="384" y="15001"/>
                  <a:pt x="604" y="15665"/>
                </a:cubicBezTo>
                <a:cubicBezTo>
                  <a:pt x="822" y="16321"/>
                  <a:pt x="1103" y="16851"/>
                  <a:pt x="1451" y="17248"/>
                </a:cubicBezTo>
                <a:cubicBezTo>
                  <a:pt x="1798" y="17645"/>
                  <a:pt x="2221" y="17844"/>
                  <a:pt x="2720" y="17844"/>
                </a:cubicBezTo>
                <a:cubicBezTo>
                  <a:pt x="3396" y="17843"/>
                  <a:pt x="3925" y="17417"/>
                  <a:pt x="4306" y="16564"/>
                </a:cubicBezTo>
                <a:cubicBezTo>
                  <a:pt x="4686" y="15713"/>
                  <a:pt x="4919" y="14590"/>
                  <a:pt x="5004" y="13196"/>
                </a:cubicBezTo>
                <a:lnTo>
                  <a:pt x="7147" y="13196"/>
                </a:lnTo>
                <a:cubicBezTo>
                  <a:pt x="7090" y="14494"/>
                  <a:pt x="6945" y="15666"/>
                  <a:pt x="6710" y="16711"/>
                </a:cubicBezTo>
                <a:cubicBezTo>
                  <a:pt x="6475" y="17757"/>
                  <a:pt x="6165" y="18647"/>
                  <a:pt x="5780" y="19383"/>
                </a:cubicBezTo>
                <a:cubicBezTo>
                  <a:pt x="5394" y="20119"/>
                  <a:pt x="4942" y="20680"/>
                  <a:pt x="4425" y="21067"/>
                </a:cubicBezTo>
                <a:cubicBezTo>
                  <a:pt x="4083" y="21323"/>
                  <a:pt x="3717" y="21486"/>
                  <a:pt x="3330" y="21573"/>
                </a:cubicBezTo>
                <a:lnTo>
                  <a:pt x="21599" y="21600"/>
                </a:lnTo>
                <a:lnTo>
                  <a:pt x="21599" y="0"/>
                </a:lnTo>
                <a:lnTo>
                  <a:pt x="3202" y="0"/>
                </a:lnTo>
                <a:close/>
              </a:path>
            </a:pathLst>
          </a:cu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1661" name="Triangle"/>
          <p:cNvSpPr/>
          <p:nvPr/>
        </p:nvSpPr>
        <p:spPr>
          <a:xfrm>
            <a:off x="9412619" y="6354762"/>
            <a:ext cx="2313053" cy="7660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14" y="0"/>
                </a:lnTo>
                <a:lnTo>
                  <a:pt x="21600" y="0"/>
                </a:lnTo>
                <a:lnTo>
                  <a:pt x="0" y="21600"/>
                </a:lnTo>
                <a:close/>
              </a:path>
            </a:pathLst>
          </a:custGeom>
          <a:solidFill>
            <a:srgbClr val="3484C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1662" name="Triangle"/>
          <p:cNvSpPr/>
          <p:nvPr/>
        </p:nvSpPr>
        <p:spPr>
          <a:xfrm>
            <a:off x="9410317" y="6621515"/>
            <a:ext cx="1618023" cy="903148"/>
          </a:xfrm>
          <a:custGeom>
            <a:avLst/>
            <a:gdLst/>
            <a:ahLst/>
            <a:cxnLst>
              <a:cxn ang="0">
                <a:pos x="wd2" y="hd2"/>
              </a:cxn>
              <a:cxn ang="5400000">
                <a:pos x="wd2" y="hd2"/>
              </a:cxn>
              <a:cxn ang="10800000">
                <a:pos x="wd2" y="hd2"/>
              </a:cxn>
              <a:cxn ang="16200000">
                <a:pos x="wd2" y="hd2"/>
              </a:cxn>
            </a:cxnLst>
            <a:rect l="0" t="0" r="r" b="b"/>
            <a:pathLst>
              <a:path w="21600" h="21600" extrusionOk="0">
                <a:moveTo>
                  <a:pt x="19741" y="0"/>
                </a:moveTo>
                <a:lnTo>
                  <a:pt x="21600" y="21600"/>
                </a:lnTo>
                <a:lnTo>
                  <a:pt x="0" y="11766"/>
                </a:lnTo>
                <a:lnTo>
                  <a:pt x="19741" y="0"/>
                </a:lnTo>
                <a:close/>
              </a:path>
            </a:pathLst>
          </a:cu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1663" name="Triangle"/>
          <p:cNvSpPr/>
          <p:nvPr/>
        </p:nvSpPr>
        <p:spPr>
          <a:xfrm>
            <a:off x="9606565" y="7260456"/>
            <a:ext cx="1423193" cy="8762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546" y="0"/>
                </a:lnTo>
                <a:lnTo>
                  <a:pt x="21600" y="6391"/>
                </a:lnTo>
                <a:lnTo>
                  <a:pt x="0" y="21600"/>
                </a:lnTo>
                <a:close/>
              </a:path>
            </a:pathLst>
          </a:custGeom>
          <a:solidFill>
            <a:srgbClr val="3484C9"/>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1664" name="Triangle"/>
          <p:cNvSpPr/>
          <p:nvPr/>
        </p:nvSpPr>
        <p:spPr>
          <a:xfrm>
            <a:off x="9604353" y="7608093"/>
            <a:ext cx="372199" cy="10268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1046"/>
                </a:lnTo>
                <a:lnTo>
                  <a:pt x="15234" y="0"/>
                </a:lnTo>
                <a:lnTo>
                  <a:pt x="21600" y="21600"/>
                </a:lnTo>
                <a:close/>
              </a:path>
            </a:pathLst>
          </a:custGeom>
          <a:solidFill>
            <a:srgbClr val="3197E0"/>
          </a:solidFill>
          <a:ln w="12700">
            <a:miter lim="400000"/>
          </a:ln>
        </p:spPr>
        <p:txBody>
          <a:bodyPr lIns="0" tIns="0" rIns="0" bIns="0"/>
          <a:lstStyle/>
          <a:p>
            <a:pPr defTabSz="457200">
              <a:lnSpc>
                <a:spcPct val="80000"/>
              </a:lnSpc>
              <a:spcBef>
                <a:spcPts val="5500"/>
              </a:spcBef>
              <a:defRPr sz="5000" spc="0">
                <a:solidFill>
                  <a:srgbClr val="333333"/>
                </a:solidFill>
                <a:latin typeface="+mn-lt"/>
                <a:ea typeface="+mn-ea"/>
                <a:cs typeface="+mn-cs"/>
                <a:sym typeface="Helvetica Neue Thin"/>
              </a:defRPr>
            </a:pPr>
            <a:endParaRPr/>
          </a:p>
        </p:txBody>
      </p:sp>
      <p:sp>
        <p:nvSpPr>
          <p:cNvPr id="1665" name="Group"/>
          <p:cNvSpPr txBox="1"/>
          <p:nvPr/>
        </p:nvSpPr>
        <p:spPr>
          <a:xfrm>
            <a:off x="5346700" y="1705948"/>
            <a:ext cx="5716886" cy="17796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l" defTabSz="457200">
              <a:lnSpc>
                <a:spcPct val="90000"/>
              </a:lnSpc>
              <a:spcBef>
                <a:spcPts val="5500"/>
              </a:spcBef>
              <a:defRPr sz="4000" spc="0">
                <a:solidFill>
                  <a:srgbClr val="FFFFFF"/>
                </a:solidFill>
                <a:latin typeface="+mn-lt"/>
                <a:ea typeface="+mn-ea"/>
                <a:cs typeface="+mn-cs"/>
                <a:sym typeface="Helvetica Neue Thin"/>
              </a:defRPr>
            </a:lvl1pPr>
          </a:lstStyle>
          <a:p>
            <a:r>
              <a:t>Nulla vitae, pharra augue. Vivamus sagittis vel rutrum faucibus dolor auctor.</a:t>
            </a:r>
          </a:p>
        </p:txBody>
      </p:sp>
      <p:sp>
        <p:nvSpPr>
          <p:cNvPr id="1666"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667" name="Slide Number"/>
          <p:cNvSpPr txBox="1">
            <a:spLocks noGrp="1"/>
          </p:cNvSpPr>
          <p:nvPr>
            <p:ph type="sldNum" sz="quarter" idx="2"/>
          </p:nvPr>
        </p:nvSpPr>
        <p:spPr>
          <a:xfrm>
            <a:off x="12316968" y="247650"/>
            <a:ext cx="524765" cy="520507"/>
          </a:xfrm>
          <a:prstGeom prst="rect">
            <a:avLst/>
          </a:prstGeom>
        </p:spPr>
        <p:txBody>
          <a:bodyPr lIns="0" tIns="0" rIns="0" bIns="0"/>
          <a:lstStyle>
            <a:lvl1pPr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cap="all" spc="70">
                <a:solidFill>
                  <a:srgbClr val="FFFFFF"/>
                </a:solidFill>
                <a:latin typeface="+mn-lt"/>
                <a:ea typeface="+mn-ea"/>
                <a:cs typeface="+mn-cs"/>
                <a:sym typeface="Helvetica Neue Thin"/>
              </a:defRPr>
            </a:lvl1pPr>
          </a:lstStyle>
          <a:p>
            <a:fld id="{86CB4B4D-7CA3-9044-876B-883B54F8677D}" type="slidenum">
              <a:t>‹#›</a:t>
            </a:fld>
            <a:endParaRP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
  <p:cSld name="Vertical Timeline">
    <p:bg>
      <p:bgPr>
        <a:solidFill>
          <a:srgbClr val="73D2AA"/>
        </a:solidFill>
        <a:effectLst/>
      </p:bgPr>
    </p:bg>
    <p:spTree>
      <p:nvGrpSpPr>
        <p:cNvPr id="1" name=""/>
        <p:cNvGrpSpPr/>
        <p:nvPr/>
      </p:nvGrpSpPr>
      <p:grpSpPr>
        <a:xfrm>
          <a:off x="0" y="0"/>
          <a:ext cx="0" cy="0"/>
          <a:chOff x="0" y="0"/>
          <a:chExt cx="0" cy="0"/>
        </a:xfrm>
      </p:grpSpPr>
      <p:sp>
        <p:nvSpPr>
          <p:cNvPr id="1674" name="Line"/>
          <p:cNvSpPr/>
          <p:nvPr/>
        </p:nvSpPr>
        <p:spPr>
          <a:xfrm flipH="1">
            <a:off x="6442074" y="1430206"/>
            <a:ext cx="2" cy="8322298"/>
          </a:xfrm>
          <a:prstGeom prst="line">
            <a:avLst/>
          </a:prstGeom>
          <a:ln w="38100">
            <a:solidFill>
              <a:srgbClr val="FFFFFF"/>
            </a:solidFill>
            <a:miter lim="400000"/>
            <a:headEnd type="triangle" len="sm"/>
          </a:ln>
        </p:spPr>
        <p:txBody>
          <a:bodyPr lIns="50800" tIns="50800" rIns="50800" bIns="50800" anchor="ctr"/>
          <a:lstStyle/>
          <a:p>
            <a:pPr algn="l" defTabSz="457200">
              <a:lnSpc>
                <a:spcPct val="100000"/>
              </a:lnSpc>
              <a:spcBef>
                <a:spcPts val="0"/>
              </a:spcBef>
              <a:defRPr sz="1200" spc="0">
                <a:solidFill>
                  <a:srgbClr val="000000"/>
                </a:solidFill>
                <a:latin typeface="Helvetica"/>
                <a:ea typeface="Helvetica"/>
                <a:cs typeface="Helvetica"/>
                <a:sym typeface="Helvetica"/>
              </a:defRPr>
            </a:pPr>
            <a:endParaRPr/>
          </a:p>
        </p:txBody>
      </p:sp>
      <p:sp>
        <p:nvSpPr>
          <p:cNvPr id="1675" name="Rectangle"/>
          <p:cNvSpPr/>
          <p:nvPr/>
        </p:nvSpPr>
        <p:spPr>
          <a:xfrm>
            <a:off x="0" y="419100"/>
            <a:ext cx="736600" cy="1016000"/>
          </a:xfrm>
          <a:prstGeom prst="rect">
            <a:avLst/>
          </a:prstGeom>
          <a:solidFill>
            <a:srgbClr val="FFFFFF"/>
          </a:solidFill>
          <a:ln w="25400">
            <a:miter lim="400000"/>
          </a:ln>
        </p:spPr>
        <p:txBody>
          <a:bodyPr lIns="50800" tIns="50800" rIns="50800" bIns="50800" anchor="ctr"/>
          <a:lstStyle/>
          <a:p>
            <a:pPr algn="l">
              <a:lnSpc>
                <a:spcPct val="100000"/>
              </a:lnSpc>
              <a:spcBef>
                <a:spcPts val="0"/>
              </a:spcBef>
              <a:defRPr sz="7800" cap="all" spc="0">
                <a:solidFill>
                  <a:srgbClr val="FFFFFF"/>
                </a:solidFill>
                <a:latin typeface="Avenir Next"/>
                <a:ea typeface="Avenir Next"/>
                <a:cs typeface="Avenir Next"/>
                <a:sym typeface="Avenir Next"/>
              </a:defRPr>
            </a:pPr>
            <a:endParaRPr/>
          </a:p>
        </p:txBody>
      </p:sp>
      <p:sp>
        <p:nvSpPr>
          <p:cNvPr id="1676" name="Circle"/>
          <p:cNvSpPr/>
          <p:nvPr/>
        </p:nvSpPr>
        <p:spPr>
          <a:xfrm>
            <a:off x="6315075" y="6908800"/>
            <a:ext cx="254000" cy="254000"/>
          </a:xfrm>
          <a:prstGeom prst="ellipse">
            <a:avLst/>
          </a:prstGeom>
          <a:solidFill>
            <a:srgbClr val="C3CB4F"/>
          </a:solidFill>
          <a:ln w="38100">
            <a:solidFill>
              <a:srgbClr val="FFFFFF"/>
            </a:solidFill>
            <a:miter lim="400000"/>
          </a:ln>
        </p:spPr>
        <p:txBody>
          <a:bodyPr lIns="0" tIns="0" rIns="0" bIns="0" anchor="ctr"/>
          <a:lstStyle/>
          <a:p>
            <a:pPr algn="l">
              <a:lnSpc>
                <a:spcPct val="100000"/>
              </a:lnSpc>
              <a:spcBef>
                <a:spcPts val="0"/>
              </a:spcBef>
              <a:defRPr sz="2400" cap="all" spc="0">
                <a:solidFill>
                  <a:srgbClr val="2E5774"/>
                </a:solidFill>
                <a:latin typeface="Avenir Next"/>
                <a:ea typeface="Avenir Next"/>
                <a:cs typeface="Avenir Next"/>
                <a:sym typeface="Avenir Next"/>
              </a:defRPr>
            </a:pPr>
            <a:endParaRPr/>
          </a:p>
        </p:txBody>
      </p:sp>
      <p:sp>
        <p:nvSpPr>
          <p:cNvPr id="1677" name="Circle"/>
          <p:cNvSpPr/>
          <p:nvPr/>
        </p:nvSpPr>
        <p:spPr>
          <a:xfrm>
            <a:off x="6315075" y="2146300"/>
            <a:ext cx="254000" cy="254000"/>
          </a:xfrm>
          <a:prstGeom prst="ellipse">
            <a:avLst/>
          </a:prstGeom>
          <a:solidFill>
            <a:srgbClr val="C3CB4F"/>
          </a:solidFill>
          <a:ln w="38100">
            <a:solidFill>
              <a:srgbClr val="FFFFFF"/>
            </a:solidFill>
            <a:miter lim="400000"/>
          </a:ln>
        </p:spPr>
        <p:txBody>
          <a:bodyPr lIns="0" tIns="0" rIns="0" bIns="0" anchor="ctr"/>
          <a:lstStyle/>
          <a:p>
            <a:pPr algn="l">
              <a:lnSpc>
                <a:spcPct val="100000"/>
              </a:lnSpc>
              <a:spcBef>
                <a:spcPts val="0"/>
              </a:spcBef>
              <a:defRPr sz="2400" cap="all" spc="0">
                <a:solidFill>
                  <a:srgbClr val="2E5774"/>
                </a:solidFill>
                <a:latin typeface="Avenir Next"/>
                <a:ea typeface="Avenir Next"/>
                <a:cs typeface="Avenir Next"/>
                <a:sym typeface="Avenir Next"/>
              </a:defRPr>
            </a:pPr>
            <a:endParaRPr/>
          </a:p>
        </p:txBody>
      </p:sp>
      <p:sp>
        <p:nvSpPr>
          <p:cNvPr id="1678" name="Circle"/>
          <p:cNvSpPr/>
          <p:nvPr/>
        </p:nvSpPr>
        <p:spPr>
          <a:xfrm>
            <a:off x="6315075" y="4540250"/>
            <a:ext cx="254000" cy="254000"/>
          </a:xfrm>
          <a:prstGeom prst="ellipse">
            <a:avLst/>
          </a:prstGeom>
          <a:solidFill>
            <a:srgbClr val="C3CB4F"/>
          </a:solidFill>
          <a:ln w="38100">
            <a:solidFill>
              <a:srgbClr val="FFFFFF"/>
            </a:solidFill>
            <a:miter lim="400000"/>
          </a:ln>
        </p:spPr>
        <p:txBody>
          <a:bodyPr lIns="0" tIns="0" rIns="0" bIns="0" anchor="ctr"/>
          <a:lstStyle/>
          <a:p>
            <a:pPr algn="l">
              <a:lnSpc>
                <a:spcPct val="100000"/>
              </a:lnSpc>
              <a:spcBef>
                <a:spcPts val="0"/>
              </a:spcBef>
              <a:defRPr sz="2400" cap="all" spc="0">
                <a:solidFill>
                  <a:srgbClr val="2E5774"/>
                </a:solidFill>
                <a:latin typeface="Avenir Next"/>
                <a:ea typeface="Avenir Next"/>
                <a:cs typeface="Avenir Next"/>
                <a:sym typeface="Avenir Next"/>
              </a:defRPr>
            </a:pPr>
            <a:endParaRPr/>
          </a:p>
        </p:txBody>
      </p:sp>
      <p:sp>
        <p:nvSpPr>
          <p:cNvPr id="1679" name="Nulla vitae elit libero, a pharetra augue. Nullam quis risus eget urna mollis ornare vel ."/>
          <p:cNvSpPr>
            <a:spLocks noGrp="1"/>
          </p:cNvSpPr>
          <p:nvPr>
            <p:ph type="body" sz="quarter" idx="13"/>
          </p:nvPr>
        </p:nvSpPr>
        <p:spPr>
          <a:xfrm>
            <a:off x="1270000" y="2946400"/>
            <a:ext cx="4394200" cy="5765800"/>
          </a:xfrm>
          <a:prstGeom prst="rect">
            <a:avLst/>
          </a:prstGeom>
          <a:ln w="25400"/>
        </p:spPr>
        <p:txBody>
          <a:bodyPr lIns="0" tIns="0" rIns="0" bIns="0" anchor="t">
            <a:noAutofit/>
          </a:bodyPr>
          <a:lstStyle>
            <a:lvl1pPr marL="0" indent="0">
              <a:spcBef>
                <a:spcPts val="0"/>
              </a:spcBef>
              <a:buSzTx/>
              <a:buNone/>
              <a:defRPr sz="5000" cap="all">
                <a:solidFill>
                  <a:srgbClr val="FFFFFF"/>
                </a:solidFill>
                <a:latin typeface="Avenir Next"/>
                <a:ea typeface="Avenir Next"/>
                <a:cs typeface="Avenir Next"/>
                <a:sym typeface="Avenir Next"/>
              </a:defRPr>
            </a:lvl1pPr>
          </a:lstStyle>
          <a:p>
            <a:r>
              <a:t>Nulla vitae elit libero, a pharetra augue. Nullam quis risus eget urna mollis ornare vel .</a:t>
            </a:r>
          </a:p>
        </p:txBody>
      </p:sp>
      <p:sp>
        <p:nvSpPr>
          <p:cNvPr id="1680" name="Aenean lacinia bibendum nulla sed consectetur. Donec id elit non mi porta gravida at eget metus."/>
          <p:cNvSpPr>
            <a:spLocks noGrp="1"/>
          </p:cNvSpPr>
          <p:nvPr>
            <p:ph type="body" sz="quarter" idx="14"/>
          </p:nvPr>
        </p:nvSpPr>
        <p:spPr>
          <a:xfrm>
            <a:off x="7175500" y="5194300"/>
            <a:ext cx="4521200" cy="10160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Aenean lacinia bibendum nulla sed consectetur. Donec id elit non mi porta gravida at eget metus.</a:t>
            </a:r>
          </a:p>
        </p:txBody>
      </p:sp>
      <p:sp>
        <p:nvSpPr>
          <p:cNvPr id="1681" name="Nullam id dolor id nibh ultricies vehicula ut id elit. Aenean lacinia bibendum nulla sed consectetur. Vestibulum id ligula ."/>
          <p:cNvSpPr>
            <a:spLocks noGrp="1"/>
          </p:cNvSpPr>
          <p:nvPr>
            <p:ph type="body" sz="quarter" idx="15"/>
          </p:nvPr>
        </p:nvSpPr>
        <p:spPr>
          <a:xfrm>
            <a:off x="7226300" y="7569200"/>
            <a:ext cx="4521200" cy="10160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Nullam id dolor id nibh ultricies vehicula ut id elit. Aenean lacinia bibendum nulla sed consectetur. Vestibulum id ligula .</a:t>
            </a:r>
          </a:p>
        </p:txBody>
      </p:sp>
      <p:sp>
        <p:nvSpPr>
          <p:cNvPr id="1682" name="Duis mollis, est non commodo luctus, nisi erat porttitor ligula, eget lacinia odio sem nec elit. Maecenas sed diam eget."/>
          <p:cNvSpPr>
            <a:spLocks noGrp="1"/>
          </p:cNvSpPr>
          <p:nvPr>
            <p:ph type="body" sz="quarter" idx="16"/>
          </p:nvPr>
        </p:nvSpPr>
        <p:spPr>
          <a:xfrm>
            <a:off x="7226300" y="2806700"/>
            <a:ext cx="4521200" cy="10160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Duis mollis, est non commodo luctus, nisi erat porttitor ligula, eget lacinia odio sem nec elit. Maecenas sed diam eget.</a:t>
            </a:r>
          </a:p>
        </p:txBody>
      </p:sp>
      <p:sp>
        <p:nvSpPr>
          <p:cNvPr id="1683" name="2021"/>
          <p:cNvSpPr txBox="1">
            <a:spLocks noGrp="1"/>
          </p:cNvSpPr>
          <p:nvPr>
            <p:ph type="body" sz="quarter" idx="17"/>
          </p:nvPr>
        </p:nvSpPr>
        <p:spPr>
          <a:xfrm>
            <a:off x="7169150" y="4425950"/>
            <a:ext cx="4521200" cy="762000"/>
          </a:xfrm>
          <a:prstGeom prst="rect">
            <a:avLst/>
          </a:prstGeom>
        </p:spPr>
        <p:txBody>
          <a:bodyPr lIns="0" tIns="0" rIns="0" bIns="0" anchor="t">
            <a:noAutofit/>
          </a:bodyPr>
          <a:lstStyle>
            <a:lvl1pPr marL="0" indent="0">
              <a:spcBef>
                <a:spcPts val="0"/>
              </a:spcBef>
              <a:buSzTx/>
              <a:buNone/>
              <a:defRPr sz="5000" cap="all">
                <a:solidFill>
                  <a:srgbClr val="FFFFFF"/>
                </a:solidFill>
                <a:latin typeface="Avenir Next"/>
                <a:ea typeface="Avenir Next"/>
                <a:cs typeface="Avenir Next"/>
                <a:sym typeface="Avenir Next"/>
              </a:defRPr>
            </a:lvl1pPr>
          </a:lstStyle>
          <a:p>
            <a:r>
              <a:t>2021</a:t>
            </a:r>
          </a:p>
        </p:txBody>
      </p:sp>
      <p:sp>
        <p:nvSpPr>
          <p:cNvPr id="1684" name="2020"/>
          <p:cNvSpPr txBox="1">
            <a:spLocks noGrp="1"/>
          </p:cNvSpPr>
          <p:nvPr>
            <p:ph type="body" sz="quarter" idx="18"/>
          </p:nvPr>
        </p:nvSpPr>
        <p:spPr>
          <a:xfrm>
            <a:off x="7219950" y="2038350"/>
            <a:ext cx="4521200" cy="762000"/>
          </a:xfrm>
          <a:prstGeom prst="rect">
            <a:avLst/>
          </a:prstGeom>
        </p:spPr>
        <p:txBody>
          <a:bodyPr lIns="0" tIns="0" rIns="0" bIns="0" anchor="t">
            <a:noAutofit/>
          </a:bodyPr>
          <a:lstStyle>
            <a:lvl1pPr marL="0" indent="0">
              <a:spcBef>
                <a:spcPts val="0"/>
              </a:spcBef>
              <a:buSzTx/>
              <a:buNone/>
              <a:defRPr sz="5000" cap="all">
                <a:solidFill>
                  <a:srgbClr val="FFFFFF"/>
                </a:solidFill>
                <a:latin typeface="Avenir Next"/>
                <a:ea typeface="Avenir Next"/>
                <a:cs typeface="Avenir Next"/>
                <a:sym typeface="Avenir Next"/>
              </a:defRPr>
            </a:lvl1pPr>
          </a:lstStyle>
          <a:p>
            <a:r>
              <a:t>2020</a:t>
            </a:r>
          </a:p>
        </p:txBody>
      </p:sp>
      <p:sp>
        <p:nvSpPr>
          <p:cNvPr id="1685" name="2020"/>
          <p:cNvSpPr txBox="1">
            <a:spLocks noGrp="1"/>
          </p:cNvSpPr>
          <p:nvPr>
            <p:ph type="body" sz="quarter" idx="19"/>
          </p:nvPr>
        </p:nvSpPr>
        <p:spPr>
          <a:xfrm>
            <a:off x="7219950" y="6800850"/>
            <a:ext cx="4521200" cy="762000"/>
          </a:xfrm>
          <a:prstGeom prst="rect">
            <a:avLst/>
          </a:prstGeom>
        </p:spPr>
        <p:txBody>
          <a:bodyPr lIns="0" tIns="0" rIns="0" bIns="0" anchor="t">
            <a:noAutofit/>
          </a:bodyPr>
          <a:lstStyle>
            <a:lvl1pPr marL="0" indent="0">
              <a:spcBef>
                <a:spcPts val="0"/>
              </a:spcBef>
              <a:buSzTx/>
              <a:buNone/>
              <a:defRPr sz="5000" cap="all">
                <a:solidFill>
                  <a:srgbClr val="FFFFFF"/>
                </a:solidFill>
                <a:latin typeface="Avenir Next"/>
                <a:ea typeface="Avenir Next"/>
                <a:cs typeface="Avenir Next"/>
                <a:sym typeface="Avenir Next"/>
              </a:defRPr>
            </a:lvl1pPr>
          </a:lstStyle>
          <a:p>
            <a:r>
              <a:t>2020</a:t>
            </a:r>
          </a:p>
        </p:txBody>
      </p:sp>
      <p:sp>
        <p:nvSpPr>
          <p:cNvPr id="1686" name="Title Text"/>
          <p:cNvSpPr txBox="1">
            <a:spLocks noGrp="1"/>
          </p:cNvSpPr>
          <p:nvPr>
            <p:ph type="title"/>
          </p:nvPr>
        </p:nvSpPr>
        <p:spPr>
          <a:xfrm>
            <a:off x="381000" y="419100"/>
            <a:ext cx="5334000" cy="1528168"/>
          </a:xfrm>
          <a:prstGeom prst="rect">
            <a:avLst/>
          </a:prstGeom>
          <a:solidFill>
            <a:srgbClr val="FFFFFF"/>
          </a:solidFill>
        </p:spPr>
        <p:txBody>
          <a:bodyPr lIns="254000" tIns="254000" rIns="254000" bIns="254000">
            <a:noAutofit/>
          </a:bodyPr>
          <a:lstStyle>
            <a:lvl1pPr algn="l">
              <a:defRPr sz="6900" b="1" cap="all">
                <a:solidFill>
                  <a:srgbClr val="232323"/>
                </a:solidFill>
                <a:latin typeface="Avenir Next"/>
                <a:ea typeface="Avenir Next"/>
                <a:cs typeface="Avenir Next"/>
                <a:sym typeface="Avenir Next"/>
              </a:defRPr>
            </a:lvl1pPr>
          </a:lstStyle>
          <a:p>
            <a:r>
              <a:t>Title Text</a:t>
            </a:r>
          </a:p>
        </p:txBody>
      </p:sp>
      <p:sp>
        <p:nvSpPr>
          <p:cNvPr id="1687"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688" name="Slide Number"/>
          <p:cNvSpPr txBox="1">
            <a:spLocks noGrp="1"/>
          </p:cNvSpPr>
          <p:nvPr>
            <p:ph type="sldNum" sz="quarter" idx="2"/>
          </p:nvPr>
        </p:nvSpPr>
        <p:spPr>
          <a:xfrm>
            <a:off x="12255500" y="9055100"/>
            <a:ext cx="207765" cy="241300"/>
          </a:xfrm>
          <a:prstGeom prst="rect">
            <a:avLst/>
          </a:prstGeom>
        </p:spPr>
        <p:txBody>
          <a:bodyPr lIns="0" tIns="0" rIns="0" bIns="0">
            <a:spAutoFit/>
          </a:bodyPr>
          <a:lstStyle>
            <a:lvl1pPr algn="r">
              <a:defRPr>
                <a:solidFill>
                  <a:srgbClr val="232323"/>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7">
    <p:spTree>
      <p:nvGrpSpPr>
        <p:cNvPr id="1" name=""/>
        <p:cNvGrpSpPr/>
        <p:nvPr/>
      </p:nvGrpSpPr>
      <p:grpSpPr>
        <a:xfrm>
          <a:off x="0" y="0"/>
          <a:ext cx="0" cy="0"/>
          <a:chOff x="0" y="0"/>
          <a:chExt cx="0" cy="0"/>
        </a:xfrm>
      </p:grpSpPr>
      <p:sp>
        <p:nvSpPr>
          <p:cNvPr id="105" name="Body Level One…"/>
          <p:cNvSpPr txBox="1">
            <a:spLocks noGrp="1"/>
          </p:cNvSpPr>
          <p:nvPr>
            <p:ph type="body" sz="quarter" idx="1"/>
          </p:nvPr>
        </p:nvSpPr>
        <p:spPr>
          <a:xfrm>
            <a:off x="2036233" y="5219431"/>
            <a:ext cx="10160001" cy="444501"/>
          </a:xfrm>
          <a:prstGeom prst="rect">
            <a:avLst/>
          </a:prstGeom>
        </p:spPr>
        <p:txBody>
          <a:bodyPr lIns="0" tIns="0" rIns="0" bIns="0" anchor="t">
            <a:noAutofit/>
          </a:bodyPr>
          <a:lstStyle>
            <a:lvl1pPr marL="0" indent="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1pPr>
            <a:lvl2pPr marL="0" indent="2286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2pPr>
            <a:lvl3pPr marL="0" indent="4572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3pPr>
            <a:lvl4pPr marL="0" indent="6858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4pPr>
            <a:lvl5pPr marL="0" indent="914400" algn="ctr">
              <a:lnSpc>
                <a:spcPct val="110000"/>
              </a:lnSpc>
              <a:spcBef>
                <a:spcPts val="2600"/>
              </a:spcBef>
              <a:buSzTx/>
              <a:buNone/>
              <a:defRPr sz="2600" spc="0">
                <a:solidFill>
                  <a:srgbClr val="53585F"/>
                </a:solidFill>
                <a:latin typeface="Helvetica Neue Light"/>
                <a:ea typeface="Helvetica Neue Light"/>
                <a:cs typeface="Helvetica Neue Light"/>
                <a:sym typeface="Helvetica Neue Light"/>
              </a:defRPr>
            </a:lvl5pPr>
          </a:lstStyle>
          <a:p>
            <a:r>
              <a:t>Body Level One</a:t>
            </a:r>
          </a:p>
          <a:p>
            <a:pPr lvl="1"/>
            <a:r>
              <a:t>Body Level Two</a:t>
            </a:r>
          </a:p>
          <a:p>
            <a:pPr lvl="2"/>
            <a:r>
              <a:t>Body Level Three</a:t>
            </a:r>
          </a:p>
          <a:p>
            <a:pPr lvl="3"/>
            <a:r>
              <a:t>Body Level Four</a:t>
            </a:r>
          </a:p>
          <a:p>
            <a:pPr lvl="4"/>
            <a:r>
              <a:t>Body Level Five</a:t>
            </a:r>
          </a:p>
        </p:txBody>
      </p:sp>
      <p:sp>
        <p:nvSpPr>
          <p:cNvPr id="106" name="Title Text"/>
          <p:cNvSpPr>
            <a:spLocks noGrp="1"/>
          </p:cNvSpPr>
          <p:nvPr>
            <p:ph type="title"/>
          </p:nvPr>
        </p:nvSpPr>
        <p:spPr>
          <a:xfrm>
            <a:off x="2036233" y="3485653"/>
            <a:ext cx="10160001" cy="1645312"/>
          </a:xfrm>
          <a:prstGeom prst="rect">
            <a:avLst/>
          </a:prstGeom>
        </p:spPr>
        <p:txBody>
          <a:bodyPr lIns="0" tIns="0" rIns="0" bIns="0" anchor="b"/>
          <a:lstStyle>
            <a:lvl1pPr>
              <a:lnSpc>
                <a:spcPct val="80000"/>
              </a:lnSpc>
              <a:defRPr sz="10000" b="1" cap="all" spc="499">
                <a:solidFill>
                  <a:srgbClr val="E2656E"/>
                </a:solidFill>
                <a:latin typeface="Avenir Next"/>
                <a:ea typeface="Avenir Next"/>
                <a:cs typeface="Avenir Next"/>
                <a:sym typeface="Avenir Next"/>
              </a:defRPr>
            </a:lvl1pPr>
          </a:lstStyle>
          <a:p>
            <a:r>
              <a:t>Title Text</a:t>
            </a:r>
          </a:p>
        </p:txBody>
      </p:sp>
      <p:sp>
        <p:nvSpPr>
          <p:cNvPr id="107" name="Shape"/>
          <p:cNvSpPr/>
          <p:nvPr/>
        </p:nvSpPr>
        <p:spPr>
          <a:xfrm>
            <a:off x="0" y="0"/>
            <a:ext cx="1524000"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961" y="21600"/>
                </a:lnTo>
                <a:lnTo>
                  <a:pt x="17961" y="11221"/>
                </a:lnTo>
                <a:lnTo>
                  <a:pt x="21600" y="10800"/>
                </a:lnTo>
                <a:lnTo>
                  <a:pt x="17961" y="10379"/>
                </a:lnTo>
                <a:lnTo>
                  <a:pt x="17961" y="0"/>
                </a:lnTo>
                <a:lnTo>
                  <a:pt x="0" y="0"/>
                </a:lnTo>
                <a:close/>
              </a:path>
            </a:pathLst>
          </a:custGeom>
          <a:solidFill>
            <a:srgbClr val="E2656E"/>
          </a:solidFill>
          <a:ln w="12700">
            <a:miter lim="400000"/>
          </a:ln>
        </p:spPr>
        <p:txBody>
          <a:bodyPr lIns="0" tIns="0" rIns="0" bIns="0" anchor="ctr"/>
          <a:lstStyle/>
          <a:p>
            <a:pPr algn="l">
              <a:defRPr>
                <a:solidFill>
                  <a:srgbClr val="FFFFFF"/>
                </a:solidFill>
              </a:defRPr>
            </a:pPr>
            <a:endParaRPr/>
          </a:p>
        </p:txBody>
      </p:sp>
      <p:sp>
        <p:nvSpPr>
          <p:cNvPr id="108"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09" name="Slide Number"/>
          <p:cNvSpPr txBox="1">
            <a:spLocks noGrp="1"/>
          </p:cNvSpPr>
          <p:nvPr>
            <p:ph type="sldNum" sz="quarter" idx="2"/>
          </p:nvPr>
        </p:nvSpPr>
        <p:spPr>
          <a:xfrm>
            <a:off x="471947" y="4690745"/>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12">
    <p:spTree>
      <p:nvGrpSpPr>
        <p:cNvPr id="1" name=""/>
        <p:cNvGrpSpPr/>
        <p:nvPr/>
      </p:nvGrpSpPr>
      <p:grpSpPr>
        <a:xfrm>
          <a:off x="0" y="0"/>
          <a:ext cx="0" cy="0"/>
          <a:chOff x="0" y="0"/>
          <a:chExt cx="0" cy="0"/>
        </a:xfrm>
      </p:grpSpPr>
      <p:sp>
        <p:nvSpPr>
          <p:cNvPr id="1695" name="Photo-Placeholder.jpg"/>
          <p:cNvSpPr>
            <a:spLocks noGrp="1"/>
          </p:cNvSpPr>
          <p:nvPr>
            <p:ph type="pic" idx="13"/>
          </p:nvPr>
        </p:nvSpPr>
        <p:spPr>
          <a:xfrm>
            <a:off x="0" y="-1"/>
            <a:ext cx="13004800" cy="7217306"/>
          </a:xfrm>
          <a:prstGeom prst="rect">
            <a:avLst/>
          </a:prstGeom>
        </p:spPr>
        <p:txBody>
          <a:bodyPr lIns="91439" tIns="45719" rIns="91439" bIns="45719" anchor="t">
            <a:noAutofit/>
          </a:bodyPr>
          <a:lstStyle/>
          <a:p>
            <a:endParaRPr/>
          </a:p>
        </p:txBody>
      </p:sp>
      <p:sp>
        <p:nvSpPr>
          <p:cNvPr id="1696" name="Shape"/>
          <p:cNvSpPr>
            <a:spLocks noGrp="1"/>
          </p:cNvSpPr>
          <p:nvPr>
            <p:ph type="body" sz="half" idx="14"/>
          </p:nvPr>
        </p:nvSpPr>
        <p:spPr>
          <a:xfrm>
            <a:off x="0" y="6960393"/>
            <a:ext cx="13004800" cy="279320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484" y="1983"/>
                </a:lnTo>
                <a:lnTo>
                  <a:pt x="0" y="1983"/>
                </a:lnTo>
                <a:lnTo>
                  <a:pt x="0" y="21600"/>
                </a:lnTo>
                <a:lnTo>
                  <a:pt x="21600" y="21600"/>
                </a:lnTo>
                <a:lnTo>
                  <a:pt x="21600" y="1983"/>
                </a:lnTo>
                <a:lnTo>
                  <a:pt x="11116" y="1983"/>
                </a:lnTo>
                <a:lnTo>
                  <a:pt x="10800" y="0"/>
                </a:lnTo>
                <a:close/>
              </a:path>
            </a:pathLst>
          </a:custGeom>
          <a:solidFill>
            <a:srgbClr val="73D2AA"/>
          </a:solidFill>
        </p:spPr>
        <p:txBody>
          <a:bodyPr lIns="0" tIns="0" rIns="0" bIns="0">
            <a:noAutofit/>
          </a:bodyPr>
          <a:lstStyle/>
          <a:p>
            <a:pPr marL="0" indent="0" algn="ctr">
              <a:lnSpc>
                <a:spcPct val="110000"/>
              </a:lnSpc>
              <a:spcBef>
                <a:spcPts val="2600"/>
              </a:spcBef>
              <a:buSzTx/>
              <a:buNone/>
              <a:defRPr sz="2600" spc="0">
                <a:solidFill>
                  <a:srgbClr val="FFFFFF"/>
                </a:solidFill>
                <a:latin typeface="Helvetica Neue Light"/>
                <a:ea typeface="Helvetica Neue Light"/>
                <a:cs typeface="Helvetica Neue Light"/>
                <a:sym typeface="Helvetica Neue Light"/>
              </a:defRPr>
            </a:pPr>
            <a:endParaRPr/>
          </a:p>
        </p:txBody>
      </p:sp>
      <p:sp>
        <p:nvSpPr>
          <p:cNvPr id="1697" name="Title Text"/>
          <p:cNvSpPr>
            <a:spLocks noGrp="1"/>
          </p:cNvSpPr>
          <p:nvPr>
            <p:ph type="title"/>
          </p:nvPr>
        </p:nvSpPr>
        <p:spPr>
          <a:xfrm>
            <a:off x="1422400" y="7433071"/>
            <a:ext cx="10160000" cy="1270001"/>
          </a:xfrm>
          <a:prstGeom prst="rect">
            <a:avLst/>
          </a:prstGeom>
        </p:spPr>
        <p:txBody>
          <a:bodyPr lIns="0" tIns="0" rIns="0" bIns="0" anchor="b"/>
          <a:lstStyle>
            <a:lvl1pPr>
              <a:lnSpc>
                <a:spcPct val="80000"/>
              </a:lnSpc>
              <a:defRPr sz="7000" b="1" cap="all" spc="349">
                <a:solidFill>
                  <a:srgbClr val="FFFFFF"/>
                </a:solidFill>
                <a:latin typeface="Avenir Next"/>
                <a:ea typeface="Avenir Next"/>
                <a:cs typeface="Avenir Next"/>
                <a:sym typeface="Avenir Next"/>
              </a:defRPr>
            </a:lvl1pPr>
          </a:lstStyle>
          <a:p>
            <a:r>
              <a:t>Title Text</a:t>
            </a:r>
          </a:p>
        </p:txBody>
      </p:sp>
      <p:sp>
        <p:nvSpPr>
          <p:cNvPr id="1698" name="Body Level One…"/>
          <p:cNvSpPr txBox="1">
            <a:spLocks noGrp="1"/>
          </p:cNvSpPr>
          <p:nvPr>
            <p:ph type="body" sz="quarter" idx="1"/>
          </p:nvPr>
        </p:nvSpPr>
        <p:spPr>
          <a:xfrm>
            <a:off x="1422400" y="8893571"/>
            <a:ext cx="10160000" cy="444501"/>
          </a:xfrm>
          <a:prstGeom prst="rect">
            <a:avLst/>
          </a:prstGeom>
        </p:spPr>
        <p:txBody>
          <a:bodyPr lIns="0" tIns="0" rIns="0" bIns="0" anchor="t">
            <a:noAutofit/>
          </a:bodyPr>
          <a:lstStyle>
            <a:lvl1pPr marL="0" indent="0" algn="ctr">
              <a:lnSpc>
                <a:spcPct val="110000"/>
              </a:lnSpc>
              <a:spcBef>
                <a:spcPts val="2600"/>
              </a:spcBef>
              <a:buSzTx/>
              <a:buNone/>
              <a:defRPr sz="2600" spc="0">
                <a:solidFill>
                  <a:srgbClr val="FFFFFF"/>
                </a:solidFill>
                <a:latin typeface="Avenir Next"/>
                <a:ea typeface="Avenir Next"/>
                <a:cs typeface="Avenir Next"/>
                <a:sym typeface="Avenir Next"/>
              </a:defRPr>
            </a:lvl1pPr>
            <a:lvl2pPr marL="0" indent="228600" algn="ctr">
              <a:lnSpc>
                <a:spcPct val="110000"/>
              </a:lnSpc>
              <a:spcBef>
                <a:spcPts val="2600"/>
              </a:spcBef>
              <a:buSzTx/>
              <a:buNone/>
              <a:defRPr sz="2600" spc="0">
                <a:solidFill>
                  <a:srgbClr val="FFFFFF"/>
                </a:solidFill>
                <a:latin typeface="Avenir Next"/>
                <a:ea typeface="Avenir Next"/>
                <a:cs typeface="Avenir Next"/>
                <a:sym typeface="Avenir Next"/>
              </a:defRPr>
            </a:lvl2pPr>
            <a:lvl3pPr marL="0" indent="457200" algn="ctr">
              <a:lnSpc>
                <a:spcPct val="110000"/>
              </a:lnSpc>
              <a:spcBef>
                <a:spcPts val="2600"/>
              </a:spcBef>
              <a:buSzTx/>
              <a:buNone/>
              <a:defRPr sz="2600" spc="0">
                <a:solidFill>
                  <a:srgbClr val="FFFFFF"/>
                </a:solidFill>
                <a:latin typeface="Avenir Next"/>
                <a:ea typeface="Avenir Next"/>
                <a:cs typeface="Avenir Next"/>
                <a:sym typeface="Avenir Next"/>
              </a:defRPr>
            </a:lvl3pPr>
            <a:lvl4pPr marL="0" indent="685800" algn="ctr">
              <a:lnSpc>
                <a:spcPct val="110000"/>
              </a:lnSpc>
              <a:spcBef>
                <a:spcPts val="2600"/>
              </a:spcBef>
              <a:buSzTx/>
              <a:buNone/>
              <a:defRPr sz="2600" spc="0">
                <a:solidFill>
                  <a:srgbClr val="FFFFFF"/>
                </a:solidFill>
                <a:latin typeface="Avenir Next"/>
                <a:ea typeface="Avenir Next"/>
                <a:cs typeface="Avenir Next"/>
                <a:sym typeface="Avenir Next"/>
              </a:defRPr>
            </a:lvl4pPr>
            <a:lvl5pPr marL="0" indent="914400" algn="ctr">
              <a:lnSpc>
                <a:spcPct val="110000"/>
              </a:lnSpc>
              <a:spcBef>
                <a:spcPts val="2600"/>
              </a:spcBef>
              <a:buSzTx/>
              <a:buNone/>
              <a:defRPr sz="2600" spc="0">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699"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13">
    <p:spTree>
      <p:nvGrpSpPr>
        <p:cNvPr id="1" name=""/>
        <p:cNvGrpSpPr/>
        <p:nvPr/>
      </p:nvGrpSpPr>
      <p:grpSpPr>
        <a:xfrm>
          <a:off x="0" y="0"/>
          <a:ext cx="0" cy="0"/>
          <a:chOff x="0" y="0"/>
          <a:chExt cx="0" cy="0"/>
        </a:xfrm>
      </p:grpSpPr>
      <p:sp>
        <p:nvSpPr>
          <p:cNvPr id="1706" name="Photo-Placeholder.jpg"/>
          <p:cNvSpPr>
            <a:spLocks noGrp="1"/>
          </p:cNvSpPr>
          <p:nvPr>
            <p:ph type="pic" sz="half" idx="13"/>
          </p:nvPr>
        </p:nvSpPr>
        <p:spPr>
          <a:xfrm>
            <a:off x="6502400" y="-1"/>
            <a:ext cx="6502400" cy="7217306"/>
          </a:xfrm>
          <a:prstGeom prst="rect">
            <a:avLst/>
          </a:prstGeom>
        </p:spPr>
        <p:txBody>
          <a:bodyPr lIns="91439" tIns="45719" rIns="91439" bIns="45719" anchor="t">
            <a:noAutofit/>
          </a:bodyPr>
          <a:lstStyle/>
          <a:p>
            <a:endParaRPr/>
          </a:p>
        </p:txBody>
      </p:sp>
      <p:sp>
        <p:nvSpPr>
          <p:cNvPr id="1707" name="Photo-Placeholder.jpg"/>
          <p:cNvSpPr>
            <a:spLocks noGrp="1"/>
          </p:cNvSpPr>
          <p:nvPr>
            <p:ph type="pic" sz="half" idx="14"/>
          </p:nvPr>
        </p:nvSpPr>
        <p:spPr>
          <a:xfrm>
            <a:off x="0" y="0"/>
            <a:ext cx="6502400" cy="7217305"/>
          </a:xfrm>
          <a:prstGeom prst="rect">
            <a:avLst/>
          </a:prstGeom>
        </p:spPr>
        <p:txBody>
          <a:bodyPr lIns="91439" tIns="45719" rIns="91439" bIns="45719" anchor="t">
            <a:noAutofit/>
          </a:bodyPr>
          <a:lstStyle/>
          <a:p>
            <a:endParaRPr/>
          </a:p>
        </p:txBody>
      </p:sp>
      <p:sp>
        <p:nvSpPr>
          <p:cNvPr id="1708" name="Shape"/>
          <p:cNvSpPr>
            <a:spLocks noGrp="1"/>
          </p:cNvSpPr>
          <p:nvPr>
            <p:ph type="body" sz="half" idx="15"/>
          </p:nvPr>
        </p:nvSpPr>
        <p:spPr>
          <a:xfrm>
            <a:off x="0" y="6960393"/>
            <a:ext cx="13004800" cy="2793207"/>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5084" y="1983"/>
                </a:lnTo>
                <a:lnTo>
                  <a:pt x="0" y="1983"/>
                </a:lnTo>
                <a:lnTo>
                  <a:pt x="0" y="21600"/>
                </a:lnTo>
                <a:lnTo>
                  <a:pt x="21600" y="21600"/>
                </a:lnTo>
                <a:lnTo>
                  <a:pt x="21600" y="1983"/>
                </a:lnTo>
                <a:lnTo>
                  <a:pt x="16516" y="1983"/>
                </a:lnTo>
                <a:lnTo>
                  <a:pt x="16200" y="0"/>
                </a:lnTo>
                <a:lnTo>
                  <a:pt x="15884" y="1983"/>
                </a:lnTo>
                <a:lnTo>
                  <a:pt x="5716" y="1983"/>
                </a:lnTo>
                <a:lnTo>
                  <a:pt x="5400" y="0"/>
                </a:lnTo>
                <a:close/>
              </a:path>
            </a:pathLst>
          </a:custGeom>
          <a:solidFill>
            <a:srgbClr val="F07D22"/>
          </a:solidFill>
        </p:spPr>
        <p:txBody>
          <a:bodyPr lIns="0" tIns="0" rIns="0" bIns="0">
            <a:noAutofit/>
          </a:bodyPr>
          <a:lstStyle/>
          <a:p>
            <a:pPr marL="0" indent="0" algn="ctr">
              <a:lnSpc>
                <a:spcPct val="110000"/>
              </a:lnSpc>
              <a:spcBef>
                <a:spcPts val="2600"/>
              </a:spcBef>
              <a:buSzTx/>
              <a:buNone/>
              <a:defRPr sz="2600" spc="0">
                <a:solidFill>
                  <a:srgbClr val="FFFFFF"/>
                </a:solidFill>
                <a:latin typeface="Avenir Next"/>
                <a:ea typeface="Avenir Next"/>
                <a:cs typeface="Avenir Next"/>
                <a:sym typeface="Avenir Next"/>
              </a:defRPr>
            </a:pPr>
            <a:endParaRPr/>
          </a:p>
        </p:txBody>
      </p:sp>
      <p:sp>
        <p:nvSpPr>
          <p:cNvPr id="1709" name="Title Text"/>
          <p:cNvSpPr>
            <a:spLocks noGrp="1"/>
          </p:cNvSpPr>
          <p:nvPr>
            <p:ph type="title"/>
          </p:nvPr>
        </p:nvSpPr>
        <p:spPr>
          <a:xfrm>
            <a:off x="1422400" y="7433071"/>
            <a:ext cx="10160000" cy="1270001"/>
          </a:xfrm>
          <a:prstGeom prst="rect">
            <a:avLst/>
          </a:prstGeom>
        </p:spPr>
        <p:txBody>
          <a:bodyPr lIns="0" tIns="0" rIns="0" bIns="0" anchor="b"/>
          <a:lstStyle>
            <a:lvl1pPr>
              <a:lnSpc>
                <a:spcPct val="80000"/>
              </a:lnSpc>
              <a:defRPr sz="7000" b="1" cap="all" spc="349">
                <a:solidFill>
                  <a:srgbClr val="FFFFFF"/>
                </a:solidFill>
                <a:latin typeface="Avenir Next"/>
                <a:ea typeface="Avenir Next"/>
                <a:cs typeface="Avenir Next"/>
                <a:sym typeface="Avenir Next"/>
              </a:defRPr>
            </a:lvl1pPr>
          </a:lstStyle>
          <a:p>
            <a:r>
              <a:t>Title Text</a:t>
            </a:r>
          </a:p>
        </p:txBody>
      </p:sp>
      <p:sp>
        <p:nvSpPr>
          <p:cNvPr id="1710" name="Body Level One…"/>
          <p:cNvSpPr txBox="1">
            <a:spLocks noGrp="1"/>
          </p:cNvSpPr>
          <p:nvPr>
            <p:ph type="body" sz="quarter" idx="1"/>
          </p:nvPr>
        </p:nvSpPr>
        <p:spPr>
          <a:xfrm>
            <a:off x="1422400" y="8893571"/>
            <a:ext cx="10160000" cy="444501"/>
          </a:xfrm>
          <a:prstGeom prst="rect">
            <a:avLst/>
          </a:prstGeom>
        </p:spPr>
        <p:txBody>
          <a:bodyPr lIns="0" tIns="0" rIns="0" bIns="0" anchor="t">
            <a:noAutofit/>
          </a:bodyPr>
          <a:lstStyle>
            <a:lvl1pPr marL="0" indent="0" algn="ctr">
              <a:lnSpc>
                <a:spcPct val="110000"/>
              </a:lnSpc>
              <a:spcBef>
                <a:spcPts val="2600"/>
              </a:spcBef>
              <a:buSzTx/>
              <a:buNone/>
              <a:defRPr sz="2600" spc="0">
                <a:solidFill>
                  <a:srgbClr val="FFFFFF"/>
                </a:solidFill>
                <a:latin typeface="Avenir Next"/>
                <a:ea typeface="Avenir Next"/>
                <a:cs typeface="Avenir Next"/>
                <a:sym typeface="Avenir Next"/>
              </a:defRPr>
            </a:lvl1pPr>
            <a:lvl2pPr marL="0" indent="228600" algn="ctr">
              <a:lnSpc>
                <a:spcPct val="110000"/>
              </a:lnSpc>
              <a:spcBef>
                <a:spcPts val="2600"/>
              </a:spcBef>
              <a:buSzTx/>
              <a:buNone/>
              <a:defRPr sz="2600" spc="0">
                <a:solidFill>
                  <a:srgbClr val="FFFFFF"/>
                </a:solidFill>
                <a:latin typeface="Avenir Next"/>
                <a:ea typeface="Avenir Next"/>
                <a:cs typeface="Avenir Next"/>
                <a:sym typeface="Avenir Next"/>
              </a:defRPr>
            </a:lvl2pPr>
            <a:lvl3pPr marL="0" indent="457200" algn="ctr">
              <a:lnSpc>
                <a:spcPct val="110000"/>
              </a:lnSpc>
              <a:spcBef>
                <a:spcPts val="2600"/>
              </a:spcBef>
              <a:buSzTx/>
              <a:buNone/>
              <a:defRPr sz="2600" spc="0">
                <a:solidFill>
                  <a:srgbClr val="FFFFFF"/>
                </a:solidFill>
                <a:latin typeface="Avenir Next"/>
                <a:ea typeface="Avenir Next"/>
                <a:cs typeface="Avenir Next"/>
                <a:sym typeface="Avenir Next"/>
              </a:defRPr>
            </a:lvl3pPr>
            <a:lvl4pPr marL="0" indent="685800" algn="ctr">
              <a:lnSpc>
                <a:spcPct val="110000"/>
              </a:lnSpc>
              <a:spcBef>
                <a:spcPts val="2600"/>
              </a:spcBef>
              <a:buSzTx/>
              <a:buNone/>
              <a:defRPr sz="2600" spc="0">
                <a:solidFill>
                  <a:srgbClr val="FFFFFF"/>
                </a:solidFill>
                <a:latin typeface="Avenir Next"/>
                <a:ea typeface="Avenir Next"/>
                <a:cs typeface="Avenir Next"/>
                <a:sym typeface="Avenir Next"/>
              </a:defRPr>
            </a:lvl4pPr>
            <a:lvl5pPr marL="0" indent="914400" algn="ctr">
              <a:lnSpc>
                <a:spcPct val="110000"/>
              </a:lnSpc>
              <a:spcBef>
                <a:spcPts val="2600"/>
              </a:spcBef>
              <a:buSzTx/>
              <a:buNone/>
              <a:defRPr sz="2600" spc="0">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711" name="Slide Number"/>
          <p:cNvSpPr txBox="1">
            <a:spLocks noGrp="1"/>
          </p:cNvSpPr>
          <p:nvPr>
            <p:ph type="sldNum" sz="quarter" idx="2"/>
          </p:nvPr>
        </p:nvSpPr>
        <p:spPr>
          <a:xfrm>
            <a:off x="450764" y="4686300"/>
            <a:ext cx="365761" cy="372111"/>
          </a:xfrm>
          <a:prstGeom prst="rect">
            <a:avLst/>
          </a:prstGeom>
        </p:spPr>
        <p:txBody>
          <a:bodyPr lIns="0" tIns="0" rIns="0" bIns="0">
            <a:spAutoFit/>
          </a:bodyPr>
          <a:lstStyle>
            <a:lvl1pPr>
              <a:spcBef>
                <a:spcPts val="2600"/>
              </a:spcBef>
              <a:defRPr sz="25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14">
    <p:spTree>
      <p:nvGrpSpPr>
        <p:cNvPr id="1" name=""/>
        <p:cNvGrpSpPr/>
        <p:nvPr/>
      </p:nvGrpSpPr>
      <p:grpSpPr>
        <a:xfrm>
          <a:off x="0" y="0"/>
          <a:ext cx="0" cy="0"/>
          <a:chOff x="0" y="0"/>
          <a:chExt cx="0" cy="0"/>
        </a:xfrm>
      </p:grpSpPr>
      <p:sp>
        <p:nvSpPr>
          <p:cNvPr id="1718" name="Photo-Placeholder.jpg"/>
          <p:cNvSpPr>
            <a:spLocks noGrp="1"/>
          </p:cNvSpPr>
          <p:nvPr>
            <p:ph type="pic" idx="13"/>
          </p:nvPr>
        </p:nvSpPr>
        <p:spPr>
          <a:xfrm>
            <a:off x="0" y="2536428"/>
            <a:ext cx="13004800" cy="7217305"/>
          </a:xfrm>
          <a:prstGeom prst="rect">
            <a:avLst/>
          </a:prstGeom>
        </p:spPr>
        <p:txBody>
          <a:bodyPr lIns="91439" tIns="45719" rIns="91439" bIns="45719" anchor="t">
            <a:noAutofit/>
          </a:bodyPr>
          <a:lstStyle/>
          <a:p>
            <a:endParaRPr/>
          </a:p>
        </p:txBody>
      </p:sp>
      <p:sp>
        <p:nvSpPr>
          <p:cNvPr id="1719" name="Shape"/>
          <p:cNvSpPr>
            <a:spLocks noGrp="1"/>
          </p:cNvSpPr>
          <p:nvPr>
            <p:ph type="body" sz="half" idx="14"/>
          </p:nvPr>
        </p:nvSpPr>
        <p:spPr>
          <a:xfrm>
            <a:off x="-1" y="0"/>
            <a:ext cx="13004801" cy="279320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10484" y="19617"/>
                </a:lnTo>
                <a:lnTo>
                  <a:pt x="0" y="19617"/>
                </a:lnTo>
                <a:lnTo>
                  <a:pt x="0" y="0"/>
                </a:lnTo>
                <a:lnTo>
                  <a:pt x="21600" y="0"/>
                </a:lnTo>
                <a:lnTo>
                  <a:pt x="21600" y="19617"/>
                </a:lnTo>
                <a:lnTo>
                  <a:pt x="11116" y="19617"/>
                </a:lnTo>
                <a:lnTo>
                  <a:pt x="10800" y="21600"/>
                </a:lnTo>
                <a:close/>
              </a:path>
            </a:pathLst>
          </a:custGeom>
          <a:solidFill>
            <a:srgbClr val="F2A900"/>
          </a:solidFill>
        </p:spPr>
        <p:txBody>
          <a:bodyPr lIns="0" tIns="0" rIns="0" bIns="0">
            <a:noAutofit/>
          </a:bodyPr>
          <a:lstStyle/>
          <a:p>
            <a:pPr marL="0" indent="0" algn="ctr">
              <a:lnSpc>
                <a:spcPct val="110000"/>
              </a:lnSpc>
              <a:spcBef>
                <a:spcPts val="2600"/>
              </a:spcBef>
              <a:buSzTx/>
              <a:buNone/>
              <a:defRPr sz="2600" spc="0">
                <a:solidFill>
                  <a:srgbClr val="FFFFFF"/>
                </a:solidFill>
                <a:latin typeface="Helvetica Neue Light"/>
                <a:ea typeface="Helvetica Neue Light"/>
                <a:cs typeface="Helvetica Neue Light"/>
                <a:sym typeface="Helvetica Neue Light"/>
              </a:defRPr>
            </a:pPr>
            <a:endParaRPr/>
          </a:p>
        </p:txBody>
      </p:sp>
      <p:sp>
        <p:nvSpPr>
          <p:cNvPr id="1720" name="Title Text"/>
          <p:cNvSpPr>
            <a:spLocks noGrp="1"/>
          </p:cNvSpPr>
          <p:nvPr>
            <p:ph type="title"/>
          </p:nvPr>
        </p:nvSpPr>
        <p:spPr>
          <a:xfrm>
            <a:off x="1422400" y="507338"/>
            <a:ext cx="10160000" cy="1270001"/>
          </a:xfrm>
          <a:prstGeom prst="rect">
            <a:avLst/>
          </a:prstGeom>
        </p:spPr>
        <p:txBody>
          <a:bodyPr lIns="0" tIns="0" rIns="0" bIns="0" anchor="b"/>
          <a:lstStyle>
            <a:lvl1pPr>
              <a:lnSpc>
                <a:spcPct val="80000"/>
              </a:lnSpc>
              <a:defRPr sz="7000" b="1" cap="all" spc="349">
                <a:solidFill>
                  <a:srgbClr val="FFFFFF"/>
                </a:solidFill>
                <a:latin typeface="Avenir Next"/>
                <a:ea typeface="Avenir Next"/>
                <a:cs typeface="Avenir Next"/>
                <a:sym typeface="Avenir Next"/>
              </a:defRPr>
            </a:lvl1pPr>
          </a:lstStyle>
          <a:p>
            <a:r>
              <a:t>Title Text</a:t>
            </a:r>
          </a:p>
        </p:txBody>
      </p:sp>
      <p:sp>
        <p:nvSpPr>
          <p:cNvPr id="1721"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
  <p:cSld name="Donut Chart">
    <p:bg>
      <p:bgPr>
        <a:solidFill>
          <a:srgbClr val="AFD2E1"/>
        </a:solidFill>
        <a:effectLst/>
      </p:bgPr>
    </p:bg>
    <p:spTree>
      <p:nvGrpSpPr>
        <p:cNvPr id="1" name=""/>
        <p:cNvGrpSpPr/>
        <p:nvPr/>
      </p:nvGrpSpPr>
      <p:grpSpPr>
        <a:xfrm>
          <a:off x="0" y="0"/>
          <a:ext cx="0" cy="0"/>
          <a:chOff x="0" y="0"/>
          <a:chExt cx="0" cy="0"/>
        </a:xfrm>
      </p:grpSpPr>
      <p:sp>
        <p:nvSpPr>
          <p:cNvPr id="1728" name="Rectangle"/>
          <p:cNvSpPr/>
          <p:nvPr/>
        </p:nvSpPr>
        <p:spPr>
          <a:xfrm>
            <a:off x="0" y="419100"/>
            <a:ext cx="736600" cy="1016000"/>
          </a:xfrm>
          <a:prstGeom prst="rect">
            <a:avLst/>
          </a:prstGeom>
          <a:solidFill>
            <a:srgbClr val="FFFFFF"/>
          </a:solidFill>
          <a:ln w="25400">
            <a:miter lim="400000"/>
          </a:ln>
        </p:spPr>
        <p:txBody>
          <a:bodyPr lIns="50800" tIns="50800" rIns="50800" bIns="50800" anchor="ctr"/>
          <a:lstStyle/>
          <a:p>
            <a:pPr algn="l">
              <a:lnSpc>
                <a:spcPct val="100000"/>
              </a:lnSpc>
              <a:spcBef>
                <a:spcPts val="0"/>
              </a:spcBef>
              <a:defRPr sz="7800" cap="all" spc="0">
                <a:solidFill>
                  <a:srgbClr val="FFFFFF"/>
                </a:solidFill>
                <a:latin typeface="DIN Condensed"/>
                <a:ea typeface="DIN Condensed"/>
                <a:cs typeface="DIN Condensed"/>
                <a:sym typeface="DIN Condensed"/>
              </a:defRPr>
            </a:pPr>
            <a:endParaRPr/>
          </a:p>
        </p:txBody>
      </p:sp>
      <p:grpSp>
        <p:nvGrpSpPr>
          <p:cNvPr id="1731" name="Group"/>
          <p:cNvGrpSpPr/>
          <p:nvPr/>
        </p:nvGrpSpPr>
        <p:grpSpPr>
          <a:xfrm>
            <a:off x="7131071" y="3263900"/>
            <a:ext cx="4597402" cy="4597401"/>
            <a:chOff x="0" y="0"/>
            <a:chExt cx="4597400" cy="4597400"/>
          </a:xfrm>
        </p:grpSpPr>
        <p:graphicFrame>
          <p:nvGraphicFramePr>
            <p:cNvPr id="1729" name="2D Pie Chart"/>
            <p:cNvGraphicFramePr/>
            <p:nvPr/>
          </p:nvGraphicFramePr>
          <p:xfrm>
            <a:off x="0" y="0"/>
            <a:ext cx="4597401" cy="4597401"/>
          </p:xfrm>
          <a:graphic>
            <a:graphicData uri="http://schemas.openxmlformats.org/drawingml/2006/chart">
              <c:chart xmlns:c="http://schemas.openxmlformats.org/drawingml/2006/chart" xmlns:r="http://schemas.openxmlformats.org/officeDocument/2006/relationships" r:id="rId2"/>
            </a:graphicData>
          </a:graphic>
        </p:graphicFrame>
        <p:sp>
          <p:nvSpPr>
            <p:cNvPr id="1730" name="Circle"/>
            <p:cNvSpPr/>
            <p:nvPr/>
          </p:nvSpPr>
          <p:spPr>
            <a:xfrm>
              <a:off x="484522" y="479241"/>
              <a:ext cx="3629528" cy="3629528"/>
            </a:xfrm>
            <a:prstGeom prst="ellipse">
              <a:avLst/>
            </a:prstGeom>
            <a:solidFill>
              <a:srgbClr val="2C8AC0"/>
            </a:solidFill>
            <a:ln w="25400" cap="flat">
              <a:noFill/>
              <a:miter lim="400000"/>
            </a:ln>
            <a:effectLst/>
          </p:spPr>
          <p:txBody>
            <a:bodyPr wrap="square" lIns="50800" tIns="50800" rIns="50800" bIns="50800" numCol="1" anchor="ctr">
              <a:noAutofit/>
            </a:bodyPr>
            <a:lstStyle/>
            <a:p>
              <a:pPr>
                <a:lnSpc>
                  <a:spcPct val="100000"/>
                </a:lnSpc>
                <a:spcBef>
                  <a:spcPts val="0"/>
                </a:spcBef>
                <a:defRPr sz="4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1732" name="Line"/>
          <p:cNvSpPr/>
          <p:nvPr/>
        </p:nvSpPr>
        <p:spPr>
          <a:xfrm>
            <a:off x="6113705" y="2905398"/>
            <a:ext cx="4368801" cy="762001"/>
          </a:xfrm>
          <a:custGeom>
            <a:avLst/>
            <a:gdLst/>
            <a:ahLst/>
            <a:cxnLst>
              <a:cxn ang="0">
                <a:pos x="wd2" y="hd2"/>
              </a:cxn>
              <a:cxn ang="5400000">
                <a:pos x="wd2" y="hd2"/>
              </a:cxn>
              <a:cxn ang="10800000">
                <a:pos x="wd2" y="hd2"/>
              </a:cxn>
              <a:cxn ang="16200000">
                <a:pos x="wd2" y="hd2"/>
              </a:cxn>
            </a:cxnLst>
            <a:rect l="0" t="0" r="r" b="b"/>
            <a:pathLst>
              <a:path w="21600" h="21600" extrusionOk="0">
                <a:moveTo>
                  <a:pt x="0" y="26"/>
                </a:moveTo>
                <a:lnTo>
                  <a:pt x="21575" y="0"/>
                </a:lnTo>
                <a:lnTo>
                  <a:pt x="21600" y="21600"/>
                </a:lnTo>
              </a:path>
            </a:pathLst>
          </a:custGeom>
          <a:ln w="19050">
            <a:solidFill>
              <a:srgbClr val="FFFFFF"/>
            </a:solidFill>
            <a:custDash>
              <a:ds d="200000" sp="200000"/>
            </a:custDash>
            <a:miter lim="400000"/>
            <a:tailEnd type="triangle" len="sm"/>
          </a:ln>
        </p:spPr>
        <p:txBody>
          <a:bodyPr lIns="50800" tIns="50800" rIns="50800" bIns="50800" anchor="ctr"/>
          <a:lstStyle/>
          <a:p>
            <a:pPr algn="l">
              <a:lnSpc>
                <a:spcPct val="100000"/>
              </a:lnSpc>
              <a:spcBef>
                <a:spcPts val="0"/>
              </a:spcBef>
              <a:defRPr sz="4300" cap="all" spc="0">
                <a:solidFill>
                  <a:srgbClr val="000000"/>
                </a:solidFill>
                <a:latin typeface="DIN Condensed"/>
                <a:ea typeface="DIN Condensed"/>
                <a:cs typeface="DIN Condensed"/>
                <a:sym typeface="DIN Condensed"/>
              </a:defRPr>
            </a:pPr>
            <a:endParaRPr/>
          </a:p>
        </p:txBody>
      </p:sp>
      <p:sp>
        <p:nvSpPr>
          <p:cNvPr id="1733" name="Line"/>
          <p:cNvSpPr/>
          <p:nvPr/>
        </p:nvSpPr>
        <p:spPr>
          <a:xfrm flipV="1">
            <a:off x="6107448" y="6445792"/>
            <a:ext cx="1338536" cy="4"/>
          </a:xfrm>
          <a:prstGeom prst="line">
            <a:avLst/>
          </a:prstGeom>
          <a:ln w="19050">
            <a:solidFill>
              <a:srgbClr val="FFFFFF"/>
            </a:solidFill>
            <a:custDash>
              <a:ds d="200000" sp="200000"/>
            </a:custDash>
            <a:miter lim="400000"/>
            <a:tailEnd type="triangle" len="sm"/>
          </a:ln>
        </p:spPr>
        <p:txBody>
          <a:bodyPr lIns="50800" tIns="50800" rIns="50800" bIns="50800" anchor="ctr"/>
          <a:lstStyle/>
          <a:p>
            <a:pPr algn="l" defTabSz="457200">
              <a:lnSpc>
                <a:spcPct val="100000"/>
              </a:lnSpc>
              <a:spcBef>
                <a:spcPts val="0"/>
              </a:spcBef>
              <a:defRPr sz="1200" spc="0">
                <a:solidFill>
                  <a:srgbClr val="000000"/>
                </a:solidFill>
                <a:latin typeface="Helvetica"/>
                <a:ea typeface="Helvetica"/>
                <a:cs typeface="Helvetica"/>
                <a:sym typeface="Helvetica"/>
              </a:defRPr>
            </a:pPr>
            <a:endParaRPr/>
          </a:p>
        </p:txBody>
      </p:sp>
      <p:sp>
        <p:nvSpPr>
          <p:cNvPr id="1734" name="Line"/>
          <p:cNvSpPr/>
          <p:nvPr/>
        </p:nvSpPr>
        <p:spPr>
          <a:xfrm flipV="1">
            <a:off x="6107987" y="4667793"/>
            <a:ext cx="1342432" cy="3"/>
          </a:xfrm>
          <a:prstGeom prst="line">
            <a:avLst/>
          </a:prstGeom>
          <a:ln w="19050">
            <a:solidFill>
              <a:srgbClr val="FFFFFF"/>
            </a:solidFill>
            <a:custDash>
              <a:ds d="200000" sp="200000"/>
            </a:custDash>
            <a:miter lim="400000"/>
            <a:tailEnd type="triangle" len="sm"/>
          </a:ln>
        </p:spPr>
        <p:txBody>
          <a:bodyPr lIns="50800" tIns="50800" rIns="50800" bIns="50800" anchor="ctr"/>
          <a:lstStyle/>
          <a:p>
            <a:pPr algn="l" defTabSz="457200">
              <a:lnSpc>
                <a:spcPct val="100000"/>
              </a:lnSpc>
              <a:spcBef>
                <a:spcPts val="0"/>
              </a:spcBef>
              <a:defRPr sz="1200" spc="0">
                <a:solidFill>
                  <a:srgbClr val="000000"/>
                </a:solidFill>
                <a:latin typeface="Helvetica"/>
                <a:ea typeface="Helvetica"/>
                <a:cs typeface="Helvetica"/>
                <a:sym typeface="Helvetica"/>
              </a:defRPr>
            </a:pPr>
            <a:endParaRPr/>
          </a:p>
        </p:txBody>
      </p:sp>
      <p:sp>
        <p:nvSpPr>
          <p:cNvPr id="1735" name="Line"/>
          <p:cNvSpPr/>
          <p:nvPr/>
        </p:nvSpPr>
        <p:spPr>
          <a:xfrm>
            <a:off x="6113705" y="7468046"/>
            <a:ext cx="4368801" cy="762001"/>
          </a:xfrm>
          <a:custGeom>
            <a:avLst/>
            <a:gdLst/>
            <a:ahLst/>
            <a:cxnLst>
              <a:cxn ang="0">
                <a:pos x="wd2" y="hd2"/>
              </a:cxn>
              <a:cxn ang="5400000">
                <a:pos x="wd2" y="hd2"/>
              </a:cxn>
              <a:cxn ang="10800000">
                <a:pos x="wd2" y="hd2"/>
              </a:cxn>
              <a:cxn ang="16200000">
                <a:pos x="wd2" y="hd2"/>
              </a:cxn>
            </a:cxnLst>
            <a:rect l="0" t="0" r="r" b="b"/>
            <a:pathLst>
              <a:path w="21600" h="21600" extrusionOk="0">
                <a:moveTo>
                  <a:pt x="0" y="21435"/>
                </a:moveTo>
                <a:lnTo>
                  <a:pt x="21575" y="21600"/>
                </a:lnTo>
                <a:lnTo>
                  <a:pt x="21600" y="0"/>
                </a:lnTo>
              </a:path>
            </a:pathLst>
          </a:custGeom>
          <a:ln w="19050">
            <a:solidFill>
              <a:srgbClr val="FFFFFF"/>
            </a:solidFill>
            <a:custDash>
              <a:ds d="200000" sp="200000"/>
            </a:custDash>
            <a:miter lim="400000"/>
            <a:tailEnd type="triangle" len="sm"/>
          </a:ln>
        </p:spPr>
        <p:txBody>
          <a:bodyPr lIns="50800" tIns="50800" rIns="50800" bIns="50800" anchor="ctr"/>
          <a:lstStyle/>
          <a:p>
            <a:pPr algn="l">
              <a:lnSpc>
                <a:spcPct val="100000"/>
              </a:lnSpc>
              <a:spcBef>
                <a:spcPts val="0"/>
              </a:spcBef>
              <a:defRPr sz="4300" cap="all" spc="0">
                <a:solidFill>
                  <a:srgbClr val="000000"/>
                </a:solidFill>
                <a:latin typeface="DIN Condensed"/>
                <a:ea typeface="DIN Condensed"/>
                <a:cs typeface="DIN Condensed"/>
                <a:sym typeface="DIN Condensed"/>
              </a:defRPr>
            </a:pPr>
            <a:endParaRPr/>
          </a:p>
        </p:txBody>
      </p:sp>
      <p:sp>
        <p:nvSpPr>
          <p:cNvPr id="1736" name="25%"/>
          <p:cNvSpPr>
            <a:spLocks noGrp="1"/>
          </p:cNvSpPr>
          <p:nvPr>
            <p:ph type="body" sz="quarter" idx="13"/>
          </p:nvPr>
        </p:nvSpPr>
        <p:spPr>
          <a:xfrm>
            <a:off x="1270000" y="2609850"/>
            <a:ext cx="965200" cy="762000"/>
          </a:xfrm>
          <a:prstGeom prst="rect">
            <a:avLst/>
          </a:prstGeom>
          <a:ln w="25400"/>
        </p:spPr>
        <p:txBody>
          <a:bodyPr lIns="0" tIns="0" rIns="0" bIns="0" anchor="t">
            <a:noAutofit/>
          </a:bodyPr>
          <a:lstStyle>
            <a:lvl1pPr marL="0" indent="0">
              <a:spcBef>
                <a:spcPts val="0"/>
              </a:spcBef>
              <a:buSzTx/>
              <a:buNone/>
              <a:defRPr sz="5000" cap="all">
                <a:solidFill>
                  <a:srgbClr val="FFFFFF"/>
                </a:solidFill>
                <a:latin typeface="Avenir Next"/>
                <a:ea typeface="Avenir Next"/>
                <a:cs typeface="Avenir Next"/>
                <a:sym typeface="Avenir Next"/>
              </a:defRPr>
            </a:lvl1pPr>
          </a:lstStyle>
          <a:p>
            <a:r>
              <a:t>25%</a:t>
            </a:r>
          </a:p>
        </p:txBody>
      </p:sp>
      <p:sp>
        <p:nvSpPr>
          <p:cNvPr id="1737" name="Aenean eu leo quam. Pellentesque ornare sem."/>
          <p:cNvSpPr>
            <a:spLocks noGrp="1"/>
          </p:cNvSpPr>
          <p:nvPr>
            <p:ph type="body" sz="quarter" idx="14"/>
          </p:nvPr>
        </p:nvSpPr>
        <p:spPr>
          <a:xfrm>
            <a:off x="2322976" y="6102350"/>
            <a:ext cx="3530601" cy="6858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Aenean eu leo quam. Pellentesque ornare sem.</a:t>
            </a:r>
          </a:p>
        </p:txBody>
      </p:sp>
      <p:sp>
        <p:nvSpPr>
          <p:cNvPr id="1738" name="Praesent commodo cursus magna, vel scelerisque."/>
          <p:cNvSpPr>
            <a:spLocks noGrp="1"/>
          </p:cNvSpPr>
          <p:nvPr>
            <p:ph type="body" sz="quarter" idx="15"/>
          </p:nvPr>
        </p:nvSpPr>
        <p:spPr>
          <a:xfrm>
            <a:off x="2322976" y="7880350"/>
            <a:ext cx="3530601" cy="6858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Praesent commodo cursus magna, vel scelerisque. </a:t>
            </a:r>
          </a:p>
        </p:txBody>
      </p:sp>
      <p:sp>
        <p:nvSpPr>
          <p:cNvPr id="1739" name="Lorem ipsum dolor sit amet, consectetur adipiscing elit."/>
          <p:cNvSpPr>
            <a:spLocks noGrp="1"/>
          </p:cNvSpPr>
          <p:nvPr>
            <p:ph type="body" sz="quarter" idx="16"/>
          </p:nvPr>
        </p:nvSpPr>
        <p:spPr>
          <a:xfrm>
            <a:off x="2322976" y="4324350"/>
            <a:ext cx="3530601" cy="6858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Lorem ipsum dolor sit amet, consectetur adipiscing elit. </a:t>
            </a:r>
          </a:p>
        </p:txBody>
      </p:sp>
      <p:sp>
        <p:nvSpPr>
          <p:cNvPr id="1740" name="Donec sed odio dui. Sed posuere consectetur est at."/>
          <p:cNvSpPr>
            <a:spLocks noGrp="1"/>
          </p:cNvSpPr>
          <p:nvPr>
            <p:ph type="body" sz="quarter" idx="17"/>
          </p:nvPr>
        </p:nvSpPr>
        <p:spPr>
          <a:xfrm>
            <a:off x="2322976" y="2546350"/>
            <a:ext cx="3530601" cy="685800"/>
          </a:xfrm>
          <a:prstGeom prst="rect">
            <a:avLst/>
          </a:prstGeom>
          <a:ln w="25400"/>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stStyle>
          <a:p>
            <a:r>
              <a:t>Donec sed odio dui. Sed posuere consectetur est at.</a:t>
            </a:r>
          </a:p>
        </p:txBody>
      </p:sp>
      <p:sp>
        <p:nvSpPr>
          <p:cNvPr id="1741" name="25%"/>
          <p:cNvSpPr>
            <a:spLocks noGrp="1"/>
          </p:cNvSpPr>
          <p:nvPr>
            <p:ph type="body" sz="quarter" idx="18"/>
          </p:nvPr>
        </p:nvSpPr>
        <p:spPr>
          <a:xfrm>
            <a:off x="1270000" y="4387850"/>
            <a:ext cx="965200" cy="762000"/>
          </a:xfrm>
          <a:prstGeom prst="rect">
            <a:avLst/>
          </a:prstGeom>
          <a:ln w="25400"/>
        </p:spPr>
        <p:txBody>
          <a:bodyPr lIns="0" tIns="0" rIns="0" bIns="0" anchor="t">
            <a:noAutofit/>
          </a:bodyPr>
          <a:lstStyle>
            <a:lvl1pPr marL="0" indent="0">
              <a:spcBef>
                <a:spcPts val="0"/>
              </a:spcBef>
              <a:buSzTx/>
              <a:buNone/>
              <a:defRPr sz="5000" cap="all">
                <a:solidFill>
                  <a:srgbClr val="FFFFFF"/>
                </a:solidFill>
                <a:latin typeface="Avenir Next"/>
                <a:ea typeface="Avenir Next"/>
                <a:cs typeface="Avenir Next"/>
                <a:sym typeface="Avenir Next"/>
              </a:defRPr>
            </a:lvl1pPr>
          </a:lstStyle>
          <a:p>
            <a:r>
              <a:t>25%</a:t>
            </a:r>
          </a:p>
        </p:txBody>
      </p:sp>
      <p:sp>
        <p:nvSpPr>
          <p:cNvPr id="1742" name="25%"/>
          <p:cNvSpPr>
            <a:spLocks noGrp="1"/>
          </p:cNvSpPr>
          <p:nvPr>
            <p:ph type="body" sz="quarter" idx="19"/>
          </p:nvPr>
        </p:nvSpPr>
        <p:spPr>
          <a:xfrm>
            <a:off x="1270000" y="6165850"/>
            <a:ext cx="965200" cy="762000"/>
          </a:xfrm>
          <a:prstGeom prst="rect">
            <a:avLst/>
          </a:prstGeom>
          <a:ln w="25400"/>
        </p:spPr>
        <p:txBody>
          <a:bodyPr lIns="0" tIns="0" rIns="0" bIns="0" anchor="t">
            <a:noAutofit/>
          </a:bodyPr>
          <a:lstStyle>
            <a:lvl1pPr marL="0" indent="0">
              <a:spcBef>
                <a:spcPts val="0"/>
              </a:spcBef>
              <a:buSzTx/>
              <a:buNone/>
              <a:defRPr sz="5000" cap="all">
                <a:solidFill>
                  <a:srgbClr val="FFFFFF"/>
                </a:solidFill>
                <a:latin typeface="Avenir Next"/>
                <a:ea typeface="Avenir Next"/>
                <a:cs typeface="Avenir Next"/>
                <a:sym typeface="Avenir Next"/>
              </a:defRPr>
            </a:lvl1pPr>
          </a:lstStyle>
          <a:p>
            <a:r>
              <a:t>25%</a:t>
            </a:r>
          </a:p>
        </p:txBody>
      </p:sp>
      <p:sp>
        <p:nvSpPr>
          <p:cNvPr id="1743" name="25%"/>
          <p:cNvSpPr>
            <a:spLocks noGrp="1"/>
          </p:cNvSpPr>
          <p:nvPr>
            <p:ph type="body" sz="quarter" idx="20"/>
          </p:nvPr>
        </p:nvSpPr>
        <p:spPr>
          <a:xfrm>
            <a:off x="1270000" y="7943850"/>
            <a:ext cx="965200" cy="762000"/>
          </a:xfrm>
          <a:prstGeom prst="rect">
            <a:avLst/>
          </a:prstGeom>
          <a:ln w="25400"/>
        </p:spPr>
        <p:txBody>
          <a:bodyPr lIns="0" tIns="0" rIns="0" bIns="0" anchor="t">
            <a:noAutofit/>
          </a:bodyPr>
          <a:lstStyle>
            <a:lvl1pPr marL="0" indent="0">
              <a:spcBef>
                <a:spcPts val="0"/>
              </a:spcBef>
              <a:buSzTx/>
              <a:buNone/>
              <a:defRPr sz="5000" cap="all">
                <a:solidFill>
                  <a:srgbClr val="FFFFFF"/>
                </a:solidFill>
                <a:latin typeface="Avenir Next"/>
                <a:ea typeface="Avenir Next"/>
                <a:cs typeface="Avenir Next"/>
                <a:sym typeface="Avenir Next"/>
              </a:defRPr>
            </a:lvl1pPr>
          </a:lstStyle>
          <a:p>
            <a:r>
              <a:t>25%</a:t>
            </a:r>
          </a:p>
        </p:txBody>
      </p:sp>
      <p:sp>
        <p:nvSpPr>
          <p:cNvPr id="1744" name="Title Text"/>
          <p:cNvSpPr txBox="1">
            <a:spLocks noGrp="1"/>
          </p:cNvSpPr>
          <p:nvPr>
            <p:ph type="title"/>
          </p:nvPr>
        </p:nvSpPr>
        <p:spPr>
          <a:xfrm>
            <a:off x="381000" y="419100"/>
            <a:ext cx="3111500" cy="1016000"/>
          </a:xfrm>
          <a:prstGeom prst="rect">
            <a:avLst/>
          </a:prstGeom>
          <a:solidFill>
            <a:srgbClr val="FFFFFF"/>
          </a:solidFill>
        </p:spPr>
        <p:txBody>
          <a:bodyPr lIns="254000" tIns="254000" rIns="254000" bIns="254000">
            <a:noAutofit/>
          </a:bodyPr>
          <a:lstStyle>
            <a:lvl1pPr algn="l">
              <a:defRPr sz="5400" cap="all">
                <a:solidFill>
                  <a:srgbClr val="232323"/>
                </a:solidFill>
                <a:latin typeface="Avenir Next"/>
                <a:ea typeface="Avenir Next"/>
                <a:cs typeface="Avenir Next"/>
                <a:sym typeface="Avenir Next"/>
              </a:defRPr>
            </a:lvl1pPr>
          </a:lstStyle>
          <a:p>
            <a:r>
              <a:t>Title Text</a:t>
            </a:r>
          </a:p>
        </p:txBody>
      </p:sp>
      <p:sp>
        <p:nvSpPr>
          <p:cNvPr id="1745"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746" name="Slide Number"/>
          <p:cNvSpPr txBox="1">
            <a:spLocks noGrp="1"/>
          </p:cNvSpPr>
          <p:nvPr>
            <p:ph type="sldNum" sz="quarter" idx="2"/>
          </p:nvPr>
        </p:nvSpPr>
        <p:spPr>
          <a:xfrm>
            <a:off x="12255500" y="9055100"/>
            <a:ext cx="207765" cy="241300"/>
          </a:xfrm>
          <a:prstGeom prst="rect">
            <a:avLst/>
          </a:prstGeom>
        </p:spPr>
        <p:txBody>
          <a:bodyPr lIns="0" tIns="0" rIns="0" bIns="0">
            <a:spAutoFit/>
          </a:bodyPr>
          <a:lstStyle>
            <a:lvl1pPr algn="r">
              <a:defRPr>
                <a:solidFill>
                  <a:srgbClr val="232323"/>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cSld name="route">
    <p:spTree>
      <p:nvGrpSpPr>
        <p:cNvPr id="1" name=""/>
        <p:cNvGrpSpPr/>
        <p:nvPr/>
      </p:nvGrpSpPr>
      <p:grpSpPr>
        <a:xfrm>
          <a:off x="0" y="0"/>
          <a:ext cx="0" cy="0"/>
          <a:chOff x="0" y="0"/>
          <a:chExt cx="0" cy="0"/>
        </a:xfrm>
      </p:grpSpPr>
      <p:sp>
        <p:nvSpPr>
          <p:cNvPr id="1753" name="Shape"/>
          <p:cNvSpPr>
            <a:spLocks noGrp="1"/>
          </p:cNvSpPr>
          <p:nvPr>
            <p:ph type="body" sz="half" idx="13"/>
          </p:nvPr>
        </p:nvSpPr>
        <p:spPr>
          <a:xfrm>
            <a:off x="-1" y="-1018449"/>
            <a:ext cx="13004801" cy="279320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10484" y="19617"/>
                </a:lnTo>
                <a:lnTo>
                  <a:pt x="0" y="19617"/>
                </a:lnTo>
                <a:lnTo>
                  <a:pt x="0" y="0"/>
                </a:lnTo>
                <a:lnTo>
                  <a:pt x="21600" y="0"/>
                </a:lnTo>
                <a:lnTo>
                  <a:pt x="21600" y="19617"/>
                </a:lnTo>
                <a:lnTo>
                  <a:pt x="11116" y="19617"/>
                </a:lnTo>
                <a:lnTo>
                  <a:pt x="10800" y="21600"/>
                </a:lnTo>
                <a:close/>
              </a:path>
            </a:pathLst>
          </a:custGeom>
          <a:solidFill>
            <a:srgbClr val="5DD0E2"/>
          </a:solidFill>
        </p:spPr>
        <p:txBody>
          <a:bodyPr lIns="0" tIns="0" rIns="0" bIns="0">
            <a:noAutofit/>
          </a:bodyPr>
          <a:lstStyle/>
          <a:p>
            <a:pPr marL="0" indent="0" algn="ctr">
              <a:lnSpc>
                <a:spcPct val="110000"/>
              </a:lnSpc>
              <a:spcBef>
                <a:spcPts val="2600"/>
              </a:spcBef>
              <a:buSzTx/>
              <a:buNone/>
              <a:defRPr sz="2600" spc="0">
                <a:solidFill>
                  <a:srgbClr val="FFFFFF"/>
                </a:solidFill>
                <a:latin typeface="Helvetica Neue Light"/>
                <a:ea typeface="Helvetica Neue Light"/>
                <a:cs typeface="Helvetica Neue Light"/>
                <a:sym typeface="Helvetica Neue Light"/>
              </a:defRPr>
            </a:pPr>
            <a:endParaRPr/>
          </a:p>
        </p:txBody>
      </p:sp>
      <p:sp>
        <p:nvSpPr>
          <p:cNvPr id="1754" name="Title Text"/>
          <p:cNvSpPr>
            <a:spLocks noGrp="1"/>
          </p:cNvSpPr>
          <p:nvPr>
            <p:ph type="title"/>
          </p:nvPr>
        </p:nvSpPr>
        <p:spPr>
          <a:xfrm>
            <a:off x="1422400" y="138171"/>
            <a:ext cx="10160000" cy="1270001"/>
          </a:xfrm>
          <a:prstGeom prst="rect">
            <a:avLst/>
          </a:prstGeom>
        </p:spPr>
        <p:txBody>
          <a:bodyPr lIns="0" tIns="0" rIns="0" bIns="0" anchor="b"/>
          <a:lstStyle>
            <a:lvl1pPr>
              <a:lnSpc>
                <a:spcPct val="80000"/>
              </a:lnSpc>
              <a:defRPr sz="7000" b="1" cap="all" spc="349">
                <a:solidFill>
                  <a:srgbClr val="FFFFFF"/>
                </a:solidFill>
                <a:latin typeface="Avenir Next"/>
                <a:ea typeface="Avenir Next"/>
                <a:cs typeface="Avenir Next"/>
                <a:sym typeface="Avenir Next"/>
              </a:defRPr>
            </a:lvl1pPr>
          </a:lstStyle>
          <a:p>
            <a:r>
              <a:t>Title Text</a:t>
            </a:r>
          </a:p>
        </p:txBody>
      </p:sp>
      <p:sp>
        <p:nvSpPr>
          <p:cNvPr id="1755" name="Shape"/>
          <p:cNvSpPr/>
          <p:nvPr/>
        </p:nvSpPr>
        <p:spPr>
          <a:xfrm>
            <a:off x="2129581" y="3444154"/>
            <a:ext cx="1083867" cy="1658145"/>
          </a:xfrm>
          <a:custGeom>
            <a:avLst/>
            <a:gdLst/>
            <a:ahLst/>
            <a:cxnLst>
              <a:cxn ang="0">
                <a:pos x="wd2" y="hd2"/>
              </a:cxn>
              <a:cxn ang="5400000">
                <a:pos x="wd2" y="hd2"/>
              </a:cxn>
              <a:cxn ang="10800000">
                <a:pos x="wd2" y="hd2"/>
              </a:cxn>
              <a:cxn ang="16200000">
                <a:pos x="wd2" y="hd2"/>
              </a:cxn>
            </a:cxnLst>
            <a:rect l="0" t="0" r="r" b="b"/>
            <a:pathLst>
              <a:path w="21600" h="21600" extrusionOk="0">
                <a:moveTo>
                  <a:pt x="21149" y="0"/>
                </a:moveTo>
                <a:cubicBezTo>
                  <a:pt x="9468" y="0"/>
                  <a:pt x="0" y="6207"/>
                  <a:pt x="0" y="13861"/>
                </a:cubicBezTo>
                <a:lnTo>
                  <a:pt x="0" y="21600"/>
                </a:lnTo>
                <a:lnTo>
                  <a:pt x="14102" y="21600"/>
                </a:lnTo>
                <a:lnTo>
                  <a:pt x="14102" y="13861"/>
                </a:lnTo>
                <a:cubicBezTo>
                  <a:pt x="14102" y="11309"/>
                  <a:pt x="17254" y="9244"/>
                  <a:pt x="21149" y="9244"/>
                </a:cubicBezTo>
                <a:cubicBezTo>
                  <a:pt x="21303" y="9244"/>
                  <a:pt x="21448" y="9268"/>
                  <a:pt x="21600" y="9275"/>
                </a:cubicBezTo>
                <a:lnTo>
                  <a:pt x="21600" y="16"/>
                </a:lnTo>
                <a:cubicBezTo>
                  <a:pt x="21449" y="13"/>
                  <a:pt x="21301" y="0"/>
                  <a:pt x="21149" y="0"/>
                </a:cubicBezTo>
                <a:close/>
              </a:path>
            </a:pathLst>
          </a:custGeom>
          <a:solidFill>
            <a:srgbClr val="E5E5E5"/>
          </a:solidFill>
          <a:ln w="12700">
            <a:miter lim="400000"/>
          </a:ln>
        </p:spPr>
        <p:txBody>
          <a:bodyPr lIns="0" tIns="0" rIns="0" bIns="0" anchor="ctr"/>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1756" name="Shape"/>
          <p:cNvSpPr/>
          <p:nvPr/>
        </p:nvSpPr>
        <p:spPr>
          <a:xfrm>
            <a:off x="2129751" y="5096051"/>
            <a:ext cx="707464" cy="240015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solidFill>
            <a:srgbClr val="E5E5E5"/>
          </a:solidFill>
          <a:ln w="12700">
            <a:miter lim="400000"/>
          </a:ln>
        </p:spPr>
        <p:txBody>
          <a:bodyPr lIns="0" tIns="0" rIns="0" bIns="0" anchor="ctr"/>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1757" name="Shape"/>
          <p:cNvSpPr/>
          <p:nvPr/>
        </p:nvSpPr>
        <p:spPr>
          <a:xfrm>
            <a:off x="713779" y="7481807"/>
            <a:ext cx="2122422" cy="165795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35" y="21600"/>
                  <a:pt x="0" y="15394"/>
                  <a:pt x="0" y="7739"/>
                </a:cubicBezTo>
                <a:lnTo>
                  <a:pt x="0" y="0"/>
                </a:lnTo>
                <a:lnTo>
                  <a:pt x="7200" y="0"/>
                </a:lnTo>
                <a:lnTo>
                  <a:pt x="7200" y="7739"/>
                </a:lnTo>
                <a:cubicBezTo>
                  <a:pt x="7200" y="10291"/>
                  <a:pt x="8811" y="12359"/>
                  <a:pt x="10800" y="12359"/>
                </a:cubicBezTo>
                <a:cubicBezTo>
                  <a:pt x="12788" y="12359"/>
                  <a:pt x="14400" y="10291"/>
                  <a:pt x="14400" y="7739"/>
                </a:cubicBezTo>
                <a:lnTo>
                  <a:pt x="14400" y="0"/>
                </a:lnTo>
                <a:lnTo>
                  <a:pt x="21600" y="0"/>
                </a:lnTo>
                <a:lnTo>
                  <a:pt x="21600" y="7739"/>
                </a:lnTo>
                <a:cubicBezTo>
                  <a:pt x="21600" y="15394"/>
                  <a:pt x="16764" y="21600"/>
                  <a:pt x="10800" y="21600"/>
                </a:cubicBezTo>
                <a:close/>
              </a:path>
            </a:pathLst>
          </a:custGeom>
          <a:solidFill>
            <a:srgbClr val="E5E5E5"/>
          </a:solidFill>
          <a:ln w="12700">
            <a:miter lim="400000"/>
          </a:ln>
        </p:spPr>
        <p:txBody>
          <a:bodyPr lIns="0" tIns="0" rIns="0" bIns="0" anchor="ctr"/>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1758" name="Shape"/>
          <p:cNvSpPr/>
          <p:nvPr/>
        </p:nvSpPr>
        <p:spPr>
          <a:xfrm>
            <a:off x="709023" y="644493"/>
            <a:ext cx="709376" cy="6846014"/>
          </a:xfrm>
          <a:custGeom>
            <a:avLst/>
            <a:gdLst/>
            <a:ahLst/>
            <a:cxnLst>
              <a:cxn ang="0">
                <a:pos x="wd2" y="hd2"/>
              </a:cxn>
              <a:cxn ang="5400000">
                <a:pos x="wd2" y="hd2"/>
              </a:cxn>
              <a:cxn ang="10800000">
                <a:pos x="wd2" y="hd2"/>
              </a:cxn>
              <a:cxn ang="16200000">
                <a:pos x="wd2" y="hd2"/>
              </a:cxn>
            </a:cxnLst>
            <a:rect l="0" t="0" r="r" b="b"/>
            <a:pathLst>
              <a:path w="21600" h="21600" extrusionOk="0">
                <a:moveTo>
                  <a:pt x="21542" y="0"/>
                </a:moveTo>
                <a:lnTo>
                  <a:pt x="21600" y="21600"/>
                </a:lnTo>
                <a:lnTo>
                  <a:pt x="58" y="21600"/>
                </a:lnTo>
                <a:lnTo>
                  <a:pt x="0" y="0"/>
                </a:lnTo>
                <a:lnTo>
                  <a:pt x="21542" y="0"/>
                </a:lnTo>
                <a:close/>
              </a:path>
            </a:pathLst>
          </a:custGeom>
          <a:solidFill>
            <a:srgbClr val="E5E5E5"/>
          </a:solidFill>
          <a:ln w="12700">
            <a:miter lim="400000"/>
          </a:ln>
        </p:spPr>
        <p:txBody>
          <a:bodyPr lIns="0" tIns="0" rIns="0" bIns="0" anchor="ctr"/>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1759" name="Shape"/>
          <p:cNvSpPr/>
          <p:nvPr/>
        </p:nvSpPr>
        <p:spPr>
          <a:xfrm>
            <a:off x="3842276" y="4167279"/>
            <a:ext cx="2349387" cy="2346682"/>
          </a:xfrm>
          <a:custGeom>
            <a:avLst/>
            <a:gdLst/>
            <a:ahLst/>
            <a:cxnLst>
              <a:cxn ang="0">
                <a:pos x="wd2" y="hd2"/>
              </a:cxn>
              <a:cxn ang="5400000">
                <a:pos x="wd2" y="hd2"/>
              </a:cxn>
              <a:cxn ang="10800000">
                <a:pos x="wd2" y="hd2"/>
              </a:cxn>
              <a:cxn ang="16200000">
                <a:pos x="wd2" y="hd2"/>
              </a:cxn>
            </a:cxnLst>
            <a:rect l="0" t="0" r="r" b="b"/>
            <a:pathLst>
              <a:path w="21600" h="21600" extrusionOk="0">
                <a:moveTo>
                  <a:pt x="17001" y="21600"/>
                </a:moveTo>
                <a:lnTo>
                  <a:pt x="0" y="4605"/>
                </a:lnTo>
                <a:lnTo>
                  <a:pt x="4599" y="0"/>
                </a:lnTo>
                <a:lnTo>
                  <a:pt x="21600" y="16995"/>
                </a:lnTo>
                <a:lnTo>
                  <a:pt x="17001" y="21600"/>
                </a:lnTo>
                <a:close/>
              </a:path>
            </a:pathLst>
          </a:custGeom>
          <a:solidFill>
            <a:srgbClr val="E5E5E5"/>
          </a:solidFill>
          <a:ln w="12700">
            <a:miter lim="400000"/>
          </a:ln>
        </p:spPr>
        <p:txBody>
          <a:bodyPr lIns="0" tIns="0" rIns="0" bIns="0" anchor="ctr"/>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1760" name="Shape"/>
          <p:cNvSpPr/>
          <p:nvPr/>
        </p:nvSpPr>
        <p:spPr>
          <a:xfrm rot="21600000">
            <a:off x="2420117" y="3444154"/>
            <a:ext cx="1937941" cy="1232696"/>
          </a:xfrm>
          <a:custGeom>
            <a:avLst/>
            <a:gdLst/>
            <a:ahLst/>
            <a:cxnLst>
              <a:cxn ang="0">
                <a:pos x="wd2" y="hd2"/>
              </a:cxn>
              <a:cxn ang="5400000">
                <a:pos x="wd2" y="hd2"/>
              </a:cxn>
              <a:cxn ang="10800000">
                <a:pos x="wd2" y="hd2"/>
              </a:cxn>
              <a:cxn ang="16200000">
                <a:pos x="wd2" y="hd2"/>
              </a:cxn>
            </a:cxnLst>
            <a:rect l="0" t="0" r="r" b="b"/>
            <a:pathLst>
              <a:path w="21600" h="21594" extrusionOk="0">
                <a:moveTo>
                  <a:pt x="8537" y="0"/>
                </a:moveTo>
                <a:cubicBezTo>
                  <a:pt x="5506" y="-6"/>
                  <a:pt x="2478" y="1807"/>
                  <a:pt x="168" y="5437"/>
                </a:cubicBezTo>
                <a:cubicBezTo>
                  <a:pt x="108" y="5531"/>
                  <a:pt x="58" y="5633"/>
                  <a:pt x="0" y="5729"/>
                </a:cubicBezTo>
                <a:lnTo>
                  <a:pt x="4255" y="12424"/>
                </a:lnTo>
                <a:lnTo>
                  <a:pt x="8383" y="12424"/>
                </a:lnTo>
                <a:lnTo>
                  <a:pt x="8383" y="12431"/>
                </a:lnTo>
                <a:cubicBezTo>
                  <a:pt x="9446" y="12363"/>
                  <a:pt x="10524" y="12953"/>
                  <a:pt x="11337" y="14232"/>
                </a:cubicBezTo>
                <a:lnTo>
                  <a:pt x="16022" y="21594"/>
                </a:lnTo>
                <a:lnTo>
                  <a:pt x="21600" y="12827"/>
                </a:lnTo>
                <a:lnTo>
                  <a:pt x="16916" y="5472"/>
                </a:lnTo>
                <a:cubicBezTo>
                  <a:pt x="14600" y="1833"/>
                  <a:pt x="11569" y="7"/>
                  <a:pt x="8537" y="0"/>
                </a:cubicBezTo>
                <a:close/>
              </a:path>
            </a:pathLst>
          </a:custGeom>
          <a:solidFill>
            <a:srgbClr val="E5E5E5"/>
          </a:solidFill>
          <a:ln w="12700">
            <a:miter lim="400000"/>
          </a:ln>
        </p:spPr>
        <p:txBody>
          <a:bodyPr lIns="0" tIns="0" rIns="0" bIns="0" anchor="ctr"/>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1761" name="Shape"/>
          <p:cNvSpPr/>
          <p:nvPr/>
        </p:nvSpPr>
        <p:spPr>
          <a:xfrm>
            <a:off x="7070368" y="613836"/>
            <a:ext cx="5423357" cy="5437759"/>
          </a:xfrm>
          <a:custGeom>
            <a:avLst/>
            <a:gdLst/>
            <a:ahLst/>
            <a:cxnLst>
              <a:cxn ang="0">
                <a:pos x="wd2" y="hd2"/>
              </a:cxn>
              <a:cxn ang="5400000">
                <a:pos x="wd2" y="hd2"/>
              </a:cxn>
              <a:cxn ang="10800000">
                <a:pos x="wd2" y="hd2"/>
              </a:cxn>
              <a:cxn ang="16200000">
                <a:pos x="wd2" y="hd2"/>
              </a:cxn>
            </a:cxnLst>
            <a:rect l="0" t="0" r="r" b="b"/>
            <a:pathLst>
              <a:path w="21599" h="21595" extrusionOk="0">
                <a:moveTo>
                  <a:pt x="21569" y="2063"/>
                </a:moveTo>
                <a:lnTo>
                  <a:pt x="1992" y="21595"/>
                </a:lnTo>
                <a:lnTo>
                  <a:pt x="0" y="19608"/>
                </a:lnTo>
                <a:lnTo>
                  <a:pt x="19597" y="57"/>
                </a:lnTo>
                <a:cubicBezTo>
                  <a:pt x="19902" y="26"/>
                  <a:pt x="20208" y="7"/>
                  <a:pt x="20515" y="2"/>
                </a:cubicBezTo>
                <a:cubicBezTo>
                  <a:pt x="20865" y="-5"/>
                  <a:pt x="21215" y="5"/>
                  <a:pt x="21564" y="31"/>
                </a:cubicBezTo>
                <a:cubicBezTo>
                  <a:pt x="21587" y="375"/>
                  <a:pt x="21599" y="719"/>
                  <a:pt x="21599" y="1063"/>
                </a:cubicBezTo>
                <a:cubicBezTo>
                  <a:pt x="21600" y="1397"/>
                  <a:pt x="21590" y="1730"/>
                  <a:pt x="21569" y="2063"/>
                </a:cubicBezTo>
                <a:close/>
              </a:path>
            </a:pathLst>
          </a:custGeom>
          <a:solidFill>
            <a:srgbClr val="E5E5E5"/>
          </a:solidFill>
          <a:ln w="12700">
            <a:miter lim="400000"/>
          </a:ln>
        </p:spPr>
        <p:txBody>
          <a:bodyPr lIns="0" tIns="0" rIns="0" bIns="0" anchor="ctr"/>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1762" name="Shape"/>
          <p:cNvSpPr/>
          <p:nvPr/>
        </p:nvSpPr>
        <p:spPr>
          <a:xfrm>
            <a:off x="5635369" y="5545211"/>
            <a:ext cx="1938053" cy="1232688"/>
          </a:xfrm>
          <a:custGeom>
            <a:avLst/>
            <a:gdLst/>
            <a:ahLst/>
            <a:cxnLst>
              <a:cxn ang="0">
                <a:pos x="wd2" y="hd2"/>
              </a:cxn>
              <a:cxn ang="5400000">
                <a:pos x="wd2" y="hd2"/>
              </a:cxn>
              <a:cxn ang="10800000">
                <a:pos x="wd2" y="hd2"/>
              </a:cxn>
              <a:cxn ang="16200000">
                <a:pos x="wd2" y="hd2"/>
              </a:cxn>
            </a:cxnLst>
            <a:rect l="0" t="0" r="r" b="b"/>
            <a:pathLst>
              <a:path w="21600" h="19916" extrusionOk="0">
                <a:moveTo>
                  <a:pt x="169" y="14904"/>
                </a:moveTo>
                <a:cubicBezTo>
                  <a:pt x="4788" y="21600"/>
                  <a:pt x="12287" y="21584"/>
                  <a:pt x="16918" y="14872"/>
                </a:cubicBezTo>
                <a:lnTo>
                  <a:pt x="21600" y="8084"/>
                </a:lnTo>
                <a:lnTo>
                  <a:pt x="16023" y="0"/>
                </a:lnTo>
                <a:lnTo>
                  <a:pt x="11341" y="6788"/>
                </a:lnTo>
                <a:cubicBezTo>
                  <a:pt x="9798" y="9025"/>
                  <a:pt x="7302" y="9030"/>
                  <a:pt x="5761" y="6797"/>
                </a:cubicBezTo>
                <a:cubicBezTo>
                  <a:pt x="5700" y="6708"/>
                  <a:pt x="5658" y="6604"/>
                  <a:pt x="5602" y="6511"/>
                </a:cubicBezTo>
                <a:lnTo>
                  <a:pt x="0" y="14632"/>
                </a:lnTo>
                <a:cubicBezTo>
                  <a:pt x="58" y="14720"/>
                  <a:pt x="109" y="14817"/>
                  <a:pt x="169" y="14904"/>
                </a:cubicBezTo>
                <a:close/>
              </a:path>
            </a:pathLst>
          </a:custGeom>
          <a:solidFill>
            <a:srgbClr val="E5E5E5"/>
          </a:solidFill>
          <a:ln w="12700">
            <a:miter lim="400000"/>
          </a:ln>
        </p:spPr>
        <p:txBody>
          <a:bodyPr lIns="0" tIns="0" rIns="0" bIns="0" anchor="ctr"/>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1763" name="Shape"/>
          <p:cNvSpPr/>
          <p:nvPr/>
        </p:nvSpPr>
        <p:spPr>
          <a:xfrm>
            <a:off x="2436247" y="5112186"/>
            <a:ext cx="132659" cy="23874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400"/>
                </a:lnTo>
                <a:lnTo>
                  <a:pt x="21600" y="2400"/>
                </a:lnTo>
                <a:cubicBezTo>
                  <a:pt x="21600" y="2400"/>
                  <a:pt x="21600" y="0"/>
                  <a:pt x="21600" y="0"/>
                </a:cubicBezTo>
                <a:close/>
                <a:moveTo>
                  <a:pt x="21600" y="4800"/>
                </a:moveTo>
                <a:lnTo>
                  <a:pt x="0" y="4800"/>
                </a:lnTo>
                <a:lnTo>
                  <a:pt x="0" y="7200"/>
                </a:lnTo>
                <a:lnTo>
                  <a:pt x="21600" y="7200"/>
                </a:lnTo>
                <a:cubicBezTo>
                  <a:pt x="21600" y="7200"/>
                  <a:pt x="21600" y="4800"/>
                  <a:pt x="21600" y="4800"/>
                </a:cubicBezTo>
                <a:close/>
                <a:moveTo>
                  <a:pt x="21600" y="9600"/>
                </a:moveTo>
                <a:lnTo>
                  <a:pt x="0" y="9600"/>
                </a:lnTo>
                <a:lnTo>
                  <a:pt x="0" y="12000"/>
                </a:lnTo>
                <a:lnTo>
                  <a:pt x="21600" y="12000"/>
                </a:lnTo>
                <a:cubicBezTo>
                  <a:pt x="21600" y="12000"/>
                  <a:pt x="21600" y="9600"/>
                  <a:pt x="21600" y="9600"/>
                </a:cubicBezTo>
                <a:close/>
                <a:moveTo>
                  <a:pt x="21600" y="14400"/>
                </a:moveTo>
                <a:lnTo>
                  <a:pt x="0" y="14400"/>
                </a:lnTo>
                <a:lnTo>
                  <a:pt x="0" y="16800"/>
                </a:lnTo>
                <a:lnTo>
                  <a:pt x="21600" y="16800"/>
                </a:lnTo>
                <a:cubicBezTo>
                  <a:pt x="21600" y="16800"/>
                  <a:pt x="21600" y="14400"/>
                  <a:pt x="21600" y="14400"/>
                </a:cubicBezTo>
                <a:close/>
                <a:moveTo>
                  <a:pt x="21600" y="19200"/>
                </a:moveTo>
                <a:lnTo>
                  <a:pt x="0" y="19200"/>
                </a:lnTo>
                <a:lnTo>
                  <a:pt x="0" y="21600"/>
                </a:lnTo>
                <a:lnTo>
                  <a:pt x="21600" y="21600"/>
                </a:lnTo>
                <a:cubicBezTo>
                  <a:pt x="21600" y="21600"/>
                  <a:pt x="21600" y="19200"/>
                  <a:pt x="21600" y="19200"/>
                </a:cubicBezTo>
                <a:close/>
              </a:path>
            </a:pathLst>
          </a:custGeom>
          <a:solidFill>
            <a:srgbClr val="FFFFFF"/>
          </a:solidFill>
          <a:ln w="12700">
            <a:miter lim="400000"/>
          </a:ln>
        </p:spPr>
        <p:txBody>
          <a:bodyPr lIns="0" tIns="0" rIns="0" bIns="0" anchor="ctr"/>
          <a:lstStyle/>
          <a:p>
            <a:pPr defTabSz="457200">
              <a:lnSpc>
                <a:spcPct val="80000"/>
              </a:lnSpc>
              <a:spcBef>
                <a:spcPts val="5500"/>
              </a:spcBef>
              <a:defRPr sz="3000" spc="0">
                <a:solidFill>
                  <a:srgbClr val="333333"/>
                </a:solidFill>
                <a:latin typeface="Avenir Next"/>
                <a:ea typeface="Avenir Next"/>
                <a:cs typeface="Avenir Next"/>
                <a:sym typeface="Avenir Next"/>
              </a:defRPr>
            </a:pPr>
            <a:endParaRPr/>
          </a:p>
        </p:txBody>
      </p:sp>
      <p:sp>
        <p:nvSpPr>
          <p:cNvPr id="1764" name="Shape"/>
          <p:cNvSpPr/>
          <p:nvPr/>
        </p:nvSpPr>
        <p:spPr>
          <a:xfrm>
            <a:off x="1004143" y="7739985"/>
            <a:ext cx="1565292" cy="1102711"/>
          </a:xfrm>
          <a:custGeom>
            <a:avLst/>
            <a:gdLst/>
            <a:ahLst/>
            <a:cxnLst>
              <a:cxn ang="0">
                <a:pos x="wd2" y="hd2"/>
              </a:cxn>
              <a:cxn ang="5400000">
                <a:pos x="wd2" y="hd2"/>
              </a:cxn>
              <a:cxn ang="10800000">
                <a:pos x="wd2" y="hd2"/>
              </a:cxn>
              <a:cxn ang="16200000">
                <a:pos x="wd2" y="hd2"/>
              </a:cxn>
            </a:cxnLst>
            <a:rect l="0" t="0" r="r" b="b"/>
            <a:pathLst>
              <a:path w="21600" h="21600" extrusionOk="0">
                <a:moveTo>
                  <a:pt x="1831" y="16"/>
                </a:moveTo>
                <a:lnTo>
                  <a:pt x="0" y="16"/>
                </a:lnTo>
                <a:lnTo>
                  <a:pt x="0" y="5212"/>
                </a:lnTo>
                <a:lnTo>
                  <a:pt x="1831" y="5212"/>
                </a:lnTo>
                <a:cubicBezTo>
                  <a:pt x="1831" y="5212"/>
                  <a:pt x="1831" y="16"/>
                  <a:pt x="1831" y="16"/>
                </a:cubicBezTo>
                <a:close/>
                <a:moveTo>
                  <a:pt x="3650" y="14188"/>
                </a:moveTo>
                <a:cubicBezTo>
                  <a:pt x="2976" y="12923"/>
                  <a:pt x="2480" y="11515"/>
                  <a:pt x="2174" y="9998"/>
                </a:cubicBezTo>
                <a:lnTo>
                  <a:pt x="415" y="10716"/>
                </a:lnTo>
                <a:cubicBezTo>
                  <a:pt x="783" y="12543"/>
                  <a:pt x="1380" y="14241"/>
                  <a:pt x="2192" y="15763"/>
                </a:cubicBezTo>
                <a:cubicBezTo>
                  <a:pt x="2192" y="15763"/>
                  <a:pt x="3650" y="14188"/>
                  <a:pt x="3650" y="14188"/>
                </a:cubicBezTo>
                <a:close/>
                <a:moveTo>
                  <a:pt x="9157" y="19038"/>
                </a:moveTo>
                <a:cubicBezTo>
                  <a:pt x="8068" y="18750"/>
                  <a:pt x="7034" y="18180"/>
                  <a:pt x="6088" y="17347"/>
                </a:cubicBezTo>
                <a:lnTo>
                  <a:pt x="5123" y="19559"/>
                </a:lnTo>
                <a:cubicBezTo>
                  <a:pt x="6264" y="20567"/>
                  <a:pt x="7509" y="21252"/>
                  <a:pt x="8823" y="21600"/>
                </a:cubicBezTo>
                <a:cubicBezTo>
                  <a:pt x="8823" y="21600"/>
                  <a:pt x="9157" y="19038"/>
                  <a:pt x="9157" y="19038"/>
                </a:cubicBezTo>
                <a:close/>
                <a:moveTo>
                  <a:pt x="16486" y="19550"/>
                </a:moveTo>
                <a:lnTo>
                  <a:pt x="15519" y="17338"/>
                </a:lnTo>
                <a:cubicBezTo>
                  <a:pt x="14573" y="18175"/>
                  <a:pt x="13542" y="18746"/>
                  <a:pt x="12451" y="19037"/>
                </a:cubicBezTo>
                <a:lnTo>
                  <a:pt x="12788" y="21596"/>
                </a:lnTo>
                <a:cubicBezTo>
                  <a:pt x="14102" y="21248"/>
                  <a:pt x="15346" y="20559"/>
                  <a:pt x="16486" y="19550"/>
                </a:cubicBezTo>
                <a:close/>
                <a:moveTo>
                  <a:pt x="21187" y="10700"/>
                </a:moveTo>
                <a:lnTo>
                  <a:pt x="19427" y="9985"/>
                </a:lnTo>
                <a:cubicBezTo>
                  <a:pt x="19123" y="11501"/>
                  <a:pt x="18627" y="12911"/>
                  <a:pt x="17955" y="14177"/>
                </a:cubicBezTo>
                <a:lnTo>
                  <a:pt x="19414" y="15749"/>
                </a:lnTo>
                <a:cubicBezTo>
                  <a:pt x="20225" y="14226"/>
                  <a:pt x="20821" y="12527"/>
                  <a:pt x="21187" y="10700"/>
                </a:cubicBezTo>
                <a:close/>
                <a:moveTo>
                  <a:pt x="21600" y="0"/>
                </a:moveTo>
                <a:lnTo>
                  <a:pt x="19769" y="0"/>
                </a:lnTo>
                <a:lnTo>
                  <a:pt x="19769" y="5196"/>
                </a:lnTo>
                <a:lnTo>
                  <a:pt x="21600" y="5196"/>
                </a:lnTo>
                <a:cubicBezTo>
                  <a:pt x="21600" y="5196"/>
                  <a:pt x="21600" y="0"/>
                  <a:pt x="21600" y="0"/>
                </a:cubicBezTo>
                <a:close/>
              </a:path>
            </a:pathLst>
          </a:custGeom>
          <a:solidFill>
            <a:srgbClr val="FFFFFF"/>
          </a:solidFill>
          <a:ln w="12700">
            <a:miter lim="400000"/>
          </a:ln>
        </p:spPr>
        <p:txBody>
          <a:bodyPr lIns="0" tIns="0" rIns="0" bIns="0" anchor="ctr"/>
          <a:lstStyle/>
          <a:p>
            <a:pPr defTabSz="457200">
              <a:lnSpc>
                <a:spcPct val="80000"/>
              </a:lnSpc>
              <a:spcBef>
                <a:spcPts val="5500"/>
              </a:spcBef>
              <a:defRPr sz="3000" spc="0">
                <a:solidFill>
                  <a:srgbClr val="333333"/>
                </a:solidFill>
                <a:latin typeface="Avenir Next"/>
                <a:ea typeface="Avenir Next"/>
                <a:cs typeface="Avenir Next"/>
                <a:sym typeface="Avenir Next"/>
              </a:defRPr>
            </a:pPr>
            <a:endParaRPr/>
          </a:p>
        </p:txBody>
      </p:sp>
      <p:sp>
        <p:nvSpPr>
          <p:cNvPr id="1765" name="Shape"/>
          <p:cNvSpPr/>
          <p:nvPr/>
        </p:nvSpPr>
        <p:spPr>
          <a:xfrm>
            <a:off x="1017432" y="3508881"/>
            <a:ext cx="132659" cy="3979151"/>
          </a:xfrm>
          <a:custGeom>
            <a:avLst/>
            <a:gdLst/>
            <a:ahLst/>
            <a:cxnLst>
              <a:cxn ang="0">
                <a:pos x="wd2" y="hd2"/>
              </a:cxn>
              <a:cxn ang="5400000">
                <a:pos x="wd2" y="hd2"/>
              </a:cxn>
              <a:cxn ang="10800000">
                <a:pos x="wd2" y="hd2"/>
              </a:cxn>
              <a:cxn ang="16200000">
                <a:pos x="wd2" y="hd2"/>
              </a:cxn>
            </a:cxnLst>
            <a:rect l="0" t="0" r="r" b="b"/>
            <a:pathLst>
              <a:path w="21600" h="21600" extrusionOk="0">
                <a:moveTo>
                  <a:pt x="21600" y="20160"/>
                </a:moveTo>
                <a:lnTo>
                  <a:pt x="0" y="20160"/>
                </a:lnTo>
                <a:lnTo>
                  <a:pt x="0" y="21600"/>
                </a:lnTo>
                <a:lnTo>
                  <a:pt x="21600" y="21600"/>
                </a:lnTo>
                <a:cubicBezTo>
                  <a:pt x="21600" y="21600"/>
                  <a:pt x="21600" y="20160"/>
                  <a:pt x="21600" y="20160"/>
                </a:cubicBezTo>
                <a:close/>
                <a:moveTo>
                  <a:pt x="21600" y="17280"/>
                </a:moveTo>
                <a:lnTo>
                  <a:pt x="0" y="17280"/>
                </a:lnTo>
                <a:lnTo>
                  <a:pt x="0" y="18720"/>
                </a:lnTo>
                <a:lnTo>
                  <a:pt x="21600" y="18720"/>
                </a:lnTo>
                <a:cubicBezTo>
                  <a:pt x="21600" y="18720"/>
                  <a:pt x="21600" y="17280"/>
                  <a:pt x="21600" y="17280"/>
                </a:cubicBezTo>
                <a:close/>
                <a:moveTo>
                  <a:pt x="21600" y="14400"/>
                </a:moveTo>
                <a:lnTo>
                  <a:pt x="0" y="14400"/>
                </a:lnTo>
                <a:lnTo>
                  <a:pt x="0" y="15840"/>
                </a:lnTo>
                <a:lnTo>
                  <a:pt x="21600" y="15840"/>
                </a:lnTo>
                <a:cubicBezTo>
                  <a:pt x="21600" y="15840"/>
                  <a:pt x="21600" y="14400"/>
                  <a:pt x="21600" y="14400"/>
                </a:cubicBezTo>
                <a:close/>
                <a:moveTo>
                  <a:pt x="21600" y="11520"/>
                </a:moveTo>
                <a:lnTo>
                  <a:pt x="0" y="11520"/>
                </a:lnTo>
                <a:lnTo>
                  <a:pt x="0" y="12960"/>
                </a:lnTo>
                <a:lnTo>
                  <a:pt x="21600" y="12960"/>
                </a:lnTo>
                <a:cubicBezTo>
                  <a:pt x="21600" y="12960"/>
                  <a:pt x="21600" y="11520"/>
                  <a:pt x="21600" y="11520"/>
                </a:cubicBezTo>
                <a:close/>
                <a:moveTo>
                  <a:pt x="21600" y="8640"/>
                </a:moveTo>
                <a:lnTo>
                  <a:pt x="0" y="8640"/>
                </a:lnTo>
                <a:lnTo>
                  <a:pt x="0" y="10080"/>
                </a:lnTo>
                <a:lnTo>
                  <a:pt x="21600" y="10080"/>
                </a:lnTo>
                <a:cubicBezTo>
                  <a:pt x="21600" y="10080"/>
                  <a:pt x="21600" y="8640"/>
                  <a:pt x="21600" y="8640"/>
                </a:cubicBezTo>
                <a:close/>
                <a:moveTo>
                  <a:pt x="21600" y="5760"/>
                </a:moveTo>
                <a:lnTo>
                  <a:pt x="0" y="5760"/>
                </a:lnTo>
                <a:lnTo>
                  <a:pt x="0" y="7200"/>
                </a:lnTo>
                <a:lnTo>
                  <a:pt x="21600" y="7200"/>
                </a:lnTo>
                <a:cubicBezTo>
                  <a:pt x="21600" y="7200"/>
                  <a:pt x="21600" y="5760"/>
                  <a:pt x="21600" y="5760"/>
                </a:cubicBezTo>
                <a:close/>
                <a:moveTo>
                  <a:pt x="21600" y="2880"/>
                </a:moveTo>
                <a:lnTo>
                  <a:pt x="0" y="2880"/>
                </a:lnTo>
                <a:lnTo>
                  <a:pt x="0" y="4320"/>
                </a:lnTo>
                <a:lnTo>
                  <a:pt x="21600" y="4320"/>
                </a:lnTo>
                <a:cubicBezTo>
                  <a:pt x="21600" y="4320"/>
                  <a:pt x="21600" y="2880"/>
                  <a:pt x="21600" y="2880"/>
                </a:cubicBezTo>
                <a:close/>
                <a:moveTo>
                  <a:pt x="21600" y="0"/>
                </a:moveTo>
                <a:lnTo>
                  <a:pt x="0" y="0"/>
                </a:lnTo>
                <a:lnTo>
                  <a:pt x="0" y="1440"/>
                </a:lnTo>
                <a:lnTo>
                  <a:pt x="21600" y="1440"/>
                </a:lnTo>
                <a:cubicBezTo>
                  <a:pt x="21600" y="1440"/>
                  <a:pt x="21600" y="0"/>
                  <a:pt x="21600" y="0"/>
                </a:cubicBezTo>
                <a:close/>
              </a:path>
            </a:pathLst>
          </a:custGeom>
          <a:solidFill>
            <a:srgbClr val="FFFFFF"/>
          </a:solidFill>
          <a:ln w="12700">
            <a:miter lim="400000"/>
          </a:ln>
        </p:spPr>
        <p:txBody>
          <a:bodyPr lIns="0" tIns="0" rIns="0" bIns="0" anchor="ctr"/>
          <a:lstStyle/>
          <a:p>
            <a:pPr defTabSz="457200">
              <a:lnSpc>
                <a:spcPct val="80000"/>
              </a:lnSpc>
              <a:spcBef>
                <a:spcPts val="5500"/>
              </a:spcBef>
              <a:defRPr sz="3000" spc="0">
                <a:solidFill>
                  <a:srgbClr val="333333"/>
                </a:solidFill>
                <a:latin typeface="Avenir Next"/>
                <a:ea typeface="Avenir Next"/>
                <a:cs typeface="Avenir Next"/>
                <a:sym typeface="Avenir Next"/>
              </a:defRPr>
            </a:pPr>
            <a:endParaRPr/>
          </a:p>
        </p:txBody>
      </p:sp>
      <p:sp>
        <p:nvSpPr>
          <p:cNvPr id="1766" name="Shape"/>
          <p:cNvSpPr/>
          <p:nvPr/>
        </p:nvSpPr>
        <p:spPr>
          <a:xfrm>
            <a:off x="1017432" y="862840"/>
            <a:ext cx="132659" cy="2387487"/>
          </a:xfrm>
          <a:custGeom>
            <a:avLst/>
            <a:gdLst/>
            <a:ahLst/>
            <a:cxnLst>
              <a:cxn ang="0">
                <a:pos x="wd2" y="hd2"/>
              </a:cxn>
              <a:cxn ang="5400000">
                <a:pos x="wd2" y="hd2"/>
              </a:cxn>
              <a:cxn ang="10800000">
                <a:pos x="wd2" y="hd2"/>
              </a:cxn>
              <a:cxn ang="16200000">
                <a:pos x="wd2" y="hd2"/>
              </a:cxn>
            </a:cxnLst>
            <a:rect l="0" t="0" r="r" b="b"/>
            <a:pathLst>
              <a:path w="21600" h="21600" extrusionOk="0">
                <a:moveTo>
                  <a:pt x="21600" y="19200"/>
                </a:moveTo>
                <a:lnTo>
                  <a:pt x="0" y="19200"/>
                </a:lnTo>
                <a:lnTo>
                  <a:pt x="0" y="21600"/>
                </a:lnTo>
                <a:lnTo>
                  <a:pt x="21600" y="21600"/>
                </a:lnTo>
                <a:lnTo>
                  <a:pt x="21600" y="19200"/>
                </a:lnTo>
                <a:close/>
                <a:moveTo>
                  <a:pt x="21600" y="14400"/>
                </a:moveTo>
                <a:lnTo>
                  <a:pt x="0" y="14400"/>
                </a:lnTo>
                <a:lnTo>
                  <a:pt x="0" y="16800"/>
                </a:lnTo>
                <a:lnTo>
                  <a:pt x="21600" y="16800"/>
                </a:lnTo>
                <a:lnTo>
                  <a:pt x="21600" y="14400"/>
                </a:lnTo>
                <a:close/>
                <a:moveTo>
                  <a:pt x="21600" y="9600"/>
                </a:moveTo>
                <a:lnTo>
                  <a:pt x="0" y="9600"/>
                </a:lnTo>
                <a:lnTo>
                  <a:pt x="0" y="12000"/>
                </a:lnTo>
                <a:lnTo>
                  <a:pt x="21600" y="12000"/>
                </a:lnTo>
                <a:lnTo>
                  <a:pt x="21600" y="9600"/>
                </a:lnTo>
                <a:close/>
                <a:moveTo>
                  <a:pt x="21600" y="4800"/>
                </a:moveTo>
                <a:lnTo>
                  <a:pt x="0" y="4800"/>
                </a:lnTo>
                <a:lnTo>
                  <a:pt x="0" y="7200"/>
                </a:lnTo>
                <a:lnTo>
                  <a:pt x="21600" y="7200"/>
                </a:lnTo>
                <a:lnTo>
                  <a:pt x="21600" y="4800"/>
                </a:lnTo>
                <a:close/>
                <a:moveTo>
                  <a:pt x="21600" y="0"/>
                </a:moveTo>
                <a:lnTo>
                  <a:pt x="0" y="0"/>
                </a:lnTo>
                <a:lnTo>
                  <a:pt x="0" y="2400"/>
                </a:lnTo>
                <a:lnTo>
                  <a:pt x="21600" y="2400"/>
                </a:lnTo>
                <a:lnTo>
                  <a:pt x="21600" y="0"/>
                </a:lnTo>
                <a:close/>
              </a:path>
            </a:pathLst>
          </a:custGeom>
          <a:solidFill>
            <a:srgbClr val="FFFFFF"/>
          </a:solidFill>
          <a:ln w="12700">
            <a:miter lim="400000"/>
          </a:ln>
        </p:spPr>
        <p:txBody>
          <a:bodyPr lIns="0" tIns="0" rIns="0" bIns="0" anchor="ctr"/>
          <a:lstStyle/>
          <a:p>
            <a:pPr defTabSz="457200">
              <a:lnSpc>
                <a:spcPct val="80000"/>
              </a:lnSpc>
              <a:spcBef>
                <a:spcPts val="5500"/>
              </a:spcBef>
              <a:defRPr sz="3000" spc="0">
                <a:solidFill>
                  <a:srgbClr val="333333"/>
                </a:solidFill>
                <a:latin typeface="Avenir Next"/>
                <a:ea typeface="Avenir Next"/>
                <a:cs typeface="Avenir Next"/>
                <a:sym typeface="Avenir Next"/>
              </a:defRPr>
            </a:pPr>
            <a:endParaRPr/>
          </a:p>
        </p:txBody>
      </p:sp>
      <p:sp>
        <p:nvSpPr>
          <p:cNvPr id="1767" name="Shape"/>
          <p:cNvSpPr/>
          <p:nvPr/>
        </p:nvSpPr>
        <p:spPr>
          <a:xfrm>
            <a:off x="2420117" y="3734786"/>
            <a:ext cx="1181965" cy="1101892"/>
          </a:xfrm>
          <a:custGeom>
            <a:avLst/>
            <a:gdLst/>
            <a:ahLst/>
            <a:cxnLst>
              <a:cxn ang="0">
                <a:pos x="wd2" y="hd2"/>
              </a:cxn>
              <a:cxn ang="5400000">
                <a:pos x="wd2" y="hd2"/>
              </a:cxn>
              <a:cxn ang="10800000">
                <a:pos x="wd2" y="hd2"/>
              </a:cxn>
              <a:cxn ang="16200000">
                <a:pos x="wd2" y="hd2"/>
              </a:cxn>
            </a:cxnLst>
            <a:rect l="0" t="0" r="r" b="b"/>
            <a:pathLst>
              <a:path w="21600" h="21600" extrusionOk="0">
                <a:moveTo>
                  <a:pt x="2424" y="16400"/>
                </a:moveTo>
                <a:lnTo>
                  <a:pt x="0" y="16400"/>
                </a:lnTo>
                <a:lnTo>
                  <a:pt x="0" y="21600"/>
                </a:lnTo>
                <a:lnTo>
                  <a:pt x="2424" y="21600"/>
                </a:lnTo>
                <a:lnTo>
                  <a:pt x="2424" y="16400"/>
                </a:lnTo>
                <a:close/>
                <a:moveTo>
                  <a:pt x="2902" y="5842"/>
                </a:moveTo>
                <a:cubicBezTo>
                  <a:pt x="2365" y="6603"/>
                  <a:pt x="1899" y="7408"/>
                  <a:pt x="1506" y="8252"/>
                </a:cubicBezTo>
                <a:cubicBezTo>
                  <a:pt x="1113" y="9096"/>
                  <a:pt x="794" y="9978"/>
                  <a:pt x="550" y="10892"/>
                </a:cubicBezTo>
                <a:lnTo>
                  <a:pt x="2880" y="11610"/>
                </a:lnTo>
                <a:cubicBezTo>
                  <a:pt x="3082" y="10852"/>
                  <a:pt x="3347" y="10122"/>
                  <a:pt x="3674" y="9420"/>
                </a:cubicBezTo>
                <a:cubicBezTo>
                  <a:pt x="4000" y="8719"/>
                  <a:pt x="4388" y="8050"/>
                  <a:pt x="4834" y="7418"/>
                </a:cubicBezTo>
                <a:lnTo>
                  <a:pt x="2902" y="5842"/>
                </a:lnTo>
                <a:close/>
                <a:moveTo>
                  <a:pt x="11684" y="0"/>
                </a:moveTo>
                <a:cubicBezTo>
                  <a:pt x="10814" y="174"/>
                  <a:pt x="9967" y="432"/>
                  <a:pt x="9148" y="774"/>
                </a:cubicBezTo>
                <a:cubicBezTo>
                  <a:pt x="8330" y="1115"/>
                  <a:pt x="7540" y="1538"/>
                  <a:pt x="6784" y="2042"/>
                </a:cubicBezTo>
                <a:lnTo>
                  <a:pt x="8063" y="4257"/>
                </a:lnTo>
                <a:cubicBezTo>
                  <a:pt x="8689" y="3839"/>
                  <a:pt x="9344" y="3488"/>
                  <a:pt x="10023" y="3206"/>
                </a:cubicBezTo>
                <a:cubicBezTo>
                  <a:pt x="10705" y="2922"/>
                  <a:pt x="11406" y="2708"/>
                  <a:pt x="12127" y="2564"/>
                </a:cubicBezTo>
                <a:lnTo>
                  <a:pt x="11684" y="0"/>
                </a:lnTo>
                <a:close/>
                <a:moveTo>
                  <a:pt x="16703" y="751"/>
                </a:moveTo>
                <a:lnTo>
                  <a:pt x="16257" y="3312"/>
                </a:lnTo>
                <a:cubicBezTo>
                  <a:pt x="16979" y="3457"/>
                  <a:pt x="17682" y="3673"/>
                  <a:pt x="18361" y="3957"/>
                </a:cubicBezTo>
                <a:cubicBezTo>
                  <a:pt x="19039" y="4241"/>
                  <a:pt x="19694" y="4593"/>
                  <a:pt x="20320" y="5012"/>
                </a:cubicBezTo>
                <a:lnTo>
                  <a:pt x="21600" y="2798"/>
                </a:lnTo>
                <a:cubicBezTo>
                  <a:pt x="20845" y="2293"/>
                  <a:pt x="20056" y="1868"/>
                  <a:pt x="19238" y="1526"/>
                </a:cubicBezTo>
                <a:cubicBezTo>
                  <a:pt x="18420" y="1184"/>
                  <a:pt x="17573" y="925"/>
                  <a:pt x="16703" y="751"/>
                </a:cubicBezTo>
                <a:close/>
              </a:path>
            </a:pathLst>
          </a:custGeom>
          <a:solidFill>
            <a:srgbClr val="FFFFFF"/>
          </a:solidFill>
          <a:ln w="12700">
            <a:miter lim="400000"/>
          </a:ln>
        </p:spPr>
        <p:txBody>
          <a:bodyPr lIns="0" tIns="0" rIns="0" bIns="0" anchor="ctr"/>
          <a:lstStyle/>
          <a:p>
            <a:pPr defTabSz="457200">
              <a:lnSpc>
                <a:spcPct val="80000"/>
              </a:lnSpc>
              <a:spcBef>
                <a:spcPts val="5500"/>
              </a:spcBef>
              <a:defRPr sz="3000" spc="0">
                <a:solidFill>
                  <a:srgbClr val="333333"/>
                </a:solidFill>
                <a:latin typeface="Avenir Next"/>
                <a:ea typeface="Avenir Next"/>
                <a:cs typeface="Avenir Next"/>
                <a:sym typeface="Avenir Next"/>
              </a:defRPr>
            </a:pPr>
            <a:endParaRPr/>
          </a:p>
        </p:txBody>
      </p:sp>
      <p:sp>
        <p:nvSpPr>
          <p:cNvPr id="1768" name="Shape"/>
          <p:cNvSpPr/>
          <p:nvPr/>
        </p:nvSpPr>
        <p:spPr>
          <a:xfrm>
            <a:off x="3696908" y="4041413"/>
            <a:ext cx="2157171" cy="2157170"/>
          </a:xfrm>
          <a:custGeom>
            <a:avLst/>
            <a:gdLst/>
            <a:ahLst/>
            <a:cxnLst>
              <a:cxn ang="0">
                <a:pos x="wd2" y="hd2"/>
              </a:cxn>
              <a:cxn ang="5400000">
                <a:pos x="wd2" y="hd2"/>
              </a:cxn>
              <a:cxn ang="10800000">
                <a:pos x="wd2" y="hd2"/>
              </a:cxn>
              <a:cxn ang="16200000">
                <a:pos x="wd2" y="hd2"/>
              </a:cxn>
            </a:cxnLst>
            <a:rect l="0" t="0" r="r" b="b"/>
            <a:pathLst>
              <a:path w="21600" h="21600" extrusionOk="0">
                <a:moveTo>
                  <a:pt x="18782" y="19722"/>
                </a:moveTo>
                <a:lnTo>
                  <a:pt x="19722" y="18782"/>
                </a:lnTo>
                <a:lnTo>
                  <a:pt x="21600" y="20661"/>
                </a:lnTo>
                <a:lnTo>
                  <a:pt x="20661" y="21600"/>
                </a:lnTo>
                <a:lnTo>
                  <a:pt x="18782" y="19722"/>
                </a:lnTo>
                <a:close/>
                <a:moveTo>
                  <a:pt x="15026" y="15965"/>
                </a:moveTo>
                <a:lnTo>
                  <a:pt x="15965" y="15026"/>
                </a:lnTo>
                <a:lnTo>
                  <a:pt x="17843" y="16904"/>
                </a:lnTo>
                <a:lnTo>
                  <a:pt x="16904" y="17843"/>
                </a:lnTo>
                <a:lnTo>
                  <a:pt x="15026" y="15965"/>
                </a:lnTo>
                <a:close/>
                <a:moveTo>
                  <a:pt x="11270" y="12209"/>
                </a:moveTo>
                <a:lnTo>
                  <a:pt x="12209" y="11270"/>
                </a:lnTo>
                <a:lnTo>
                  <a:pt x="14087" y="13148"/>
                </a:lnTo>
                <a:lnTo>
                  <a:pt x="13148" y="14087"/>
                </a:lnTo>
                <a:lnTo>
                  <a:pt x="11270" y="12209"/>
                </a:lnTo>
                <a:close/>
                <a:moveTo>
                  <a:pt x="7513" y="8452"/>
                </a:moveTo>
                <a:lnTo>
                  <a:pt x="8452" y="7513"/>
                </a:lnTo>
                <a:lnTo>
                  <a:pt x="10330" y="9391"/>
                </a:lnTo>
                <a:lnTo>
                  <a:pt x="9391" y="10330"/>
                </a:lnTo>
                <a:lnTo>
                  <a:pt x="7513" y="8452"/>
                </a:lnTo>
                <a:close/>
                <a:moveTo>
                  <a:pt x="3757" y="4696"/>
                </a:moveTo>
                <a:lnTo>
                  <a:pt x="4696" y="3757"/>
                </a:lnTo>
                <a:lnTo>
                  <a:pt x="6574" y="5635"/>
                </a:lnTo>
                <a:lnTo>
                  <a:pt x="5635" y="6574"/>
                </a:lnTo>
                <a:lnTo>
                  <a:pt x="3757" y="4696"/>
                </a:lnTo>
                <a:close/>
                <a:moveTo>
                  <a:pt x="0" y="939"/>
                </a:moveTo>
                <a:lnTo>
                  <a:pt x="939" y="0"/>
                </a:lnTo>
                <a:lnTo>
                  <a:pt x="2818" y="1878"/>
                </a:lnTo>
                <a:lnTo>
                  <a:pt x="1878" y="2818"/>
                </a:lnTo>
                <a:lnTo>
                  <a:pt x="0" y="939"/>
                </a:lnTo>
                <a:close/>
              </a:path>
            </a:pathLst>
          </a:custGeom>
          <a:solidFill>
            <a:srgbClr val="FFFFFF"/>
          </a:solidFill>
          <a:ln w="12700">
            <a:miter lim="400000"/>
          </a:ln>
        </p:spPr>
        <p:txBody>
          <a:bodyPr lIns="0" tIns="0" rIns="0" bIns="0" anchor="ctr"/>
          <a:lstStyle/>
          <a:p>
            <a:pPr defTabSz="457200">
              <a:lnSpc>
                <a:spcPct val="80000"/>
              </a:lnSpc>
              <a:spcBef>
                <a:spcPts val="5500"/>
              </a:spcBef>
              <a:defRPr sz="3000" spc="0">
                <a:solidFill>
                  <a:srgbClr val="333333"/>
                </a:solidFill>
                <a:latin typeface="Avenir Next"/>
                <a:ea typeface="Avenir Next"/>
                <a:cs typeface="Avenir Next"/>
                <a:sym typeface="Avenir Next"/>
              </a:defRPr>
            </a:pPr>
            <a:endParaRPr/>
          </a:p>
        </p:txBody>
      </p:sp>
      <p:sp>
        <p:nvSpPr>
          <p:cNvPr id="1769" name="Shape"/>
          <p:cNvSpPr/>
          <p:nvPr/>
        </p:nvSpPr>
        <p:spPr>
          <a:xfrm>
            <a:off x="5961553" y="6260936"/>
            <a:ext cx="811438" cy="230441"/>
          </a:xfrm>
          <a:custGeom>
            <a:avLst/>
            <a:gdLst/>
            <a:ahLst/>
            <a:cxnLst>
              <a:cxn ang="0">
                <a:pos x="wd2" y="hd2"/>
              </a:cxn>
              <a:cxn ang="5400000">
                <a:pos x="wd2" y="hd2"/>
              </a:cxn>
              <a:cxn ang="10800000">
                <a:pos x="wd2" y="hd2"/>
              </a:cxn>
              <a:cxn ang="16200000">
                <a:pos x="wd2" y="hd2"/>
              </a:cxn>
            </a:cxnLst>
            <a:rect l="0" t="0" r="r" b="b"/>
            <a:pathLst>
              <a:path w="21600" h="21600" extrusionOk="0">
                <a:moveTo>
                  <a:pt x="14673" y="21600"/>
                </a:moveTo>
                <a:cubicBezTo>
                  <a:pt x="15921" y="20459"/>
                  <a:pt x="17128" y="18923"/>
                  <a:pt x="18285" y="17003"/>
                </a:cubicBezTo>
                <a:cubicBezTo>
                  <a:pt x="19442" y="15083"/>
                  <a:pt x="20550" y="12779"/>
                  <a:pt x="21600" y="10104"/>
                </a:cubicBezTo>
                <a:lnTo>
                  <a:pt x="19532" y="0"/>
                </a:lnTo>
                <a:cubicBezTo>
                  <a:pt x="18662" y="2214"/>
                  <a:pt x="17743" y="4124"/>
                  <a:pt x="16783" y="5715"/>
                </a:cubicBezTo>
                <a:cubicBezTo>
                  <a:pt x="15820" y="7311"/>
                  <a:pt x="14822" y="8582"/>
                  <a:pt x="13787" y="9529"/>
                </a:cubicBezTo>
                <a:lnTo>
                  <a:pt x="14673" y="21600"/>
                </a:lnTo>
                <a:close/>
                <a:moveTo>
                  <a:pt x="7310" y="19815"/>
                </a:moveTo>
                <a:lnTo>
                  <a:pt x="7715" y="7436"/>
                </a:lnTo>
                <a:cubicBezTo>
                  <a:pt x="6652" y="7002"/>
                  <a:pt x="5610" y="6226"/>
                  <a:pt x="4597" y="5114"/>
                </a:cubicBezTo>
                <a:cubicBezTo>
                  <a:pt x="3584" y="4002"/>
                  <a:pt x="2600" y="2556"/>
                  <a:pt x="1650" y="782"/>
                </a:cubicBezTo>
                <a:lnTo>
                  <a:pt x="0" y="11801"/>
                </a:lnTo>
                <a:cubicBezTo>
                  <a:pt x="1145" y="13940"/>
                  <a:pt x="2332" y="15683"/>
                  <a:pt x="3552" y="17021"/>
                </a:cubicBezTo>
                <a:cubicBezTo>
                  <a:pt x="4773" y="18360"/>
                  <a:pt x="6028" y="19294"/>
                  <a:pt x="7310" y="19815"/>
                </a:cubicBezTo>
                <a:close/>
              </a:path>
            </a:pathLst>
          </a:custGeom>
          <a:solidFill>
            <a:srgbClr val="FFFFFF"/>
          </a:solidFill>
          <a:ln w="12700">
            <a:miter lim="400000"/>
          </a:ln>
        </p:spPr>
        <p:txBody>
          <a:bodyPr lIns="0" tIns="0" rIns="0" bIns="0" anchor="ctr"/>
          <a:lstStyle/>
          <a:p>
            <a:pPr defTabSz="457200">
              <a:lnSpc>
                <a:spcPct val="80000"/>
              </a:lnSpc>
              <a:spcBef>
                <a:spcPts val="5500"/>
              </a:spcBef>
              <a:defRPr sz="3000" spc="0">
                <a:solidFill>
                  <a:srgbClr val="333333"/>
                </a:solidFill>
                <a:latin typeface="Avenir Next"/>
                <a:ea typeface="Avenir Next"/>
                <a:cs typeface="Avenir Next"/>
                <a:sym typeface="Avenir Next"/>
              </a:defRPr>
            </a:pPr>
            <a:endParaRPr/>
          </a:p>
        </p:txBody>
      </p:sp>
      <p:sp>
        <p:nvSpPr>
          <p:cNvPr id="1770" name="Shape"/>
          <p:cNvSpPr/>
          <p:nvPr/>
        </p:nvSpPr>
        <p:spPr>
          <a:xfrm>
            <a:off x="6885256" y="3320238"/>
            <a:ext cx="2907488" cy="2907487"/>
          </a:xfrm>
          <a:custGeom>
            <a:avLst/>
            <a:gdLst/>
            <a:ahLst/>
            <a:cxnLst>
              <a:cxn ang="0">
                <a:pos x="wd2" y="hd2"/>
              </a:cxn>
              <a:cxn ang="5400000">
                <a:pos x="wd2" y="hd2"/>
              </a:cxn>
              <a:cxn ang="10800000">
                <a:pos x="wd2" y="hd2"/>
              </a:cxn>
              <a:cxn ang="16200000">
                <a:pos x="wd2" y="hd2"/>
              </a:cxn>
            </a:cxnLst>
            <a:rect l="0" t="0" r="r" b="b"/>
            <a:pathLst>
              <a:path w="21600" h="21600" extrusionOk="0">
                <a:moveTo>
                  <a:pt x="2090" y="20206"/>
                </a:moveTo>
                <a:lnTo>
                  <a:pt x="1394" y="19510"/>
                </a:lnTo>
                <a:lnTo>
                  <a:pt x="0" y="20903"/>
                </a:lnTo>
                <a:lnTo>
                  <a:pt x="697" y="21600"/>
                </a:lnTo>
                <a:cubicBezTo>
                  <a:pt x="697" y="21600"/>
                  <a:pt x="2090" y="20206"/>
                  <a:pt x="2090" y="20206"/>
                </a:cubicBezTo>
                <a:close/>
                <a:moveTo>
                  <a:pt x="4877" y="17419"/>
                </a:moveTo>
                <a:lnTo>
                  <a:pt x="4181" y="16723"/>
                </a:lnTo>
                <a:lnTo>
                  <a:pt x="2787" y="18116"/>
                </a:lnTo>
                <a:lnTo>
                  <a:pt x="3484" y="18813"/>
                </a:lnTo>
                <a:cubicBezTo>
                  <a:pt x="3484" y="18813"/>
                  <a:pt x="4877" y="17419"/>
                  <a:pt x="4877" y="17419"/>
                </a:cubicBezTo>
                <a:close/>
                <a:moveTo>
                  <a:pt x="7665" y="14632"/>
                </a:moveTo>
                <a:lnTo>
                  <a:pt x="6968" y="13935"/>
                </a:lnTo>
                <a:lnTo>
                  <a:pt x="5574" y="15329"/>
                </a:lnTo>
                <a:lnTo>
                  <a:pt x="6271" y="16026"/>
                </a:lnTo>
                <a:cubicBezTo>
                  <a:pt x="6271" y="16026"/>
                  <a:pt x="7665" y="14632"/>
                  <a:pt x="7665" y="14632"/>
                </a:cubicBezTo>
                <a:close/>
                <a:moveTo>
                  <a:pt x="10452" y="11845"/>
                </a:moveTo>
                <a:lnTo>
                  <a:pt x="9755" y="11148"/>
                </a:lnTo>
                <a:lnTo>
                  <a:pt x="8361" y="12542"/>
                </a:lnTo>
                <a:lnTo>
                  <a:pt x="9058" y="13239"/>
                </a:lnTo>
                <a:cubicBezTo>
                  <a:pt x="9058" y="13239"/>
                  <a:pt x="10452" y="11845"/>
                  <a:pt x="10452" y="11845"/>
                </a:cubicBezTo>
                <a:close/>
                <a:moveTo>
                  <a:pt x="13239" y="9058"/>
                </a:moveTo>
                <a:lnTo>
                  <a:pt x="12542" y="8361"/>
                </a:lnTo>
                <a:lnTo>
                  <a:pt x="11148" y="9755"/>
                </a:lnTo>
                <a:lnTo>
                  <a:pt x="11845" y="10452"/>
                </a:lnTo>
                <a:cubicBezTo>
                  <a:pt x="11845" y="10452"/>
                  <a:pt x="13239" y="9058"/>
                  <a:pt x="13239" y="9058"/>
                </a:cubicBezTo>
                <a:close/>
                <a:moveTo>
                  <a:pt x="16026" y="6271"/>
                </a:moveTo>
                <a:lnTo>
                  <a:pt x="15329" y="5574"/>
                </a:lnTo>
                <a:lnTo>
                  <a:pt x="13935" y="6968"/>
                </a:lnTo>
                <a:lnTo>
                  <a:pt x="14632" y="7665"/>
                </a:lnTo>
                <a:cubicBezTo>
                  <a:pt x="14632" y="7665"/>
                  <a:pt x="16026" y="6271"/>
                  <a:pt x="16026" y="6271"/>
                </a:cubicBezTo>
                <a:close/>
                <a:moveTo>
                  <a:pt x="18813" y="3484"/>
                </a:moveTo>
                <a:lnTo>
                  <a:pt x="18116" y="2787"/>
                </a:lnTo>
                <a:lnTo>
                  <a:pt x="16722" y="4181"/>
                </a:lnTo>
                <a:lnTo>
                  <a:pt x="17419" y="4878"/>
                </a:lnTo>
                <a:cubicBezTo>
                  <a:pt x="17419" y="4878"/>
                  <a:pt x="18813" y="3484"/>
                  <a:pt x="18813" y="3484"/>
                </a:cubicBezTo>
                <a:close/>
                <a:moveTo>
                  <a:pt x="21600" y="697"/>
                </a:moveTo>
                <a:lnTo>
                  <a:pt x="20903" y="0"/>
                </a:lnTo>
                <a:lnTo>
                  <a:pt x="19510" y="1394"/>
                </a:lnTo>
                <a:lnTo>
                  <a:pt x="20206" y="2090"/>
                </a:lnTo>
                <a:cubicBezTo>
                  <a:pt x="20206" y="2090"/>
                  <a:pt x="21600" y="697"/>
                  <a:pt x="21600" y="697"/>
                </a:cubicBezTo>
                <a:close/>
              </a:path>
            </a:pathLst>
          </a:custGeom>
          <a:solidFill>
            <a:srgbClr val="FFFFFF"/>
          </a:solidFill>
          <a:ln w="12700">
            <a:miter lim="400000"/>
          </a:ln>
        </p:spPr>
        <p:txBody>
          <a:bodyPr lIns="0" tIns="0" rIns="0" bIns="0" anchor="ctr"/>
          <a:lstStyle/>
          <a:p>
            <a:pPr defTabSz="457200">
              <a:lnSpc>
                <a:spcPct val="80000"/>
              </a:lnSpc>
              <a:spcBef>
                <a:spcPts val="5500"/>
              </a:spcBef>
              <a:defRPr sz="3000" spc="0">
                <a:solidFill>
                  <a:srgbClr val="333333"/>
                </a:solidFill>
                <a:latin typeface="Avenir Next"/>
                <a:ea typeface="Avenir Next"/>
                <a:cs typeface="Avenir Next"/>
                <a:sym typeface="Avenir Next"/>
              </a:defRPr>
            </a:pPr>
            <a:endParaRPr/>
          </a:p>
        </p:txBody>
      </p:sp>
      <p:sp>
        <p:nvSpPr>
          <p:cNvPr id="1771" name="Shape"/>
          <p:cNvSpPr/>
          <p:nvPr/>
        </p:nvSpPr>
        <p:spPr>
          <a:xfrm>
            <a:off x="9881765" y="698887"/>
            <a:ext cx="2532330" cy="2532329"/>
          </a:xfrm>
          <a:custGeom>
            <a:avLst/>
            <a:gdLst/>
            <a:ahLst/>
            <a:cxnLst>
              <a:cxn ang="0">
                <a:pos x="wd2" y="hd2"/>
              </a:cxn>
              <a:cxn ang="5400000">
                <a:pos x="wd2" y="hd2"/>
              </a:cxn>
              <a:cxn ang="10800000">
                <a:pos x="wd2" y="hd2"/>
              </a:cxn>
              <a:cxn ang="16200000">
                <a:pos x="wd2" y="hd2"/>
              </a:cxn>
            </a:cxnLst>
            <a:rect l="0" t="0" r="r" b="b"/>
            <a:pathLst>
              <a:path w="21600" h="21600" extrusionOk="0">
                <a:moveTo>
                  <a:pt x="2400" y="20000"/>
                </a:moveTo>
                <a:lnTo>
                  <a:pt x="1600" y="19200"/>
                </a:lnTo>
                <a:lnTo>
                  <a:pt x="0" y="20800"/>
                </a:lnTo>
                <a:lnTo>
                  <a:pt x="800" y="21600"/>
                </a:lnTo>
                <a:lnTo>
                  <a:pt x="2400" y="20000"/>
                </a:lnTo>
                <a:close/>
                <a:moveTo>
                  <a:pt x="5600" y="16800"/>
                </a:moveTo>
                <a:lnTo>
                  <a:pt x="4800" y="16000"/>
                </a:lnTo>
                <a:lnTo>
                  <a:pt x="3200" y="17600"/>
                </a:lnTo>
                <a:lnTo>
                  <a:pt x="4000" y="18400"/>
                </a:lnTo>
                <a:lnTo>
                  <a:pt x="5600" y="16800"/>
                </a:lnTo>
                <a:close/>
                <a:moveTo>
                  <a:pt x="8800" y="13600"/>
                </a:moveTo>
                <a:lnTo>
                  <a:pt x="8000" y="12800"/>
                </a:lnTo>
                <a:lnTo>
                  <a:pt x="6400" y="14400"/>
                </a:lnTo>
                <a:lnTo>
                  <a:pt x="7200" y="15200"/>
                </a:lnTo>
                <a:lnTo>
                  <a:pt x="8800" y="13600"/>
                </a:lnTo>
                <a:close/>
                <a:moveTo>
                  <a:pt x="12000" y="10400"/>
                </a:moveTo>
                <a:lnTo>
                  <a:pt x="11200" y="9600"/>
                </a:lnTo>
                <a:lnTo>
                  <a:pt x="9600" y="11200"/>
                </a:lnTo>
                <a:lnTo>
                  <a:pt x="10400" y="12000"/>
                </a:lnTo>
                <a:lnTo>
                  <a:pt x="12000" y="10400"/>
                </a:lnTo>
                <a:close/>
                <a:moveTo>
                  <a:pt x="15200" y="7200"/>
                </a:moveTo>
                <a:lnTo>
                  <a:pt x="14400" y="6400"/>
                </a:lnTo>
                <a:lnTo>
                  <a:pt x="12800" y="8000"/>
                </a:lnTo>
                <a:lnTo>
                  <a:pt x="13600" y="8800"/>
                </a:lnTo>
                <a:lnTo>
                  <a:pt x="15200" y="7200"/>
                </a:lnTo>
                <a:close/>
                <a:moveTo>
                  <a:pt x="18400" y="4000"/>
                </a:moveTo>
                <a:lnTo>
                  <a:pt x="17600" y="3200"/>
                </a:lnTo>
                <a:lnTo>
                  <a:pt x="16000" y="4800"/>
                </a:lnTo>
                <a:lnTo>
                  <a:pt x="16800" y="5600"/>
                </a:lnTo>
                <a:lnTo>
                  <a:pt x="18400" y="4000"/>
                </a:lnTo>
                <a:close/>
                <a:moveTo>
                  <a:pt x="21600" y="800"/>
                </a:moveTo>
                <a:lnTo>
                  <a:pt x="20800" y="0"/>
                </a:lnTo>
                <a:lnTo>
                  <a:pt x="19200" y="1600"/>
                </a:lnTo>
                <a:lnTo>
                  <a:pt x="20000" y="2400"/>
                </a:lnTo>
                <a:lnTo>
                  <a:pt x="21600" y="800"/>
                </a:lnTo>
                <a:close/>
              </a:path>
            </a:pathLst>
          </a:custGeom>
          <a:solidFill>
            <a:srgbClr val="FFFFFF"/>
          </a:solidFill>
          <a:ln w="12700">
            <a:miter lim="400000"/>
          </a:ln>
        </p:spPr>
        <p:txBody>
          <a:bodyPr lIns="0" tIns="0" rIns="0" bIns="0" anchor="ctr"/>
          <a:lstStyle/>
          <a:p>
            <a:pPr defTabSz="457200">
              <a:lnSpc>
                <a:spcPct val="80000"/>
              </a:lnSpc>
              <a:spcBef>
                <a:spcPts val="5500"/>
              </a:spcBef>
              <a:defRPr sz="3000" spc="0">
                <a:solidFill>
                  <a:srgbClr val="333333"/>
                </a:solidFill>
                <a:latin typeface="Avenir Next"/>
                <a:ea typeface="Avenir Next"/>
                <a:cs typeface="Avenir Next"/>
                <a:sym typeface="Avenir Next"/>
              </a:defRPr>
            </a:pPr>
            <a:endParaRPr/>
          </a:p>
        </p:txBody>
      </p:sp>
      <p:sp>
        <p:nvSpPr>
          <p:cNvPr id="1772" name="Rectangle"/>
          <p:cNvSpPr/>
          <p:nvPr/>
        </p:nvSpPr>
        <p:spPr>
          <a:xfrm flipH="1">
            <a:off x="10073619" y="2232079"/>
            <a:ext cx="96521" cy="787728"/>
          </a:xfrm>
          <a:prstGeom prst="rect">
            <a:avLst/>
          </a:prstGeom>
          <a:solidFill>
            <a:srgbClr val="3484C9"/>
          </a:solidFill>
          <a:ln w="12700">
            <a:miter lim="400000"/>
          </a:ln>
        </p:spPr>
        <p:txBody>
          <a:bodyPr lIns="0" tIns="0" rIns="0" bIns="0" anchor="ctr"/>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1773" name="FINISH"/>
          <p:cNvSpPr>
            <a:spLocks noGrp="1"/>
          </p:cNvSpPr>
          <p:nvPr>
            <p:ph type="body" sz="quarter" idx="14"/>
          </p:nvPr>
        </p:nvSpPr>
        <p:spPr>
          <a:xfrm>
            <a:off x="9550379" y="1902642"/>
            <a:ext cx="1371601" cy="584201"/>
          </a:xfrm>
          <a:custGeom>
            <a:avLst/>
            <a:gdLst/>
            <a:ahLst/>
            <a:cxnLst>
              <a:cxn ang="0">
                <a:pos x="wd2" y="hd2"/>
              </a:cxn>
              <a:cxn ang="5400000">
                <a:pos x="wd2" y="hd2"/>
              </a:cxn>
              <a:cxn ang="10800000">
                <a:pos x="wd2" y="hd2"/>
              </a:cxn>
              <a:cxn ang="16200000">
                <a:pos x="wd2" y="hd2"/>
              </a:cxn>
            </a:cxnLst>
            <a:rect l="0" t="0" r="r" b="b"/>
            <a:pathLst>
              <a:path w="21600" h="21600" extrusionOk="0">
                <a:moveTo>
                  <a:pt x="18026" y="21600"/>
                </a:moveTo>
                <a:lnTo>
                  <a:pt x="21600" y="10800"/>
                </a:lnTo>
                <a:lnTo>
                  <a:pt x="18026" y="0"/>
                </a:lnTo>
                <a:lnTo>
                  <a:pt x="0" y="0"/>
                </a:lnTo>
                <a:lnTo>
                  <a:pt x="0" y="21600"/>
                </a:lnTo>
                <a:lnTo>
                  <a:pt x="18026" y="21600"/>
                </a:lnTo>
                <a:close/>
              </a:path>
            </a:pathLst>
          </a:custGeom>
          <a:solidFill>
            <a:srgbClr val="3484C9"/>
          </a:solidFill>
        </p:spPr>
        <p:txBody>
          <a:bodyPr lIns="0" tIns="0" rIns="0" bIns="0">
            <a:noAutofit/>
          </a:bodyPr>
          <a:lstStyle>
            <a:lvl1pPr marL="0" indent="0" algn="ctr" defTabSz="457200">
              <a:lnSpc>
                <a:spcPct val="80000"/>
              </a:lnSpc>
              <a:spcBef>
                <a:spcPts val="5500"/>
              </a:spcBef>
              <a:buSzTx/>
              <a:buNone/>
              <a:defRPr sz="2500" cap="all">
                <a:solidFill>
                  <a:srgbClr val="FFFFFF"/>
                </a:solidFill>
                <a:latin typeface="Avenir Next"/>
                <a:ea typeface="Avenir Next"/>
                <a:cs typeface="Avenir Next"/>
                <a:sym typeface="Avenir Next"/>
              </a:defRPr>
            </a:lvl1pPr>
          </a:lstStyle>
          <a:p>
            <a:r>
              <a:t>FINISH</a:t>
            </a:r>
          </a:p>
        </p:txBody>
      </p:sp>
      <p:sp>
        <p:nvSpPr>
          <p:cNvPr id="1774" name="Rectangle"/>
          <p:cNvSpPr/>
          <p:nvPr/>
        </p:nvSpPr>
        <p:spPr>
          <a:xfrm>
            <a:off x="3109321" y="2656428"/>
            <a:ext cx="96521" cy="787727"/>
          </a:xfrm>
          <a:prstGeom prst="rect">
            <a:avLst/>
          </a:prstGeom>
          <a:solidFill>
            <a:srgbClr val="3483C9"/>
          </a:solidFill>
          <a:ln w="12700">
            <a:miter lim="400000"/>
          </a:ln>
        </p:spPr>
        <p:txBody>
          <a:bodyPr lIns="0" tIns="0" rIns="0" bIns="0" anchor="ctr"/>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1775" name="2"/>
          <p:cNvSpPr/>
          <p:nvPr/>
        </p:nvSpPr>
        <p:spPr>
          <a:xfrm>
            <a:off x="2713081" y="2219555"/>
            <a:ext cx="889001" cy="889001"/>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rgbClr val="3484C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defTabSz="457200">
              <a:lnSpc>
                <a:spcPct val="80000"/>
              </a:lnSpc>
              <a:spcBef>
                <a:spcPts val="5500"/>
              </a:spcBef>
              <a:defRPr sz="2500" cap="all" spc="0">
                <a:solidFill>
                  <a:srgbClr val="FFFFFF"/>
                </a:solidFill>
                <a:latin typeface="Avenir Next"/>
                <a:ea typeface="Avenir Next"/>
                <a:cs typeface="Avenir Next"/>
                <a:sym typeface="Avenir Next"/>
              </a:defRPr>
            </a:lvl1pPr>
          </a:lstStyle>
          <a:p>
            <a:r>
              <a:t>2</a:t>
            </a:r>
          </a:p>
        </p:txBody>
      </p:sp>
      <p:sp>
        <p:nvSpPr>
          <p:cNvPr id="1776" name="Rectangle"/>
          <p:cNvSpPr/>
          <p:nvPr/>
        </p:nvSpPr>
        <p:spPr>
          <a:xfrm rot="10800000" flipH="1">
            <a:off x="6392496" y="6777898"/>
            <a:ext cx="96521" cy="787727"/>
          </a:xfrm>
          <a:prstGeom prst="rect">
            <a:avLst/>
          </a:prstGeom>
          <a:solidFill>
            <a:srgbClr val="3484C9"/>
          </a:solidFill>
          <a:ln w="12700">
            <a:miter lim="400000"/>
          </a:ln>
        </p:spPr>
        <p:txBody>
          <a:bodyPr lIns="0" tIns="0" rIns="0" bIns="0" anchor="ctr"/>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1777" name="3"/>
          <p:cNvSpPr/>
          <p:nvPr/>
        </p:nvSpPr>
        <p:spPr>
          <a:xfrm rot="10800000" flipH="1">
            <a:off x="5996256" y="7113498"/>
            <a:ext cx="889001" cy="889001"/>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rgbClr val="3484C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defTabSz="457200">
              <a:lnSpc>
                <a:spcPct val="80000"/>
              </a:lnSpc>
              <a:spcBef>
                <a:spcPts val="5500"/>
              </a:spcBef>
              <a:defRPr sz="2500" cap="all" spc="0">
                <a:solidFill>
                  <a:srgbClr val="FFFFFF"/>
                </a:solidFill>
                <a:latin typeface="Avenir Next"/>
                <a:ea typeface="Avenir Next"/>
                <a:cs typeface="Avenir Next"/>
                <a:sym typeface="Avenir Next"/>
              </a:defRPr>
            </a:lvl1pPr>
          </a:lstStyle>
          <a:p>
            <a:r>
              <a:t>3</a:t>
            </a:r>
          </a:p>
        </p:txBody>
      </p:sp>
      <p:sp>
        <p:nvSpPr>
          <p:cNvPr id="1778" name="Rectangle"/>
          <p:cNvSpPr/>
          <p:nvPr/>
        </p:nvSpPr>
        <p:spPr>
          <a:xfrm>
            <a:off x="1036101" y="2489378"/>
            <a:ext cx="96521" cy="532964"/>
          </a:xfrm>
          <a:prstGeom prst="rect">
            <a:avLst/>
          </a:prstGeom>
          <a:solidFill>
            <a:srgbClr val="3484C9"/>
          </a:solidFill>
          <a:ln w="12700">
            <a:miter lim="400000"/>
          </a:ln>
        </p:spPr>
        <p:txBody>
          <a:bodyPr lIns="0" tIns="0" rIns="0" bIns="0" anchor="ctr"/>
          <a:lstStyle/>
          <a:p>
            <a:pPr defTabSz="457200">
              <a:lnSpc>
                <a:spcPct val="80000"/>
              </a:lnSpc>
              <a:spcBef>
                <a:spcPts val="5500"/>
              </a:spcBef>
              <a:defRPr sz="5000" spc="0">
                <a:solidFill>
                  <a:srgbClr val="333333"/>
                </a:solidFill>
                <a:latin typeface="Avenir Next"/>
                <a:ea typeface="Avenir Next"/>
                <a:cs typeface="Avenir Next"/>
                <a:sym typeface="Avenir Next"/>
              </a:defRPr>
            </a:pPr>
            <a:endParaRPr/>
          </a:p>
        </p:txBody>
      </p:sp>
      <p:sp>
        <p:nvSpPr>
          <p:cNvPr id="1779" name="start"/>
          <p:cNvSpPr>
            <a:spLocks noGrp="1"/>
          </p:cNvSpPr>
          <p:nvPr>
            <p:ph type="body" sz="quarter" idx="15"/>
          </p:nvPr>
        </p:nvSpPr>
        <p:spPr>
          <a:xfrm>
            <a:off x="511075" y="1909196"/>
            <a:ext cx="1143000" cy="584201"/>
          </a:xfrm>
          <a:prstGeom prst="rect">
            <a:avLst/>
          </a:prstGeom>
          <a:solidFill>
            <a:srgbClr val="3484C9"/>
          </a:solidFill>
        </p:spPr>
        <p:txBody>
          <a:bodyPr lIns="0" tIns="0" rIns="0" bIns="0">
            <a:noAutofit/>
          </a:bodyPr>
          <a:lstStyle>
            <a:lvl1pPr marL="0" indent="0" algn="ctr" defTabSz="457200">
              <a:lnSpc>
                <a:spcPct val="80000"/>
              </a:lnSpc>
              <a:spcBef>
                <a:spcPts val="5500"/>
              </a:spcBef>
              <a:buSzTx/>
              <a:buNone/>
              <a:defRPr sz="2500" cap="all">
                <a:solidFill>
                  <a:srgbClr val="FFFFFF"/>
                </a:solidFill>
                <a:latin typeface="Avenir Next"/>
                <a:ea typeface="Avenir Next"/>
                <a:cs typeface="Avenir Next"/>
                <a:sym typeface="Avenir Next"/>
              </a:defRPr>
            </a:lvl1pPr>
          </a:lstStyle>
          <a:p>
            <a:r>
              <a:t>start</a:t>
            </a:r>
          </a:p>
        </p:txBody>
      </p:sp>
      <p:sp>
        <p:nvSpPr>
          <p:cNvPr id="1780" name="Aenean eu leo Pellentesque. Nullam quis risus eget. Morbi risus, porta ac consectetur ac, vestibulum at eros. Nullam qpuis eget ornare vel eu leo."/>
          <p:cNvSpPr txBox="1">
            <a:spLocks noGrp="1"/>
          </p:cNvSpPr>
          <p:nvPr>
            <p:ph type="body" sz="quarter" idx="16"/>
          </p:nvPr>
        </p:nvSpPr>
        <p:spPr>
          <a:xfrm>
            <a:off x="3797769" y="2387195"/>
            <a:ext cx="3178512" cy="1095060"/>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Avenir Next"/>
                <a:ea typeface="Avenir Next"/>
                <a:cs typeface="Avenir Next"/>
                <a:sym typeface="Avenir Next"/>
              </a:defRPr>
            </a:lvl1pPr>
          </a:lstStyle>
          <a:p>
            <a:r>
              <a:t>Aenean eu leo Pellentesque. Nullam quis risus eget. Morbi risus, porta ac consectetur ac, vestibulum at eros. Nullam qpuis eget ornare vel eu leo.</a:t>
            </a:r>
          </a:p>
        </p:txBody>
      </p:sp>
      <p:sp>
        <p:nvSpPr>
          <p:cNvPr id="1781" name="Venenatis Mattis"/>
          <p:cNvSpPr txBox="1">
            <a:spLocks noGrp="1"/>
          </p:cNvSpPr>
          <p:nvPr>
            <p:ph type="body" sz="quarter" idx="17"/>
          </p:nvPr>
        </p:nvSpPr>
        <p:spPr>
          <a:xfrm>
            <a:off x="3797769" y="1909196"/>
            <a:ext cx="3175001" cy="439900"/>
          </a:xfrm>
          <a:prstGeom prst="rect">
            <a:avLst/>
          </a:prstGeom>
        </p:spPr>
        <p:txBody>
          <a:bodyPr lIns="0" tIns="0" rIns="0" bIns="0">
            <a:noAutofit/>
          </a:bodyPr>
          <a:lstStyle>
            <a:lvl1pPr marL="0" indent="0" defTabSz="457200">
              <a:spcBef>
                <a:spcPts val="5500"/>
              </a:spcBef>
              <a:buSzTx/>
              <a:buNone/>
              <a:defRPr sz="2500">
                <a:solidFill>
                  <a:srgbClr val="3483C9"/>
                </a:solidFill>
                <a:latin typeface="Avenir Next"/>
                <a:ea typeface="Avenir Next"/>
                <a:cs typeface="Avenir Next"/>
                <a:sym typeface="Avenir Next"/>
              </a:defRPr>
            </a:lvl1pPr>
          </a:lstStyle>
          <a:p>
            <a:r>
              <a:t>Venenatis Mattis</a:t>
            </a:r>
          </a:p>
        </p:txBody>
      </p:sp>
      <p:sp>
        <p:nvSpPr>
          <p:cNvPr id="1782" name="Cum sociis penatibus et magnis dis, ridiculus mus. Fusce dapibus, tellus ac, tortor condimentum nibh, massa justo sit amet risus."/>
          <p:cNvSpPr txBox="1">
            <a:spLocks noGrp="1"/>
          </p:cNvSpPr>
          <p:nvPr>
            <p:ph type="body" sz="quarter" idx="18"/>
          </p:nvPr>
        </p:nvSpPr>
        <p:spPr>
          <a:xfrm>
            <a:off x="7083068" y="7255897"/>
            <a:ext cx="3178511" cy="1095060"/>
          </a:xfrm>
          <a:prstGeom prst="rect">
            <a:avLst/>
          </a:prstGeom>
        </p:spPr>
        <p:txBody>
          <a:bodyPr lIns="0" tIns="0" rIns="0" bIns="0" anchor="t">
            <a:noAutofit/>
          </a:bodyPr>
          <a:lstStyle>
            <a:lvl1pPr marL="0" indent="0">
              <a:lnSpc>
                <a:spcPct val="120000"/>
              </a:lnSpc>
              <a:spcBef>
                <a:spcPts val="1000"/>
              </a:spcBef>
              <a:buSzTx/>
              <a:buNone/>
              <a:defRPr sz="1600" spc="0">
                <a:solidFill>
                  <a:srgbClr val="4D4D4D"/>
                </a:solidFill>
                <a:latin typeface="Avenir Next"/>
                <a:ea typeface="Avenir Next"/>
                <a:cs typeface="Avenir Next"/>
                <a:sym typeface="Avenir Next"/>
              </a:defRPr>
            </a:lvl1pPr>
          </a:lstStyle>
          <a:p>
            <a:r>
              <a:t>Cum sociis penatibus et magnis dis, ridiculus mus. Fusce dapibus, tellus ac, tortor condimentum nibh, massa justo sit amet risus.</a:t>
            </a:r>
          </a:p>
        </p:txBody>
      </p:sp>
      <p:sp>
        <p:nvSpPr>
          <p:cNvPr id="1783" name="Dolor Elit Malesuada"/>
          <p:cNvSpPr txBox="1">
            <a:spLocks noGrp="1"/>
          </p:cNvSpPr>
          <p:nvPr>
            <p:ph type="body" sz="quarter" idx="19"/>
          </p:nvPr>
        </p:nvSpPr>
        <p:spPr>
          <a:xfrm>
            <a:off x="7083068" y="6777898"/>
            <a:ext cx="3175001" cy="439900"/>
          </a:xfrm>
          <a:prstGeom prst="rect">
            <a:avLst/>
          </a:prstGeom>
        </p:spPr>
        <p:txBody>
          <a:bodyPr lIns="0" tIns="0" rIns="0" bIns="0">
            <a:noAutofit/>
          </a:bodyPr>
          <a:lstStyle>
            <a:lvl1pPr marL="0" indent="0" defTabSz="457200">
              <a:spcBef>
                <a:spcPts val="5500"/>
              </a:spcBef>
              <a:buSzTx/>
              <a:buNone/>
              <a:defRPr sz="2500">
                <a:solidFill>
                  <a:srgbClr val="3483C9"/>
                </a:solidFill>
                <a:latin typeface="Avenir Next"/>
                <a:ea typeface="Avenir Next"/>
                <a:cs typeface="Avenir Next"/>
                <a:sym typeface="Avenir Next"/>
              </a:defRPr>
            </a:lvl1pPr>
          </a:lstStyle>
          <a:p>
            <a:r>
              <a:t>Dolor Elit Malesuada</a:t>
            </a:r>
          </a:p>
        </p:txBody>
      </p:sp>
      <p:sp>
        <p:nvSpPr>
          <p:cNvPr id="1784"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785"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
  <p:cSld name="Node Diagram">
    <p:bg>
      <p:bgPr>
        <a:solidFill>
          <a:srgbClr val="AFD2E1"/>
        </a:solidFill>
        <a:effectLst/>
      </p:bgPr>
    </p:bg>
    <p:spTree>
      <p:nvGrpSpPr>
        <p:cNvPr id="1" name=""/>
        <p:cNvGrpSpPr/>
        <p:nvPr/>
      </p:nvGrpSpPr>
      <p:grpSpPr>
        <a:xfrm>
          <a:off x="0" y="0"/>
          <a:ext cx="0" cy="0"/>
          <a:chOff x="0" y="0"/>
          <a:chExt cx="0" cy="0"/>
        </a:xfrm>
      </p:grpSpPr>
      <p:sp>
        <p:nvSpPr>
          <p:cNvPr id="1792" name="Rectangle"/>
          <p:cNvSpPr/>
          <p:nvPr/>
        </p:nvSpPr>
        <p:spPr>
          <a:xfrm>
            <a:off x="0" y="419100"/>
            <a:ext cx="736600" cy="1016000"/>
          </a:xfrm>
          <a:prstGeom prst="rect">
            <a:avLst/>
          </a:prstGeom>
          <a:solidFill>
            <a:srgbClr val="FFFFFF"/>
          </a:solidFill>
          <a:ln w="25400">
            <a:miter lim="400000"/>
          </a:ln>
        </p:spPr>
        <p:txBody>
          <a:bodyPr lIns="50800" tIns="50800" rIns="50800" bIns="50800" anchor="ctr"/>
          <a:lstStyle/>
          <a:p>
            <a:pPr algn="l">
              <a:lnSpc>
                <a:spcPct val="100000"/>
              </a:lnSpc>
              <a:spcBef>
                <a:spcPts val="0"/>
              </a:spcBef>
              <a:defRPr sz="7800" cap="all" spc="0">
                <a:solidFill>
                  <a:srgbClr val="FFFFFF"/>
                </a:solidFill>
                <a:latin typeface="DIN Condensed"/>
                <a:ea typeface="DIN Condensed"/>
                <a:cs typeface="DIN Condensed"/>
                <a:sym typeface="DIN Condensed"/>
              </a:defRPr>
            </a:pPr>
            <a:endParaRPr/>
          </a:p>
        </p:txBody>
      </p:sp>
      <p:sp>
        <p:nvSpPr>
          <p:cNvPr id="1793" name="Line"/>
          <p:cNvSpPr/>
          <p:nvPr/>
        </p:nvSpPr>
        <p:spPr>
          <a:xfrm>
            <a:off x="6743108" y="4436477"/>
            <a:ext cx="2844801" cy="571501"/>
          </a:xfrm>
          <a:prstGeom prst="line">
            <a:avLst/>
          </a:prstGeom>
          <a:ln w="38100">
            <a:solidFill>
              <a:srgbClr val="FFFFFF"/>
            </a:solidFill>
            <a:miter lim="400000"/>
            <a:headEnd type="triangle" len="sm"/>
          </a:ln>
        </p:spPr>
        <p:txBody>
          <a:bodyPr lIns="50800" tIns="50800" rIns="50800" bIns="50800" anchor="ctr"/>
          <a:lstStyle/>
          <a:p>
            <a:pPr algn="l" defTabSz="457200">
              <a:lnSpc>
                <a:spcPct val="100000"/>
              </a:lnSpc>
              <a:spcBef>
                <a:spcPts val="0"/>
              </a:spcBef>
              <a:defRPr sz="1200" spc="0">
                <a:solidFill>
                  <a:srgbClr val="000000"/>
                </a:solidFill>
                <a:latin typeface="Helvetica"/>
                <a:ea typeface="Helvetica"/>
                <a:cs typeface="Helvetica"/>
                <a:sym typeface="Helvetica"/>
              </a:defRPr>
            </a:pPr>
            <a:endParaRPr/>
          </a:p>
        </p:txBody>
      </p:sp>
      <p:sp>
        <p:nvSpPr>
          <p:cNvPr id="1794" name="Line"/>
          <p:cNvSpPr/>
          <p:nvPr/>
        </p:nvSpPr>
        <p:spPr>
          <a:xfrm flipV="1">
            <a:off x="9587908" y="3547477"/>
            <a:ext cx="1524001" cy="1447801"/>
          </a:xfrm>
          <a:prstGeom prst="line">
            <a:avLst/>
          </a:prstGeom>
          <a:ln w="38100">
            <a:solidFill>
              <a:srgbClr val="FFFFFF"/>
            </a:solidFill>
            <a:miter lim="400000"/>
            <a:headEnd type="triangle" len="sm"/>
          </a:ln>
        </p:spPr>
        <p:txBody>
          <a:bodyPr lIns="50800" tIns="50800" rIns="50800" bIns="50800" anchor="ctr"/>
          <a:lstStyle/>
          <a:p>
            <a:pPr algn="l" defTabSz="457200">
              <a:lnSpc>
                <a:spcPct val="100000"/>
              </a:lnSpc>
              <a:spcBef>
                <a:spcPts val="0"/>
              </a:spcBef>
              <a:defRPr sz="1200" spc="0">
                <a:solidFill>
                  <a:srgbClr val="000000"/>
                </a:solidFill>
                <a:latin typeface="Helvetica"/>
                <a:ea typeface="Helvetica"/>
                <a:cs typeface="Helvetica"/>
                <a:sym typeface="Helvetica"/>
              </a:defRPr>
            </a:pPr>
            <a:endParaRPr/>
          </a:p>
        </p:txBody>
      </p:sp>
      <p:sp>
        <p:nvSpPr>
          <p:cNvPr id="1795" name="Line"/>
          <p:cNvSpPr/>
          <p:nvPr/>
        </p:nvSpPr>
        <p:spPr>
          <a:xfrm>
            <a:off x="9587908" y="4982577"/>
            <a:ext cx="1485901" cy="1524001"/>
          </a:xfrm>
          <a:prstGeom prst="line">
            <a:avLst/>
          </a:prstGeom>
          <a:ln w="38100">
            <a:solidFill>
              <a:srgbClr val="FFFFFF"/>
            </a:solidFill>
            <a:miter lim="400000"/>
            <a:headEnd type="triangle" len="sm"/>
          </a:ln>
        </p:spPr>
        <p:txBody>
          <a:bodyPr lIns="50800" tIns="50800" rIns="50800" bIns="50800" anchor="ctr"/>
          <a:lstStyle/>
          <a:p>
            <a:pPr algn="l" defTabSz="457200">
              <a:lnSpc>
                <a:spcPct val="100000"/>
              </a:lnSpc>
              <a:spcBef>
                <a:spcPts val="0"/>
              </a:spcBef>
              <a:defRPr sz="1200" spc="0">
                <a:solidFill>
                  <a:srgbClr val="000000"/>
                </a:solidFill>
                <a:latin typeface="Helvetica"/>
                <a:ea typeface="Helvetica"/>
                <a:cs typeface="Helvetica"/>
                <a:sym typeface="Helvetica"/>
              </a:defRPr>
            </a:pPr>
            <a:endParaRPr/>
          </a:p>
        </p:txBody>
      </p:sp>
      <p:sp>
        <p:nvSpPr>
          <p:cNvPr id="1796" name="Line"/>
          <p:cNvSpPr/>
          <p:nvPr/>
        </p:nvSpPr>
        <p:spPr>
          <a:xfrm flipV="1">
            <a:off x="4012608" y="4411077"/>
            <a:ext cx="2730501" cy="927101"/>
          </a:xfrm>
          <a:prstGeom prst="line">
            <a:avLst/>
          </a:prstGeom>
          <a:ln w="38100">
            <a:solidFill>
              <a:srgbClr val="FFFFFF"/>
            </a:solidFill>
            <a:miter lim="400000"/>
            <a:headEnd type="triangle" len="sm"/>
          </a:ln>
        </p:spPr>
        <p:txBody>
          <a:bodyPr lIns="50800" tIns="50800" rIns="50800" bIns="50800" anchor="ctr"/>
          <a:lstStyle/>
          <a:p>
            <a:pPr algn="l" defTabSz="457200">
              <a:lnSpc>
                <a:spcPct val="100000"/>
              </a:lnSpc>
              <a:spcBef>
                <a:spcPts val="0"/>
              </a:spcBef>
              <a:defRPr sz="1200" spc="0">
                <a:solidFill>
                  <a:srgbClr val="000000"/>
                </a:solidFill>
                <a:latin typeface="Helvetica"/>
                <a:ea typeface="Helvetica"/>
                <a:cs typeface="Helvetica"/>
                <a:sym typeface="Helvetica"/>
              </a:defRPr>
            </a:pPr>
            <a:endParaRPr/>
          </a:p>
        </p:txBody>
      </p:sp>
      <p:sp>
        <p:nvSpPr>
          <p:cNvPr id="1797" name="Line"/>
          <p:cNvSpPr/>
          <p:nvPr/>
        </p:nvSpPr>
        <p:spPr>
          <a:xfrm>
            <a:off x="1904408" y="5312777"/>
            <a:ext cx="2120901" cy="25401"/>
          </a:xfrm>
          <a:prstGeom prst="line">
            <a:avLst/>
          </a:prstGeom>
          <a:ln w="38100">
            <a:solidFill>
              <a:srgbClr val="FFFFFF"/>
            </a:solidFill>
            <a:miter lim="400000"/>
            <a:headEnd type="triangle" len="sm"/>
          </a:ln>
        </p:spPr>
        <p:txBody>
          <a:bodyPr lIns="50800" tIns="50800" rIns="50800" bIns="50800" anchor="ctr"/>
          <a:lstStyle/>
          <a:p>
            <a:pPr algn="l" defTabSz="457200">
              <a:lnSpc>
                <a:spcPct val="100000"/>
              </a:lnSpc>
              <a:spcBef>
                <a:spcPts val="0"/>
              </a:spcBef>
              <a:defRPr sz="1200" spc="0">
                <a:solidFill>
                  <a:srgbClr val="000000"/>
                </a:solidFill>
                <a:latin typeface="Helvetica"/>
                <a:ea typeface="Helvetica"/>
                <a:cs typeface="Helvetica"/>
                <a:sym typeface="Helvetica"/>
              </a:defRPr>
            </a:pPr>
            <a:endParaRPr/>
          </a:p>
        </p:txBody>
      </p:sp>
      <p:sp>
        <p:nvSpPr>
          <p:cNvPr id="1798" name="Line"/>
          <p:cNvSpPr/>
          <p:nvPr/>
        </p:nvSpPr>
        <p:spPr>
          <a:xfrm flipV="1">
            <a:off x="1904408" y="3229977"/>
            <a:ext cx="2108201" cy="2108201"/>
          </a:xfrm>
          <a:prstGeom prst="line">
            <a:avLst/>
          </a:prstGeom>
          <a:ln w="38100">
            <a:solidFill>
              <a:srgbClr val="FFFFFF"/>
            </a:solidFill>
            <a:miter lim="400000"/>
            <a:headEnd type="triangle" len="sm"/>
          </a:ln>
        </p:spPr>
        <p:txBody>
          <a:bodyPr lIns="50800" tIns="50800" rIns="50800" bIns="50800" anchor="ctr"/>
          <a:lstStyle/>
          <a:p>
            <a:pPr algn="l" defTabSz="457200">
              <a:lnSpc>
                <a:spcPct val="100000"/>
              </a:lnSpc>
              <a:spcBef>
                <a:spcPts val="0"/>
              </a:spcBef>
              <a:defRPr sz="1200" spc="0">
                <a:solidFill>
                  <a:srgbClr val="000000"/>
                </a:solidFill>
                <a:latin typeface="Helvetica"/>
                <a:ea typeface="Helvetica"/>
                <a:cs typeface="Helvetica"/>
                <a:sym typeface="Helvetica"/>
              </a:defRPr>
            </a:pPr>
            <a:endParaRPr/>
          </a:p>
        </p:txBody>
      </p:sp>
      <p:sp>
        <p:nvSpPr>
          <p:cNvPr id="1799" name="Circle"/>
          <p:cNvSpPr>
            <a:spLocks noGrp="1"/>
          </p:cNvSpPr>
          <p:nvPr>
            <p:ph type="body" sz="quarter" idx="13"/>
          </p:nvPr>
        </p:nvSpPr>
        <p:spPr>
          <a:xfrm>
            <a:off x="10471177" y="5867400"/>
            <a:ext cx="1269945" cy="1270000"/>
          </a:xfrm>
          <a:prstGeom prst="ellipse">
            <a:avLst/>
          </a:prstGeom>
          <a:solidFill>
            <a:srgbClr val="FFFFFF"/>
          </a:solidFill>
          <a:ln w="25400"/>
        </p:spPr>
        <p:txBody>
          <a:bodyPr lIns="0" tIns="0" rIns="0" bIns="0">
            <a:noAutofit/>
          </a:bodyPr>
          <a:lstStyle/>
          <a:p>
            <a:pPr marL="0" indent="0">
              <a:spcBef>
                <a:spcPts val="0"/>
              </a:spcBef>
              <a:buSzTx/>
              <a:buNone/>
              <a:defRPr sz="2800" cap="all">
                <a:solidFill>
                  <a:srgbClr val="232323"/>
                </a:solidFill>
                <a:latin typeface="DIN Condensed"/>
                <a:ea typeface="DIN Condensed"/>
                <a:cs typeface="DIN Condensed"/>
                <a:sym typeface="DIN Condensed"/>
              </a:defRPr>
            </a:pPr>
            <a:endParaRPr/>
          </a:p>
        </p:txBody>
      </p:sp>
      <p:sp>
        <p:nvSpPr>
          <p:cNvPr id="1800" name="Circle"/>
          <p:cNvSpPr>
            <a:spLocks noGrp="1"/>
          </p:cNvSpPr>
          <p:nvPr>
            <p:ph type="body" sz="quarter" idx="14"/>
          </p:nvPr>
        </p:nvSpPr>
        <p:spPr>
          <a:xfrm>
            <a:off x="10471177" y="2908300"/>
            <a:ext cx="1269945" cy="1270000"/>
          </a:xfrm>
          <a:prstGeom prst="ellipse">
            <a:avLst/>
          </a:prstGeom>
          <a:solidFill>
            <a:srgbClr val="FFFFFF"/>
          </a:solidFill>
          <a:ln w="25400"/>
        </p:spPr>
        <p:txBody>
          <a:bodyPr lIns="0" tIns="0" rIns="0" bIns="0">
            <a:noAutofit/>
          </a:bodyPr>
          <a:lstStyle/>
          <a:p>
            <a:pPr marL="0" indent="0">
              <a:spcBef>
                <a:spcPts val="0"/>
              </a:spcBef>
              <a:buSzTx/>
              <a:buNone/>
              <a:defRPr sz="2800" cap="all">
                <a:solidFill>
                  <a:srgbClr val="232323"/>
                </a:solidFill>
                <a:latin typeface="DIN Condensed"/>
                <a:ea typeface="DIN Condensed"/>
                <a:cs typeface="DIN Condensed"/>
                <a:sym typeface="DIN Condensed"/>
              </a:defRPr>
            </a:pPr>
            <a:endParaRPr/>
          </a:p>
        </p:txBody>
      </p:sp>
      <p:sp>
        <p:nvSpPr>
          <p:cNvPr id="1801" name="Circle"/>
          <p:cNvSpPr>
            <a:spLocks noGrp="1"/>
          </p:cNvSpPr>
          <p:nvPr>
            <p:ph type="body" sz="quarter" idx="15"/>
          </p:nvPr>
        </p:nvSpPr>
        <p:spPr>
          <a:xfrm>
            <a:off x="8663969" y="4082067"/>
            <a:ext cx="1855459" cy="1855545"/>
          </a:xfrm>
          <a:prstGeom prst="ellipse">
            <a:avLst/>
          </a:prstGeom>
          <a:solidFill>
            <a:srgbClr val="FFFFFF"/>
          </a:solidFill>
          <a:ln w="25400"/>
        </p:spPr>
        <p:txBody>
          <a:bodyPr lIns="0" tIns="0" rIns="0" bIns="0">
            <a:noAutofit/>
          </a:bodyPr>
          <a:lstStyle/>
          <a:p>
            <a:pPr marL="0" indent="0">
              <a:spcBef>
                <a:spcPts val="0"/>
              </a:spcBef>
              <a:buSzTx/>
              <a:buNone/>
              <a:defRPr sz="2800" cap="all">
                <a:solidFill>
                  <a:srgbClr val="232323"/>
                </a:solidFill>
                <a:latin typeface="DIN Condensed"/>
                <a:ea typeface="DIN Condensed"/>
                <a:cs typeface="DIN Condensed"/>
                <a:sym typeface="DIN Condensed"/>
              </a:defRPr>
            </a:pPr>
            <a:endParaRPr/>
          </a:p>
        </p:txBody>
      </p:sp>
      <p:sp>
        <p:nvSpPr>
          <p:cNvPr id="1802" name="Circle"/>
          <p:cNvSpPr>
            <a:spLocks noGrp="1"/>
          </p:cNvSpPr>
          <p:nvPr>
            <p:ph type="body" sz="quarter" idx="16"/>
          </p:nvPr>
        </p:nvSpPr>
        <p:spPr>
          <a:xfrm>
            <a:off x="5514352" y="3185347"/>
            <a:ext cx="2460905" cy="2460994"/>
          </a:xfrm>
          <a:prstGeom prst="ellipse">
            <a:avLst/>
          </a:prstGeom>
          <a:solidFill>
            <a:srgbClr val="232323"/>
          </a:solidFill>
          <a:ln w="25400"/>
        </p:spPr>
        <p:txBody>
          <a:bodyPr lIns="0" tIns="0" rIns="0" bIns="0">
            <a:noAutofit/>
          </a:bodyPr>
          <a:lstStyle/>
          <a:p>
            <a:pPr marL="0" indent="0">
              <a:lnSpc>
                <a:spcPct val="80000"/>
              </a:lnSpc>
              <a:spcBef>
                <a:spcPts val="0"/>
              </a:spcBef>
              <a:buSzTx/>
              <a:buNone/>
              <a:defRPr sz="5000" cap="all">
                <a:solidFill>
                  <a:srgbClr val="FFFFFF"/>
                </a:solidFill>
                <a:latin typeface="DIN Condensed"/>
                <a:ea typeface="DIN Condensed"/>
                <a:cs typeface="DIN Condensed"/>
                <a:sym typeface="DIN Condensed"/>
              </a:defRPr>
            </a:pPr>
            <a:endParaRPr/>
          </a:p>
        </p:txBody>
      </p:sp>
      <p:sp>
        <p:nvSpPr>
          <p:cNvPr id="1803" name="Circle"/>
          <p:cNvSpPr>
            <a:spLocks noGrp="1"/>
          </p:cNvSpPr>
          <p:nvPr>
            <p:ph type="body" sz="quarter" idx="17"/>
          </p:nvPr>
        </p:nvSpPr>
        <p:spPr>
          <a:xfrm>
            <a:off x="3088669" y="4412267"/>
            <a:ext cx="1855460" cy="1855545"/>
          </a:xfrm>
          <a:prstGeom prst="ellipse">
            <a:avLst/>
          </a:prstGeom>
          <a:solidFill>
            <a:srgbClr val="FFFFFF"/>
          </a:solidFill>
          <a:ln w="25400"/>
        </p:spPr>
        <p:txBody>
          <a:bodyPr lIns="0" tIns="0" rIns="0" bIns="0">
            <a:noAutofit/>
          </a:bodyPr>
          <a:lstStyle/>
          <a:p>
            <a:pPr marL="0" indent="0">
              <a:spcBef>
                <a:spcPts val="0"/>
              </a:spcBef>
              <a:buSzTx/>
              <a:buNone/>
              <a:defRPr sz="2800" cap="all">
                <a:solidFill>
                  <a:srgbClr val="232323"/>
                </a:solidFill>
                <a:latin typeface="DIN Condensed"/>
                <a:ea typeface="DIN Condensed"/>
                <a:cs typeface="DIN Condensed"/>
                <a:sym typeface="DIN Condensed"/>
              </a:defRPr>
            </a:pPr>
            <a:endParaRPr/>
          </a:p>
        </p:txBody>
      </p:sp>
      <p:sp>
        <p:nvSpPr>
          <p:cNvPr id="1804" name="Circle"/>
          <p:cNvSpPr>
            <a:spLocks noGrp="1"/>
          </p:cNvSpPr>
          <p:nvPr>
            <p:ph type="body" sz="quarter" idx="18"/>
          </p:nvPr>
        </p:nvSpPr>
        <p:spPr>
          <a:xfrm>
            <a:off x="3384578" y="2616200"/>
            <a:ext cx="1269944" cy="1270000"/>
          </a:xfrm>
          <a:prstGeom prst="ellipse">
            <a:avLst/>
          </a:prstGeom>
          <a:solidFill>
            <a:srgbClr val="FFFFFF"/>
          </a:solidFill>
          <a:ln w="25400"/>
        </p:spPr>
        <p:txBody>
          <a:bodyPr lIns="0" tIns="0" rIns="0" bIns="0">
            <a:noAutofit/>
          </a:bodyPr>
          <a:lstStyle/>
          <a:p>
            <a:pPr marL="0" indent="0">
              <a:spcBef>
                <a:spcPts val="0"/>
              </a:spcBef>
              <a:buSzTx/>
              <a:buNone/>
              <a:defRPr sz="2800" cap="all">
                <a:solidFill>
                  <a:srgbClr val="232323"/>
                </a:solidFill>
                <a:latin typeface="DIN Condensed"/>
                <a:ea typeface="DIN Condensed"/>
                <a:cs typeface="DIN Condensed"/>
                <a:sym typeface="DIN Condensed"/>
              </a:defRPr>
            </a:pPr>
            <a:endParaRPr/>
          </a:p>
        </p:txBody>
      </p:sp>
      <p:sp>
        <p:nvSpPr>
          <p:cNvPr id="1805" name="Circle"/>
          <p:cNvSpPr>
            <a:spLocks noGrp="1"/>
          </p:cNvSpPr>
          <p:nvPr>
            <p:ph type="body" sz="quarter" idx="19"/>
          </p:nvPr>
        </p:nvSpPr>
        <p:spPr>
          <a:xfrm>
            <a:off x="1263678" y="4673600"/>
            <a:ext cx="1269944" cy="1270000"/>
          </a:xfrm>
          <a:prstGeom prst="ellipse">
            <a:avLst/>
          </a:prstGeom>
          <a:solidFill>
            <a:srgbClr val="FFFFFF"/>
          </a:solidFill>
          <a:ln w="25400"/>
        </p:spPr>
        <p:txBody>
          <a:bodyPr lIns="0" tIns="0" rIns="0" bIns="0">
            <a:noAutofit/>
          </a:bodyPr>
          <a:lstStyle/>
          <a:p>
            <a:pPr marL="0" indent="0">
              <a:spcBef>
                <a:spcPts val="0"/>
              </a:spcBef>
              <a:buSzTx/>
              <a:buNone/>
              <a:defRPr sz="2800" cap="all">
                <a:solidFill>
                  <a:srgbClr val="232323"/>
                </a:solidFill>
                <a:latin typeface="DIN Condensed"/>
                <a:ea typeface="DIN Condensed"/>
                <a:cs typeface="DIN Condensed"/>
                <a:sym typeface="DIN Condensed"/>
              </a:defRPr>
            </a:pPr>
            <a:endParaRPr/>
          </a:p>
        </p:txBody>
      </p:sp>
      <p:sp>
        <p:nvSpPr>
          <p:cNvPr id="1806" name="Condimentum"/>
          <p:cNvSpPr>
            <a:spLocks noGrp="1"/>
          </p:cNvSpPr>
          <p:nvPr>
            <p:ph type="body" sz="quarter" idx="20"/>
          </p:nvPr>
        </p:nvSpPr>
        <p:spPr>
          <a:xfrm>
            <a:off x="10603908" y="6163677"/>
            <a:ext cx="1016001" cy="800101"/>
          </a:xfrm>
          <a:prstGeom prst="rect">
            <a:avLst/>
          </a:prstGeom>
          <a:ln w="25400"/>
        </p:spPr>
        <p:txBody>
          <a:bodyPr lIns="0" tIns="0" rIns="0" bIns="0">
            <a:noAutofit/>
          </a:bodyPr>
          <a:lstStyle>
            <a:lvl1pPr marL="0" indent="0" algn="ctr">
              <a:lnSpc>
                <a:spcPct val="80000"/>
              </a:lnSpc>
              <a:spcBef>
                <a:spcPts val="0"/>
              </a:spcBef>
              <a:buSzTx/>
              <a:buNone/>
              <a:defRPr sz="2800" cap="all">
                <a:solidFill>
                  <a:srgbClr val="232323"/>
                </a:solidFill>
                <a:latin typeface="Avenir Next"/>
                <a:ea typeface="Avenir Next"/>
                <a:cs typeface="Avenir Next"/>
                <a:sym typeface="Avenir Next"/>
              </a:defRPr>
            </a:lvl1pPr>
          </a:lstStyle>
          <a:p>
            <a:r>
              <a:t>Condimentum</a:t>
            </a:r>
          </a:p>
        </p:txBody>
      </p:sp>
      <p:sp>
        <p:nvSpPr>
          <p:cNvPr id="1807" name="Parturi"/>
          <p:cNvSpPr>
            <a:spLocks noGrp="1"/>
          </p:cNvSpPr>
          <p:nvPr>
            <p:ph type="body" sz="quarter" idx="21"/>
          </p:nvPr>
        </p:nvSpPr>
        <p:spPr>
          <a:xfrm>
            <a:off x="10603908" y="3191877"/>
            <a:ext cx="1016001" cy="800101"/>
          </a:xfrm>
          <a:prstGeom prst="rect">
            <a:avLst/>
          </a:prstGeom>
          <a:ln w="25400"/>
        </p:spPr>
        <p:txBody>
          <a:bodyPr lIns="0" tIns="0" rIns="0" bIns="0">
            <a:noAutofit/>
          </a:bodyPr>
          <a:lstStyle>
            <a:lvl1pPr marL="0" indent="0" algn="ctr">
              <a:lnSpc>
                <a:spcPct val="80000"/>
              </a:lnSpc>
              <a:spcBef>
                <a:spcPts val="0"/>
              </a:spcBef>
              <a:buSzTx/>
              <a:buNone/>
              <a:defRPr sz="2800" cap="all">
                <a:solidFill>
                  <a:srgbClr val="232323"/>
                </a:solidFill>
                <a:latin typeface="Avenir Next"/>
                <a:ea typeface="Avenir Next"/>
                <a:cs typeface="Avenir Next"/>
                <a:sym typeface="Avenir Next"/>
              </a:defRPr>
            </a:lvl1pPr>
          </a:lstStyle>
          <a:p>
            <a:r>
              <a:t>Parturi</a:t>
            </a:r>
          </a:p>
        </p:txBody>
      </p:sp>
      <p:sp>
        <p:nvSpPr>
          <p:cNvPr id="1808" name="Tellus Euismod"/>
          <p:cNvSpPr>
            <a:spLocks noGrp="1"/>
          </p:cNvSpPr>
          <p:nvPr>
            <p:ph type="body" sz="quarter" idx="22"/>
          </p:nvPr>
        </p:nvSpPr>
        <p:spPr>
          <a:xfrm>
            <a:off x="8965608" y="4474577"/>
            <a:ext cx="1257301" cy="1168401"/>
          </a:xfrm>
          <a:prstGeom prst="rect">
            <a:avLst/>
          </a:prstGeom>
          <a:ln w="25400"/>
        </p:spPr>
        <p:txBody>
          <a:bodyPr lIns="0" tIns="0" rIns="0" bIns="0">
            <a:noAutofit/>
          </a:bodyPr>
          <a:lstStyle>
            <a:lvl1pPr marL="0" indent="0" algn="ctr">
              <a:lnSpc>
                <a:spcPct val="80000"/>
              </a:lnSpc>
              <a:spcBef>
                <a:spcPts val="0"/>
              </a:spcBef>
              <a:buSzTx/>
              <a:buNone/>
              <a:defRPr sz="2800" cap="all">
                <a:solidFill>
                  <a:srgbClr val="232323"/>
                </a:solidFill>
                <a:latin typeface="Avenir Next"/>
                <a:ea typeface="Avenir Next"/>
                <a:cs typeface="Avenir Next"/>
                <a:sym typeface="Avenir Next"/>
              </a:defRPr>
            </a:lvl1pPr>
          </a:lstStyle>
          <a:p>
            <a:r>
              <a:t>Tellus Euismod</a:t>
            </a:r>
          </a:p>
        </p:txBody>
      </p:sp>
      <p:sp>
        <p:nvSpPr>
          <p:cNvPr id="1809" name="Ipsum"/>
          <p:cNvSpPr>
            <a:spLocks noGrp="1"/>
          </p:cNvSpPr>
          <p:nvPr>
            <p:ph type="body" sz="quarter" idx="23"/>
          </p:nvPr>
        </p:nvSpPr>
        <p:spPr>
          <a:xfrm>
            <a:off x="1397309" y="4941282"/>
            <a:ext cx="1016001" cy="800101"/>
          </a:xfrm>
          <a:prstGeom prst="rect">
            <a:avLst/>
          </a:prstGeom>
          <a:ln w="25400"/>
        </p:spPr>
        <p:txBody>
          <a:bodyPr lIns="0" tIns="0" rIns="0" bIns="0">
            <a:noAutofit/>
          </a:bodyPr>
          <a:lstStyle>
            <a:lvl1pPr marL="0" indent="0" algn="ctr">
              <a:lnSpc>
                <a:spcPct val="80000"/>
              </a:lnSpc>
              <a:spcBef>
                <a:spcPts val="0"/>
              </a:spcBef>
              <a:buSzTx/>
              <a:buNone/>
              <a:defRPr sz="2800" cap="all">
                <a:solidFill>
                  <a:srgbClr val="232323"/>
                </a:solidFill>
                <a:latin typeface="Avenir Next"/>
                <a:ea typeface="Avenir Next"/>
                <a:cs typeface="Avenir Next"/>
                <a:sym typeface="Avenir Next"/>
              </a:defRPr>
            </a:lvl1pPr>
          </a:lstStyle>
          <a:p>
            <a:r>
              <a:t>Ipsum</a:t>
            </a:r>
          </a:p>
        </p:txBody>
      </p:sp>
      <p:sp>
        <p:nvSpPr>
          <p:cNvPr id="1810" name="Dolor"/>
          <p:cNvSpPr>
            <a:spLocks noGrp="1"/>
          </p:cNvSpPr>
          <p:nvPr>
            <p:ph type="body" sz="quarter" idx="24"/>
          </p:nvPr>
        </p:nvSpPr>
        <p:spPr>
          <a:xfrm>
            <a:off x="3517308" y="2899777"/>
            <a:ext cx="1016001" cy="800101"/>
          </a:xfrm>
          <a:prstGeom prst="rect">
            <a:avLst/>
          </a:prstGeom>
          <a:ln w="25400"/>
        </p:spPr>
        <p:txBody>
          <a:bodyPr lIns="0" tIns="0" rIns="0" bIns="0">
            <a:noAutofit/>
          </a:bodyPr>
          <a:lstStyle>
            <a:lvl1pPr marL="0" indent="0" algn="ctr">
              <a:lnSpc>
                <a:spcPct val="80000"/>
              </a:lnSpc>
              <a:spcBef>
                <a:spcPts val="0"/>
              </a:spcBef>
              <a:buSzTx/>
              <a:buNone/>
              <a:defRPr sz="2800" cap="all">
                <a:solidFill>
                  <a:srgbClr val="232323"/>
                </a:solidFill>
                <a:latin typeface="Avenir Next"/>
                <a:ea typeface="Avenir Next"/>
                <a:cs typeface="Avenir Next"/>
                <a:sym typeface="Avenir Next"/>
              </a:defRPr>
            </a:lvl1pPr>
          </a:lstStyle>
          <a:p>
            <a:r>
              <a:t>Dolor</a:t>
            </a:r>
          </a:p>
        </p:txBody>
      </p:sp>
      <p:sp>
        <p:nvSpPr>
          <p:cNvPr id="1811" name="Ultriciendum"/>
          <p:cNvSpPr>
            <a:spLocks noGrp="1"/>
          </p:cNvSpPr>
          <p:nvPr>
            <p:ph type="body" sz="quarter" idx="25"/>
          </p:nvPr>
        </p:nvSpPr>
        <p:spPr>
          <a:xfrm>
            <a:off x="5892208" y="3864977"/>
            <a:ext cx="1701801" cy="1397001"/>
          </a:xfrm>
          <a:prstGeom prst="rect">
            <a:avLst/>
          </a:prstGeom>
          <a:ln w="25400"/>
        </p:spPr>
        <p:txBody>
          <a:bodyPr lIns="0" tIns="0" rIns="0" bIns="0" anchor="t">
            <a:noAutofit/>
          </a:bodyPr>
          <a:lstStyle>
            <a:lvl1pPr marL="0" indent="0" algn="ctr">
              <a:spcBef>
                <a:spcPts val="0"/>
              </a:spcBef>
              <a:buSzTx/>
              <a:buNone/>
              <a:defRPr sz="5000" cap="all">
                <a:solidFill>
                  <a:srgbClr val="FFFFFF"/>
                </a:solidFill>
                <a:latin typeface="Avenir Next"/>
                <a:ea typeface="Avenir Next"/>
                <a:cs typeface="Avenir Next"/>
                <a:sym typeface="Avenir Next"/>
              </a:defRPr>
            </a:lvl1pPr>
          </a:lstStyle>
          <a:p>
            <a:r>
              <a:t>Ultriciendum</a:t>
            </a:r>
          </a:p>
        </p:txBody>
      </p:sp>
      <p:sp>
        <p:nvSpPr>
          <p:cNvPr id="1812" name="Fringilla Mattis"/>
          <p:cNvSpPr>
            <a:spLocks noGrp="1"/>
          </p:cNvSpPr>
          <p:nvPr>
            <p:ph type="body" sz="quarter" idx="26"/>
          </p:nvPr>
        </p:nvSpPr>
        <p:spPr>
          <a:xfrm>
            <a:off x="3390308" y="4804777"/>
            <a:ext cx="1257301" cy="1168401"/>
          </a:xfrm>
          <a:prstGeom prst="rect">
            <a:avLst/>
          </a:prstGeom>
          <a:ln w="25400"/>
        </p:spPr>
        <p:txBody>
          <a:bodyPr lIns="0" tIns="0" rIns="0" bIns="0">
            <a:noAutofit/>
          </a:bodyPr>
          <a:lstStyle>
            <a:lvl1pPr marL="0" indent="0" algn="ctr">
              <a:lnSpc>
                <a:spcPct val="80000"/>
              </a:lnSpc>
              <a:spcBef>
                <a:spcPts val="0"/>
              </a:spcBef>
              <a:buSzTx/>
              <a:buNone/>
              <a:defRPr sz="2800" cap="all">
                <a:solidFill>
                  <a:srgbClr val="232323"/>
                </a:solidFill>
                <a:latin typeface="Avenir Next"/>
                <a:ea typeface="Avenir Next"/>
                <a:cs typeface="Avenir Next"/>
                <a:sym typeface="Avenir Next"/>
              </a:defRPr>
            </a:lvl1pPr>
          </a:lstStyle>
          <a:p>
            <a:r>
              <a:t>Fringilla Mattis</a:t>
            </a:r>
          </a:p>
        </p:txBody>
      </p:sp>
      <p:sp>
        <p:nvSpPr>
          <p:cNvPr id="1813" name="Title Text"/>
          <p:cNvSpPr txBox="1">
            <a:spLocks noGrp="1"/>
          </p:cNvSpPr>
          <p:nvPr>
            <p:ph type="title"/>
          </p:nvPr>
        </p:nvSpPr>
        <p:spPr>
          <a:xfrm>
            <a:off x="381000" y="419100"/>
            <a:ext cx="5111748" cy="1521069"/>
          </a:xfrm>
          <a:prstGeom prst="rect">
            <a:avLst/>
          </a:prstGeom>
          <a:solidFill>
            <a:srgbClr val="FFFFFF"/>
          </a:solidFill>
        </p:spPr>
        <p:txBody>
          <a:bodyPr lIns="254000" tIns="254000" rIns="254000" bIns="254000">
            <a:noAutofit/>
          </a:bodyPr>
          <a:lstStyle>
            <a:lvl1pPr algn="l">
              <a:defRPr sz="6500" b="1" cap="all">
                <a:solidFill>
                  <a:srgbClr val="232323"/>
                </a:solidFill>
                <a:latin typeface="Avenir Next"/>
                <a:ea typeface="Avenir Next"/>
                <a:cs typeface="Avenir Next"/>
                <a:sym typeface="Avenir Next"/>
              </a:defRPr>
            </a:lvl1pPr>
          </a:lstStyle>
          <a:p>
            <a:r>
              <a:t>Title Text</a:t>
            </a:r>
          </a:p>
        </p:txBody>
      </p:sp>
      <p:sp>
        <p:nvSpPr>
          <p:cNvPr id="1814" name="Body Level One…"/>
          <p:cNvSpPr txBox="1">
            <a:spLocks noGrp="1"/>
          </p:cNvSpPr>
          <p:nvPr>
            <p:ph type="body" sz="quarter" idx="1"/>
          </p:nvPr>
        </p:nvSpPr>
        <p:spPr>
          <a:xfrm>
            <a:off x="1270000" y="7264400"/>
            <a:ext cx="10464800" cy="1346200"/>
          </a:xfrm>
          <a:prstGeom prst="rect">
            <a:avLst/>
          </a:prstGeom>
        </p:spPr>
        <p:txBody>
          <a:bodyPr lIns="0" tIns="0" rIns="0" bIns="0" anchor="t">
            <a:noAutofit/>
          </a:bodyPr>
          <a:lstStyle>
            <a:lvl1pPr marL="0" indent="0">
              <a:lnSpc>
                <a:spcPct val="110000"/>
              </a:lnSpc>
              <a:spcBef>
                <a:spcPts val="2000"/>
              </a:spcBef>
              <a:buSzTx/>
              <a:buNone/>
              <a:defRPr sz="2000">
                <a:solidFill>
                  <a:srgbClr val="232323"/>
                </a:solidFill>
                <a:latin typeface="Avenir Next"/>
                <a:ea typeface="Avenir Next"/>
                <a:cs typeface="Avenir Next"/>
                <a:sym typeface="Avenir Next"/>
              </a:defRPr>
            </a:lvl1pPr>
            <a:lvl2pPr marL="0" indent="228600">
              <a:lnSpc>
                <a:spcPct val="110000"/>
              </a:lnSpc>
              <a:spcBef>
                <a:spcPts val="2000"/>
              </a:spcBef>
              <a:buSzTx/>
              <a:buNone/>
              <a:defRPr sz="2000">
                <a:solidFill>
                  <a:srgbClr val="232323"/>
                </a:solidFill>
                <a:latin typeface="Avenir Next"/>
                <a:ea typeface="Avenir Next"/>
                <a:cs typeface="Avenir Next"/>
                <a:sym typeface="Avenir Next"/>
              </a:defRPr>
            </a:lvl2pPr>
            <a:lvl3pPr marL="0" indent="457200">
              <a:lnSpc>
                <a:spcPct val="110000"/>
              </a:lnSpc>
              <a:spcBef>
                <a:spcPts val="2000"/>
              </a:spcBef>
              <a:buSzTx/>
              <a:buNone/>
              <a:defRPr sz="2000">
                <a:solidFill>
                  <a:srgbClr val="232323"/>
                </a:solidFill>
                <a:latin typeface="Avenir Next"/>
                <a:ea typeface="Avenir Next"/>
                <a:cs typeface="Avenir Next"/>
                <a:sym typeface="Avenir Next"/>
              </a:defRPr>
            </a:lvl3pPr>
            <a:lvl4pPr marL="0" indent="685800">
              <a:lnSpc>
                <a:spcPct val="110000"/>
              </a:lnSpc>
              <a:spcBef>
                <a:spcPts val="2000"/>
              </a:spcBef>
              <a:buSzTx/>
              <a:buNone/>
              <a:defRPr sz="2000">
                <a:solidFill>
                  <a:srgbClr val="232323"/>
                </a:solidFill>
                <a:latin typeface="Avenir Next"/>
                <a:ea typeface="Avenir Next"/>
                <a:cs typeface="Avenir Next"/>
                <a:sym typeface="Avenir Next"/>
              </a:defRPr>
            </a:lvl4pPr>
            <a:lvl5pPr marL="0" indent="914400">
              <a:lnSpc>
                <a:spcPct val="110000"/>
              </a:lnSpc>
              <a:spcBef>
                <a:spcPts val="2000"/>
              </a:spcBef>
              <a:buSzTx/>
              <a:buNone/>
              <a:defRPr sz="2000">
                <a:solidFill>
                  <a:srgbClr val="232323"/>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815"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816" name="Slide Number"/>
          <p:cNvSpPr txBox="1">
            <a:spLocks noGrp="1"/>
          </p:cNvSpPr>
          <p:nvPr>
            <p:ph type="sldNum" sz="quarter" idx="2"/>
          </p:nvPr>
        </p:nvSpPr>
        <p:spPr>
          <a:xfrm>
            <a:off x="12255500" y="9055100"/>
            <a:ext cx="207765" cy="241300"/>
          </a:xfrm>
          <a:prstGeom prst="rect">
            <a:avLst/>
          </a:prstGeom>
        </p:spPr>
        <p:txBody>
          <a:bodyPr lIns="0" tIns="0" rIns="0" bIns="0">
            <a:spAutoFit/>
          </a:bodyPr>
          <a:lstStyle>
            <a:lvl1pPr algn="r">
              <a:defRPr>
                <a:solidFill>
                  <a:srgbClr val="232323"/>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Contacts">
    <p:spTree>
      <p:nvGrpSpPr>
        <p:cNvPr id="1" name=""/>
        <p:cNvGrpSpPr/>
        <p:nvPr/>
      </p:nvGrpSpPr>
      <p:grpSpPr>
        <a:xfrm>
          <a:off x="0" y="0"/>
          <a:ext cx="0" cy="0"/>
          <a:chOff x="0" y="0"/>
          <a:chExt cx="0" cy="0"/>
        </a:xfrm>
      </p:grpSpPr>
      <p:sp>
        <p:nvSpPr>
          <p:cNvPr id="1823" name="Rectangle"/>
          <p:cNvSpPr>
            <a:spLocks noGrp="1"/>
          </p:cNvSpPr>
          <p:nvPr>
            <p:ph type="body" idx="13"/>
          </p:nvPr>
        </p:nvSpPr>
        <p:spPr>
          <a:xfrm>
            <a:off x="0" y="-1065"/>
            <a:ext cx="13004800" cy="5191859"/>
          </a:xfrm>
          <a:prstGeom prst="rect">
            <a:avLst/>
          </a:prstGeom>
          <a:solidFill>
            <a:srgbClr val="2C8AC0"/>
          </a:solidFill>
          <a:ln w="25400"/>
        </p:spPr>
        <p:txBody>
          <a:bodyPr lIns="38100" tIns="38100" rIns="38100" bIns="38100">
            <a:noAutofit/>
          </a:bodyPr>
          <a:lstStyle/>
          <a:p>
            <a:pPr marL="0" indent="0" algn="ctr">
              <a:spcBef>
                <a:spcPts val="0"/>
              </a:spcBef>
              <a:buSzTx/>
              <a:buNone/>
              <a:defRPr sz="2200">
                <a:solidFill>
                  <a:srgbClr val="FFFFFF"/>
                </a:solidFill>
                <a:latin typeface="Helvetica Light"/>
                <a:ea typeface="Helvetica Light"/>
                <a:cs typeface="Helvetica Light"/>
                <a:sym typeface="Helvetica Light"/>
              </a:defRPr>
            </a:pPr>
            <a:endParaRPr/>
          </a:p>
        </p:txBody>
      </p:sp>
      <p:sp>
        <p:nvSpPr>
          <p:cNvPr id="1824" name="Mackbook-Air11.png"/>
          <p:cNvSpPr>
            <a:spLocks noGrp="1"/>
          </p:cNvSpPr>
          <p:nvPr>
            <p:ph type="pic" sz="half" idx="14"/>
          </p:nvPr>
        </p:nvSpPr>
        <p:spPr>
          <a:xfrm>
            <a:off x="2983001" y="2379511"/>
            <a:ext cx="6766592" cy="3973113"/>
          </a:xfrm>
          <a:prstGeom prst="rect">
            <a:avLst/>
          </a:prstGeom>
          <a:effectLst>
            <a:outerShdw blurRad="25400" dist="12700" dir="5400000" rotWithShape="0">
              <a:srgbClr val="000000">
                <a:alpha val="68774"/>
              </a:srgbClr>
            </a:outerShdw>
          </a:effectLst>
        </p:spPr>
        <p:txBody>
          <a:bodyPr lIns="91439" tIns="45719" rIns="91439" bIns="45719" anchor="t">
            <a:noAutofit/>
          </a:bodyPr>
          <a:lstStyle/>
          <a:p>
            <a:endParaRPr/>
          </a:p>
        </p:txBody>
      </p:sp>
      <p:sp>
        <p:nvSpPr>
          <p:cNvPr id="1825" name="Title Text"/>
          <p:cNvSpPr txBox="1">
            <a:spLocks noGrp="1"/>
          </p:cNvSpPr>
          <p:nvPr>
            <p:ph type="title"/>
          </p:nvPr>
        </p:nvSpPr>
        <p:spPr>
          <a:xfrm>
            <a:off x="1077221" y="505444"/>
            <a:ext cx="10298452" cy="1248504"/>
          </a:xfrm>
          <a:prstGeom prst="rect">
            <a:avLst/>
          </a:prstGeom>
        </p:spPr>
        <p:txBody>
          <a:bodyPr lIns="38100" tIns="38100" rIns="38100" bIns="38100" anchor="t"/>
          <a:lstStyle>
            <a:lvl1pPr defTabSz="325120">
              <a:lnSpc>
                <a:spcPct val="70000"/>
              </a:lnSpc>
              <a:spcBef>
                <a:spcPts val="1000"/>
              </a:spcBef>
              <a:defRPr sz="7000" spc="-70">
                <a:solidFill>
                  <a:srgbClr val="53585F"/>
                </a:solidFill>
                <a:latin typeface="Avenir Next Demi Bold"/>
                <a:ea typeface="Avenir Next Demi Bold"/>
                <a:cs typeface="Avenir Next Demi Bold"/>
                <a:sym typeface="Avenir Next Demi Bold"/>
              </a:defRPr>
            </a:lvl1pPr>
          </a:lstStyle>
          <a:p>
            <a:r>
              <a:t>Title Text</a:t>
            </a:r>
          </a:p>
        </p:txBody>
      </p:sp>
      <p:sp>
        <p:nvSpPr>
          <p:cNvPr id="1826" name="Circle"/>
          <p:cNvSpPr>
            <a:spLocks noGrp="1"/>
          </p:cNvSpPr>
          <p:nvPr>
            <p:ph type="body" sz="quarter" idx="15"/>
          </p:nvPr>
        </p:nvSpPr>
        <p:spPr>
          <a:xfrm>
            <a:off x="841634" y="7404798"/>
            <a:ext cx="1071921" cy="1071921"/>
          </a:xfrm>
          <a:prstGeom prst="ellipse">
            <a:avLst/>
          </a:prstGeom>
          <a:solidFill>
            <a:srgbClr val="2C8AC0"/>
          </a:solidFill>
        </p:spPr>
        <p:txBody>
          <a:bodyPr lIns="38100" tIns="38100" rIns="38100" bIns="38100">
            <a:noAutofit/>
          </a:bodyPr>
          <a:lstStyle/>
          <a:p>
            <a:pPr marL="0" indent="0" algn="ctr">
              <a:spcBef>
                <a:spcPts val="0"/>
              </a:spcBef>
              <a:buSzTx/>
              <a:buNone/>
              <a:defRPr sz="2200">
                <a:solidFill>
                  <a:srgbClr val="FFFFFF"/>
                </a:solidFill>
                <a:latin typeface="Avenir Next"/>
                <a:ea typeface="Avenir Next"/>
                <a:cs typeface="Avenir Next"/>
                <a:sym typeface="Avenir Next"/>
              </a:defRPr>
            </a:pPr>
            <a:endParaRPr/>
          </a:p>
        </p:txBody>
      </p:sp>
      <p:sp>
        <p:nvSpPr>
          <p:cNvPr id="1827" name="Body Level One…"/>
          <p:cNvSpPr txBox="1">
            <a:spLocks noGrp="1"/>
          </p:cNvSpPr>
          <p:nvPr>
            <p:ph type="body" sz="quarter" idx="1"/>
          </p:nvPr>
        </p:nvSpPr>
        <p:spPr>
          <a:xfrm>
            <a:off x="2086254" y="7404798"/>
            <a:ext cx="2414091" cy="1071921"/>
          </a:xfrm>
          <a:prstGeom prst="rect">
            <a:avLst/>
          </a:prstGeom>
        </p:spPr>
        <p:txBody>
          <a:bodyPr lIns="38100" tIns="38100" rIns="38100" bIns="38100" anchor="t"/>
          <a:lstStyle>
            <a:lvl1pPr marL="0" indent="0" defTabSz="325120">
              <a:spcBef>
                <a:spcPts val="400"/>
              </a:spcBef>
              <a:buSzTx/>
              <a:buNone/>
              <a:defRPr sz="2400">
                <a:solidFill>
                  <a:srgbClr val="2F3441"/>
                </a:solidFill>
                <a:latin typeface="Avenir Next"/>
                <a:ea typeface="Avenir Next"/>
                <a:cs typeface="Avenir Next"/>
                <a:sym typeface="Avenir Next"/>
              </a:defRPr>
            </a:lvl1pPr>
            <a:lvl2pPr marL="0" indent="228600" defTabSz="325120">
              <a:spcBef>
                <a:spcPts val="400"/>
              </a:spcBef>
              <a:buSzTx/>
              <a:buNone/>
              <a:defRPr sz="2400">
                <a:solidFill>
                  <a:srgbClr val="2F3441"/>
                </a:solidFill>
                <a:latin typeface="Avenir Next"/>
                <a:ea typeface="Avenir Next"/>
                <a:cs typeface="Avenir Next"/>
                <a:sym typeface="Avenir Next"/>
              </a:defRPr>
            </a:lvl2pPr>
            <a:lvl3pPr marL="0" indent="457200" defTabSz="325120">
              <a:spcBef>
                <a:spcPts val="400"/>
              </a:spcBef>
              <a:buSzTx/>
              <a:buNone/>
              <a:defRPr sz="2400">
                <a:solidFill>
                  <a:srgbClr val="2F3441"/>
                </a:solidFill>
                <a:latin typeface="Avenir Next"/>
                <a:ea typeface="Avenir Next"/>
                <a:cs typeface="Avenir Next"/>
                <a:sym typeface="Avenir Next"/>
              </a:defRPr>
            </a:lvl3pPr>
            <a:lvl4pPr marL="0" indent="685800" defTabSz="325120">
              <a:spcBef>
                <a:spcPts val="400"/>
              </a:spcBef>
              <a:buSzTx/>
              <a:buNone/>
              <a:defRPr sz="2400">
                <a:solidFill>
                  <a:srgbClr val="2F3441"/>
                </a:solidFill>
                <a:latin typeface="Avenir Next"/>
                <a:ea typeface="Avenir Next"/>
                <a:cs typeface="Avenir Next"/>
                <a:sym typeface="Avenir Next"/>
              </a:defRPr>
            </a:lvl4pPr>
            <a:lvl5pPr marL="0" indent="914400" defTabSz="325120">
              <a:spcBef>
                <a:spcPts val="400"/>
              </a:spcBef>
              <a:buSzTx/>
              <a:buNone/>
              <a:defRPr sz="2400">
                <a:solidFill>
                  <a:srgbClr val="2F3441"/>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828" name="Circle"/>
          <p:cNvSpPr>
            <a:spLocks noGrp="1"/>
          </p:cNvSpPr>
          <p:nvPr>
            <p:ph type="body" sz="quarter" idx="16"/>
          </p:nvPr>
        </p:nvSpPr>
        <p:spPr>
          <a:xfrm>
            <a:off x="4673044" y="7404798"/>
            <a:ext cx="1071921" cy="1071921"/>
          </a:xfrm>
          <a:prstGeom prst="ellipse">
            <a:avLst/>
          </a:prstGeom>
          <a:solidFill>
            <a:srgbClr val="2C8AC0"/>
          </a:solidFill>
        </p:spPr>
        <p:txBody>
          <a:bodyPr lIns="38100" tIns="38100" rIns="38100" bIns="38100">
            <a:noAutofit/>
          </a:bodyPr>
          <a:lstStyle/>
          <a:p>
            <a:pPr marL="0" indent="0" algn="ctr">
              <a:spcBef>
                <a:spcPts val="0"/>
              </a:spcBef>
              <a:buSzTx/>
              <a:buNone/>
              <a:defRPr sz="2200">
                <a:solidFill>
                  <a:srgbClr val="FFFFFF"/>
                </a:solidFill>
                <a:latin typeface="Avenir Next"/>
                <a:ea typeface="Avenir Next"/>
                <a:cs typeface="Avenir Next"/>
                <a:sym typeface="Avenir Next"/>
              </a:defRPr>
            </a:pPr>
            <a:endParaRPr/>
          </a:p>
        </p:txBody>
      </p:sp>
      <p:sp>
        <p:nvSpPr>
          <p:cNvPr id="1829" name="Mirum est notare quam littera gothica, quam, formas humanitatis per seacula quarta decima et quinta decima."/>
          <p:cNvSpPr txBox="1">
            <a:spLocks noGrp="1"/>
          </p:cNvSpPr>
          <p:nvPr>
            <p:ph type="body" sz="quarter" idx="17"/>
          </p:nvPr>
        </p:nvSpPr>
        <p:spPr>
          <a:xfrm>
            <a:off x="5917664" y="7404798"/>
            <a:ext cx="2414092" cy="1071921"/>
          </a:xfrm>
          <a:prstGeom prst="rect">
            <a:avLst/>
          </a:prstGeom>
        </p:spPr>
        <p:txBody>
          <a:bodyPr lIns="38100" tIns="38100" rIns="38100" bIns="38100" anchor="t"/>
          <a:lstStyle>
            <a:lvl1pPr marL="0" indent="0" defTabSz="178816">
              <a:spcBef>
                <a:spcPts val="200"/>
              </a:spcBef>
              <a:buSzTx/>
              <a:buNone/>
              <a:defRPr sz="1320">
                <a:solidFill>
                  <a:srgbClr val="2F3441"/>
                </a:solidFill>
                <a:latin typeface="Avenir Next"/>
                <a:ea typeface="Avenir Next"/>
                <a:cs typeface="Avenir Next"/>
                <a:sym typeface="Avenir Next"/>
              </a:defRPr>
            </a:lvl1pPr>
          </a:lstStyle>
          <a:p>
            <a:r>
              <a:t>Mirum est notare quam littera gothica, quam, formas humanitatis per seacula quarta decima et quinta decima.</a:t>
            </a:r>
          </a:p>
        </p:txBody>
      </p:sp>
      <p:sp>
        <p:nvSpPr>
          <p:cNvPr id="1830" name="Circle"/>
          <p:cNvSpPr>
            <a:spLocks noGrp="1"/>
          </p:cNvSpPr>
          <p:nvPr>
            <p:ph type="body" sz="quarter" idx="18"/>
          </p:nvPr>
        </p:nvSpPr>
        <p:spPr>
          <a:xfrm>
            <a:off x="8504455" y="7404798"/>
            <a:ext cx="1071921" cy="1071921"/>
          </a:xfrm>
          <a:prstGeom prst="ellipse">
            <a:avLst/>
          </a:prstGeom>
          <a:solidFill>
            <a:srgbClr val="2C8AC0"/>
          </a:solidFill>
        </p:spPr>
        <p:txBody>
          <a:bodyPr lIns="38100" tIns="38100" rIns="38100" bIns="38100">
            <a:noAutofit/>
          </a:bodyPr>
          <a:lstStyle/>
          <a:p>
            <a:pPr marL="0" indent="0" algn="ctr">
              <a:spcBef>
                <a:spcPts val="0"/>
              </a:spcBef>
              <a:buSzTx/>
              <a:buNone/>
              <a:defRPr sz="2200">
                <a:solidFill>
                  <a:srgbClr val="FFFFFF"/>
                </a:solidFill>
                <a:latin typeface="Avenir Next"/>
                <a:ea typeface="Avenir Next"/>
                <a:cs typeface="Avenir Next"/>
                <a:sym typeface="Avenir Next"/>
              </a:defRPr>
            </a:pPr>
            <a:endParaRPr/>
          </a:p>
        </p:txBody>
      </p:sp>
      <p:sp>
        <p:nvSpPr>
          <p:cNvPr id="1831" name="Mirum est notare quam littera gothica, quam, formas humanitatis per seacula quarta decima et quinta decima."/>
          <p:cNvSpPr txBox="1">
            <a:spLocks noGrp="1"/>
          </p:cNvSpPr>
          <p:nvPr>
            <p:ph type="body" sz="quarter" idx="19"/>
          </p:nvPr>
        </p:nvSpPr>
        <p:spPr>
          <a:xfrm>
            <a:off x="9749074" y="7404798"/>
            <a:ext cx="2414092" cy="1071921"/>
          </a:xfrm>
          <a:prstGeom prst="rect">
            <a:avLst/>
          </a:prstGeom>
        </p:spPr>
        <p:txBody>
          <a:bodyPr lIns="38100" tIns="38100" rIns="38100" bIns="38100" anchor="t"/>
          <a:lstStyle>
            <a:lvl1pPr marL="0" indent="0" defTabSz="178816">
              <a:spcBef>
                <a:spcPts val="200"/>
              </a:spcBef>
              <a:buSzTx/>
              <a:buNone/>
              <a:defRPr sz="1320">
                <a:solidFill>
                  <a:srgbClr val="2F3441"/>
                </a:solidFill>
                <a:latin typeface="Avenir Next"/>
                <a:ea typeface="Avenir Next"/>
                <a:cs typeface="Avenir Next"/>
                <a:sym typeface="Avenir Next"/>
              </a:defRPr>
            </a:lvl1pPr>
          </a:lstStyle>
          <a:p>
            <a:r>
              <a:t>Mirum est notare quam littera gothica, quam, formas humanitatis per seacula quarta decima et quinta decima.</a:t>
            </a:r>
          </a:p>
        </p:txBody>
      </p:sp>
      <p:sp>
        <p:nvSpPr>
          <p:cNvPr id="1832" name="Shape"/>
          <p:cNvSpPr>
            <a:spLocks noGrp="1"/>
          </p:cNvSpPr>
          <p:nvPr>
            <p:ph type="body" sz="quarter" idx="20"/>
          </p:nvPr>
        </p:nvSpPr>
        <p:spPr>
          <a:xfrm>
            <a:off x="1133685" y="7719710"/>
            <a:ext cx="487819" cy="442097"/>
          </a:xfrm>
          <a:custGeom>
            <a:avLst/>
            <a:gdLst/>
            <a:ahLst/>
            <a:cxnLst>
              <a:cxn ang="0">
                <a:pos x="wd2" y="hd2"/>
              </a:cxn>
              <a:cxn ang="5400000">
                <a:pos x="wd2" y="hd2"/>
              </a:cxn>
              <a:cxn ang="10800000">
                <a:pos x="wd2" y="hd2"/>
              </a:cxn>
              <a:cxn ang="16200000">
                <a:pos x="wd2" y="hd2"/>
              </a:cxn>
            </a:cxnLst>
            <a:rect l="0" t="0" r="r" b="b"/>
            <a:pathLst>
              <a:path w="20595" h="20496" extrusionOk="0">
                <a:moveTo>
                  <a:pt x="18898" y="1864"/>
                </a:moveTo>
                <a:cubicBezTo>
                  <a:pt x="16636" y="-621"/>
                  <a:pt x="12968" y="-621"/>
                  <a:pt x="10707" y="1864"/>
                </a:cubicBezTo>
                <a:lnTo>
                  <a:pt x="1318" y="12054"/>
                </a:lnTo>
                <a:cubicBezTo>
                  <a:pt x="-439" y="13983"/>
                  <a:pt x="-439" y="17122"/>
                  <a:pt x="1318" y="19050"/>
                </a:cubicBezTo>
                <a:cubicBezTo>
                  <a:pt x="3073" y="20979"/>
                  <a:pt x="5932" y="20979"/>
                  <a:pt x="7688" y="19050"/>
                </a:cubicBezTo>
                <a:lnTo>
                  <a:pt x="17078" y="8860"/>
                </a:lnTo>
                <a:cubicBezTo>
                  <a:pt x="18335" y="7480"/>
                  <a:pt x="18335" y="5243"/>
                  <a:pt x="17078" y="3863"/>
                </a:cubicBezTo>
                <a:cubicBezTo>
                  <a:pt x="15821" y="2483"/>
                  <a:pt x="13784" y="2483"/>
                  <a:pt x="12528" y="3863"/>
                </a:cubicBezTo>
                <a:lnTo>
                  <a:pt x="5468" y="11615"/>
                </a:lnTo>
                <a:cubicBezTo>
                  <a:pt x="5216" y="11891"/>
                  <a:pt x="5216" y="12337"/>
                  <a:pt x="5468" y="12615"/>
                </a:cubicBezTo>
                <a:cubicBezTo>
                  <a:pt x="5719" y="12891"/>
                  <a:pt x="6126" y="12891"/>
                  <a:pt x="6378" y="12615"/>
                </a:cubicBezTo>
                <a:lnTo>
                  <a:pt x="13438" y="4863"/>
                </a:lnTo>
                <a:cubicBezTo>
                  <a:pt x="14191" y="4036"/>
                  <a:pt x="15415" y="4036"/>
                  <a:pt x="16168" y="4863"/>
                </a:cubicBezTo>
                <a:cubicBezTo>
                  <a:pt x="16921" y="5689"/>
                  <a:pt x="16921" y="7034"/>
                  <a:pt x="16168" y="7861"/>
                </a:cubicBezTo>
                <a:lnTo>
                  <a:pt x="6778" y="18050"/>
                </a:lnTo>
                <a:cubicBezTo>
                  <a:pt x="5521" y="19431"/>
                  <a:pt x="3485" y="19431"/>
                  <a:pt x="2228" y="18050"/>
                </a:cubicBezTo>
                <a:cubicBezTo>
                  <a:pt x="971" y="16671"/>
                  <a:pt x="971" y="14433"/>
                  <a:pt x="2228" y="13054"/>
                </a:cubicBezTo>
                <a:lnTo>
                  <a:pt x="11526" y="2964"/>
                </a:lnTo>
                <a:cubicBezTo>
                  <a:pt x="13285" y="1031"/>
                  <a:pt x="16139" y="1031"/>
                  <a:pt x="17896" y="2964"/>
                </a:cubicBezTo>
                <a:cubicBezTo>
                  <a:pt x="19658" y="4897"/>
                  <a:pt x="19658" y="8028"/>
                  <a:pt x="17897" y="9960"/>
                </a:cubicBezTo>
                <a:lnTo>
                  <a:pt x="10929" y="17611"/>
                </a:lnTo>
                <a:cubicBezTo>
                  <a:pt x="10677" y="17888"/>
                  <a:pt x="10677" y="18335"/>
                  <a:pt x="10929" y="18610"/>
                </a:cubicBezTo>
                <a:cubicBezTo>
                  <a:pt x="11182" y="18888"/>
                  <a:pt x="11589" y="18888"/>
                  <a:pt x="11840" y="18610"/>
                </a:cubicBezTo>
                <a:lnTo>
                  <a:pt x="18898" y="10860"/>
                </a:lnTo>
                <a:cubicBezTo>
                  <a:pt x="21161" y="8376"/>
                  <a:pt x="21161" y="4348"/>
                  <a:pt x="18898" y="1864"/>
                </a:cubicBezTo>
              </a:path>
            </a:pathLst>
          </a:custGeom>
          <a:solidFill>
            <a:srgbClr val="FFFFFF"/>
          </a:solidFill>
          <a:ln w="25400"/>
        </p:spPr>
        <p:txBody>
          <a:bodyPr lIns="20320" tIns="20320" rIns="20320" bIns="20320">
            <a:noAutofit/>
          </a:bodyPr>
          <a:lstStyle/>
          <a:p>
            <a:pPr marL="0" indent="0" algn="ctr" defTabSz="325120">
              <a:spcBef>
                <a:spcPts val="0"/>
              </a:spcBef>
              <a:buSzTx/>
              <a:buNone/>
              <a:defRPr sz="2000">
                <a:solidFill>
                  <a:srgbClr val="FFFFFF"/>
                </a:solidFill>
                <a:effectLst>
                  <a:outerShdw blurRad="38100" dist="12700" dir="5400000" rotWithShape="0">
                    <a:srgbClr val="000000">
                      <a:alpha val="50000"/>
                    </a:srgbClr>
                  </a:outerShdw>
                </a:effectLst>
                <a:latin typeface="Avenir Next"/>
                <a:ea typeface="Avenir Next"/>
                <a:cs typeface="Avenir Next"/>
                <a:sym typeface="Avenir Next"/>
              </a:defRPr>
            </a:pPr>
            <a:endParaRPr/>
          </a:p>
        </p:txBody>
      </p:sp>
      <p:sp>
        <p:nvSpPr>
          <p:cNvPr id="1833" name="Shape"/>
          <p:cNvSpPr>
            <a:spLocks noGrp="1"/>
          </p:cNvSpPr>
          <p:nvPr>
            <p:ph type="body" sz="quarter" idx="21"/>
          </p:nvPr>
        </p:nvSpPr>
        <p:spPr>
          <a:xfrm>
            <a:off x="4914295" y="7696850"/>
            <a:ext cx="487819" cy="487817"/>
          </a:xfrm>
          <a:custGeom>
            <a:avLst/>
            <a:gdLst/>
            <a:ahLst/>
            <a:cxnLst>
              <a:cxn ang="0">
                <a:pos x="wd2" y="hd2"/>
              </a:cxn>
              <a:cxn ang="5400000">
                <a:pos x="wd2" y="hd2"/>
              </a:cxn>
              <a:cxn ang="10800000">
                <a:pos x="wd2" y="hd2"/>
              </a:cxn>
              <a:cxn ang="16200000">
                <a:pos x="wd2" y="hd2"/>
              </a:cxn>
            </a:cxnLst>
            <a:rect l="0" t="0" r="r" b="b"/>
            <a:pathLst>
              <a:path w="21552" h="21536" extrusionOk="0">
                <a:moveTo>
                  <a:pt x="16984" y="19928"/>
                </a:moveTo>
                <a:lnTo>
                  <a:pt x="11167" y="17602"/>
                </a:lnTo>
                <a:lnTo>
                  <a:pt x="19703" y="3624"/>
                </a:lnTo>
                <a:cubicBezTo>
                  <a:pt x="19703" y="3624"/>
                  <a:pt x="16984" y="19928"/>
                  <a:pt x="16984" y="19928"/>
                </a:cubicBezTo>
                <a:close/>
                <a:moveTo>
                  <a:pt x="8788" y="19698"/>
                </a:moveTo>
                <a:lnTo>
                  <a:pt x="6723" y="16602"/>
                </a:lnTo>
                <a:lnTo>
                  <a:pt x="19505" y="2669"/>
                </a:lnTo>
                <a:cubicBezTo>
                  <a:pt x="19505" y="2669"/>
                  <a:pt x="8788" y="19698"/>
                  <a:pt x="8788" y="19698"/>
                </a:cubicBezTo>
                <a:close/>
                <a:moveTo>
                  <a:pt x="2013" y="14050"/>
                </a:moveTo>
                <a:lnTo>
                  <a:pt x="17797" y="3535"/>
                </a:lnTo>
                <a:lnTo>
                  <a:pt x="6222" y="16153"/>
                </a:lnTo>
                <a:cubicBezTo>
                  <a:pt x="6222" y="16153"/>
                  <a:pt x="2013" y="14050"/>
                  <a:pt x="2013" y="14050"/>
                </a:cubicBezTo>
                <a:close/>
                <a:moveTo>
                  <a:pt x="21244" y="108"/>
                </a:moveTo>
                <a:cubicBezTo>
                  <a:pt x="21019" y="-37"/>
                  <a:pt x="20729" y="-36"/>
                  <a:pt x="20506" y="114"/>
                </a:cubicBezTo>
                <a:lnTo>
                  <a:pt x="301" y="13573"/>
                </a:lnTo>
                <a:cubicBezTo>
                  <a:pt x="101" y="13706"/>
                  <a:pt x="-13" y="13935"/>
                  <a:pt x="1" y="14175"/>
                </a:cubicBezTo>
                <a:cubicBezTo>
                  <a:pt x="17" y="14415"/>
                  <a:pt x="159" y="14628"/>
                  <a:pt x="373" y="14735"/>
                </a:cubicBezTo>
                <a:lnTo>
                  <a:pt x="5601" y="17347"/>
                </a:lnTo>
                <a:lnTo>
                  <a:pt x="8195" y="21236"/>
                </a:lnTo>
                <a:cubicBezTo>
                  <a:pt x="8317" y="21418"/>
                  <a:pt x="8519" y="21529"/>
                  <a:pt x="8738" y="21536"/>
                </a:cubicBezTo>
                <a:lnTo>
                  <a:pt x="8756" y="21536"/>
                </a:lnTo>
                <a:cubicBezTo>
                  <a:pt x="8968" y="21536"/>
                  <a:pt x="9168" y="21436"/>
                  <a:pt x="9294" y="21266"/>
                </a:cubicBezTo>
                <a:lnTo>
                  <a:pt x="11005" y="18987"/>
                </a:lnTo>
                <a:lnTo>
                  <a:pt x="17261" y="21487"/>
                </a:lnTo>
                <a:cubicBezTo>
                  <a:pt x="17449" y="21563"/>
                  <a:pt x="17664" y="21549"/>
                  <a:pt x="17841" y="21449"/>
                </a:cubicBezTo>
                <a:cubicBezTo>
                  <a:pt x="18019" y="21349"/>
                  <a:pt x="18143" y="21175"/>
                  <a:pt x="18176" y="20973"/>
                </a:cubicBezTo>
                <a:lnTo>
                  <a:pt x="21544" y="784"/>
                </a:lnTo>
                <a:cubicBezTo>
                  <a:pt x="21587" y="519"/>
                  <a:pt x="21470" y="254"/>
                  <a:pt x="21244" y="108"/>
                </a:cubicBezTo>
              </a:path>
            </a:pathLst>
          </a:custGeom>
          <a:solidFill>
            <a:srgbClr val="FFFFFF"/>
          </a:solidFill>
          <a:ln w="25400"/>
        </p:spPr>
        <p:txBody>
          <a:bodyPr lIns="20320" tIns="20320" rIns="20320" bIns="20320">
            <a:noAutofit/>
          </a:bodyPr>
          <a:lstStyle/>
          <a:p>
            <a:pPr marL="0" indent="0" algn="ctr" defTabSz="325120">
              <a:spcBef>
                <a:spcPts val="0"/>
              </a:spcBef>
              <a:buSzTx/>
              <a:buNone/>
              <a:defRPr sz="2000">
                <a:solidFill>
                  <a:srgbClr val="FFFFFF"/>
                </a:solidFill>
                <a:effectLst>
                  <a:outerShdw blurRad="38100" dist="12700" dir="5400000" rotWithShape="0">
                    <a:srgbClr val="000000">
                      <a:alpha val="50000"/>
                    </a:srgbClr>
                  </a:outerShdw>
                </a:effectLst>
                <a:latin typeface="Avenir Next"/>
                <a:ea typeface="Avenir Next"/>
                <a:cs typeface="Avenir Next"/>
                <a:sym typeface="Avenir Next"/>
              </a:defRPr>
            </a:pPr>
            <a:endParaRPr/>
          </a:p>
        </p:txBody>
      </p:sp>
      <p:sp>
        <p:nvSpPr>
          <p:cNvPr id="1834" name="Shape"/>
          <p:cNvSpPr>
            <a:spLocks noGrp="1"/>
          </p:cNvSpPr>
          <p:nvPr>
            <p:ph type="body" sz="quarter" idx="22"/>
          </p:nvPr>
        </p:nvSpPr>
        <p:spPr>
          <a:xfrm>
            <a:off x="8769487" y="7669824"/>
            <a:ext cx="541856" cy="541868"/>
          </a:xfrm>
          <a:custGeom>
            <a:avLst/>
            <a:gdLst/>
            <a:ahLst/>
            <a:cxnLst>
              <a:cxn ang="0">
                <a:pos x="wd2" y="hd2"/>
              </a:cxn>
              <a:cxn ang="5400000">
                <a:pos x="wd2" y="hd2"/>
              </a:cxn>
              <a:cxn ang="10800000">
                <a:pos x="wd2" y="hd2"/>
              </a:cxn>
              <a:cxn ang="16200000">
                <a:pos x="wd2" y="hd2"/>
              </a:cxn>
            </a:cxnLst>
            <a:rect l="0" t="0" r="r" b="b"/>
            <a:pathLst>
              <a:path w="21287" h="21562" extrusionOk="0">
                <a:moveTo>
                  <a:pt x="11466" y="4"/>
                </a:moveTo>
                <a:cubicBezTo>
                  <a:pt x="10667" y="-38"/>
                  <a:pt x="9890" y="266"/>
                  <a:pt x="9325" y="838"/>
                </a:cubicBezTo>
                <a:lnTo>
                  <a:pt x="825" y="9449"/>
                </a:lnTo>
                <a:cubicBezTo>
                  <a:pt x="-275" y="10564"/>
                  <a:pt x="-275" y="12379"/>
                  <a:pt x="825" y="13494"/>
                </a:cubicBezTo>
                <a:lnTo>
                  <a:pt x="7967" y="20728"/>
                </a:lnTo>
                <a:cubicBezTo>
                  <a:pt x="8500" y="21268"/>
                  <a:pt x="9210" y="21562"/>
                  <a:pt x="9964" y="21562"/>
                </a:cubicBezTo>
                <a:cubicBezTo>
                  <a:pt x="10717" y="21562"/>
                  <a:pt x="11427" y="21268"/>
                  <a:pt x="11960" y="20728"/>
                </a:cubicBezTo>
                <a:lnTo>
                  <a:pt x="20460" y="12117"/>
                </a:lnTo>
                <a:cubicBezTo>
                  <a:pt x="21025" y="11546"/>
                  <a:pt x="21325" y="10758"/>
                  <a:pt x="21283" y="9949"/>
                </a:cubicBezTo>
                <a:cubicBezTo>
                  <a:pt x="21283" y="9949"/>
                  <a:pt x="20933" y="3069"/>
                  <a:pt x="20933" y="3069"/>
                </a:cubicBezTo>
                <a:cubicBezTo>
                  <a:pt x="20857" y="1604"/>
                  <a:pt x="19704" y="456"/>
                  <a:pt x="18258" y="380"/>
                </a:cubicBezTo>
                <a:lnTo>
                  <a:pt x="11466" y="4"/>
                </a:lnTo>
                <a:close/>
                <a:moveTo>
                  <a:pt x="11322" y="1339"/>
                </a:moveTo>
                <a:cubicBezTo>
                  <a:pt x="11347" y="1339"/>
                  <a:pt x="11378" y="1337"/>
                  <a:pt x="11404" y="1339"/>
                </a:cubicBezTo>
                <a:lnTo>
                  <a:pt x="18175" y="1693"/>
                </a:lnTo>
                <a:cubicBezTo>
                  <a:pt x="18947" y="1733"/>
                  <a:pt x="19575" y="2371"/>
                  <a:pt x="19616" y="3153"/>
                </a:cubicBezTo>
                <a:lnTo>
                  <a:pt x="19966" y="10012"/>
                </a:lnTo>
                <a:cubicBezTo>
                  <a:pt x="19988" y="10442"/>
                  <a:pt x="19835" y="10874"/>
                  <a:pt x="19534" y="11179"/>
                </a:cubicBezTo>
                <a:lnTo>
                  <a:pt x="11034" y="19790"/>
                </a:lnTo>
                <a:cubicBezTo>
                  <a:pt x="10465" y="20366"/>
                  <a:pt x="9462" y="20366"/>
                  <a:pt x="8893" y="19790"/>
                </a:cubicBezTo>
                <a:lnTo>
                  <a:pt x="1752" y="12555"/>
                </a:lnTo>
                <a:cubicBezTo>
                  <a:pt x="1165" y="11961"/>
                  <a:pt x="1165" y="10983"/>
                  <a:pt x="1752" y="10387"/>
                </a:cubicBezTo>
                <a:lnTo>
                  <a:pt x="10252" y="1776"/>
                </a:lnTo>
                <a:cubicBezTo>
                  <a:pt x="10534" y="1490"/>
                  <a:pt x="10923" y="1339"/>
                  <a:pt x="11322" y="1339"/>
                </a:cubicBezTo>
                <a:close/>
                <a:moveTo>
                  <a:pt x="15006" y="4007"/>
                </a:moveTo>
                <a:cubicBezTo>
                  <a:pt x="14360" y="4007"/>
                  <a:pt x="13727" y="4240"/>
                  <a:pt x="13257" y="4716"/>
                </a:cubicBezTo>
                <a:cubicBezTo>
                  <a:pt x="12786" y="5193"/>
                  <a:pt x="12516" y="5835"/>
                  <a:pt x="12516" y="6509"/>
                </a:cubicBezTo>
                <a:cubicBezTo>
                  <a:pt x="12516" y="7183"/>
                  <a:pt x="12786" y="7825"/>
                  <a:pt x="13257" y="8302"/>
                </a:cubicBezTo>
                <a:cubicBezTo>
                  <a:pt x="13727" y="8780"/>
                  <a:pt x="14340" y="9032"/>
                  <a:pt x="15006" y="9032"/>
                </a:cubicBezTo>
                <a:cubicBezTo>
                  <a:pt x="15672" y="9032"/>
                  <a:pt x="16305" y="8780"/>
                  <a:pt x="16776" y="8302"/>
                </a:cubicBezTo>
                <a:cubicBezTo>
                  <a:pt x="17247" y="7825"/>
                  <a:pt x="17496" y="7183"/>
                  <a:pt x="17496" y="6509"/>
                </a:cubicBezTo>
                <a:cubicBezTo>
                  <a:pt x="17496" y="5835"/>
                  <a:pt x="17247" y="5193"/>
                  <a:pt x="16776" y="4716"/>
                </a:cubicBezTo>
                <a:cubicBezTo>
                  <a:pt x="16305" y="4240"/>
                  <a:pt x="15652" y="4007"/>
                  <a:pt x="15006" y="4007"/>
                </a:cubicBezTo>
                <a:close/>
                <a:moveTo>
                  <a:pt x="15006" y="4654"/>
                </a:moveTo>
                <a:cubicBezTo>
                  <a:pt x="15496" y="4654"/>
                  <a:pt x="15957" y="4844"/>
                  <a:pt x="16303" y="5196"/>
                </a:cubicBezTo>
                <a:cubicBezTo>
                  <a:pt x="16649" y="5546"/>
                  <a:pt x="16838" y="6013"/>
                  <a:pt x="16838" y="6509"/>
                </a:cubicBezTo>
                <a:cubicBezTo>
                  <a:pt x="16838" y="7006"/>
                  <a:pt x="16649" y="7472"/>
                  <a:pt x="16303" y="7823"/>
                </a:cubicBezTo>
                <a:cubicBezTo>
                  <a:pt x="15609" y="8525"/>
                  <a:pt x="14402" y="8526"/>
                  <a:pt x="13709" y="7823"/>
                </a:cubicBezTo>
                <a:cubicBezTo>
                  <a:pt x="13363" y="7472"/>
                  <a:pt x="13174" y="7006"/>
                  <a:pt x="13174" y="6509"/>
                </a:cubicBezTo>
                <a:cubicBezTo>
                  <a:pt x="13174" y="6013"/>
                  <a:pt x="13363" y="5546"/>
                  <a:pt x="13709" y="5196"/>
                </a:cubicBezTo>
                <a:cubicBezTo>
                  <a:pt x="14056" y="4844"/>
                  <a:pt x="14516" y="4654"/>
                  <a:pt x="15006" y="4654"/>
                </a:cubicBezTo>
                <a:close/>
              </a:path>
            </a:pathLst>
          </a:custGeom>
          <a:solidFill>
            <a:srgbClr val="FFFFFF"/>
          </a:solidFill>
          <a:ln w="25400"/>
        </p:spPr>
        <p:txBody>
          <a:bodyPr lIns="20320" tIns="20320" rIns="20320" bIns="20320">
            <a:noAutofit/>
          </a:bodyPr>
          <a:lstStyle/>
          <a:p>
            <a:pPr marL="0" indent="0" algn="ctr" defTabSz="325120">
              <a:spcBef>
                <a:spcPts val="0"/>
              </a:spcBef>
              <a:buSzTx/>
              <a:buNone/>
              <a:defRPr sz="2000">
                <a:solidFill>
                  <a:srgbClr val="FFFFFF"/>
                </a:solidFill>
                <a:effectLst>
                  <a:outerShdw blurRad="38100" dist="12700" dir="5400000" rotWithShape="0">
                    <a:srgbClr val="000000">
                      <a:alpha val="50000"/>
                    </a:srgbClr>
                  </a:outerShdw>
                </a:effectLst>
                <a:latin typeface="Avenir Next"/>
                <a:ea typeface="Avenir Next"/>
                <a:cs typeface="Avenir Next"/>
                <a:sym typeface="Avenir Next"/>
              </a:defRPr>
            </a:pPr>
            <a:endParaRPr/>
          </a:p>
        </p:txBody>
      </p:sp>
      <p:sp>
        <p:nvSpPr>
          <p:cNvPr id="1835" name="Rounded Rectangle"/>
          <p:cNvSpPr>
            <a:spLocks noGrp="1"/>
          </p:cNvSpPr>
          <p:nvPr>
            <p:ph type="body" sz="quarter" idx="23"/>
          </p:nvPr>
        </p:nvSpPr>
        <p:spPr>
          <a:xfrm>
            <a:off x="3922571" y="2675776"/>
            <a:ext cx="4912979" cy="3062497"/>
          </a:xfrm>
          <a:prstGeom prst="roundRect">
            <a:avLst>
              <a:gd name="adj" fmla="val 5"/>
            </a:avLst>
          </a:prstGeom>
          <a:solidFill>
            <a:srgbClr val="3FC1C9"/>
          </a:solidFill>
        </p:spPr>
        <p:txBody>
          <a:bodyPr lIns="38100" tIns="38100" rIns="38100" bIns="38100">
            <a:noAutofit/>
          </a:bodyPr>
          <a:lstStyle/>
          <a:p>
            <a:pPr marL="0" indent="0" algn="ctr">
              <a:spcBef>
                <a:spcPts val="0"/>
              </a:spcBef>
              <a:buSzTx/>
              <a:buNone/>
              <a:defRPr sz="2200">
                <a:solidFill>
                  <a:srgbClr val="FFFFFF"/>
                </a:solidFill>
                <a:latin typeface="Helvetica Light"/>
                <a:ea typeface="Helvetica Light"/>
                <a:cs typeface="Helvetica Light"/>
                <a:sym typeface="Helvetica Light"/>
              </a:defRPr>
            </a:pPr>
            <a:endParaRPr/>
          </a:p>
        </p:txBody>
      </p:sp>
      <p:sp>
        <p:nvSpPr>
          <p:cNvPr id="1836" name="Slide Number"/>
          <p:cNvSpPr txBox="1">
            <a:spLocks noGrp="1"/>
          </p:cNvSpPr>
          <p:nvPr>
            <p:ph type="sldNum" sz="quarter" idx="2"/>
          </p:nvPr>
        </p:nvSpPr>
        <p:spPr>
          <a:xfrm>
            <a:off x="11626464" y="958423"/>
            <a:ext cx="351436" cy="355601"/>
          </a:xfrm>
          <a:prstGeom prst="rect">
            <a:avLst/>
          </a:prstGeom>
        </p:spPr>
        <p:txBody>
          <a:bodyPr lIns="38100" tIns="38100" rIns="38100" bIns="38100"/>
          <a:lstStyle>
            <a:lvl1pPr>
              <a:defRPr b="1">
                <a:solidFill>
                  <a:srgbClr val="3FC1C9"/>
                </a:solidFill>
                <a:latin typeface="Avenir Next"/>
                <a:ea typeface="Avenir Next"/>
                <a:cs typeface="Avenir Next"/>
                <a:sym typeface="Avenir Next"/>
              </a:defRPr>
            </a:lvl1pPr>
          </a:lstStyle>
          <a:p>
            <a:fld id="{86CB4B4D-7CA3-9044-876B-883B54F8677D}" type="slidenum">
              <a:t>‹#›</a:t>
            </a:fld>
            <a:endParaRPr/>
          </a:p>
        </p:txBody>
      </p:sp>
    </p:spTree>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Laptop Screen">
    <p:spTree>
      <p:nvGrpSpPr>
        <p:cNvPr id="1" name=""/>
        <p:cNvGrpSpPr/>
        <p:nvPr/>
      </p:nvGrpSpPr>
      <p:grpSpPr>
        <a:xfrm>
          <a:off x="0" y="0"/>
          <a:ext cx="0" cy="0"/>
          <a:chOff x="0" y="0"/>
          <a:chExt cx="0" cy="0"/>
        </a:xfrm>
      </p:grpSpPr>
      <p:sp>
        <p:nvSpPr>
          <p:cNvPr id="1843" name="Rectangle"/>
          <p:cNvSpPr>
            <a:spLocks noGrp="1"/>
          </p:cNvSpPr>
          <p:nvPr>
            <p:ph type="body" idx="13"/>
          </p:nvPr>
        </p:nvSpPr>
        <p:spPr>
          <a:xfrm>
            <a:off x="0" y="-1065"/>
            <a:ext cx="13004800" cy="5191859"/>
          </a:xfrm>
          <a:prstGeom prst="rect">
            <a:avLst/>
          </a:prstGeom>
          <a:solidFill>
            <a:srgbClr val="2C8AC0"/>
          </a:solidFill>
          <a:ln w="25400"/>
        </p:spPr>
        <p:txBody>
          <a:bodyPr lIns="38100" tIns="38100" rIns="38100" bIns="38100">
            <a:noAutofit/>
          </a:bodyPr>
          <a:lstStyle/>
          <a:p>
            <a:pPr marL="0" indent="0" algn="ctr">
              <a:spcBef>
                <a:spcPts val="0"/>
              </a:spcBef>
              <a:buSzTx/>
              <a:buNone/>
              <a:defRPr sz="2200">
                <a:solidFill>
                  <a:srgbClr val="FFFFFF"/>
                </a:solidFill>
                <a:latin typeface="Helvetica Light"/>
                <a:ea typeface="Helvetica Light"/>
                <a:cs typeface="Helvetica Light"/>
                <a:sym typeface="Helvetica Light"/>
              </a:defRPr>
            </a:pPr>
            <a:endParaRPr/>
          </a:p>
        </p:txBody>
      </p:sp>
      <p:sp>
        <p:nvSpPr>
          <p:cNvPr id="1844" name="Mackbook-Air11.png"/>
          <p:cNvSpPr>
            <a:spLocks noGrp="1"/>
          </p:cNvSpPr>
          <p:nvPr>
            <p:ph type="pic" idx="14"/>
          </p:nvPr>
        </p:nvSpPr>
        <p:spPr>
          <a:xfrm>
            <a:off x="-404661" y="821252"/>
            <a:ext cx="13814131" cy="8111188"/>
          </a:xfrm>
          <a:prstGeom prst="rect">
            <a:avLst/>
          </a:prstGeom>
          <a:effectLst>
            <a:outerShdw blurRad="25400" dist="12700" dir="5400000" rotWithShape="0">
              <a:srgbClr val="000000">
                <a:alpha val="68774"/>
              </a:srgbClr>
            </a:outerShdw>
          </a:effectLst>
        </p:spPr>
        <p:txBody>
          <a:bodyPr lIns="91439" tIns="45719" rIns="91439" bIns="45719" anchor="t">
            <a:noAutofit/>
          </a:bodyPr>
          <a:lstStyle/>
          <a:p>
            <a:endParaRPr/>
          </a:p>
        </p:txBody>
      </p:sp>
      <p:sp>
        <p:nvSpPr>
          <p:cNvPr id="1845" name="Lorem ipsum dolor"/>
          <p:cNvSpPr txBox="1">
            <a:spLocks noGrp="1"/>
          </p:cNvSpPr>
          <p:nvPr>
            <p:ph type="body" sz="quarter" idx="15"/>
          </p:nvPr>
        </p:nvSpPr>
        <p:spPr>
          <a:xfrm>
            <a:off x="1865210" y="1782789"/>
            <a:ext cx="9274380" cy="366973"/>
          </a:xfrm>
          <a:prstGeom prst="rect">
            <a:avLst/>
          </a:prstGeom>
        </p:spPr>
        <p:txBody>
          <a:bodyPr lIns="0" tIns="0" rIns="0" bIns="0" anchor="t"/>
          <a:lstStyle>
            <a:lvl1pPr marL="0" indent="0">
              <a:lnSpc>
                <a:spcPct val="110000"/>
              </a:lnSpc>
              <a:spcBef>
                <a:spcPts val="2600"/>
              </a:spcBef>
              <a:buSzTx/>
              <a:buNone/>
              <a:defRPr sz="2600" spc="0">
                <a:solidFill>
                  <a:srgbClr val="53585F"/>
                </a:solidFill>
                <a:latin typeface="Times New Roman"/>
                <a:ea typeface="Times New Roman"/>
                <a:cs typeface="Times New Roman"/>
                <a:sym typeface="Times New Roman"/>
              </a:defRPr>
            </a:lvl1pPr>
          </a:lstStyle>
          <a:p>
            <a:r>
              <a:t>Lorem ipsum dolor</a:t>
            </a:r>
          </a:p>
        </p:txBody>
      </p:sp>
      <p:sp>
        <p:nvSpPr>
          <p:cNvPr id="1846" name="Slide Number"/>
          <p:cNvSpPr txBox="1">
            <a:spLocks noGrp="1"/>
          </p:cNvSpPr>
          <p:nvPr>
            <p:ph type="sldNum" sz="quarter" idx="2"/>
          </p:nvPr>
        </p:nvSpPr>
        <p:spPr>
          <a:xfrm>
            <a:off x="11626464" y="958423"/>
            <a:ext cx="351436" cy="355601"/>
          </a:xfrm>
          <a:prstGeom prst="rect">
            <a:avLst/>
          </a:prstGeom>
        </p:spPr>
        <p:txBody>
          <a:bodyPr lIns="38100" tIns="38100" rIns="38100" bIns="38100"/>
          <a:lstStyle>
            <a:lvl1pPr>
              <a:defRPr b="1">
                <a:solidFill>
                  <a:srgbClr val="3FC1C9"/>
                </a:solidFill>
                <a:latin typeface="Avenir Next"/>
                <a:ea typeface="Avenir Next"/>
                <a:cs typeface="Avenir Next"/>
                <a:sym typeface="Avenir Next"/>
              </a:defRPr>
            </a:lvl1pPr>
          </a:lstStyle>
          <a:p>
            <a:fld id="{86CB4B4D-7CA3-9044-876B-883B54F8677D}" type="slidenum">
              <a:t>‹#›</a:t>
            </a:fld>
            <a:endParaRPr/>
          </a:p>
        </p:txBody>
      </p:sp>
    </p:spTree>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15">
    <p:spTree>
      <p:nvGrpSpPr>
        <p:cNvPr id="1" name=""/>
        <p:cNvGrpSpPr/>
        <p:nvPr/>
      </p:nvGrpSpPr>
      <p:grpSpPr>
        <a:xfrm>
          <a:off x="0" y="0"/>
          <a:ext cx="0" cy="0"/>
          <a:chOff x="0" y="0"/>
          <a:chExt cx="0" cy="0"/>
        </a:xfrm>
      </p:grpSpPr>
      <p:sp>
        <p:nvSpPr>
          <p:cNvPr id="1853" name="Photo-Placeholder.jpg"/>
          <p:cNvSpPr>
            <a:spLocks noGrp="1"/>
          </p:cNvSpPr>
          <p:nvPr>
            <p:ph type="pic" sz="half" idx="13"/>
          </p:nvPr>
        </p:nvSpPr>
        <p:spPr>
          <a:xfrm>
            <a:off x="6502400" y="2536428"/>
            <a:ext cx="6502400" cy="7217305"/>
          </a:xfrm>
          <a:prstGeom prst="rect">
            <a:avLst/>
          </a:prstGeom>
        </p:spPr>
        <p:txBody>
          <a:bodyPr lIns="91439" tIns="45719" rIns="91439" bIns="45719" anchor="t">
            <a:noAutofit/>
          </a:bodyPr>
          <a:lstStyle/>
          <a:p>
            <a:endParaRPr/>
          </a:p>
        </p:txBody>
      </p:sp>
      <p:sp>
        <p:nvSpPr>
          <p:cNvPr id="1854" name="Photo-Placeholder.jpg"/>
          <p:cNvSpPr>
            <a:spLocks noGrp="1"/>
          </p:cNvSpPr>
          <p:nvPr>
            <p:ph type="pic" sz="half" idx="14"/>
          </p:nvPr>
        </p:nvSpPr>
        <p:spPr>
          <a:xfrm>
            <a:off x="0" y="2536428"/>
            <a:ext cx="6502400" cy="7217305"/>
          </a:xfrm>
          <a:prstGeom prst="rect">
            <a:avLst/>
          </a:prstGeom>
        </p:spPr>
        <p:txBody>
          <a:bodyPr lIns="91439" tIns="45719" rIns="91439" bIns="45719" anchor="t">
            <a:noAutofit/>
          </a:bodyPr>
          <a:lstStyle/>
          <a:p>
            <a:endParaRPr/>
          </a:p>
        </p:txBody>
      </p:sp>
      <p:sp>
        <p:nvSpPr>
          <p:cNvPr id="1855" name="Shape"/>
          <p:cNvSpPr>
            <a:spLocks noGrp="1"/>
          </p:cNvSpPr>
          <p:nvPr>
            <p:ph type="body" sz="half" idx="15"/>
          </p:nvPr>
        </p:nvSpPr>
        <p:spPr>
          <a:xfrm>
            <a:off x="-1" y="-1"/>
            <a:ext cx="13004801" cy="2793208"/>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lnTo>
                  <a:pt x="5084" y="19617"/>
                </a:lnTo>
                <a:lnTo>
                  <a:pt x="0" y="19617"/>
                </a:lnTo>
                <a:lnTo>
                  <a:pt x="0" y="0"/>
                </a:lnTo>
                <a:lnTo>
                  <a:pt x="21600" y="0"/>
                </a:lnTo>
                <a:lnTo>
                  <a:pt x="21600" y="19617"/>
                </a:lnTo>
                <a:lnTo>
                  <a:pt x="16516" y="19617"/>
                </a:lnTo>
                <a:lnTo>
                  <a:pt x="16200" y="21600"/>
                </a:lnTo>
                <a:lnTo>
                  <a:pt x="15884" y="19617"/>
                </a:lnTo>
                <a:lnTo>
                  <a:pt x="5716" y="19617"/>
                </a:lnTo>
                <a:lnTo>
                  <a:pt x="5400" y="21600"/>
                </a:lnTo>
                <a:close/>
              </a:path>
            </a:pathLst>
          </a:custGeom>
          <a:solidFill>
            <a:srgbClr val="774D76"/>
          </a:solidFill>
        </p:spPr>
        <p:txBody>
          <a:bodyPr lIns="0" tIns="0" rIns="0" bIns="0">
            <a:noAutofit/>
          </a:bodyPr>
          <a:lstStyle/>
          <a:p>
            <a:pPr marL="0" indent="0">
              <a:lnSpc>
                <a:spcPct val="110000"/>
              </a:lnSpc>
              <a:spcBef>
                <a:spcPts val="2600"/>
              </a:spcBef>
              <a:buSzTx/>
              <a:buNone/>
              <a:defRPr sz="2600" spc="0">
                <a:solidFill>
                  <a:srgbClr val="FFFFFF"/>
                </a:solidFill>
                <a:latin typeface="Helvetica Neue Light"/>
                <a:ea typeface="Helvetica Neue Light"/>
                <a:cs typeface="Helvetica Neue Light"/>
                <a:sym typeface="Helvetica Neue Light"/>
              </a:defRPr>
            </a:pPr>
            <a:endParaRPr/>
          </a:p>
        </p:txBody>
      </p:sp>
      <p:sp>
        <p:nvSpPr>
          <p:cNvPr id="1856" name="Title Text"/>
          <p:cNvSpPr>
            <a:spLocks noGrp="1"/>
          </p:cNvSpPr>
          <p:nvPr>
            <p:ph type="title"/>
          </p:nvPr>
        </p:nvSpPr>
        <p:spPr>
          <a:xfrm>
            <a:off x="1422400" y="511571"/>
            <a:ext cx="10160000" cy="1770064"/>
          </a:xfrm>
          <a:prstGeom prst="rect">
            <a:avLst/>
          </a:prstGeom>
        </p:spPr>
        <p:txBody>
          <a:bodyPr lIns="0" tIns="0" rIns="0" bIns="0" anchor="b"/>
          <a:lstStyle>
            <a:lvl1pPr>
              <a:lnSpc>
                <a:spcPct val="80000"/>
              </a:lnSpc>
              <a:defRPr sz="9100" b="1" cap="all" spc="454">
                <a:solidFill>
                  <a:srgbClr val="FFFFFF"/>
                </a:solidFill>
                <a:latin typeface="Avenir Next"/>
                <a:ea typeface="Avenir Next"/>
                <a:cs typeface="Avenir Next"/>
                <a:sym typeface="Avenir Next"/>
              </a:defRPr>
            </a:lvl1pPr>
          </a:lstStyle>
          <a:p>
            <a:r>
              <a:t>Title Text</a:t>
            </a:r>
          </a:p>
        </p:txBody>
      </p:sp>
      <p:sp>
        <p:nvSpPr>
          <p:cNvPr id="1857"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x">
  <p:cSld name="Photo Gallery">
    <p:spTree>
      <p:nvGrpSpPr>
        <p:cNvPr id="1" name=""/>
        <p:cNvGrpSpPr/>
        <p:nvPr/>
      </p:nvGrpSpPr>
      <p:grpSpPr>
        <a:xfrm>
          <a:off x="0" y="0"/>
          <a:ext cx="0" cy="0"/>
          <a:chOff x="0" y="0"/>
          <a:chExt cx="0" cy="0"/>
        </a:xfrm>
      </p:grpSpPr>
      <p:sp>
        <p:nvSpPr>
          <p:cNvPr id="1864" name="Text"/>
          <p:cNvSpPr txBox="1"/>
          <p:nvPr/>
        </p:nvSpPr>
        <p:spPr>
          <a:xfrm>
            <a:off x="6371069" y="8985250"/>
            <a:ext cx="262662" cy="419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p>
            <a:pPr>
              <a:lnSpc>
                <a:spcPct val="100000"/>
              </a:lnSpc>
              <a:spcBef>
                <a:spcPts val="0"/>
              </a:spcBef>
              <a:defRPr sz="1800" spc="0">
                <a:solidFill>
                  <a:srgbClr val="FFFFFF"/>
                </a:solidFill>
                <a:latin typeface="Avenir Next"/>
                <a:ea typeface="Avenir Next"/>
                <a:cs typeface="Avenir Next"/>
                <a:sym typeface="Avenir Next"/>
              </a:defRPr>
            </a:pPr>
            <a:fld id="{86CB4B4D-7CA3-9044-876B-883B54F8677D}" type="slidenum">
              <a:t>‹#›</a:t>
            </a:fld>
            <a:r>
              <a:t>￼</a:t>
            </a:r>
          </a:p>
        </p:txBody>
      </p:sp>
      <p:sp>
        <p:nvSpPr>
          <p:cNvPr id="1865" name="Square"/>
          <p:cNvSpPr/>
          <p:nvPr/>
        </p:nvSpPr>
        <p:spPr>
          <a:xfrm>
            <a:off x="3246055" y="-3483"/>
            <a:ext cx="3256890" cy="3251201"/>
          </a:xfrm>
          <a:prstGeom prst="rect">
            <a:avLst/>
          </a:prstGeom>
          <a:solidFill>
            <a:srgbClr val="73D2AA"/>
          </a:solidFill>
          <a:ln w="12700">
            <a:miter lim="400000"/>
          </a:ln>
        </p:spPr>
        <p:txBody>
          <a:bodyPr lIns="50800" tIns="50800" rIns="50800" bIns="50800" anchor="ctr"/>
          <a:lstStyle/>
          <a:p>
            <a:pPr>
              <a:lnSpc>
                <a:spcPct val="80000"/>
              </a:lnSpc>
              <a:spcBef>
                <a:spcPts val="1000"/>
              </a:spcBef>
              <a:defRPr sz="2000" spc="0">
                <a:solidFill>
                  <a:srgbClr val="FFFFFF"/>
                </a:solidFill>
                <a:latin typeface="Avenir Next"/>
                <a:ea typeface="Avenir Next"/>
                <a:cs typeface="Avenir Next"/>
                <a:sym typeface="Avenir Next"/>
              </a:defRPr>
            </a:pPr>
            <a:endParaRPr/>
          </a:p>
        </p:txBody>
      </p:sp>
      <p:sp>
        <p:nvSpPr>
          <p:cNvPr id="1866" name="Square"/>
          <p:cNvSpPr/>
          <p:nvPr/>
        </p:nvSpPr>
        <p:spPr>
          <a:xfrm>
            <a:off x="6498188" y="3244850"/>
            <a:ext cx="3256889" cy="3251200"/>
          </a:xfrm>
          <a:prstGeom prst="rect">
            <a:avLst/>
          </a:prstGeom>
          <a:solidFill>
            <a:srgbClr val="F9BD2C"/>
          </a:solidFill>
          <a:ln w="12700">
            <a:miter lim="400000"/>
          </a:ln>
        </p:spPr>
        <p:txBody>
          <a:bodyPr lIns="50800" tIns="50800" rIns="50800" bIns="50800" anchor="ctr"/>
          <a:lstStyle/>
          <a:p>
            <a:pPr>
              <a:lnSpc>
                <a:spcPct val="80000"/>
              </a:lnSpc>
              <a:spcBef>
                <a:spcPts val="1000"/>
              </a:spcBef>
              <a:defRPr sz="2000" spc="0">
                <a:solidFill>
                  <a:srgbClr val="FFFFFF"/>
                </a:solidFill>
                <a:latin typeface="Avenir Next"/>
                <a:ea typeface="Avenir Next"/>
                <a:cs typeface="Avenir Next"/>
                <a:sym typeface="Avenir Next"/>
              </a:defRPr>
            </a:pPr>
            <a:endParaRPr/>
          </a:p>
        </p:txBody>
      </p:sp>
      <p:sp>
        <p:nvSpPr>
          <p:cNvPr id="1867" name="Square"/>
          <p:cNvSpPr/>
          <p:nvPr/>
        </p:nvSpPr>
        <p:spPr>
          <a:xfrm>
            <a:off x="9751262" y="-3483"/>
            <a:ext cx="3256890" cy="3251201"/>
          </a:xfrm>
          <a:prstGeom prst="rect">
            <a:avLst/>
          </a:prstGeom>
          <a:solidFill>
            <a:srgbClr val="774D76"/>
          </a:solidFill>
          <a:ln w="25400">
            <a:miter lim="400000"/>
          </a:ln>
        </p:spPr>
        <p:txBody>
          <a:bodyPr lIns="50800" tIns="50800" rIns="50800" bIns="50800" anchor="ctr"/>
          <a:lstStyle/>
          <a:p>
            <a:pPr>
              <a:lnSpc>
                <a:spcPct val="80000"/>
              </a:lnSpc>
              <a:spcBef>
                <a:spcPts val="1000"/>
              </a:spcBef>
              <a:defRPr sz="2000" spc="0">
                <a:solidFill>
                  <a:srgbClr val="FFFFFF"/>
                </a:solidFill>
                <a:latin typeface="Avenir Next"/>
                <a:ea typeface="Avenir Next"/>
                <a:cs typeface="Avenir Next"/>
                <a:sym typeface="Avenir Next"/>
              </a:defRPr>
            </a:pPr>
            <a:endParaRPr/>
          </a:p>
        </p:txBody>
      </p:sp>
      <p:sp>
        <p:nvSpPr>
          <p:cNvPr id="1868" name="Rectangle"/>
          <p:cNvSpPr/>
          <p:nvPr/>
        </p:nvSpPr>
        <p:spPr>
          <a:xfrm>
            <a:off x="9747261" y="6496050"/>
            <a:ext cx="3256890" cy="3263900"/>
          </a:xfrm>
          <a:prstGeom prst="rect">
            <a:avLst/>
          </a:prstGeom>
          <a:solidFill>
            <a:srgbClr val="E2656E"/>
          </a:solidFill>
          <a:ln w="12700">
            <a:miter lim="400000"/>
          </a:ln>
        </p:spPr>
        <p:txBody>
          <a:bodyPr lIns="50800" tIns="50800" rIns="50800" bIns="50800" anchor="ctr"/>
          <a:lstStyle/>
          <a:p>
            <a:pPr>
              <a:lnSpc>
                <a:spcPct val="80000"/>
              </a:lnSpc>
              <a:spcBef>
                <a:spcPts val="1000"/>
              </a:spcBef>
              <a:defRPr sz="2000" spc="0">
                <a:solidFill>
                  <a:srgbClr val="FFFFFF"/>
                </a:solidFill>
                <a:latin typeface="Avenir Next"/>
                <a:ea typeface="Avenir Next"/>
                <a:cs typeface="Avenir Next"/>
                <a:sym typeface="Avenir Next"/>
              </a:defRPr>
            </a:pPr>
            <a:endParaRPr/>
          </a:p>
        </p:txBody>
      </p:sp>
      <p:sp>
        <p:nvSpPr>
          <p:cNvPr id="1869" name="Rectangle"/>
          <p:cNvSpPr/>
          <p:nvPr/>
        </p:nvSpPr>
        <p:spPr>
          <a:xfrm>
            <a:off x="-4002" y="6496050"/>
            <a:ext cx="3256889" cy="3263900"/>
          </a:xfrm>
          <a:prstGeom prst="rect">
            <a:avLst/>
          </a:prstGeom>
          <a:solidFill>
            <a:srgbClr val="2C8AC0"/>
          </a:solidFill>
          <a:ln w="12700">
            <a:miter lim="400000"/>
          </a:ln>
        </p:spPr>
        <p:txBody>
          <a:bodyPr lIns="50800" tIns="50800" rIns="50800" bIns="50800" anchor="ctr"/>
          <a:lstStyle/>
          <a:p>
            <a:pPr>
              <a:lnSpc>
                <a:spcPct val="80000"/>
              </a:lnSpc>
              <a:spcBef>
                <a:spcPts val="1000"/>
              </a:spcBef>
              <a:defRPr sz="2000" spc="0">
                <a:solidFill>
                  <a:srgbClr val="FFFFFF"/>
                </a:solidFill>
                <a:latin typeface="Avenir Next"/>
                <a:ea typeface="Avenir Next"/>
                <a:cs typeface="Avenir Next"/>
                <a:sym typeface="Avenir Next"/>
              </a:defRPr>
            </a:pPr>
            <a:endParaRPr/>
          </a:p>
        </p:txBody>
      </p:sp>
      <p:sp>
        <p:nvSpPr>
          <p:cNvPr id="1870" name="Nullam id dolor id nibh ultricies vehicula ut id elit."/>
          <p:cNvSpPr txBox="1">
            <a:spLocks noGrp="1"/>
          </p:cNvSpPr>
          <p:nvPr>
            <p:ph type="body" sz="quarter" idx="13"/>
          </p:nvPr>
        </p:nvSpPr>
        <p:spPr>
          <a:xfrm>
            <a:off x="360494" y="8128000"/>
            <a:ext cx="2535768" cy="950735"/>
          </a:xfrm>
          <a:prstGeom prst="rect">
            <a:avLst/>
          </a:prstGeom>
        </p:spPr>
        <p:txBody>
          <a:bodyPr lIns="0" tIns="0" rIns="0" bIns="0" anchor="t">
            <a:noAutofit/>
          </a:bodyPr>
          <a:lstStyle>
            <a:lvl1pPr marL="0" indent="0" algn="ctr">
              <a:lnSpc>
                <a:spcPct val="80000"/>
              </a:lnSpc>
              <a:spcBef>
                <a:spcPts val="1000"/>
              </a:spcBef>
              <a:buSzTx/>
              <a:buNone/>
              <a:defRPr sz="2000">
                <a:solidFill>
                  <a:srgbClr val="FFFFFF"/>
                </a:solidFill>
                <a:latin typeface="Avenir Next"/>
                <a:ea typeface="Avenir Next"/>
                <a:cs typeface="Avenir Next"/>
                <a:sym typeface="Avenir Next"/>
              </a:defRPr>
            </a:lvl1pPr>
          </a:lstStyle>
          <a:p>
            <a:r>
              <a:t>Nullam id dolor id nibh ultricies vehicula ut id elit.</a:t>
            </a:r>
          </a:p>
        </p:txBody>
      </p:sp>
      <p:sp>
        <p:nvSpPr>
          <p:cNvPr id="1871" name="Cras mattis consectetur purus sit amet fermentum."/>
          <p:cNvSpPr txBox="1">
            <a:spLocks noGrp="1"/>
          </p:cNvSpPr>
          <p:nvPr>
            <p:ph type="body" sz="quarter" idx="14"/>
          </p:nvPr>
        </p:nvSpPr>
        <p:spPr>
          <a:xfrm>
            <a:off x="10131225" y="8128000"/>
            <a:ext cx="2535768" cy="950735"/>
          </a:xfrm>
          <a:prstGeom prst="rect">
            <a:avLst/>
          </a:prstGeom>
        </p:spPr>
        <p:txBody>
          <a:bodyPr lIns="0" tIns="0" rIns="0" bIns="0" anchor="t">
            <a:noAutofit/>
          </a:bodyPr>
          <a:lstStyle>
            <a:lvl1pPr marL="0" indent="0" algn="ctr">
              <a:lnSpc>
                <a:spcPct val="80000"/>
              </a:lnSpc>
              <a:spcBef>
                <a:spcPts val="1000"/>
              </a:spcBef>
              <a:buSzTx/>
              <a:buNone/>
              <a:defRPr sz="2000">
                <a:solidFill>
                  <a:srgbClr val="FFFFFF"/>
                </a:solidFill>
                <a:latin typeface="Avenir Next"/>
                <a:ea typeface="Avenir Next"/>
                <a:cs typeface="Avenir Next"/>
                <a:sym typeface="Avenir Next"/>
              </a:defRPr>
            </a:lvl1pPr>
          </a:lstStyle>
          <a:p>
            <a:r>
              <a:t>Cras mattis consectetur purus sit amet fermentum.</a:t>
            </a:r>
          </a:p>
        </p:txBody>
      </p:sp>
      <p:sp>
        <p:nvSpPr>
          <p:cNvPr id="1872" name="Etiam porta sem malesuada magna mollis euismod."/>
          <p:cNvSpPr txBox="1">
            <a:spLocks noGrp="1"/>
          </p:cNvSpPr>
          <p:nvPr>
            <p:ph type="body" sz="quarter" idx="15"/>
          </p:nvPr>
        </p:nvSpPr>
        <p:spPr>
          <a:xfrm>
            <a:off x="6885681" y="4876800"/>
            <a:ext cx="2535768" cy="950735"/>
          </a:xfrm>
          <a:prstGeom prst="rect">
            <a:avLst/>
          </a:prstGeom>
        </p:spPr>
        <p:txBody>
          <a:bodyPr lIns="0" tIns="0" rIns="0" bIns="0" anchor="t">
            <a:noAutofit/>
          </a:bodyPr>
          <a:lstStyle>
            <a:lvl1pPr marL="0" indent="0" algn="ctr">
              <a:lnSpc>
                <a:spcPct val="80000"/>
              </a:lnSpc>
              <a:spcBef>
                <a:spcPts val="1000"/>
              </a:spcBef>
              <a:buSzTx/>
              <a:buNone/>
              <a:defRPr sz="2000">
                <a:solidFill>
                  <a:srgbClr val="FFFFFF"/>
                </a:solidFill>
                <a:latin typeface="Avenir Next"/>
                <a:ea typeface="Avenir Next"/>
                <a:cs typeface="Avenir Next"/>
                <a:sym typeface="Avenir Next"/>
              </a:defRPr>
            </a:lvl1pPr>
          </a:lstStyle>
          <a:p>
            <a:r>
              <a:t>Etiam porta sem malesuada magna mollis euismod.</a:t>
            </a:r>
          </a:p>
        </p:txBody>
      </p:sp>
      <p:sp>
        <p:nvSpPr>
          <p:cNvPr id="1873" name="Cras justo odio, dapibus ac facilisis in, egestas eget quam."/>
          <p:cNvSpPr txBox="1">
            <a:spLocks noGrp="1"/>
          </p:cNvSpPr>
          <p:nvPr>
            <p:ph type="body" sz="quarter" idx="16"/>
          </p:nvPr>
        </p:nvSpPr>
        <p:spPr>
          <a:xfrm>
            <a:off x="10142701" y="1625599"/>
            <a:ext cx="2535768" cy="950736"/>
          </a:xfrm>
          <a:prstGeom prst="rect">
            <a:avLst/>
          </a:prstGeom>
        </p:spPr>
        <p:txBody>
          <a:bodyPr lIns="0" tIns="0" rIns="0" bIns="0" anchor="t">
            <a:noAutofit/>
          </a:bodyPr>
          <a:lstStyle>
            <a:lvl1pPr marL="0" indent="0" algn="ctr">
              <a:lnSpc>
                <a:spcPct val="80000"/>
              </a:lnSpc>
              <a:spcBef>
                <a:spcPts val="1000"/>
              </a:spcBef>
              <a:buSzTx/>
              <a:buNone/>
              <a:defRPr sz="2000">
                <a:solidFill>
                  <a:srgbClr val="FFFFFF"/>
                </a:solidFill>
                <a:latin typeface="Avenir Next"/>
                <a:ea typeface="Avenir Next"/>
                <a:cs typeface="Avenir Next"/>
                <a:sym typeface="Avenir Next"/>
              </a:defRPr>
            </a:lvl1pPr>
          </a:lstStyle>
          <a:p>
            <a:r>
              <a:t> Cras justo odio, dapibus ac facilisis in, egestas eget quam.</a:t>
            </a:r>
          </a:p>
        </p:txBody>
      </p:sp>
      <p:sp>
        <p:nvSpPr>
          <p:cNvPr id="1874" name="Aenean eu leo quam. Pellentesque sem lacinia vestibulum."/>
          <p:cNvSpPr txBox="1">
            <a:spLocks noGrp="1"/>
          </p:cNvSpPr>
          <p:nvPr>
            <p:ph type="body" sz="quarter" idx="17"/>
          </p:nvPr>
        </p:nvSpPr>
        <p:spPr>
          <a:xfrm>
            <a:off x="3617514" y="1625599"/>
            <a:ext cx="2535768" cy="950736"/>
          </a:xfrm>
          <a:prstGeom prst="rect">
            <a:avLst/>
          </a:prstGeom>
        </p:spPr>
        <p:txBody>
          <a:bodyPr lIns="0" tIns="0" rIns="0" bIns="0" anchor="t">
            <a:noAutofit/>
          </a:bodyPr>
          <a:lstStyle>
            <a:lvl1pPr marL="0" indent="0" algn="ctr">
              <a:lnSpc>
                <a:spcPct val="80000"/>
              </a:lnSpc>
              <a:spcBef>
                <a:spcPts val="1000"/>
              </a:spcBef>
              <a:buSzTx/>
              <a:buNone/>
              <a:defRPr sz="2000">
                <a:solidFill>
                  <a:srgbClr val="FFFFFF"/>
                </a:solidFill>
                <a:latin typeface="Avenir Next"/>
                <a:ea typeface="Avenir Next"/>
                <a:cs typeface="Avenir Next"/>
                <a:sym typeface="Avenir Next"/>
              </a:defRPr>
            </a:lvl1pPr>
          </a:lstStyle>
          <a:p>
            <a:r>
              <a:t>Aenean eu leo quam. Pellentesque sem lacinia vestibulum.</a:t>
            </a:r>
          </a:p>
        </p:txBody>
      </p:sp>
      <p:sp>
        <p:nvSpPr>
          <p:cNvPr id="1875" name="01"/>
          <p:cNvSpPr txBox="1">
            <a:spLocks noGrp="1"/>
          </p:cNvSpPr>
          <p:nvPr>
            <p:ph type="body" sz="quarter" idx="18"/>
          </p:nvPr>
        </p:nvSpPr>
        <p:spPr>
          <a:xfrm>
            <a:off x="3617514" y="457199"/>
            <a:ext cx="2535768" cy="950736"/>
          </a:xfrm>
          <a:prstGeom prst="rect">
            <a:avLst/>
          </a:prstGeom>
        </p:spPr>
        <p:txBody>
          <a:bodyPr lIns="0" tIns="0" rIns="0" bIns="0" anchor="t">
            <a:noAutofit/>
          </a:bodyPr>
          <a:lstStyle>
            <a:lvl1pPr marL="0" indent="0" algn="ctr" defTabSz="457200">
              <a:lnSpc>
                <a:spcPts val="174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000" spc="-350">
                <a:solidFill>
                  <a:srgbClr val="FFFFFF"/>
                </a:solidFill>
                <a:latin typeface="Avenir Next"/>
                <a:ea typeface="Avenir Next"/>
                <a:cs typeface="Avenir Next"/>
                <a:sym typeface="Avenir Next"/>
              </a:defRPr>
            </a:lvl1pPr>
          </a:lstStyle>
          <a:p>
            <a:r>
              <a:t>01</a:t>
            </a:r>
          </a:p>
        </p:txBody>
      </p:sp>
      <p:sp>
        <p:nvSpPr>
          <p:cNvPr id="1876" name="02"/>
          <p:cNvSpPr txBox="1">
            <a:spLocks noGrp="1"/>
          </p:cNvSpPr>
          <p:nvPr>
            <p:ph type="body" sz="quarter" idx="19"/>
          </p:nvPr>
        </p:nvSpPr>
        <p:spPr>
          <a:xfrm>
            <a:off x="10131225" y="457199"/>
            <a:ext cx="2535768" cy="950736"/>
          </a:xfrm>
          <a:prstGeom prst="rect">
            <a:avLst/>
          </a:prstGeom>
        </p:spPr>
        <p:txBody>
          <a:bodyPr lIns="0" tIns="0" rIns="0" bIns="0" anchor="t">
            <a:noAutofit/>
          </a:bodyPr>
          <a:lstStyle>
            <a:lvl1pPr marL="0" indent="0" algn="ctr" defTabSz="457200">
              <a:lnSpc>
                <a:spcPts val="174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000" spc="-350">
                <a:solidFill>
                  <a:srgbClr val="FFFFFF"/>
                </a:solidFill>
                <a:latin typeface="Avenir Next"/>
                <a:ea typeface="Avenir Next"/>
                <a:cs typeface="Avenir Next"/>
                <a:sym typeface="Avenir Next"/>
              </a:defRPr>
            </a:lvl1pPr>
          </a:lstStyle>
          <a:p>
            <a:r>
              <a:t>02</a:t>
            </a:r>
          </a:p>
        </p:txBody>
      </p:sp>
      <p:sp>
        <p:nvSpPr>
          <p:cNvPr id="1877" name="03"/>
          <p:cNvSpPr txBox="1">
            <a:spLocks noGrp="1"/>
          </p:cNvSpPr>
          <p:nvPr>
            <p:ph type="body" sz="quarter" idx="20"/>
          </p:nvPr>
        </p:nvSpPr>
        <p:spPr>
          <a:xfrm>
            <a:off x="6874337" y="3664832"/>
            <a:ext cx="2535768" cy="950736"/>
          </a:xfrm>
          <a:prstGeom prst="rect">
            <a:avLst/>
          </a:prstGeom>
        </p:spPr>
        <p:txBody>
          <a:bodyPr lIns="0" tIns="0" rIns="0" bIns="0" anchor="t">
            <a:noAutofit/>
          </a:bodyPr>
          <a:lstStyle>
            <a:lvl1pPr marL="0" indent="0" algn="ctr" defTabSz="457200">
              <a:lnSpc>
                <a:spcPts val="174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000" spc="-350">
                <a:solidFill>
                  <a:srgbClr val="FFFFFF"/>
                </a:solidFill>
                <a:latin typeface="Avenir Next"/>
                <a:ea typeface="Avenir Next"/>
                <a:cs typeface="Avenir Next"/>
                <a:sym typeface="Avenir Next"/>
              </a:defRPr>
            </a:lvl1pPr>
          </a:lstStyle>
          <a:p>
            <a:r>
              <a:t>03</a:t>
            </a:r>
          </a:p>
        </p:txBody>
      </p:sp>
      <p:sp>
        <p:nvSpPr>
          <p:cNvPr id="1878" name="04"/>
          <p:cNvSpPr txBox="1">
            <a:spLocks noGrp="1"/>
          </p:cNvSpPr>
          <p:nvPr>
            <p:ph type="body" sz="quarter" idx="21"/>
          </p:nvPr>
        </p:nvSpPr>
        <p:spPr>
          <a:xfrm>
            <a:off x="360494" y="6839832"/>
            <a:ext cx="2535768" cy="950736"/>
          </a:xfrm>
          <a:prstGeom prst="rect">
            <a:avLst/>
          </a:prstGeom>
        </p:spPr>
        <p:txBody>
          <a:bodyPr lIns="0" tIns="0" rIns="0" bIns="0" anchor="t">
            <a:noAutofit/>
          </a:bodyPr>
          <a:lstStyle>
            <a:lvl1pPr marL="0" indent="0" algn="ctr" defTabSz="457200">
              <a:lnSpc>
                <a:spcPts val="174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000" spc="-350">
                <a:solidFill>
                  <a:srgbClr val="FFFFFF"/>
                </a:solidFill>
                <a:latin typeface="Avenir Next"/>
                <a:ea typeface="Avenir Next"/>
                <a:cs typeface="Avenir Next"/>
                <a:sym typeface="Avenir Next"/>
              </a:defRPr>
            </a:lvl1pPr>
          </a:lstStyle>
          <a:p>
            <a:r>
              <a:t>04</a:t>
            </a:r>
          </a:p>
        </p:txBody>
      </p:sp>
      <p:sp>
        <p:nvSpPr>
          <p:cNvPr id="1879" name="05"/>
          <p:cNvSpPr txBox="1">
            <a:spLocks noGrp="1"/>
          </p:cNvSpPr>
          <p:nvPr>
            <p:ph type="body" sz="quarter" idx="22"/>
          </p:nvPr>
        </p:nvSpPr>
        <p:spPr>
          <a:xfrm>
            <a:off x="10131225" y="6839832"/>
            <a:ext cx="2535768" cy="950736"/>
          </a:xfrm>
          <a:prstGeom prst="rect">
            <a:avLst/>
          </a:prstGeom>
        </p:spPr>
        <p:txBody>
          <a:bodyPr lIns="0" tIns="0" rIns="0" bIns="0" anchor="t">
            <a:noAutofit/>
          </a:bodyPr>
          <a:lstStyle>
            <a:lvl1pPr marL="0" indent="0" algn="ctr" defTabSz="457200">
              <a:lnSpc>
                <a:spcPts val="174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000" spc="-350">
                <a:solidFill>
                  <a:srgbClr val="FFFFFF"/>
                </a:solidFill>
                <a:latin typeface="Avenir Next"/>
                <a:ea typeface="Avenir Next"/>
                <a:cs typeface="Avenir Next"/>
                <a:sym typeface="Avenir Next"/>
              </a:defRPr>
            </a:lvl1pPr>
          </a:lstStyle>
          <a:p>
            <a:r>
              <a:t>05</a:t>
            </a:r>
          </a:p>
        </p:txBody>
      </p:sp>
      <p:sp>
        <p:nvSpPr>
          <p:cNvPr id="1880" name="Image"/>
          <p:cNvSpPr>
            <a:spLocks noGrp="1"/>
          </p:cNvSpPr>
          <p:nvPr>
            <p:ph type="pic" sz="quarter" idx="23"/>
          </p:nvPr>
        </p:nvSpPr>
        <p:spPr>
          <a:xfrm>
            <a:off x="6498254" y="-3483"/>
            <a:ext cx="3256889" cy="3251201"/>
          </a:xfrm>
          <a:prstGeom prst="rect">
            <a:avLst/>
          </a:prstGeom>
        </p:spPr>
        <p:txBody>
          <a:bodyPr lIns="91439" tIns="45719" rIns="91439" bIns="45719" anchor="t">
            <a:noAutofit/>
          </a:bodyPr>
          <a:lstStyle/>
          <a:p>
            <a:endParaRPr/>
          </a:p>
        </p:txBody>
      </p:sp>
      <p:sp>
        <p:nvSpPr>
          <p:cNvPr id="1881" name="Image"/>
          <p:cNvSpPr>
            <a:spLocks noGrp="1"/>
          </p:cNvSpPr>
          <p:nvPr>
            <p:ph type="pic" sz="quarter" idx="24"/>
          </p:nvPr>
        </p:nvSpPr>
        <p:spPr>
          <a:xfrm>
            <a:off x="0" y="3257550"/>
            <a:ext cx="3256889" cy="3251200"/>
          </a:xfrm>
          <a:prstGeom prst="rect">
            <a:avLst/>
          </a:prstGeom>
        </p:spPr>
        <p:txBody>
          <a:bodyPr lIns="91439" tIns="45719" rIns="91439" bIns="45719" anchor="t">
            <a:noAutofit/>
          </a:bodyPr>
          <a:lstStyle/>
          <a:p>
            <a:endParaRPr/>
          </a:p>
        </p:txBody>
      </p:sp>
      <p:sp>
        <p:nvSpPr>
          <p:cNvPr id="1882" name="Image"/>
          <p:cNvSpPr>
            <a:spLocks noGrp="1"/>
          </p:cNvSpPr>
          <p:nvPr>
            <p:ph type="pic" sz="quarter" idx="25"/>
          </p:nvPr>
        </p:nvSpPr>
        <p:spPr>
          <a:xfrm>
            <a:off x="3246122" y="3244850"/>
            <a:ext cx="3256889" cy="3251200"/>
          </a:xfrm>
          <a:prstGeom prst="rect">
            <a:avLst/>
          </a:prstGeom>
        </p:spPr>
        <p:txBody>
          <a:bodyPr lIns="91439" tIns="45719" rIns="91439" bIns="45719" anchor="t">
            <a:noAutofit/>
          </a:bodyPr>
          <a:lstStyle/>
          <a:p>
            <a:endParaRPr/>
          </a:p>
        </p:txBody>
      </p:sp>
      <p:sp>
        <p:nvSpPr>
          <p:cNvPr id="1883" name="Image"/>
          <p:cNvSpPr>
            <a:spLocks noGrp="1"/>
          </p:cNvSpPr>
          <p:nvPr>
            <p:ph type="pic" sz="quarter" idx="26"/>
          </p:nvPr>
        </p:nvSpPr>
        <p:spPr>
          <a:xfrm>
            <a:off x="6498254" y="6496049"/>
            <a:ext cx="3256889" cy="3263901"/>
          </a:xfrm>
          <a:prstGeom prst="rect">
            <a:avLst/>
          </a:prstGeom>
        </p:spPr>
        <p:txBody>
          <a:bodyPr lIns="91439" tIns="45719" rIns="91439" bIns="45719" anchor="t">
            <a:noAutofit/>
          </a:bodyPr>
          <a:lstStyle/>
          <a:p>
            <a:endParaRPr/>
          </a:p>
        </p:txBody>
      </p:sp>
      <p:sp>
        <p:nvSpPr>
          <p:cNvPr id="1884" name="Image"/>
          <p:cNvSpPr>
            <a:spLocks noGrp="1"/>
          </p:cNvSpPr>
          <p:nvPr>
            <p:ph type="pic" sz="quarter" idx="27"/>
          </p:nvPr>
        </p:nvSpPr>
        <p:spPr>
          <a:xfrm>
            <a:off x="9751328" y="3257550"/>
            <a:ext cx="3256890" cy="3251201"/>
          </a:xfrm>
          <a:prstGeom prst="rect">
            <a:avLst/>
          </a:prstGeom>
        </p:spPr>
        <p:txBody>
          <a:bodyPr lIns="91439" tIns="45719" rIns="91439" bIns="45719" anchor="t">
            <a:noAutofit/>
          </a:bodyPr>
          <a:lstStyle/>
          <a:p>
            <a:endParaRPr/>
          </a:p>
        </p:txBody>
      </p:sp>
      <p:sp>
        <p:nvSpPr>
          <p:cNvPr id="1885" name="Image"/>
          <p:cNvSpPr>
            <a:spLocks noGrp="1"/>
          </p:cNvSpPr>
          <p:nvPr>
            <p:ph type="pic" sz="quarter" idx="28"/>
          </p:nvPr>
        </p:nvSpPr>
        <p:spPr>
          <a:xfrm flipH="1">
            <a:off x="3241987" y="6496050"/>
            <a:ext cx="3256890" cy="3263901"/>
          </a:xfrm>
          <a:prstGeom prst="rect">
            <a:avLst/>
          </a:prstGeom>
        </p:spPr>
        <p:txBody>
          <a:bodyPr lIns="91439" tIns="45719" rIns="91439" bIns="45719" anchor="t">
            <a:noAutofit/>
          </a:bodyPr>
          <a:lstStyle/>
          <a:p>
            <a:endParaRPr/>
          </a:p>
        </p:txBody>
      </p:sp>
      <p:sp>
        <p:nvSpPr>
          <p:cNvPr id="1886" name="Image"/>
          <p:cNvSpPr>
            <a:spLocks noGrp="1"/>
          </p:cNvSpPr>
          <p:nvPr>
            <p:ph type="pic" sz="quarter" idx="29"/>
          </p:nvPr>
        </p:nvSpPr>
        <p:spPr>
          <a:xfrm>
            <a:off x="8003" y="0"/>
            <a:ext cx="3256890" cy="3251200"/>
          </a:xfrm>
          <a:prstGeom prst="rect">
            <a:avLst/>
          </a:prstGeom>
        </p:spPr>
        <p:txBody>
          <a:bodyPr lIns="91439" tIns="45719" rIns="91439" bIns="45719" anchor="t">
            <a:noAutofit/>
          </a:bodyPr>
          <a:lstStyle/>
          <a:p>
            <a:endParaRPr/>
          </a:p>
        </p:txBody>
      </p:sp>
      <p:sp>
        <p:nvSpPr>
          <p:cNvPr id="1887"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1888" name="Slide Number"/>
          <p:cNvSpPr txBox="1">
            <a:spLocks noGrp="1"/>
          </p:cNvSpPr>
          <p:nvPr>
            <p:ph type="sldNum" sz="quarter" idx="2"/>
          </p:nvPr>
        </p:nvSpPr>
        <p:spPr>
          <a:xfrm>
            <a:off x="12573000" y="9143117"/>
            <a:ext cx="255016" cy="317501"/>
          </a:xfrm>
          <a:prstGeom prst="rect">
            <a:avLst/>
          </a:prstGeom>
        </p:spPr>
        <p:txBody>
          <a:bodyPr lIns="0" tIns="0" rIns="0" bIns="0">
            <a:spAutoFit/>
          </a:bodyPr>
          <a:lstStyle>
            <a:lvl1pPr algn="l" defTabSz="457200">
              <a:lnSpc>
                <a:spcPct val="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spc="-90">
                <a:solidFill>
                  <a:srgbClr val="FFFFFF"/>
                </a:solidFill>
                <a:latin typeface="Avenir Next"/>
                <a:ea typeface="Avenir Next"/>
                <a:cs typeface="Avenir Next"/>
                <a:sym typeface="Avenir Next"/>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white">
    <p:spTree>
      <p:nvGrpSpPr>
        <p:cNvPr id="1" name=""/>
        <p:cNvGrpSpPr/>
        <p:nvPr/>
      </p:nvGrpSpPr>
      <p:grpSpPr>
        <a:xfrm>
          <a:off x="0" y="0"/>
          <a:ext cx="0" cy="0"/>
          <a:chOff x="0" y="0"/>
          <a:chExt cx="0" cy="0"/>
        </a:xfrm>
      </p:grpSpPr>
      <p:sp>
        <p:nvSpPr>
          <p:cNvPr id="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16">
    <p:spTree>
      <p:nvGrpSpPr>
        <p:cNvPr id="1" name=""/>
        <p:cNvGrpSpPr/>
        <p:nvPr/>
      </p:nvGrpSpPr>
      <p:grpSpPr>
        <a:xfrm>
          <a:off x="0" y="0"/>
          <a:ext cx="0" cy="0"/>
          <a:chOff x="0" y="0"/>
          <a:chExt cx="0" cy="0"/>
        </a:xfrm>
      </p:grpSpPr>
      <p:sp>
        <p:nvSpPr>
          <p:cNvPr id="1895" name="Photo-Placeholder.jpg"/>
          <p:cNvSpPr>
            <a:spLocks noGrp="1"/>
          </p:cNvSpPr>
          <p:nvPr>
            <p:ph type="pic" idx="13"/>
          </p:nvPr>
        </p:nvSpPr>
        <p:spPr>
          <a:xfrm>
            <a:off x="6502400" y="-3511"/>
            <a:ext cx="6502400" cy="9760620"/>
          </a:xfrm>
          <a:prstGeom prst="rect">
            <a:avLst/>
          </a:prstGeom>
        </p:spPr>
        <p:txBody>
          <a:bodyPr lIns="91439" tIns="45719" rIns="91439" bIns="45719" anchor="t">
            <a:noAutofit/>
          </a:bodyPr>
          <a:lstStyle/>
          <a:p>
            <a:endParaRPr/>
          </a:p>
        </p:txBody>
      </p:sp>
      <p:sp>
        <p:nvSpPr>
          <p:cNvPr id="1896" name="Shape"/>
          <p:cNvSpPr>
            <a:spLocks noGrp="1"/>
          </p:cNvSpPr>
          <p:nvPr>
            <p:ph type="body" idx="14"/>
          </p:nvPr>
        </p:nvSpPr>
        <p:spPr>
          <a:xfrm>
            <a:off x="0" y="0"/>
            <a:ext cx="6759179"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0779" y="21600"/>
                </a:lnTo>
                <a:lnTo>
                  <a:pt x="20779" y="11146"/>
                </a:lnTo>
                <a:lnTo>
                  <a:pt x="21600" y="10724"/>
                </a:lnTo>
                <a:lnTo>
                  <a:pt x="20779" y="10303"/>
                </a:lnTo>
                <a:lnTo>
                  <a:pt x="20779" y="0"/>
                </a:lnTo>
                <a:lnTo>
                  <a:pt x="0" y="0"/>
                </a:lnTo>
                <a:close/>
              </a:path>
            </a:pathLst>
          </a:custGeom>
          <a:solidFill>
            <a:srgbClr val="2C8AC0"/>
          </a:solidFill>
        </p:spPr>
        <p:txBody>
          <a:bodyPr lIns="0" tIns="0" rIns="0" bIns="0">
            <a:noAutofit/>
          </a:bodyPr>
          <a:lstStyle/>
          <a:p>
            <a:pPr marL="0" indent="0">
              <a:lnSpc>
                <a:spcPct val="110000"/>
              </a:lnSpc>
              <a:spcBef>
                <a:spcPts val="2600"/>
              </a:spcBef>
              <a:buSzTx/>
              <a:buNone/>
              <a:defRPr sz="2600" spc="0">
                <a:solidFill>
                  <a:srgbClr val="FFFFFF"/>
                </a:solidFill>
                <a:latin typeface="Avenir Next"/>
                <a:ea typeface="Avenir Next"/>
                <a:cs typeface="Avenir Next"/>
                <a:sym typeface="Avenir Next"/>
              </a:defRPr>
            </a:pPr>
            <a:endParaRPr/>
          </a:p>
        </p:txBody>
      </p:sp>
      <p:sp>
        <p:nvSpPr>
          <p:cNvPr id="1897" name="Body Level One…"/>
          <p:cNvSpPr txBox="1">
            <a:spLocks noGrp="1"/>
          </p:cNvSpPr>
          <p:nvPr>
            <p:ph type="body" sz="quarter" idx="1"/>
          </p:nvPr>
        </p:nvSpPr>
        <p:spPr>
          <a:xfrm>
            <a:off x="1021423" y="3617775"/>
            <a:ext cx="4445001" cy="4827390"/>
          </a:xfrm>
          <a:prstGeom prst="rect">
            <a:avLst/>
          </a:prstGeom>
        </p:spPr>
        <p:txBody>
          <a:bodyPr lIns="0" tIns="0" rIns="0" bIns="0" anchor="t">
            <a:noAutofit/>
          </a:bodyPr>
          <a:lstStyle>
            <a:lvl1pPr marL="3810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1pPr>
            <a:lvl2pPr marL="6096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2pPr>
            <a:lvl3pPr marL="8382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3pPr>
            <a:lvl4pPr marL="10668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4pPr>
            <a:lvl5pPr marL="12954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898" name="Title Text"/>
          <p:cNvSpPr>
            <a:spLocks noGrp="1"/>
          </p:cNvSpPr>
          <p:nvPr>
            <p:ph type="title"/>
          </p:nvPr>
        </p:nvSpPr>
        <p:spPr>
          <a:xfrm>
            <a:off x="1016000" y="1018810"/>
            <a:ext cx="4445000" cy="2029355"/>
          </a:xfrm>
          <a:prstGeom prst="rect">
            <a:avLst/>
          </a:prstGeom>
        </p:spPr>
        <p:txBody>
          <a:bodyPr lIns="0" tIns="0" rIns="0" bIns="0" anchor="b"/>
          <a:lstStyle>
            <a:lvl1pPr>
              <a:lnSpc>
                <a:spcPct val="80000"/>
              </a:lnSpc>
              <a:defRPr sz="7000" b="1" cap="all" spc="349">
                <a:solidFill>
                  <a:srgbClr val="FFFFFF"/>
                </a:solidFill>
                <a:latin typeface="Avenir Next"/>
                <a:ea typeface="Avenir Next"/>
                <a:cs typeface="Avenir Next"/>
                <a:sym typeface="Avenir Next"/>
              </a:defRPr>
            </a:lvl1pPr>
          </a:lstStyle>
          <a:p>
            <a:r>
              <a:t>Title Text</a:t>
            </a:r>
          </a:p>
        </p:txBody>
      </p:sp>
      <p:sp>
        <p:nvSpPr>
          <p:cNvPr id="1899" name="Slide Number"/>
          <p:cNvSpPr txBox="1">
            <a:spLocks noGrp="1"/>
          </p:cNvSpPr>
          <p:nvPr>
            <p:ph type="sldNum" sz="quarter" idx="2"/>
          </p:nvPr>
        </p:nvSpPr>
        <p:spPr>
          <a:xfrm>
            <a:off x="471947" y="4690745"/>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17">
    <p:spTree>
      <p:nvGrpSpPr>
        <p:cNvPr id="1" name=""/>
        <p:cNvGrpSpPr/>
        <p:nvPr/>
      </p:nvGrpSpPr>
      <p:grpSpPr>
        <a:xfrm>
          <a:off x="0" y="0"/>
          <a:ext cx="0" cy="0"/>
          <a:chOff x="0" y="0"/>
          <a:chExt cx="0" cy="0"/>
        </a:xfrm>
      </p:grpSpPr>
      <p:sp>
        <p:nvSpPr>
          <p:cNvPr id="1906" name="Photo-Placeholder.jpg"/>
          <p:cNvSpPr>
            <a:spLocks noGrp="1"/>
          </p:cNvSpPr>
          <p:nvPr>
            <p:ph type="pic" idx="13"/>
          </p:nvPr>
        </p:nvSpPr>
        <p:spPr>
          <a:xfrm>
            <a:off x="0" y="-3511"/>
            <a:ext cx="6502400" cy="9760620"/>
          </a:xfrm>
          <a:prstGeom prst="rect">
            <a:avLst/>
          </a:prstGeom>
        </p:spPr>
        <p:txBody>
          <a:bodyPr lIns="91439" tIns="45719" rIns="91439" bIns="45719" anchor="t">
            <a:noAutofit/>
          </a:bodyPr>
          <a:lstStyle/>
          <a:p>
            <a:endParaRPr/>
          </a:p>
        </p:txBody>
      </p:sp>
      <p:sp>
        <p:nvSpPr>
          <p:cNvPr id="1907" name="Shape"/>
          <p:cNvSpPr>
            <a:spLocks noGrp="1"/>
          </p:cNvSpPr>
          <p:nvPr>
            <p:ph type="body" idx="14"/>
          </p:nvPr>
        </p:nvSpPr>
        <p:spPr>
          <a:xfrm flipH="1">
            <a:off x="6245621" y="-1"/>
            <a:ext cx="6759179" cy="9753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0779" y="21600"/>
                </a:lnTo>
                <a:lnTo>
                  <a:pt x="20779" y="11146"/>
                </a:lnTo>
                <a:lnTo>
                  <a:pt x="21600" y="10724"/>
                </a:lnTo>
                <a:lnTo>
                  <a:pt x="20779" y="10303"/>
                </a:lnTo>
                <a:lnTo>
                  <a:pt x="20779" y="0"/>
                </a:lnTo>
                <a:lnTo>
                  <a:pt x="0" y="0"/>
                </a:lnTo>
                <a:close/>
              </a:path>
            </a:pathLst>
          </a:custGeom>
          <a:solidFill>
            <a:srgbClr val="774D76"/>
          </a:solidFill>
        </p:spPr>
        <p:txBody>
          <a:bodyPr lIns="0" tIns="0" rIns="0" bIns="0">
            <a:noAutofit/>
          </a:bodyPr>
          <a:lstStyle/>
          <a:p>
            <a:pPr marL="0" indent="0">
              <a:lnSpc>
                <a:spcPct val="110000"/>
              </a:lnSpc>
              <a:spcBef>
                <a:spcPts val="2600"/>
              </a:spcBef>
              <a:buSzTx/>
              <a:buNone/>
              <a:defRPr sz="2600" spc="0">
                <a:solidFill>
                  <a:srgbClr val="FFFFFF"/>
                </a:solidFill>
                <a:latin typeface="Avenir Next"/>
                <a:ea typeface="Avenir Next"/>
                <a:cs typeface="Avenir Next"/>
                <a:sym typeface="Avenir Next"/>
              </a:defRPr>
            </a:pPr>
            <a:endParaRPr/>
          </a:p>
        </p:txBody>
      </p:sp>
      <p:sp>
        <p:nvSpPr>
          <p:cNvPr id="1908" name="Body Level One…"/>
          <p:cNvSpPr txBox="1">
            <a:spLocks noGrp="1"/>
          </p:cNvSpPr>
          <p:nvPr>
            <p:ph type="body" sz="quarter" idx="1"/>
          </p:nvPr>
        </p:nvSpPr>
        <p:spPr>
          <a:xfrm>
            <a:off x="7498423" y="3617775"/>
            <a:ext cx="4445001" cy="4827390"/>
          </a:xfrm>
          <a:prstGeom prst="rect">
            <a:avLst/>
          </a:prstGeom>
        </p:spPr>
        <p:txBody>
          <a:bodyPr lIns="0" tIns="0" rIns="0" bIns="0" anchor="t">
            <a:noAutofit/>
          </a:bodyPr>
          <a:lstStyle>
            <a:lvl1pPr marL="3810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1pPr>
            <a:lvl2pPr marL="6096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2pPr>
            <a:lvl3pPr marL="8382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3pPr>
            <a:lvl4pPr marL="10668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4pPr>
            <a:lvl5pPr marL="12954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909" name="Title Text"/>
          <p:cNvSpPr>
            <a:spLocks noGrp="1"/>
          </p:cNvSpPr>
          <p:nvPr>
            <p:ph type="title"/>
          </p:nvPr>
        </p:nvSpPr>
        <p:spPr>
          <a:xfrm>
            <a:off x="7493000" y="1018281"/>
            <a:ext cx="4445000" cy="2029884"/>
          </a:xfrm>
          <a:prstGeom prst="rect">
            <a:avLst/>
          </a:prstGeom>
        </p:spPr>
        <p:txBody>
          <a:bodyPr lIns="0" tIns="0" rIns="0" bIns="0" anchor="b"/>
          <a:lstStyle>
            <a:lvl1pPr>
              <a:lnSpc>
                <a:spcPct val="80000"/>
              </a:lnSpc>
              <a:defRPr sz="7000" b="1" cap="all" spc="349">
                <a:solidFill>
                  <a:srgbClr val="FFFFFF"/>
                </a:solidFill>
                <a:latin typeface="Avenir Next"/>
                <a:ea typeface="Avenir Next"/>
                <a:cs typeface="Avenir Next"/>
                <a:sym typeface="Avenir Next"/>
              </a:defRPr>
            </a:lvl1pPr>
          </a:lstStyle>
          <a:p>
            <a:r>
              <a:t>Title Text</a:t>
            </a:r>
          </a:p>
        </p:txBody>
      </p:sp>
      <p:sp>
        <p:nvSpPr>
          <p:cNvPr id="1910" name="Slide Number"/>
          <p:cNvSpPr txBox="1">
            <a:spLocks noGrp="1"/>
          </p:cNvSpPr>
          <p:nvPr>
            <p:ph type="sldNum" sz="quarter" idx="2"/>
          </p:nvPr>
        </p:nvSpPr>
        <p:spPr>
          <a:xfrm>
            <a:off x="471947" y="4690745"/>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18">
    <p:spTree>
      <p:nvGrpSpPr>
        <p:cNvPr id="1" name=""/>
        <p:cNvGrpSpPr/>
        <p:nvPr/>
      </p:nvGrpSpPr>
      <p:grpSpPr>
        <a:xfrm>
          <a:off x="0" y="0"/>
          <a:ext cx="0" cy="0"/>
          <a:chOff x="0" y="0"/>
          <a:chExt cx="0" cy="0"/>
        </a:xfrm>
      </p:grpSpPr>
      <p:sp>
        <p:nvSpPr>
          <p:cNvPr id="1917" name="Photo-Placeholder.jpg"/>
          <p:cNvSpPr>
            <a:spLocks noGrp="1"/>
          </p:cNvSpPr>
          <p:nvPr>
            <p:ph type="pic" idx="13"/>
          </p:nvPr>
        </p:nvSpPr>
        <p:spPr>
          <a:xfrm>
            <a:off x="6502400" y="-3511"/>
            <a:ext cx="6502400" cy="9760620"/>
          </a:xfrm>
          <a:prstGeom prst="rect">
            <a:avLst/>
          </a:prstGeom>
        </p:spPr>
        <p:txBody>
          <a:bodyPr lIns="91439" tIns="45719" rIns="91439" bIns="45719" anchor="t">
            <a:noAutofit/>
          </a:bodyPr>
          <a:lstStyle/>
          <a:p>
            <a:endParaRPr/>
          </a:p>
        </p:txBody>
      </p:sp>
      <p:sp>
        <p:nvSpPr>
          <p:cNvPr id="1918" name="Shape"/>
          <p:cNvSpPr>
            <a:spLocks noGrp="1"/>
          </p:cNvSpPr>
          <p:nvPr>
            <p:ph type="body" idx="14"/>
          </p:nvPr>
        </p:nvSpPr>
        <p:spPr>
          <a:xfrm>
            <a:off x="0" y="0"/>
            <a:ext cx="6759179"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0779" y="21600"/>
                </a:lnTo>
                <a:lnTo>
                  <a:pt x="20779" y="11146"/>
                </a:lnTo>
                <a:lnTo>
                  <a:pt x="21600" y="10724"/>
                </a:lnTo>
                <a:lnTo>
                  <a:pt x="20779" y="10303"/>
                </a:lnTo>
                <a:lnTo>
                  <a:pt x="20779" y="0"/>
                </a:lnTo>
                <a:lnTo>
                  <a:pt x="0" y="0"/>
                </a:lnTo>
                <a:close/>
              </a:path>
            </a:pathLst>
          </a:custGeom>
          <a:solidFill>
            <a:srgbClr val="F2A900"/>
          </a:solidFill>
        </p:spPr>
        <p:txBody>
          <a:bodyPr lIns="0" tIns="0" rIns="0" bIns="0">
            <a:noAutofit/>
          </a:bodyPr>
          <a:lstStyle/>
          <a:p>
            <a:pPr marL="0" indent="0">
              <a:lnSpc>
                <a:spcPct val="110000"/>
              </a:lnSpc>
              <a:spcBef>
                <a:spcPts val="2600"/>
              </a:spcBef>
              <a:buSzTx/>
              <a:buNone/>
              <a:defRPr sz="2600" spc="0">
                <a:solidFill>
                  <a:srgbClr val="FFFFFF"/>
                </a:solidFill>
                <a:latin typeface="Avenir Next"/>
                <a:ea typeface="Avenir Next"/>
                <a:cs typeface="Avenir Next"/>
                <a:sym typeface="Avenir Next"/>
              </a:defRPr>
            </a:pPr>
            <a:endParaRPr/>
          </a:p>
        </p:txBody>
      </p:sp>
      <p:sp>
        <p:nvSpPr>
          <p:cNvPr id="1919" name="Body Level One…"/>
          <p:cNvSpPr txBox="1">
            <a:spLocks noGrp="1"/>
          </p:cNvSpPr>
          <p:nvPr>
            <p:ph type="body" sz="quarter" idx="1"/>
          </p:nvPr>
        </p:nvSpPr>
        <p:spPr>
          <a:xfrm>
            <a:off x="1021423" y="1016000"/>
            <a:ext cx="4445001" cy="4827390"/>
          </a:xfrm>
          <a:prstGeom prst="rect">
            <a:avLst/>
          </a:prstGeom>
        </p:spPr>
        <p:txBody>
          <a:bodyPr lIns="0" tIns="0" rIns="0" bIns="0" anchor="t">
            <a:noAutofit/>
          </a:bodyPr>
          <a:lstStyle>
            <a:lvl1pPr marL="3810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1pPr>
            <a:lvl2pPr marL="6096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2pPr>
            <a:lvl3pPr marL="8382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3pPr>
            <a:lvl4pPr marL="10668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4pPr>
            <a:lvl5pPr marL="12954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920" name="Title Text"/>
          <p:cNvSpPr>
            <a:spLocks noGrp="1"/>
          </p:cNvSpPr>
          <p:nvPr>
            <p:ph type="title"/>
          </p:nvPr>
        </p:nvSpPr>
        <p:spPr>
          <a:xfrm>
            <a:off x="1016000" y="6344505"/>
            <a:ext cx="4445000" cy="2037160"/>
          </a:xfrm>
          <a:prstGeom prst="rect">
            <a:avLst/>
          </a:prstGeom>
        </p:spPr>
        <p:txBody>
          <a:bodyPr lIns="0" tIns="0" rIns="0" bIns="0" anchor="b"/>
          <a:lstStyle>
            <a:lvl1pPr>
              <a:lnSpc>
                <a:spcPct val="80000"/>
              </a:lnSpc>
              <a:defRPr sz="7000" b="1" cap="all" spc="349">
                <a:solidFill>
                  <a:srgbClr val="FFFFFF"/>
                </a:solidFill>
                <a:latin typeface="Avenir Next"/>
                <a:ea typeface="Avenir Next"/>
                <a:cs typeface="Avenir Next"/>
                <a:sym typeface="Avenir Next"/>
              </a:defRPr>
            </a:lvl1pPr>
          </a:lstStyle>
          <a:p>
            <a:r>
              <a:t>Title Text</a:t>
            </a:r>
          </a:p>
        </p:txBody>
      </p:sp>
      <p:sp>
        <p:nvSpPr>
          <p:cNvPr id="1921" name="Slide Number"/>
          <p:cNvSpPr txBox="1">
            <a:spLocks noGrp="1"/>
          </p:cNvSpPr>
          <p:nvPr>
            <p:ph type="sldNum" sz="quarter" idx="2"/>
          </p:nvPr>
        </p:nvSpPr>
        <p:spPr>
          <a:xfrm>
            <a:off x="471947" y="4690745"/>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19">
    <p:spTree>
      <p:nvGrpSpPr>
        <p:cNvPr id="1" name=""/>
        <p:cNvGrpSpPr/>
        <p:nvPr/>
      </p:nvGrpSpPr>
      <p:grpSpPr>
        <a:xfrm>
          <a:off x="0" y="0"/>
          <a:ext cx="0" cy="0"/>
          <a:chOff x="0" y="0"/>
          <a:chExt cx="0" cy="0"/>
        </a:xfrm>
      </p:grpSpPr>
      <p:sp>
        <p:nvSpPr>
          <p:cNvPr id="1928" name="Photo-Placeholder.jpg"/>
          <p:cNvSpPr>
            <a:spLocks noGrp="1"/>
          </p:cNvSpPr>
          <p:nvPr>
            <p:ph type="pic" idx="13"/>
          </p:nvPr>
        </p:nvSpPr>
        <p:spPr>
          <a:xfrm>
            <a:off x="0" y="-3511"/>
            <a:ext cx="6502400" cy="9760620"/>
          </a:xfrm>
          <a:prstGeom prst="rect">
            <a:avLst/>
          </a:prstGeom>
        </p:spPr>
        <p:txBody>
          <a:bodyPr lIns="91439" tIns="45719" rIns="91439" bIns="45719" anchor="t">
            <a:noAutofit/>
          </a:bodyPr>
          <a:lstStyle/>
          <a:p>
            <a:endParaRPr/>
          </a:p>
        </p:txBody>
      </p:sp>
      <p:sp>
        <p:nvSpPr>
          <p:cNvPr id="1929" name="Shape"/>
          <p:cNvSpPr>
            <a:spLocks noGrp="1"/>
          </p:cNvSpPr>
          <p:nvPr>
            <p:ph type="body" idx="14"/>
          </p:nvPr>
        </p:nvSpPr>
        <p:spPr>
          <a:xfrm>
            <a:off x="6245621" y="-1"/>
            <a:ext cx="6759179" cy="9753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821" y="21600"/>
                </a:lnTo>
                <a:lnTo>
                  <a:pt x="821" y="11146"/>
                </a:lnTo>
                <a:lnTo>
                  <a:pt x="0" y="10724"/>
                </a:lnTo>
                <a:lnTo>
                  <a:pt x="821" y="10303"/>
                </a:lnTo>
                <a:lnTo>
                  <a:pt x="821" y="0"/>
                </a:lnTo>
                <a:lnTo>
                  <a:pt x="21600" y="0"/>
                </a:lnTo>
                <a:close/>
              </a:path>
            </a:pathLst>
          </a:custGeom>
          <a:solidFill>
            <a:srgbClr val="73D2AA"/>
          </a:solidFill>
        </p:spPr>
        <p:txBody>
          <a:bodyPr lIns="0" tIns="0" rIns="0" bIns="0">
            <a:noAutofit/>
          </a:bodyPr>
          <a:lstStyle/>
          <a:p>
            <a:pPr marL="0" indent="0">
              <a:lnSpc>
                <a:spcPct val="110000"/>
              </a:lnSpc>
              <a:spcBef>
                <a:spcPts val="2600"/>
              </a:spcBef>
              <a:buSzTx/>
              <a:buNone/>
              <a:defRPr sz="2600" spc="0">
                <a:solidFill>
                  <a:srgbClr val="FFFFFF"/>
                </a:solidFill>
                <a:latin typeface="Avenir Next"/>
                <a:ea typeface="Avenir Next"/>
                <a:cs typeface="Avenir Next"/>
                <a:sym typeface="Avenir Next"/>
              </a:defRPr>
            </a:pPr>
            <a:endParaRPr/>
          </a:p>
        </p:txBody>
      </p:sp>
      <p:sp>
        <p:nvSpPr>
          <p:cNvPr id="1930" name="Body Level One…"/>
          <p:cNvSpPr txBox="1">
            <a:spLocks noGrp="1"/>
          </p:cNvSpPr>
          <p:nvPr>
            <p:ph type="body" sz="quarter" idx="1"/>
          </p:nvPr>
        </p:nvSpPr>
        <p:spPr>
          <a:xfrm>
            <a:off x="7498423" y="1016000"/>
            <a:ext cx="4445001" cy="4827390"/>
          </a:xfrm>
          <a:prstGeom prst="rect">
            <a:avLst/>
          </a:prstGeom>
        </p:spPr>
        <p:txBody>
          <a:bodyPr lIns="0" tIns="0" rIns="0" bIns="0" anchor="t">
            <a:noAutofit/>
          </a:bodyPr>
          <a:lstStyle>
            <a:lvl1pPr marL="3810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1pPr>
            <a:lvl2pPr marL="6096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2pPr>
            <a:lvl3pPr marL="8382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3pPr>
            <a:lvl4pPr marL="10668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4pPr>
            <a:lvl5pPr marL="12954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931" name="Title Text"/>
          <p:cNvSpPr>
            <a:spLocks noGrp="1"/>
          </p:cNvSpPr>
          <p:nvPr>
            <p:ph type="title"/>
          </p:nvPr>
        </p:nvSpPr>
        <p:spPr>
          <a:xfrm>
            <a:off x="7493000" y="6344505"/>
            <a:ext cx="4445000" cy="2037160"/>
          </a:xfrm>
          <a:prstGeom prst="rect">
            <a:avLst/>
          </a:prstGeom>
        </p:spPr>
        <p:txBody>
          <a:bodyPr lIns="0" tIns="0" rIns="0" bIns="0" anchor="b"/>
          <a:lstStyle>
            <a:lvl1pPr>
              <a:lnSpc>
                <a:spcPct val="80000"/>
              </a:lnSpc>
              <a:defRPr sz="7000" b="1" cap="all" spc="349">
                <a:solidFill>
                  <a:srgbClr val="FFFFFF"/>
                </a:solidFill>
                <a:latin typeface="Avenir Next"/>
                <a:ea typeface="Avenir Next"/>
                <a:cs typeface="Avenir Next"/>
                <a:sym typeface="Avenir Next"/>
              </a:defRPr>
            </a:lvl1pPr>
          </a:lstStyle>
          <a:p>
            <a:r>
              <a:t>Title Text</a:t>
            </a:r>
          </a:p>
        </p:txBody>
      </p:sp>
      <p:sp>
        <p:nvSpPr>
          <p:cNvPr id="1932" name="Slide Number"/>
          <p:cNvSpPr txBox="1">
            <a:spLocks noGrp="1"/>
          </p:cNvSpPr>
          <p:nvPr>
            <p:ph type="sldNum" sz="quarter" idx="2"/>
          </p:nvPr>
        </p:nvSpPr>
        <p:spPr>
          <a:xfrm>
            <a:off x="471947" y="4690745"/>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20">
    <p:spTree>
      <p:nvGrpSpPr>
        <p:cNvPr id="1" name=""/>
        <p:cNvGrpSpPr/>
        <p:nvPr/>
      </p:nvGrpSpPr>
      <p:grpSpPr>
        <a:xfrm>
          <a:off x="0" y="0"/>
          <a:ext cx="0" cy="0"/>
          <a:chOff x="0" y="0"/>
          <a:chExt cx="0" cy="0"/>
        </a:xfrm>
      </p:grpSpPr>
      <p:sp>
        <p:nvSpPr>
          <p:cNvPr id="1939" name="Photo-Placeholder.jpg"/>
          <p:cNvSpPr>
            <a:spLocks noGrp="1"/>
          </p:cNvSpPr>
          <p:nvPr>
            <p:ph type="pic" idx="13"/>
          </p:nvPr>
        </p:nvSpPr>
        <p:spPr>
          <a:xfrm>
            <a:off x="6502400" y="-3511"/>
            <a:ext cx="6502400" cy="9760620"/>
          </a:xfrm>
          <a:prstGeom prst="rect">
            <a:avLst/>
          </a:prstGeom>
        </p:spPr>
        <p:txBody>
          <a:bodyPr lIns="91439" tIns="45719" rIns="91439" bIns="45719" anchor="t">
            <a:noAutofit/>
          </a:bodyPr>
          <a:lstStyle/>
          <a:p>
            <a:endParaRPr/>
          </a:p>
        </p:txBody>
      </p:sp>
      <p:sp>
        <p:nvSpPr>
          <p:cNvPr id="1940" name="Shape"/>
          <p:cNvSpPr>
            <a:spLocks noGrp="1"/>
          </p:cNvSpPr>
          <p:nvPr>
            <p:ph type="body" idx="14"/>
          </p:nvPr>
        </p:nvSpPr>
        <p:spPr>
          <a:xfrm>
            <a:off x="0" y="0"/>
            <a:ext cx="6759179"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0779" y="21600"/>
                </a:lnTo>
                <a:lnTo>
                  <a:pt x="20779" y="11146"/>
                </a:lnTo>
                <a:lnTo>
                  <a:pt x="21600" y="10724"/>
                </a:lnTo>
                <a:lnTo>
                  <a:pt x="20779" y="10303"/>
                </a:lnTo>
                <a:lnTo>
                  <a:pt x="20779" y="0"/>
                </a:lnTo>
                <a:lnTo>
                  <a:pt x="0" y="0"/>
                </a:lnTo>
                <a:close/>
              </a:path>
            </a:pathLst>
          </a:custGeom>
          <a:solidFill>
            <a:srgbClr val="2C8AC0"/>
          </a:solidFill>
        </p:spPr>
        <p:txBody>
          <a:bodyPr lIns="0" tIns="0" rIns="0" bIns="0">
            <a:noAutofit/>
          </a:bodyPr>
          <a:lstStyle/>
          <a:p>
            <a:pPr marL="0" indent="0">
              <a:lnSpc>
                <a:spcPct val="110000"/>
              </a:lnSpc>
              <a:spcBef>
                <a:spcPts val="2600"/>
              </a:spcBef>
              <a:buSzTx/>
              <a:buNone/>
              <a:defRPr sz="2600" spc="0">
                <a:solidFill>
                  <a:srgbClr val="FFFFFF"/>
                </a:solidFill>
                <a:latin typeface="Helvetica Neue Light"/>
                <a:ea typeface="Helvetica Neue Light"/>
                <a:cs typeface="Helvetica Neue Light"/>
                <a:sym typeface="Helvetica Neue Light"/>
              </a:defRPr>
            </a:pPr>
            <a:endParaRPr/>
          </a:p>
        </p:txBody>
      </p:sp>
      <p:sp>
        <p:nvSpPr>
          <p:cNvPr id="1941" name="Body Level One…"/>
          <p:cNvSpPr txBox="1">
            <a:spLocks noGrp="1"/>
          </p:cNvSpPr>
          <p:nvPr>
            <p:ph type="body" sz="half" idx="1"/>
          </p:nvPr>
        </p:nvSpPr>
        <p:spPr>
          <a:xfrm>
            <a:off x="1021423" y="1333500"/>
            <a:ext cx="4445001" cy="7112000"/>
          </a:xfrm>
          <a:prstGeom prst="rect">
            <a:avLst/>
          </a:prstGeom>
        </p:spPr>
        <p:txBody>
          <a:bodyPr lIns="0" tIns="0" rIns="0" bIns="0">
            <a:noAutofit/>
          </a:bodyPr>
          <a:lstStyle>
            <a:lvl1pPr marL="3810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1pPr>
            <a:lvl2pPr marL="6096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2pPr>
            <a:lvl3pPr marL="8382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3pPr>
            <a:lvl4pPr marL="10668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4pPr>
            <a:lvl5pPr marL="12954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942" name="Slide Number"/>
          <p:cNvSpPr txBox="1">
            <a:spLocks noGrp="1"/>
          </p:cNvSpPr>
          <p:nvPr>
            <p:ph type="sldNum" sz="quarter" idx="2"/>
          </p:nvPr>
        </p:nvSpPr>
        <p:spPr>
          <a:xfrm>
            <a:off x="471947" y="4690745"/>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21">
    <p:spTree>
      <p:nvGrpSpPr>
        <p:cNvPr id="1" name=""/>
        <p:cNvGrpSpPr/>
        <p:nvPr/>
      </p:nvGrpSpPr>
      <p:grpSpPr>
        <a:xfrm>
          <a:off x="0" y="0"/>
          <a:ext cx="0" cy="0"/>
          <a:chOff x="0" y="0"/>
          <a:chExt cx="0" cy="0"/>
        </a:xfrm>
      </p:grpSpPr>
      <p:sp>
        <p:nvSpPr>
          <p:cNvPr id="1949" name="Photo-Placeholder.jpg"/>
          <p:cNvSpPr>
            <a:spLocks noGrp="1"/>
          </p:cNvSpPr>
          <p:nvPr>
            <p:ph type="pic" idx="13"/>
          </p:nvPr>
        </p:nvSpPr>
        <p:spPr>
          <a:xfrm>
            <a:off x="0" y="-3511"/>
            <a:ext cx="6502400" cy="9760620"/>
          </a:xfrm>
          <a:prstGeom prst="rect">
            <a:avLst/>
          </a:prstGeom>
        </p:spPr>
        <p:txBody>
          <a:bodyPr lIns="91439" tIns="45719" rIns="91439" bIns="45719" anchor="t">
            <a:noAutofit/>
          </a:bodyPr>
          <a:lstStyle/>
          <a:p>
            <a:endParaRPr/>
          </a:p>
        </p:txBody>
      </p:sp>
      <p:sp>
        <p:nvSpPr>
          <p:cNvPr id="1950" name="Shape"/>
          <p:cNvSpPr>
            <a:spLocks noGrp="1"/>
          </p:cNvSpPr>
          <p:nvPr>
            <p:ph type="body" idx="14"/>
          </p:nvPr>
        </p:nvSpPr>
        <p:spPr>
          <a:xfrm flipH="1">
            <a:off x="6245621" y="-1"/>
            <a:ext cx="6759179" cy="9753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0779" y="21600"/>
                </a:lnTo>
                <a:lnTo>
                  <a:pt x="20779" y="11146"/>
                </a:lnTo>
                <a:lnTo>
                  <a:pt x="21600" y="10724"/>
                </a:lnTo>
                <a:lnTo>
                  <a:pt x="20779" y="10303"/>
                </a:lnTo>
                <a:lnTo>
                  <a:pt x="20779" y="0"/>
                </a:lnTo>
                <a:lnTo>
                  <a:pt x="0" y="0"/>
                </a:lnTo>
                <a:close/>
              </a:path>
            </a:pathLst>
          </a:custGeom>
          <a:solidFill>
            <a:srgbClr val="F07D22"/>
          </a:solidFill>
        </p:spPr>
        <p:txBody>
          <a:bodyPr lIns="0" tIns="0" rIns="0" bIns="0">
            <a:noAutofit/>
          </a:bodyPr>
          <a:lstStyle/>
          <a:p>
            <a:pPr marL="0" indent="0">
              <a:lnSpc>
                <a:spcPct val="110000"/>
              </a:lnSpc>
              <a:spcBef>
                <a:spcPts val="2600"/>
              </a:spcBef>
              <a:buSzTx/>
              <a:buNone/>
              <a:defRPr sz="2600" spc="0">
                <a:solidFill>
                  <a:srgbClr val="FFFFFF"/>
                </a:solidFill>
                <a:latin typeface="Helvetica Neue Light"/>
                <a:ea typeface="Helvetica Neue Light"/>
                <a:cs typeface="Helvetica Neue Light"/>
                <a:sym typeface="Helvetica Neue Light"/>
              </a:defRPr>
            </a:pPr>
            <a:endParaRPr/>
          </a:p>
        </p:txBody>
      </p:sp>
      <p:sp>
        <p:nvSpPr>
          <p:cNvPr id="1951" name="Body Level One…"/>
          <p:cNvSpPr txBox="1">
            <a:spLocks noGrp="1"/>
          </p:cNvSpPr>
          <p:nvPr>
            <p:ph type="body" sz="half" idx="1"/>
          </p:nvPr>
        </p:nvSpPr>
        <p:spPr>
          <a:xfrm>
            <a:off x="7497035" y="1333500"/>
            <a:ext cx="4445001" cy="7112000"/>
          </a:xfrm>
          <a:prstGeom prst="rect">
            <a:avLst/>
          </a:prstGeom>
        </p:spPr>
        <p:txBody>
          <a:bodyPr lIns="0" tIns="0" rIns="0" bIns="0">
            <a:noAutofit/>
          </a:bodyPr>
          <a:lstStyle>
            <a:lvl1pPr marL="3810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1pPr>
            <a:lvl2pPr marL="6096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2pPr>
            <a:lvl3pPr marL="8382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3pPr>
            <a:lvl4pPr marL="10668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4pPr>
            <a:lvl5pPr marL="12954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952" name="Slide Number"/>
          <p:cNvSpPr txBox="1">
            <a:spLocks noGrp="1"/>
          </p:cNvSpPr>
          <p:nvPr>
            <p:ph type="sldNum" sz="quarter" idx="2"/>
          </p:nvPr>
        </p:nvSpPr>
        <p:spPr>
          <a:xfrm>
            <a:off x="471947" y="4690745"/>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22">
    <p:spTree>
      <p:nvGrpSpPr>
        <p:cNvPr id="1" name=""/>
        <p:cNvGrpSpPr/>
        <p:nvPr/>
      </p:nvGrpSpPr>
      <p:grpSpPr>
        <a:xfrm>
          <a:off x="0" y="0"/>
          <a:ext cx="0" cy="0"/>
          <a:chOff x="0" y="0"/>
          <a:chExt cx="0" cy="0"/>
        </a:xfrm>
      </p:grpSpPr>
      <p:sp>
        <p:nvSpPr>
          <p:cNvPr id="1959" name="Photo-Placeholder.jpg"/>
          <p:cNvSpPr>
            <a:spLocks noGrp="1"/>
          </p:cNvSpPr>
          <p:nvPr>
            <p:ph type="pic" sz="half" idx="13"/>
          </p:nvPr>
        </p:nvSpPr>
        <p:spPr>
          <a:xfrm>
            <a:off x="6502400" y="4876861"/>
            <a:ext cx="6502400" cy="4880311"/>
          </a:xfrm>
          <a:prstGeom prst="rect">
            <a:avLst/>
          </a:prstGeom>
        </p:spPr>
        <p:txBody>
          <a:bodyPr lIns="91439" tIns="45719" rIns="91439" bIns="45719" anchor="t">
            <a:noAutofit/>
          </a:bodyPr>
          <a:lstStyle/>
          <a:p>
            <a:endParaRPr/>
          </a:p>
        </p:txBody>
      </p:sp>
      <p:sp>
        <p:nvSpPr>
          <p:cNvPr id="1960" name="Photo-Placeholder.jpg"/>
          <p:cNvSpPr>
            <a:spLocks noGrp="1"/>
          </p:cNvSpPr>
          <p:nvPr>
            <p:ph type="pic" sz="half" idx="14"/>
          </p:nvPr>
        </p:nvSpPr>
        <p:spPr>
          <a:xfrm>
            <a:off x="6502400" y="-3511"/>
            <a:ext cx="6502400" cy="4880312"/>
          </a:xfrm>
          <a:prstGeom prst="rect">
            <a:avLst/>
          </a:prstGeom>
        </p:spPr>
        <p:txBody>
          <a:bodyPr lIns="91439" tIns="45719" rIns="91439" bIns="45719" anchor="t">
            <a:noAutofit/>
          </a:bodyPr>
          <a:lstStyle/>
          <a:p>
            <a:endParaRPr/>
          </a:p>
        </p:txBody>
      </p:sp>
      <p:sp>
        <p:nvSpPr>
          <p:cNvPr id="1961" name="Shape"/>
          <p:cNvSpPr>
            <a:spLocks noGrp="1"/>
          </p:cNvSpPr>
          <p:nvPr>
            <p:ph type="body" idx="15"/>
          </p:nvPr>
        </p:nvSpPr>
        <p:spPr>
          <a:xfrm>
            <a:off x="0" y="0"/>
            <a:ext cx="6759179" cy="975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0779" y="21600"/>
                </a:lnTo>
                <a:lnTo>
                  <a:pt x="20779" y="16625"/>
                </a:lnTo>
                <a:lnTo>
                  <a:pt x="21600" y="16204"/>
                </a:lnTo>
                <a:lnTo>
                  <a:pt x="20779" y="15783"/>
                </a:lnTo>
                <a:lnTo>
                  <a:pt x="20779" y="5817"/>
                </a:lnTo>
                <a:lnTo>
                  <a:pt x="21600" y="5396"/>
                </a:lnTo>
                <a:lnTo>
                  <a:pt x="20779" y="4975"/>
                </a:lnTo>
                <a:lnTo>
                  <a:pt x="20779" y="0"/>
                </a:lnTo>
                <a:lnTo>
                  <a:pt x="0" y="0"/>
                </a:lnTo>
                <a:close/>
              </a:path>
            </a:pathLst>
          </a:custGeom>
          <a:solidFill>
            <a:srgbClr val="E2656E"/>
          </a:solidFill>
        </p:spPr>
        <p:txBody>
          <a:bodyPr lIns="0" tIns="0" rIns="0" bIns="0">
            <a:noAutofit/>
          </a:bodyPr>
          <a:lstStyle/>
          <a:p>
            <a:pPr marL="0" indent="0">
              <a:lnSpc>
                <a:spcPct val="110000"/>
              </a:lnSpc>
              <a:spcBef>
                <a:spcPts val="2600"/>
              </a:spcBef>
              <a:buSzTx/>
              <a:buNone/>
              <a:defRPr sz="2600" spc="0">
                <a:solidFill>
                  <a:srgbClr val="FFFFFF"/>
                </a:solidFill>
                <a:latin typeface="Helvetica Neue Light"/>
                <a:ea typeface="Helvetica Neue Light"/>
                <a:cs typeface="Helvetica Neue Light"/>
                <a:sym typeface="Helvetica Neue Light"/>
              </a:defRPr>
            </a:pPr>
            <a:endParaRPr/>
          </a:p>
        </p:txBody>
      </p:sp>
      <p:sp>
        <p:nvSpPr>
          <p:cNvPr id="1962" name="Body Level One…"/>
          <p:cNvSpPr txBox="1">
            <a:spLocks noGrp="1"/>
          </p:cNvSpPr>
          <p:nvPr>
            <p:ph type="body" sz="half" idx="1"/>
          </p:nvPr>
        </p:nvSpPr>
        <p:spPr>
          <a:xfrm>
            <a:off x="1021423" y="1333500"/>
            <a:ext cx="4445001" cy="7112000"/>
          </a:xfrm>
          <a:prstGeom prst="rect">
            <a:avLst/>
          </a:prstGeom>
        </p:spPr>
        <p:txBody>
          <a:bodyPr lIns="0" tIns="0" rIns="0" bIns="0">
            <a:noAutofit/>
          </a:bodyPr>
          <a:lstStyle>
            <a:lvl1pPr marL="3810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1pPr>
            <a:lvl2pPr marL="6096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2pPr>
            <a:lvl3pPr marL="8382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3pPr>
            <a:lvl4pPr marL="10668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4pPr>
            <a:lvl5pPr marL="12954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963" name="Slide Number"/>
          <p:cNvSpPr txBox="1">
            <a:spLocks noGrp="1"/>
          </p:cNvSpPr>
          <p:nvPr>
            <p:ph type="sldNum" sz="quarter" idx="2"/>
          </p:nvPr>
        </p:nvSpPr>
        <p:spPr>
          <a:xfrm>
            <a:off x="471947" y="4690745"/>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name="23">
    <p:spTree>
      <p:nvGrpSpPr>
        <p:cNvPr id="1" name=""/>
        <p:cNvGrpSpPr/>
        <p:nvPr/>
      </p:nvGrpSpPr>
      <p:grpSpPr>
        <a:xfrm>
          <a:off x="0" y="0"/>
          <a:ext cx="0" cy="0"/>
          <a:chOff x="0" y="0"/>
          <a:chExt cx="0" cy="0"/>
        </a:xfrm>
      </p:grpSpPr>
      <p:sp>
        <p:nvSpPr>
          <p:cNvPr id="1970" name="Photo-Placeholder.jpg"/>
          <p:cNvSpPr>
            <a:spLocks noGrp="1"/>
          </p:cNvSpPr>
          <p:nvPr>
            <p:ph type="pic" sz="half" idx="13"/>
          </p:nvPr>
        </p:nvSpPr>
        <p:spPr>
          <a:xfrm>
            <a:off x="0" y="4876861"/>
            <a:ext cx="6502400" cy="4880311"/>
          </a:xfrm>
          <a:prstGeom prst="rect">
            <a:avLst/>
          </a:prstGeom>
        </p:spPr>
        <p:txBody>
          <a:bodyPr lIns="91439" tIns="45719" rIns="91439" bIns="45719" anchor="t">
            <a:noAutofit/>
          </a:bodyPr>
          <a:lstStyle/>
          <a:p>
            <a:endParaRPr/>
          </a:p>
        </p:txBody>
      </p:sp>
      <p:sp>
        <p:nvSpPr>
          <p:cNvPr id="1971" name="Photo-Placeholder.jpg"/>
          <p:cNvSpPr>
            <a:spLocks noGrp="1"/>
          </p:cNvSpPr>
          <p:nvPr>
            <p:ph type="pic" sz="half" idx="14"/>
          </p:nvPr>
        </p:nvSpPr>
        <p:spPr>
          <a:xfrm>
            <a:off x="0" y="-3511"/>
            <a:ext cx="6502400" cy="4880312"/>
          </a:xfrm>
          <a:prstGeom prst="rect">
            <a:avLst/>
          </a:prstGeom>
        </p:spPr>
        <p:txBody>
          <a:bodyPr lIns="91439" tIns="45719" rIns="91439" bIns="45719" anchor="t">
            <a:noAutofit/>
          </a:bodyPr>
          <a:lstStyle/>
          <a:p>
            <a:endParaRPr/>
          </a:p>
        </p:txBody>
      </p:sp>
      <p:sp>
        <p:nvSpPr>
          <p:cNvPr id="1972" name="Shape"/>
          <p:cNvSpPr>
            <a:spLocks noGrp="1"/>
          </p:cNvSpPr>
          <p:nvPr>
            <p:ph type="body" idx="15"/>
          </p:nvPr>
        </p:nvSpPr>
        <p:spPr>
          <a:xfrm>
            <a:off x="6245621" y="-1"/>
            <a:ext cx="6759179" cy="9753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821" y="21600"/>
                </a:lnTo>
                <a:lnTo>
                  <a:pt x="821" y="16625"/>
                </a:lnTo>
                <a:lnTo>
                  <a:pt x="0" y="16204"/>
                </a:lnTo>
                <a:lnTo>
                  <a:pt x="821" y="15783"/>
                </a:lnTo>
                <a:lnTo>
                  <a:pt x="821" y="5817"/>
                </a:lnTo>
                <a:lnTo>
                  <a:pt x="0" y="5396"/>
                </a:lnTo>
                <a:lnTo>
                  <a:pt x="821" y="4975"/>
                </a:lnTo>
                <a:lnTo>
                  <a:pt x="821" y="0"/>
                </a:lnTo>
                <a:lnTo>
                  <a:pt x="21600" y="0"/>
                </a:lnTo>
                <a:close/>
              </a:path>
            </a:pathLst>
          </a:custGeom>
          <a:solidFill>
            <a:srgbClr val="9B2743"/>
          </a:solidFill>
        </p:spPr>
        <p:txBody>
          <a:bodyPr lIns="0" tIns="0" rIns="0" bIns="0">
            <a:noAutofit/>
          </a:bodyPr>
          <a:lstStyle/>
          <a:p>
            <a:pPr marL="0" indent="0">
              <a:lnSpc>
                <a:spcPct val="110000"/>
              </a:lnSpc>
              <a:spcBef>
                <a:spcPts val="2600"/>
              </a:spcBef>
              <a:buSzTx/>
              <a:buNone/>
              <a:defRPr sz="2600" spc="0">
                <a:solidFill>
                  <a:srgbClr val="FFFFFF"/>
                </a:solidFill>
                <a:latin typeface="Helvetica Neue Light"/>
                <a:ea typeface="Helvetica Neue Light"/>
                <a:cs typeface="Helvetica Neue Light"/>
                <a:sym typeface="Helvetica Neue Light"/>
              </a:defRPr>
            </a:pPr>
            <a:endParaRPr/>
          </a:p>
        </p:txBody>
      </p:sp>
      <p:sp>
        <p:nvSpPr>
          <p:cNvPr id="1973" name="Body Level One…"/>
          <p:cNvSpPr txBox="1">
            <a:spLocks noGrp="1"/>
          </p:cNvSpPr>
          <p:nvPr>
            <p:ph type="body" sz="half" idx="1"/>
          </p:nvPr>
        </p:nvSpPr>
        <p:spPr>
          <a:xfrm>
            <a:off x="7498423" y="1333500"/>
            <a:ext cx="4445001" cy="7112000"/>
          </a:xfrm>
          <a:prstGeom prst="rect">
            <a:avLst/>
          </a:prstGeom>
        </p:spPr>
        <p:txBody>
          <a:bodyPr lIns="0" tIns="0" rIns="0" bIns="0">
            <a:noAutofit/>
          </a:bodyPr>
          <a:lstStyle>
            <a:lvl1pPr marL="3810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1pPr>
            <a:lvl2pPr marL="6096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2pPr>
            <a:lvl3pPr marL="8382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3pPr>
            <a:lvl4pPr marL="10668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4pPr>
            <a:lvl5pPr marL="12954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974" name="Slide Number"/>
          <p:cNvSpPr txBox="1">
            <a:spLocks noGrp="1"/>
          </p:cNvSpPr>
          <p:nvPr>
            <p:ph type="sldNum" sz="quarter" idx="2"/>
          </p:nvPr>
        </p:nvSpPr>
        <p:spPr>
          <a:xfrm>
            <a:off x="471947" y="4690745"/>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24">
    <p:spTree>
      <p:nvGrpSpPr>
        <p:cNvPr id="1" name=""/>
        <p:cNvGrpSpPr/>
        <p:nvPr/>
      </p:nvGrpSpPr>
      <p:grpSpPr>
        <a:xfrm>
          <a:off x="0" y="0"/>
          <a:ext cx="0" cy="0"/>
          <a:chOff x="0" y="0"/>
          <a:chExt cx="0" cy="0"/>
        </a:xfrm>
      </p:grpSpPr>
      <p:sp>
        <p:nvSpPr>
          <p:cNvPr id="1981" name="Photo-Placeholder.jpg"/>
          <p:cNvSpPr>
            <a:spLocks noGrp="1"/>
          </p:cNvSpPr>
          <p:nvPr>
            <p:ph type="pic" idx="13"/>
          </p:nvPr>
        </p:nvSpPr>
        <p:spPr>
          <a:xfrm>
            <a:off x="0" y="-249"/>
            <a:ext cx="13004800" cy="9754030"/>
          </a:xfrm>
          <a:prstGeom prst="rect">
            <a:avLst/>
          </a:prstGeom>
        </p:spPr>
        <p:txBody>
          <a:bodyPr lIns="91439" tIns="45719" rIns="91439" bIns="45719" anchor="t">
            <a:noAutofit/>
          </a:bodyPr>
          <a:lstStyle/>
          <a:p>
            <a:endParaRPr/>
          </a:p>
        </p:txBody>
      </p:sp>
      <p:sp>
        <p:nvSpPr>
          <p:cNvPr id="1982"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26">
    <p:spTree>
      <p:nvGrpSpPr>
        <p:cNvPr id="1" name=""/>
        <p:cNvGrpSpPr/>
        <p:nvPr/>
      </p:nvGrpSpPr>
      <p:grpSpPr>
        <a:xfrm>
          <a:off x="0" y="0"/>
          <a:ext cx="0" cy="0"/>
          <a:chOff x="0" y="0"/>
          <a:chExt cx="0" cy="0"/>
        </a:xfrm>
      </p:grpSpPr>
      <p:sp>
        <p:nvSpPr>
          <p:cNvPr id="1989" name="Photo-Placeholder.jpg"/>
          <p:cNvSpPr>
            <a:spLocks noGrp="1"/>
          </p:cNvSpPr>
          <p:nvPr>
            <p:ph type="pic" idx="13"/>
          </p:nvPr>
        </p:nvSpPr>
        <p:spPr>
          <a:xfrm>
            <a:off x="6502400" y="-3511"/>
            <a:ext cx="6502400" cy="9760620"/>
          </a:xfrm>
          <a:prstGeom prst="rect">
            <a:avLst/>
          </a:prstGeom>
        </p:spPr>
        <p:txBody>
          <a:bodyPr lIns="91439" tIns="45719" rIns="91439" bIns="45719" anchor="t">
            <a:noAutofit/>
          </a:bodyPr>
          <a:lstStyle/>
          <a:p>
            <a:endParaRPr/>
          </a:p>
        </p:txBody>
      </p:sp>
      <p:sp>
        <p:nvSpPr>
          <p:cNvPr id="1990" name="Photo-Placeholder.jpg"/>
          <p:cNvSpPr>
            <a:spLocks noGrp="1"/>
          </p:cNvSpPr>
          <p:nvPr>
            <p:ph type="pic" sz="half" idx="14"/>
          </p:nvPr>
        </p:nvSpPr>
        <p:spPr>
          <a:xfrm>
            <a:off x="0" y="-250"/>
            <a:ext cx="6502401" cy="4877050"/>
          </a:xfrm>
          <a:prstGeom prst="rect">
            <a:avLst/>
          </a:prstGeom>
        </p:spPr>
        <p:txBody>
          <a:bodyPr lIns="91439" tIns="45719" rIns="91439" bIns="45719" anchor="t">
            <a:noAutofit/>
          </a:bodyPr>
          <a:lstStyle/>
          <a:p>
            <a:endParaRPr/>
          </a:p>
        </p:txBody>
      </p:sp>
      <p:sp>
        <p:nvSpPr>
          <p:cNvPr id="1991" name="Image"/>
          <p:cNvSpPr>
            <a:spLocks noGrp="1"/>
          </p:cNvSpPr>
          <p:nvPr>
            <p:ph type="pic" sz="half" idx="15"/>
          </p:nvPr>
        </p:nvSpPr>
        <p:spPr>
          <a:xfrm>
            <a:off x="0" y="4620021"/>
            <a:ext cx="6759179" cy="5133579"/>
          </a:xfrm>
          <a:prstGeom prst="rect">
            <a:avLst/>
          </a:prstGeom>
        </p:spPr>
        <p:txBody>
          <a:bodyPr lIns="91439" tIns="45719" rIns="91439" bIns="45719" anchor="t">
            <a:noAutofit/>
          </a:bodyPr>
          <a:lstStyle/>
          <a:p>
            <a:endParaRPr/>
          </a:p>
        </p:txBody>
      </p:sp>
      <p:sp>
        <p:nvSpPr>
          <p:cNvPr id="1992" name="Body Level One…"/>
          <p:cNvSpPr txBox="1">
            <a:spLocks noGrp="1"/>
          </p:cNvSpPr>
          <p:nvPr>
            <p:ph type="body" sz="quarter" idx="1"/>
          </p:nvPr>
        </p:nvSpPr>
        <p:spPr>
          <a:xfrm>
            <a:off x="1016000" y="5912246"/>
            <a:ext cx="4445000" cy="2533254"/>
          </a:xfrm>
          <a:prstGeom prst="rect">
            <a:avLst/>
          </a:prstGeom>
        </p:spPr>
        <p:txBody>
          <a:bodyPr lIns="0" tIns="0" rIns="0" bIns="0" anchor="t">
            <a:noAutofit/>
          </a:bodyPr>
          <a:lstStyle>
            <a:lvl1pPr marL="3810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1pPr>
            <a:lvl2pPr marL="6096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2pPr>
            <a:lvl3pPr marL="8382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3pPr>
            <a:lvl4pPr marL="10668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4pPr>
            <a:lvl5pPr marL="1295400" indent="-381000">
              <a:lnSpc>
                <a:spcPct val="110000"/>
              </a:lnSpc>
              <a:spcBef>
                <a:spcPts val="2600"/>
              </a:spcBef>
              <a:buClr>
                <a:srgbClr val="FFFFFF"/>
              </a:buClr>
              <a:buSzPct val="100000"/>
              <a:defRPr sz="2600" spc="0">
                <a:solidFill>
                  <a:srgbClr val="FFFFFF"/>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993" name="Slide Number"/>
          <p:cNvSpPr txBox="1">
            <a:spLocks noGrp="1"/>
          </p:cNvSpPr>
          <p:nvPr>
            <p:ph type="sldNum" sz="quarter" idx="2"/>
          </p:nvPr>
        </p:nvSpPr>
        <p:spPr>
          <a:xfrm>
            <a:off x="471947" y="4686300"/>
            <a:ext cx="323394" cy="335077"/>
          </a:xfrm>
          <a:prstGeom prst="rect">
            <a:avLst/>
          </a:prstGeom>
        </p:spPr>
        <p:txBody>
          <a:bodyPr lIns="0" tIns="0" rIns="0" bIns="0">
            <a:spAutoFit/>
          </a:bodyPr>
          <a:lstStyle>
            <a:lvl1pPr>
              <a:spcBef>
                <a:spcPts val="2600"/>
              </a:spcBef>
              <a:defRPr sz="22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Weaver-Hightower, How to Write Qualitative Research"/>
          <p:cNvSpPr txBox="1"/>
          <p:nvPr/>
        </p:nvSpPr>
        <p:spPr>
          <a:xfrm>
            <a:off x="9361993" y="9425015"/>
            <a:ext cx="3527807" cy="18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a:bodyPr>
          <a:lstStyle/>
          <a:p>
            <a:pPr>
              <a:defRPr sz="1200" spc="0"/>
            </a:pPr>
            <a:r>
              <a:t>Weaver-Hightower, </a:t>
            </a:r>
            <a:r>
              <a:rPr i="1">
                <a:latin typeface="Helvetica Neue"/>
                <a:ea typeface="Helvetica Neue"/>
                <a:cs typeface="Helvetica Neue"/>
                <a:sym typeface="Helvetica Neue"/>
              </a:rPr>
              <a:t>How to Write Qualitative Research</a:t>
            </a:r>
          </a:p>
        </p:txBody>
      </p:sp>
      <p:sp>
        <p:nvSpPr>
          <p:cNvPr id="3"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normAutofit/>
          </a:bodyPr>
          <a:lstStyle>
            <a:lvl1pPr>
              <a:lnSpc>
                <a:spcPct val="100000"/>
              </a:lnSpc>
              <a:spcBef>
                <a:spcPts val="0"/>
              </a:spcBef>
              <a:defRPr sz="1600" spc="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Lst>
  <p:transition spd="med"/>
  <p:txStyles>
    <p:titleStyle>
      <a:lvl1pPr marL="0" marR="0" indent="0" algn="ctr" defTabSz="58420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58420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58420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58420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58420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58420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58420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58420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58420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444500" marR="0" indent="-444500" algn="l" defTabSz="58420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4" name="chapter 4: Revising is the Soul of Puts THE Soul in Writing"/>
          <p:cNvSpPr txBox="1">
            <a:spLocks noGrp="1"/>
          </p:cNvSpPr>
          <p:nvPr>
            <p:ph type="ctrTitle"/>
          </p:nvPr>
        </p:nvSpPr>
        <p:spPr>
          <a:xfrm>
            <a:off x="1192063" y="2170953"/>
            <a:ext cx="10464800" cy="4445000"/>
          </a:xfrm>
          <a:prstGeom prst="rect">
            <a:avLst/>
          </a:prstGeom>
        </p:spPr>
        <p:txBody>
          <a:bodyPr/>
          <a:lstStyle>
            <a:lvl1pPr defTabSz="301752">
              <a:tabLst>
                <a:tab pos="228600" algn="l"/>
                <a:tab pos="457200" algn="l"/>
                <a:tab pos="698500" algn="l"/>
                <a:tab pos="927100" algn="l"/>
                <a:tab pos="1168400" algn="l"/>
                <a:tab pos="1397000" algn="l"/>
                <a:tab pos="1638300" algn="l"/>
                <a:tab pos="1866900" algn="l"/>
                <a:tab pos="2108200" algn="l"/>
                <a:tab pos="2336800" algn="l"/>
                <a:tab pos="2578100" algn="l"/>
                <a:tab pos="2806700" algn="l"/>
              </a:tabLst>
              <a:defRPr sz="7260" spc="145">
                <a:effectLst>
                  <a:outerShdw blurRad="41910" dist="33528" dir="7080000" rotWithShape="0">
                    <a:srgbClr val="A6AAA9"/>
                  </a:outerShdw>
                </a:effectLst>
              </a:defRPr>
            </a:lvl1pPr>
          </a:lstStyle>
          <a:p>
            <a:r>
              <a:rPr dirty="0"/>
              <a:t>chapter 4: Revising is the Soul of Puts THE Soul in Writing</a:t>
            </a:r>
          </a:p>
        </p:txBody>
      </p:sp>
      <p:pic>
        <p:nvPicPr>
          <p:cNvPr id="2095" name="Line" descr="Line"/>
          <p:cNvPicPr>
            <a:picLocks/>
          </p:cNvPicPr>
          <p:nvPr/>
        </p:nvPicPr>
        <p:blipFill>
          <a:blip r:embed="rId2">
            <a:extLst/>
          </a:blip>
          <a:stretch>
            <a:fillRect/>
          </a:stretch>
        </p:blipFill>
        <p:spPr>
          <a:xfrm>
            <a:off x="1192063" y="3743473"/>
            <a:ext cx="7746965" cy="239177"/>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3" name="Prepositions introduce relationships, so take care not to use too many all at once.…"/>
          <p:cNvSpPr txBox="1">
            <a:spLocks noGrp="1"/>
          </p:cNvSpPr>
          <p:nvPr>
            <p:ph type="body" idx="1"/>
          </p:nvPr>
        </p:nvSpPr>
        <p:spPr>
          <a:xfrm>
            <a:off x="2036233" y="2669641"/>
            <a:ext cx="10160001" cy="6424449"/>
          </a:xfrm>
          <a:prstGeom prst="rect">
            <a:avLst/>
          </a:prstGeom>
        </p:spPr>
        <p:txBody>
          <a:bodyPr/>
          <a:lstStyle/>
          <a:p>
            <a:r>
              <a:t>Prepositions introduce relationships, so take care not to use too many all at once.</a:t>
            </a:r>
          </a:p>
          <a:p>
            <a:r>
              <a:t>Fixes include:</a:t>
            </a:r>
          </a:p>
          <a:p>
            <a:pPr lvl="2"/>
            <a:r>
              <a:t>replacing an </a:t>
            </a:r>
            <a:r>
              <a:rPr i="1"/>
              <a:t>of</a:t>
            </a:r>
            <a:r>
              <a:t> prepositional phrase by turning its object possessive</a:t>
            </a:r>
          </a:p>
          <a:p>
            <a:pPr lvl="2"/>
            <a:r>
              <a:t>prepositions’ objects can sometimes be made into adjectives</a:t>
            </a:r>
          </a:p>
          <a:p>
            <a:pPr lvl="2"/>
            <a:r>
              <a:t>move the object of the preposition to the sentence’s subject position</a:t>
            </a:r>
          </a:p>
          <a:p>
            <a:pPr lvl="2"/>
            <a:r>
              <a:t>combine several into a single preposition</a:t>
            </a:r>
          </a:p>
        </p:txBody>
      </p:sp>
      <p:sp>
        <p:nvSpPr>
          <p:cNvPr id="2304" name="Reduce prepositional phrases"/>
          <p:cNvSpPr>
            <a:spLocks noGrp="1"/>
          </p:cNvSpPr>
          <p:nvPr>
            <p:ph type="title"/>
          </p:nvPr>
        </p:nvSpPr>
        <p:spPr>
          <a:prstGeom prst="rect">
            <a:avLst/>
          </a:prstGeom>
        </p:spPr>
        <p:txBody>
          <a:bodyPr/>
          <a:lstStyle>
            <a:lvl1pPr defTabSz="356362">
              <a:defRPr sz="4270" spc="213"/>
            </a:lvl1pPr>
          </a:lstStyle>
          <a:p>
            <a:r>
              <a:t>Reduce prepositional phrases</a:t>
            </a:r>
          </a:p>
        </p:txBody>
      </p:sp>
      <p:pic>
        <p:nvPicPr>
          <p:cNvPr id="2305" name="wave.jpg" descr="wave.jpg"/>
          <p:cNvPicPr>
            <a:picLocks noChangeAspect="1"/>
          </p:cNvPicPr>
          <p:nvPr/>
        </p:nvPicPr>
        <p:blipFill>
          <a:blip r:embed="rId2">
            <a:extLst/>
          </a:blip>
          <a:srcRect l="4728" t="5493" r="7" b="5518"/>
          <a:stretch>
            <a:fillRect/>
          </a:stretch>
        </p:blipFill>
        <p:spPr>
          <a:xfrm flipH="1">
            <a:off x="55816" y="106429"/>
            <a:ext cx="3135048" cy="2070923"/>
          </a:xfrm>
          <a:custGeom>
            <a:avLst/>
            <a:gdLst/>
            <a:ahLst/>
            <a:cxnLst>
              <a:cxn ang="0">
                <a:pos x="wd2" y="hd2"/>
              </a:cxn>
              <a:cxn ang="5400000">
                <a:pos x="wd2" y="hd2"/>
              </a:cxn>
              <a:cxn ang="10800000">
                <a:pos x="wd2" y="hd2"/>
              </a:cxn>
              <a:cxn ang="16200000">
                <a:pos x="wd2" y="hd2"/>
              </a:cxn>
            </a:cxnLst>
            <a:rect l="0" t="0" r="r" b="b"/>
            <a:pathLst>
              <a:path w="21475" h="21580" extrusionOk="0">
                <a:moveTo>
                  <a:pt x="12036" y="8"/>
                </a:moveTo>
                <a:cubicBezTo>
                  <a:pt x="11453" y="36"/>
                  <a:pt x="10900" y="133"/>
                  <a:pt x="10541" y="294"/>
                </a:cubicBezTo>
                <a:cubicBezTo>
                  <a:pt x="9916" y="572"/>
                  <a:pt x="10007" y="575"/>
                  <a:pt x="8964" y="294"/>
                </a:cubicBezTo>
                <a:cubicBezTo>
                  <a:pt x="8314" y="118"/>
                  <a:pt x="7827" y="55"/>
                  <a:pt x="7053" y="50"/>
                </a:cubicBezTo>
                <a:cubicBezTo>
                  <a:pt x="6089" y="43"/>
                  <a:pt x="5988" y="60"/>
                  <a:pt x="5677" y="285"/>
                </a:cubicBezTo>
                <a:cubicBezTo>
                  <a:pt x="5406" y="482"/>
                  <a:pt x="5213" y="534"/>
                  <a:pt x="4671" y="558"/>
                </a:cubicBezTo>
                <a:cubicBezTo>
                  <a:pt x="3327" y="618"/>
                  <a:pt x="2320" y="1251"/>
                  <a:pt x="1558" y="2506"/>
                </a:cubicBezTo>
                <a:cubicBezTo>
                  <a:pt x="1212" y="3077"/>
                  <a:pt x="1062" y="3255"/>
                  <a:pt x="925" y="3255"/>
                </a:cubicBezTo>
                <a:cubicBezTo>
                  <a:pt x="826" y="3255"/>
                  <a:pt x="746" y="3273"/>
                  <a:pt x="746" y="3296"/>
                </a:cubicBezTo>
                <a:cubicBezTo>
                  <a:pt x="746" y="3319"/>
                  <a:pt x="728" y="3405"/>
                  <a:pt x="708" y="3486"/>
                </a:cubicBezTo>
                <a:cubicBezTo>
                  <a:pt x="687" y="3568"/>
                  <a:pt x="723" y="3712"/>
                  <a:pt x="786" y="3809"/>
                </a:cubicBezTo>
                <a:cubicBezTo>
                  <a:pt x="874" y="3942"/>
                  <a:pt x="899" y="4129"/>
                  <a:pt x="887" y="4578"/>
                </a:cubicBezTo>
                <a:cubicBezTo>
                  <a:pt x="863" y="5461"/>
                  <a:pt x="1079" y="5986"/>
                  <a:pt x="1651" y="6435"/>
                </a:cubicBezTo>
                <a:cubicBezTo>
                  <a:pt x="2056" y="6753"/>
                  <a:pt x="2538" y="6918"/>
                  <a:pt x="3065" y="6919"/>
                </a:cubicBezTo>
                <a:cubicBezTo>
                  <a:pt x="4046" y="6921"/>
                  <a:pt x="4580" y="6423"/>
                  <a:pt x="5166" y="4954"/>
                </a:cubicBezTo>
                <a:cubicBezTo>
                  <a:pt x="5349" y="4495"/>
                  <a:pt x="5615" y="3950"/>
                  <a:pt x="5756" y="3743"/>
                </a:cubicBezTo>
                <a:cubicBezTo>
                  <a:pt x="6007" y="3373"/>
                  <a:pt x="6507" y="2969"/>
                  <a:pt x="6525" y="3122"/>
                </a:cubicBezTo>
                <a:cubicBezTo>
                  <a:pt x="6531" y="3165"/>
                  <a:pt x="6538" y="3463"/>
                  <a:pt x="6542" y="3784"/>
                </a:cubicBezTo>
                <a:cubicBezTo>
                  <a:pt x="6548" y="4274"/>
                  <a:pt x="6577" y="4413"/>
                  <a:pt x="6729" y="4644"/>
                </a:cubicBezTo>
                <a:cubicBezTo>
                  <a:pt x="6877" y="4868"/>
                  <a:pt x="6988" y="4930"/>
                  <a:pt x="7319" y="4967"/>
                </a:cubicBezTo>
                <a:cubicBezTo>
                  <a:pt x="7687" y="5007"/>
                  <a:pt x="7737" y="5037"/>
                  <a:pt x="7827" y="5302"/>
                </a:cubicBezTo>
                <a:cubicBezTo>
                  <a:pt x="7983" y="5760"/>
                  <a:pt x="8344" y="5654"/>
                  <a:pt x="8344" y="5149"/>
                </a:cubicBezTo>
                <a:cubicBezTo>
                  <a:pt x="8344" y="4823"/>
                  <a:pt x="8372" y="4791"/>
                  <a:pt x="8964" y="4504"/>
                </a:cubicBezTo>
                <a:lnTo>
                  <a:pt x="9434" y="4276"/>
                </a:lnTo>
                <a:lnTo>
                  <a:pt x="9701" y="4545"/>
                </a:lnTo>
                <a:cubicBezTo>
                  <a:pt x="10100" y="4945"/>
                  <a:pt x="10682" y="5893"/>
                  <a:pt x="10891" y="6481"/>
                </a:cubicBezTo>
                <a:cubicBezTo>
                  <a:pt x="11130" y="7152"/>
                  <a:pt x="11239" y="8296"/>
                  <a:pt x="11188" y="9620"/>
                </a:cubicBezTo>
                <a:cubicBezTo>
                  <a:pt x="11124" y="11265"/>
                  <a:pt x="10863" y="12569"/>
                  <a:pt x="10312" y="14003"/>
                </a:cubicBezTo>
                <a:cubicBezTo>
                  <a:pt x="9925" y="15010"/>
                  <a:pt x="8678" y="16892"/>
                  <a:pt x="7857" y="17709"/>
                </a:cubicBezTo>
                <a:cubicBezTo>
                  <a:pt x="6256" y="19303"/>
                  <a:pt x="4261" y="20451"/>
                  <a:pt x="1719" y="21245"/>
                </a:cubicBezTo>
                <a:lnTo>
                  <a:pt x="645" y="21580"/>
                </a:lnTo>
                <a:lnTo>
                  <a:pt x="10609" y="21563"/>
                </a:lnTo>
                <a:lnTo>
                  <a:pt x="20572" y="21543"/>
                </a:lnTo>
                <a:lnTo>
                  <a:pt x="20787" y="20554"/>
                </a:lnTo>
                <a:cubicBezTo>
                  <a:pt x="21083" y="19198"/>
                  <a:pt x="21262" y="17795"/>
                  <a:pt x="21317" y="16369"/>
                </a:cubicBezTo>
                <a:cubicBezTo>
                  <a:pt x="21343" y="15709"/>
                  <a:pt x="21389" y="15145"/>
                  <a:pt x="21420" y="15116"/>
                </a:cubicBezTo>
                <a:cubicBezTo>
                  <a:pt x="21461" y="15078"/>
                  <a:pt x="21477" y="14663"/>
                  <a:pt x="21475" y="14252"/>
                </a:cubicBezTo>
                <a:cubicBezTo>
                  <a:pt x="21472" y="13840"/>
                  <a:pt x="21450" y="13430"/>
                  <a:pt x="21409" y="13391"/>
                </a:cubicBezTo>
                <a:cubicBezTo>
                  <a:pt x="21372" y="13357"/>
                  <a:pt x="21341" y="13108"/>
                  <a:pt x="21341" y="12841"/>
                </a:cubicBezTo>
                <a:cubicBezTo>
                  <a:pt x="21341" y="12574"/>
                  <a:pt x="21295" y="11926"/>
                  <a:pt x="21235" y="11398"/>
                </a:cubicBezTo>
                <a:cubicBezTo>
                  <a:pt x="20846" y="7943"/>
                  <a:pt x="19760" y="5074"/>
                  <a:pt x="18095" y="3106"/>
                </a:cubicBezTo>
                <a:cubicBezTo>
                  <a:pt x="16728" y="1488"/>
                  <a:pt x="15346" y="555"/>
                  <a:pt x="13705" y="140"/>
                </a:cubicBezTo>
                <a:cubicBezTo>
                  <a:pt x="13230" y="21"/>
                  <a:pt x="12619" y="-20"/>
                  <a:pt x="12036" y="8"/>
                </a:cubicBezTo>
                <a:close/>
                <a:moveTo>
                  <a:pt x="5848" y="4495"/>
                </a:moveTo>
                <a:cubicBezTo>
                  <a:pt x="5817" y="4501"/>
                  <a:pt x="5787" y="4519"/>
                  <a:pt x="5764" y="4553"/>
                </a:cubicBezTo>
                <a:cubicBezTo>
                  <a:pt x="5725" y="4612"/>
                  <a:pt x="5716" y="4713"/>
                  <a:pt x="5742" y="4777"/>
                </a:cubicBezTo>
                <a:cubicBezTo>
                  <a:pt x="5802" y="4922"/>
                  <a:pt x="5990" y="4877"/>
                  <a:pt x="6028" y="4706"/>
                </a:cubicBezTo>
                <a:cubicBezTo>
                  <a:pt x="6055" y="4581"/>
                  <a:pt x="5944" y="4479"/>
                  <a:pt x="5848" y="4495"/>
                </a:cubicBezTo>
                <a:close/>
                <a:moveTo>
                  <a:pt x="216" y="4578"/>
                </a:moveTo>
                <a:cubicBezTo>
                  <a:pt x="133" y="4578"/>
                  <a:pt x="74" y="4645"/>
                  <a:pt x="74" y="4739"/>
                </a:cubicBezTo>
                <a:cubicBezTo>
                  <a:pt x="74" y="4834"/>
                  <a:pt x="119" y="4883"/>
                  <a:pt x="186" y="4863"/>
                </a:cubicBezTo>
                <a:cubicBezTo>
                  <a:pt x="354" y="4814"/>
                  <a:pt x="379" y="4578"/>
                  <a:pt x="216" y="4578"/>
                </a:cubicBezTo>
                <a:close/>
                <a:moveTo>
                  <a:pt x="9266" y="4901"/>
                </a:moveTo>
                <a:cubicBezTo>
                  <a:pt x="9203" y="4909"/>
                  <a:pt x="9139" y="4940"/>
                  <a:pt x="9078" y="4992"/>
                </a:cubicBezTo>
                <a:cubicBezTo>
                  <a:pt x="8855" y="5181"/>
                  <a:pt x="8793" y="5778"/>
                  <a:pt x="8969" y="6046"/>
                </a:cubicBezTo>
                <a:cubicBezTo>
                  <a:pt x="9043" y="6158"/>
                  <a:pt x="9165" y="6207"/>
                  <a:pt x="9323" y="6187"/>
                </a:cubicBezTo>
                <a:cubicBezTo>
                  <a:pt x="9632" y="6147"/>
                  <a:pt x="9799" y="5764"/>
                  <a:pt x="9698" y="5327"/>
                </a:cubicBezTo>
                <a:cubicBezTo>
                  <a:pt x="9631" y="5038"/>
                  <a:pt x="9454" y="4875"/>
                  <a:pt x="9266" y="4901"/>
                </a:cubicBezTo>
                <a:close/>
                <a:moveTo>
                  <a:pt x="365" y="5699"/>
                </a:moveTo>
                <a:cubicBezTo>
                  <a:pt x="36" y="5699"/>
                  <a:pt x="-123" y="6301"/>
                  <a:pt x="112" y="6658"/>
                </a:cubicBezTo>
                <a:cubicBezTo>
                  <a:pt x="170" y="6746"/>
                  <a:pt x="289" y="6820"/>
                  <a:pt x="376" y="6820"/>
                </a:cubicBezTo>
                <a:cubicBezTo>
                  <a:pt x="587" y="6820"/>
                  <a:pt x="746" y="6562"/>
                  <a:pt x="746" y="6220"/>
                </a:cubicBezTo>
                <a:cubicBezTo>
                  <a:pt x="746" y="5853"/>
                  <a:pt x="632" y="5699"/>
                  <a:pt x="365" y="5699"/>
                </a:cubicBezTo>
                <a:close/>
                <a:moveTo>
                  <a:pt x="6313" y="6356"/>
                </a:moveTo>
                <a:cubicBezTo>
                  <a:pt x="6260" y="6365"/>
                  <a:pt x="6202" y="6396"/>
                  <a:pt x="6142" y="6456"/>
                </a:cubicBezTo>
                <a:cubicBezTo>
                  <a:pt x="5941" y="6656"/>
                  <a:pt x="5931" y="6962"/>
                  <a:pt x="6120" y="7163"/>
                </a:cubicBezTo>
                <a:cubicBezTo>
                  <a:pt x="6329" y="7385"/>
                  <a:pt x="6543" y="7231"/>
                  <a:pt x="6569" y="6840"/>
                </a:cubicBezTo>
                <a:cubicBezTo>
                  <a:pt x="6590" y="6520"/>
                  <a:pt x="6474" y="6331"/>
                  <a:pt x="6313" y="6356"/>
                </a:cubicBezTo>
                <a:close/>
              </a:path>
            </a:pathLst>
          </a:custGeom>
          <a:ln w="12700">
            <a:miter lim="400000"/>
          </a:ln>
          <a:effectLst>
            <a:outerShdw blurRad="190500" dist="8455" dir="5400000" rotWithShape="0">
              <a:srgbClr val="000000"/>
            </a:outerShdw>
          </a:effectLst>
        </p:spPr>
      </p:pic>
      <p:sp>
        <p:nvSpPr>
          <p:cNvPr id="2306" name="5"/>
          <p:cNvSpPr txBox="1"/>
          <p:nvPr/>
        </p:nvSpPr>
        <p:spPr>
          <a:xfrm>
            <a:off x="671629" y="759245"/>
            <a:ext cx="492863" cy="10290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fontScale="92500"/>
          </a:bodyPr>
          <a:lstStyle>
            <a:lvl1pPr>
              <a:defRPr sz="6800" b="1" spc="0">
                <a:latin typeface="Helvetica Neue"/>
                <a:ea typeface="Helvetica Neue"/>
                <a:cs typeface="Helvetica Neue"/>
                <a:sym typeface="Helvetica Neue"/>
              </a:defRPr>
            </a:lvl1pPr>
          </a:lstStyle>
          <a:p>
            <a:r>
              <a:t>5</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8" name="These words frequently pull other problematic writing characteristics “into their orbit,” like prepositions, to be verbs, passive constructions, and abstract nouns…"/>
          <p:cNvSpPr txBox="1">
            <a:spLocks noGrp="1"/>
          </p:cNvSpPr>
          <p:nvPr>
            <p:ph type="body" idx="1"/>
          </p:nvPr>
        </p:nvSpPr>
        <p:spPr>
          <a:prstGeom prst="rect">
            <a:avLst/>
          </a:prstGeom>
        </p:spPr>
        <p:txBody>
          <a:bodyPr/>
          <a:lstStyle/>
          <a:p>
            <a:r>
              <a:t>These words frequently pull other problematic writing characteristics “into their orbit,” like prepositions, </a:t>
            </a:r>
            <a:r>
              <a:rPr i="1"/>
              <a:t>to be</a:t>
            </a:r>
            <a:r>
              <a:t> verbs, passive constructions, and abstract nouns</a:t>
            </a:r>
          </a:p>
          <a:p>
            <a:r>
              <a:t>Be especially wary at the beginning of a clause or sentence</a:t>
            </a:r>
          </a:p>
          <a:p>
            <a:r>
              <a:t>EASY fix:</a:t>
            </a:r>
          </a:p>
          <a:p>
            <a:pPr lvl="2"/>
            <a:r>
              <a:t>Cut the “there is” (and others) as well as the pronouns that follow, like “that” or “who”</a:t>
            </a:r>
          </a:p>
          <a:p>
            <a:pPr lvl="2"/>
            <a:r>
              <a:t>Make sure an identifiable subject and active verb remain</a:t>
            </a:r>
          </a:p>
        </p:txBody>
      </p:sp>
      <p:sp>
        <p:nvSpPr>
          <p:cNvPr id="2309" name="Revise problem uses of it, this, that, and there"/>
          <p:cNvSpPr>
            <a:spLocks noGrp="1"/>
          </p:cNvSpPr>
          <p:nvPr>
            <p:ph type="title"/>
          </p:nvPr>
        </p:nvSpPr>
        <p:spPr>
          <a:xfrm>
            <a:off x="2036233" y="636620"/>
            <a:ext cx="10160001" cy="1618326"/>
          </a:xfrm>
          <a:prstGeom prst="rect">
            <a:avLst/>
          </a:prstGeom>
        </p:spPr>
        <p:txBody>
          <a:bodyPr/>
          <a:lstStyle/>
          <a:p>
            <a:pPr defTabSz="426466">
              <a:defRPr sz="5110" spc="255"/>
            </a:pPr>
            <a:r>
              <a:t>Revise problem uses of </a:t>
            </a:r>
            <a:r>
              <a:rPr i="1"/>
              <a:t>it, this, that, </a:t>
            </a:r>
            <a:r>
              <a:t>and</a:t>
            </a:r>
            <a:r>
              <a:rPr i="1"/>
              <a:t> there</a:t>
            </a:r>
          </a:p>
        </p:txBody>
      </p:sp>
      <p:pic>
        <p:nvPicPr>
          <p:cNvPr id="2310" name="wave.jpg" descr="wave.jpg"/>
          <p:cNvPicPr>
            <a:picLocks noChangeAspect="1"/>
          </p:cNvPicPr>
          <p:nvPr/>
        </p:nvPicPr>
        <p:blipFill>
          <a:blip r:embed="rId2">
            <a:extLst/>
          </a:blip>
          <a:srcRect l="4728" t="5493" r="7" b="5518"/>
          <a:stretch>
            <a:fillRect/>
          </a:stretch>
        </p:blipFill>
        <p:spPr>
          <a:xfrm flipH="1">
            <a:off x="55816" y="106429"/>
            <a:ext cx="3135048" cy="2070923"/>
          </a:xfrm>
          <a:custGeom>
            <a:avLst/>
            <a:gdLst/>
            <a:ahLst/>
            <a:cxnLst>
              <a:cxn ang="0">
                <a:pos x="wd2" y="hd2"/>
              </a:cxn>
              <a:cxn ang="5400000">
                <a:pos x="wd2" y="hd2"/>
              </a:cxn>
              <a:cxn ang="10800000">
                <a:pos x="wd2" y="hd2"/>
              </a:cxn>
              <a:cxn ang="16200000">
                <a:pos x="wd2" y="hd2"/>
              </a:cxn>
            </a:cxnLst>
            <a:rect l="0" t="0" r="r" b="b"/>
            <a:pathLst>
              <a:path w="21475" h="21580" extrusionOk="0">
                <a:moveTo>
                  <a:pt x="12036" y="8"/>
                </a:moveTo>
                <a:cubicBezTo>
                  <a:pt x="11453" y="36"/>
                  <a:pt x="10900" y="133"/>
                  <a:pt x="10541" y="294"/>
                </a:cubicBezTo>
                <a:cubicBezTo>
                  <a:pt x="9916" y="572"/>
                  <a:pt x="10007" y="575"/>
                  <a:pt x="8964" y="294"/>
                </a:cubicBezTo>
                <a:cubicBezTo>
                  <a:pt x="8314" y="118"/>
                  <a:pt x="7827" y="55"/>
                  <a:pt x="7053" y="50"/>
                </a:cubicBezTo>
                <a:cubicBezTo>
                  <a:pt x="6089" y="43"/>
                  <a:pt x="5988" y="60"/>
                  <a:pt x="5677" y="285"/>
                </a:cubicBezTo>
                <a:cubicBezTo>
                  <a:pt x="5406" y="482"/>
                  <a:pt x="5213" y="534"/>
                  <a:pt x="4671" y="558"/>
                </a:cubicBezTo>
                <a:cubicBezTo>
                  <a:pt x="3327" y="618"/>
                  <a:pt x="2320" y="1251"/>
                  <a:pt x="1558" y="2506"/>
                </a:cubicBezTo>
                <a:cubicBezTo>
                  <a:pt x="1212" y="3077"/>
                  <a:pt x="1062" y="3255"/>
                  <a:pt x="925" y="3255"/>
                </a:cubicBezTo>
                <a:cubicBezTo>
                  <a:pt x="826" y="3255"/>
                  <a:pt x="746" y="3273"/>
                  <a:pt x="746" y="3296"/>
                </a:cubicBezTo>
                <a:cubicBezTo>
                  <a:pt x="746" y="3319"/>
                  <a:pt x="728" y="3405"/>
                  <a:pt x="708" y="3486"/>
                </a:cubicBezTo>
                <a:cubicBezTo>
                  <a:pt x="687" y="3568"/>
                  <a:pt x="723" y="3712"/>
                  <a:pt x="786" y="3809"/>
                </a:cubicBezTo>
                <a:cubicBezTo>
                  <a:pt x="874" y="3942"/>
                  <a:pt x="899" y="4129"/>
                  <a:pt x="887" y="4578"/>
                </a:cubicBezTo>
                <a:cubicBezTo>
                  <a:pt x="863" y="5461"/>
                  <a:pt x="1079" y="5986"/>
                  <a:pt x="1651" y="6435"/>
                </a:cubicBezTo>
                <a:cubicBezTo>
                  <a:pt x="2056" y="6753"/>
                  <a:pt x="2538" y="6918"/>
                  <a:pt x="3065" y="6919"/>
                </a:cubicBezTo>
                <a:cubicBezTo>
                  <a:pt x="4046" y="6921"/>
                  <a:pt x="4580" y="6423"/>
                  <a:pt x="5166" y="4954"/>
                </a:cubicBezTo>
                <a:cubicBezTo>
                  <a:pt x="5349" y="4495"/>
                  <a:pt x="5615" y="3950"/>
                  <a:pt x="5756" y="3743"/>
                </a:cubicBezTo>
                <a:cubicBezTo>
                  <a:pt x="6007" y="3373"/>
                  <a:pt x="6507" y="2969"/>
                  <a:pt x="6525" y="3122"/>
                </a:cubicBezTo>
                <a:cubicBezTo>
                  <a:pt x="6531" y="3165"/>
                  <a:pt x="6538" y="3463"/>
                  <a:pt x="6542" y="3784"/>
                </a:cubicBezTo>
                <a:cubicBezTo>
                  <a:pt x="6548" y="4274"/>
                  <a:pt x="6577" y="4413"/>
                  <a:pt x="6729" y="4644"/>
                </a:cubicBezTo>
                <a:cubicBezTo>
                  <a:pt x="6877" y="4868"/>
                  <a:pt x="6988" y="4930"/>
                  <a:pt x="7319" y="4967"/>
                </a:cubicBezTo>
                <a:cubicBezTo>
                  <a:pt x="7687" y="5007"/>
                  <a:pt x="7737" y="5037"/>
                  <a:pt x="7827" y="5302"/>
                </a:cubicBezTo>
                <a:cubicBezTo>
                  <a:pt x="7983" y="5760"/>
                  <a:pt x="8344" y="5654"/>
                  <a:pt x="8344" y="5149"/>
                </a:cubicBezTo>
                <a:cubicBezTo>
                  <a:pt x="8344" y="4823"/>
                  <a:pt x="8372" y="4791"/>
                  <a:pt x="8964" y="4504"/>
                </a:cubicBezTo>
                <a:lnTo>
                  <a:pt x="9434" y="4276"/>
                </a:lnTo>
                <a:lnTo>
                  <a:pt x="9701" y="4545"/>
                </a:lnTo>
                <a:cubicBezTo>
                  <a:pt x="10100" y="4945"/>
                  <a:pt x="10682" y="5893"/>
                  <a:pt x="10891" y="6481"/>
                </a:cubicBezTo>
                <a:cubicBezTo>
                  <a:pt x="11130" y="7152"/>
                  <a:pt x="11239" y="8296"/>
                  <a:pt x="11188" y="9620"/>
                </a:cubicBezTo>
                <a:cubicBezTo>
                  <a:pt x="11124" y="11265"/>
                  <a:pt x="10863" y="12569"/>
                  <a:pt x="10312" y="14003"/>
                </a:cubicBezTo>
                <a:cubicBezTo>
                  <a:pt x="9925" y="15010"/>
                  <a:pt x="8678" y="16892"/>
                  <a:pt x="7857" y="17709"/>
                </a:cubicBezTo>
                <a:cubicBezTo>
                  <a:pt x="6256" y="19303"/>
                  <a:pt x="4261" y="20451"/>
                  <a:pt x="1719" y="21245"/>
                </a:cubicBezTo>
                <a:lnTo>
                  <a:pt x="645" y="21580"/>
                </a:lnTo>
                <a:lnTo>
                  <a:pt x="10609" y="21563"/>
                </a:lnTo>
                <a:lnTo>
                  <a:pt x="20572" y="21543"/>
                </a:lnTo>
                <a:lnTo>
                  <a:pt x="20787" y="20554"/>
                </a:lnTo>
                <a:cubicBezTo>
                  <a:pt x="21083" y="19198"/>
                  <a:pt x="21262" y="17795"/>
                  <a:pt x="21317" y="16369"/>
                </a:cubicBezTo>
                <a:cubicBezTo>
                  <a:pt x="21343" y="15709"/>
                  <a:pt x="21389" y="15145"/>
                  <a:pt x="21420" y="15116"/>
                </a:cubicBezTo>
                <a:cubicBezTo>
                  <a:pt x="21461" y="15078"/>
                  <a:pt x="21477" y="14663"/>
                  <a:pt x="21475" y="14252"/>
                </a:cubicBezTo>
                <a:cubicBezTo>
                  <a:pt x="21472" y="13840"/>
                  <a:pt x="21450" y="13430"/>
                  <a:pt x="21409" y="13391"/>
                </a:cubicBezTo>
                <a:cubicBezTo>
                  <a:pt x="21372" y="13357"/>
                  <a:pt x="21341" y="13108"/>
                  <a:pt x="21341" y="12841"/>
                </a:cubicBezTo>
                <a:cubicBezTo>
                  <a:pt x="21341" y="12574"/>
                  <a:pt x="21295" y="11926"/>
                  <a:pt x="21235" y="11398"/>
                </a:cubicBezTo>
                <a:cubicBezTo>
                  <a:pt x="20846" y="7943"/>
                  <a:pt x="19760" y="5074"/>
                  <a:pt x="18095" y="3106"/>
                </a:cubicBezTo>
                <a:cubicBezTo>
                  <a:pt x="16728" y="1488"/>
                  <a:pt x="15346" y="555"/>
                  <a:pt x="13705" y="140"/>
                </a:cubicBezTo>
                <a:cubicBezTo>
                  <a:pt x="13230" y="21"/>
                  <a:pt x="12619" y="-20"/>
                  <a:pt x="12036" y="8"/>
                </a:cubicBezTo>
                <a:close/>
                <a:moveTo>
                  <a:pt x="5848" y="4495"/>
                </a:moveTo>
                <a:cubicBezTo>
                  <a:pt x="5817" y="4501"/>
                  <a:pt x="5787" y="4519"/>
                  <a:pt x="5764" y="4553"/>
                </a:cubicBezTo>
                <a:cubicBezTo>
                  <a:pt x="5725" y="4612"/>
                  <a:pt x="5716" y="4713"/>
                  <a:pt x="5742" y="4777"/>
                </a:cubicBezTo>
                <a:cubicBezTo>
                  <a:pt x="5802" y="4922"/>
                  <a:pt x="5990" y="4877"/>
                  <a:pt x="6028" y="4706"/>
                </a:cubicBezTo>
                <a:cubicBezTo>
                  <a:pt x="6055" y="4581"/>
                  <a:pt x="5944" y="4479"/>
                  <a:pt x="5848" y="4495"/>
                </a:cubicBezTo>
                <a:close/>
                <a:moveTo>
                  <a:pt x="216" y="4578"/>
                </a:moveTo>
                <a:cubicBezTo>
                  <a:pt x="133" y="4578"/>
                  <a:pt x="74" y="4645"/>
                  <a:pt x="74" y="4739"/>
                </a:cubicBezTo>
                <a:cubicBezTo>
                  <a:pt x="74" y="4834"/>
                  <a:pt x="119" y="4883"/>
                  <a:pt x="186" y="4863"/>
                </a:cubicBezTo>
                <a:cubicBezTo>
                  <a:pt x="354" y="4814"/>
                  <a:pt x="379" y="4578"/>
                  <a:pt x="216" y="4578"/>
                </a:cubicBezTo>
                <a:close/>
                <a:moveTo>
                  <a:pt x="9266" y="4901"/>
                </a:moveTo>
                <a:cubicBezTo>
                  <a:pt x="9203" y="4909"/>
                  <a:pt x="9139" y="4940"/>
                  <a:pt x="9078" y="4992"/>
                </a:cubicBezTo>
                <a:cubicBezTo>
                  <a:pt x="8855" y="5181"/>
                  <a:pt x="8793" y="5778"/>
                  <a:pt x="8969" y="6046"/>
                </a:cubicBezTo>
                <a:cubicBezTo>
                  <a:pt x="9043" y="6158"/>
                  <a:pt x="9165" y="6207"/>
                  <a:pt x="9323" y="6187"/>
                </a:cubicBezTo>
                <a:cubicBezTo>
                  <a:pt x="9632" y="6147"/>
                  <a:pt x="9799" y="5764"/>
                  <a:pt x="9698" y="5327"/>
                </a:cubicBezTo>
                <a:cubicBezTo>
                  <a:pt x="9631" y="5038"/>
                  <a:pt x="9454" y="4875"/>
                  <a:pt x="9266" y="4901"/>
                </a:cubicBezTo>
                <a:close/>
                <a:moveTo>
                  <a:pt x="365" y="5699"/>
                </a:moveTo>
                <a:cubicBezTo>
                  <a:pt x="36" y="5699"/>
                  <a:pt x="-123" y="6301"/>
                  <a:pt x="112" y="6658"/>
                </a:cubicBezTo>
                <a:cubicBezTo>
                  <a:pt x="170" y="6746"/>
                  <a:pt x="289" y="6820"/>
                  <a:pt x="376" y="6820"/>
                </a:cubicBezTo>
                <a:cubicBezTo>
                  <a:pt x="587" y="6820"/>
                  <a:pt x="746" y="6562"/>
                  <a:pt x="746" y="6220"/>
                </a:cubicBezTo>
                <a:cubicBezTo>
                  <a:pt x="746" y="5853"/>
                  <a:pt x="632" y="5699"/>
                  <a:pt x="365" y="5699"/>
                </a:cubicBezTo>
                <a:close/>
                <a:moveTo>
                  <a:pt x="6313" y="6356"/>
                </a:moveTo>
                <a:cubicBezTo>
                  <a:pt x="6260" y="6365"/>
                  <a:pt x="6202" y="6396"/>
                  <a:pt x="6142" y="6456"/>
                </a:cubicBezTo>
                <a:cubicBezTo>
                  <a:pt x="5941" y="6656"/>
                  <a:pt x="5931" y="6962"/>
                  <a:pt x="6120" y="7163"/>
                </a:cubicBezTo>
                <a:cubicBezTo>
                  <a:pt x="6329" y="7385"/>
                  <a:pt x="6543" y="7231"/>
                  <a:pt x="6569" y="6840"/>
                </a:cubicBezTo>
                <a:cubicBezTo>
                  <a:pt x="6590" y="6520"/>
                  <a:pt x="6474" y="6331"/>
                  <a:pt x="6313" y="6356"/>
                </a:cubicBezTo>
                <a:close/>
              </a:path>
            </a:pathLst>
          </a:custGeom>
          <a:ln w="12700">
            <a:miter lim="400000"/>
          </a:ln>
          <a:effectLst>
            <a:outerShdw blurRad="190500" dist="8455" dir="5400000" rotWithShape="0">
              <a:srgbClr val="000000"/>
            </a:outerShdw>
          </a:effectLst>
        </p:spPr>
      </p:pic>
      <p:sp>
        <p:nvSpPr>
          <p:cNvPr id="2311" name="6"/>
          <p:cNvSpPr txBox="1"/>
          <p:nvPr/>
        </p:nvSpPr>
        <p:spPr>
          <a:xfrm>
            <a:off x="671629" y="759245"/>
            <a:ext cx="492863" cy="10290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fontScale="92500"/>
          </a:bodyPr>
          <a:lstStyle>
            <a:lvl1pPr>
              <a:defRPr sz="6800" b="1" spc="0">
                <a:latin typeface="Helvetica Neue"/>
                <a:ea typeface="Helvetica Neue"/>
                <a:cs typeface="Helvetica Neue"/>
                <a:sym typeface="Helvetica Neue"/>
              </a:defRPr>
            </a:lvl1pPr>
          </a:lstStyle>
          <a:p>
            <a:r>
              <a:t>6</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3" name="Find the adjectives and adverbs and ask whether they add any information that the words they modify don’t already imply"/>
          <p:cNvSpPr txBox="1">
            <a:spLocks noGrp="1"/>
          </p:cNvSpPr>
          <p:nvPr>
            <p:ph type="body" idx="1"/>
          </p:nvPr>
        </p:nvSpPr>
        <p:spPr>
          <a:prstGeom prst="rect">
            <a:avLst/>
          </a:prstGeom>
        </p:spPr>
        <p:txBody>
          <a:bodyPr/>
          <a:lstStyle/>
          <a:p>
            <a:r>
              <a:t>Find the adjectives and adverbs and ask whether they add any information that the words they modify don’t already imply</a:t>
            </a:r>
          </a:p>
        </p:txBody>
      </p:sp>
      <p:sp>
        <p:nvSpPr>
          <p:cNvPr id="2314" name="Reduce non-informative adjectives and adverbs"/>
          <p:cNvSpPr>
            <a:spLocks noGrp="1"/>
          </p:cNvSpPr>
          <p:nvPr>
            <p:ph type="title"/>
          </p:nvPr>
        </p:nvSpPr>
        <p:spPr>
          <a:xfrm>
            <a:off x="2036233" y="636620"/>
            <a:ext cx="10160001" cy="1544178"/>
          </a:xfrm>
          <a:prstGeom prst="rect">
            <a:avLst/>
          </a:prstGeom>
        </p:spPr>
        <p:txBody>
          <a:bodyPr/>
          <a:lstStyle>
            <a:lvl1pPr defTabSz="408940">
              <a:defRPr sz="4900" spc="244"/>
            </a:lvl1pPr>
          </a:lstStyle>
          <a:p>
            <a:r>
              <a:t>Reduce non-informative adjectives and adverbs</a:t>
            </a:r>
          </a:p>
        </p:txBody>
      </p:sp>
      <p:pic>
        <p:nvPicPr>
          <p:cNvPr id="2315" name="wave.jpg" descr="wave.jpg"/>
          <p:cNvPicPr>
            <a:picLocks noChangeAspect="1"/>
          </p:cNvPicPr>
          <p:nvPr/>
        </p:nvPicPr>
        <p:blipFill>
          <a:blip r:embed="rId2">
            <a:extLst/>
          </a:blip>
          <a:srcRect l="4728" t="5493" r="7" b="5518"/>
          <a:stretch>
            <a:fillRect/>
          </a:stretch>
        </p:blipFill>
        <p:spPr>
          <a:xfrm flipH="1">
            <a:off x="55816" y="106429"/>
            <a:ext cx="3135048" cy="2070923"/>
          </a:xfrm>
          <a:custGeom>
            <a:avLst/>
            <a:gdLst/>
            <a:ahLst/>
            <a:cxnLst>
              <a:cxn ang="0">
                <a:pos x="wd2" y="hd2"/>
              </a:cxn>
              <a:cxn ang="5400000">
                <a:pos x="wd2" y="hd2"/>
              </a:cxn>
              <a:cxn ang="10800000">
                <a:pos x="wd2" y="hd2"/>
              </a:cxn>
              <a:cxn ang="16200000">
                <a:pos x="wd2" y="hd2"/>
              </a:cxn>
            </a:cxnLst>
            <a:rect l="0" t="0" r="r" b="b"/>
            <a:pathLst>
              <a:path w="21475" h="21580" extrusionOk="0">
                <a:moveTo>
                  <a:pt x="12036" y="8"/>
                </a:moveTo>
                <a:cubicBezTo>
                  <a:pt x="11453" y="36"/>
                  <a:pt x="10900" y="133"/>
                  <a:pt x="10541" y="294"/>
                </a:cubicBezTo>
                <a:cubicBezTo>
                  <a:pt x="9916" y="572"/>
                  <a:pt x="10007" y="575"/>
                  <a:pt x="8964" y="294"/>
                </a:cubicBezTo>
                <a:cubicBezTo>
                  <a:pt x="8314" y="118"/>
                  <a:pt x="7827" y="55"/>
                  <a:pt x="7053" y="50"/>
                </a:cubicBezTo>
                <a:cubicBezTo>
                  <a:pt x="6089" y="43"/>
                  <a:pt x="5988" y="60"/>
                  <a:pt x="5677" y="285"/>
                </a:cubicBezTo>
                <a:cubicBezTo>
                  <a:pt x="5406" y="482"/>
                  <a:pt x="5213" y="534"/>
                  <a:pt x="4671" y="558"/>
                </a:cubicBezTo>
                <a:cubicBezTo>
                  <a:pt x="3327" y="618"/>
                  <a:pt x="2320" y="1251"/>
                  <a:pt x="1558" y="2506"/>
                </a:cubicBezTo>
                <a:cubicBezTo>
                  <a:pt x="1212" y="3077"/>
                  <a:pt x="1062" y="3255"/>
                  <a:pt x="925" y="3255"/>
                </a:cubicBezTo>
                <a:cubicBezTo>
                  <a:pt x="826" y="3255"/>
                  <a:pt x="746" y="3273"/>
                  <a:pt x="746" y="3296"/>
                </a:cubicBezTo>
                <a:cubicBezTo>
                  <a:pt x="746" y="3319"/>
                  <a:pt x="728" y="3405"/>
                  <a:pt x="708" y="3486"/>
                </a:cubicBezTo>
                <a:cubicBezTo>
                  <a:pt x="687" y="3568"/>
                  <a:pt x="723" y="3712"/>
                  <a:pt x="786" y="3809"/>
                </a:cubicBezTo>
                <a:cubicBezTo>
                  <a:pt x="874" y="3942"/>
                  <a:pt x="899" y="4129"/>
                  <a:pt x="887" y="4578"/>
                </a:cubicBezTo>
                <a:cubicBezTo>
                  <a:pt x="863" y="5461"/>
                  <a:pt x="1079" y="5986"/>
                  <a:pt x="1651" y="6435"/>
                </a:cubicBezTo>
                <a:cubicBezTo>
                  <a:pt x="2056" y="6753"/>
                  <a:pt x="2538" y="6918"/>
                  <a:pt x="3065" y="6919"/>
                </a:cubicBezTo>
                <a:cubicBezTo>
                  <a:pt x="4046" y="6921"/>
                  <a:pt x="4580" y="6423"/>
                  <a:pt x="5166" y="4954"/>
                </a:cubicBezTo>
                <a:cubicBezTo>
                  <a:pt x="5349" y="4495"/>
                  <a:pt x="5615" y="3950"/>
                  <a:pt x="5756" y="3743"/>
                </a:cubicBezTo>
                <a:cubicBezTo>
                  <a:pt x="6007" y="3373"/>
                  <a:pt x="6507" y="2969"/>
                  <a:pt x="6525" y="3122"/>
                </a:cubicBezTo>
                <a:cubicBezTo>
                  <a:pt x="6531" y="3165"/>
                  <a:pt x="6538" y="3463"/>
                  <a:pt x="6542" y="3784"/>
                </a:cubicBezTo>
                <a:cubicBezTo>
                  <a:pt x="6548" y="4274"/>
                  <a:pt x="6577" y="4413"/>
                  <a:pt x="6729" y="4644"/>
                </a:cubicBezTo>
                <a:cubicBezTo>
                  <a:pt x="6877" y="4868"/>
                  <a:pt x="6988" y="4930"/>
                  <a:pt x="7319" y="4967"/>
                </a:cubicBezTo>
                <a:cubicBezTo>
                  <a:pt x="7687" y="5007"/>
                  <a:pt x="7737" y="5037"/>
                  <a:pt x="7827" y="5302"/>
                </a:cubicBezTo>
                <a:cubicBezTo>
                  <a:pt x="7983" y="5760"/>
                  <a:pt x="8344" y="5654"/>
                  <a:pt x="8344" y="5149"/>
                </a:cubicBezTo>
                <a:cubicBezTo>
                  <a:pt x="8344" y="4823"/>
                  <a:pt x="8372" y="4791"/>
                  <a:pt x="8964" y="4504"/>
                </a:cubicBezTo>
                <a:lnTo>
                  <a:pt x="9434" y="4276"/>
                </a:lnTo>
                <a:lnTo>
                  <a:pt x="9701" y="4545"/>
                </a:lnTo>
                <a:cubicBezTo>
                  <a:pt x="10100" y="4945"/>
                  <a:pt x="10682" y="5893"/>
                  <a:pt x="10891" y="6481"/>
                </a:cubicBezTo>
                <a:cubicBezTo>
                  <a:pt x="11130" y="7152"/>
                  <a:pt x="11239" y="8296"/>
                  <a:pt x="11188" y="9620"/>
                </a:cubicBezTo>
                <a:cubicBezTo>
                  <a:pt x="11124" y="11265"/>
                  <a:pt x="10863" y="12569"/>
                  <a:pt x="10312" y="14003"/>
                </a:cubicBezTo>
                <a:cubicBezTo>
                  <a:pt x="9925" y="15010"/>
                  <a:pt x="8678" y="16892"/>
                  <a:pt x="7857" y="17709"/>
                </a:cubicBezTo>
                <a:cubicBezTo>
                  <a:pt x="6256" y="19303"/>
                  <a:pt x="4261" y="20451"/>
                  <a:pt x="1719" y="21245"/>
                </a:cubicBezTo>
                <a:lnTo>
                  <a:pt x="645" y="21580"/>
                </a:lnTo>
                <a:lnTo>
                  <a:pt x="10609" y="21563"/>
                </a:lnTo>
                <a:lnTo>
                  <a:pt x="20572" y="21543"/>
                </a:lnTo>
                <a:lnTo>
                  <a:pt x="20787" y="20554"/>
                </a:lnTo>
                <a:cubicBezTo>
                  <a:pt x="21083" y="19198"/>
                  <a:pt x="21262" y="17795"/>
                  <a:pt x="21317" y="16369"/>
                </a:cubicBezTo>
                <a:cubicBezTo>
                  <a:pt x="21343" y="15709"/>
                  <a:pt x="21389" y="15145"/>
                  <a:pt x="21420" y="15116"/>
                </a:cubicBezTo>
                <a:cubicBezTo>
                  <a:pt x="21461" y="15078"/>
                  <a:pt x="21477" y="14663"/>
                  <a:pt x="21475" y="14252"/>
                </a:cubicBezTo>
                <a:cubicBezTo>
                  <a:pt x="21472" y="13840"/>
                  <a:pt x="21450" y="13430"/>
                  <a:pt x="21409" y="13391"/>
                </a:cubicBezTo>
                <a:cubicBezTo>
                  <a:pt x="21372" y="13357"/>
                  <a:pt x="21341" y="13108"/>
                  <a:pt x="21341" y="12841"/>
                </a:cubicBezTo>
                <a:cubicBezTo>
                  <a:pt x="21341" y="12574"/>
                  <a:pt x="21295" y="11926"/>
                  <a:pt x="21235" y="11398"/>
                </a:cubicBezTo>
                <a:cubicBezTo>
                  <a:pt x="20846" y="7943"/>
                  <a:pt x="19760" y="5074"/>
                  <a:pt x="18095" y="3106"/>
                </a:cubicBezTo>
                <a:cubicBezTo>
                  <a:pt x="16728" y="1488"/>
                  <a:pt x="15346" y="555"/>
                  <a:pt x="13705" y="140"/>
                </a:cubicBezTo>
                <a:cubicBezTo>
                  <a:pt x="13230" y="21"/>
                  <a:pt x="12619" y="-20"/>
                  <a:pt x="12036" y="8"/>
                </a:cubicBezTo>
                <a:close/>
                <a:moveTo>
                  <a:pt x="5848" y="4495"/>
                </a:moveTo>
                <a:cubicBezTo>
                  <a:pt x="5817" y="4501"/>
                  <a:pt x="5787" y="4519"/>
                  <a:pt x="5764" y="4553"/>
                </a:cubicBezTo>
                <a:cubicBezTo>
                  <a:pt x="5725" y="4612"/>
                  <a:pt x="5716" y="4713"/>
                  <a:pt x="5742" y="4777"/>
                </a:cubicBezTo>
                <a:cubicBezTo>
                  <a:pt x="5802" y="4922"/>
                  <a:pt x="5990" y="4877"/>
                  <a:pt x="6028" y="4706"/>
                </a:cubicBezTo>
                <a:cubicBezTo>
                  <a:pt x="6055" y="4581"/>
                  <a:pt x="5944" y="4479"/>
                  <a:pt x="5848" y="4495"/>
                </a:cubicBezTo>
                <a:close/>
                <a:moveTo>
                  <a:pt x="216" y="4578"/>
                </a:moveTo>
                <a:cubicBezTo>
                  <a:pt x="133" y="4578"/>
                  <a:pt x="74" y="4645"/>
                  <a:pt x="74" y="4739"/>
                </a:cubicBezTo>
                <a:cubicBezTo>
                  <a:pt x="74" y="4834"/>
                  <a:pt x="119" y="4883"/>
                  <a:pt x="186" y="4863"/>
                </a:cubicBezTo>
                <a:cubicBezTo>
                  <a:pt x="354" y="4814"/>
                  <a:pt x="379" y="4578"/>
                  <a:pt x="216" y="4578"/>
                </a:cubicBezTo>
                <a:close/>
                <a:moveTo>
                  <a:pt x="9266" y="4901"/>
                </a:moveTo>
                <a:cubicBezTo>
                  <a:pt x="9203" y="4909"/>
                  <a:pt x="9139" y="4940"/>
                  <a:pt x="9078" y="4992"/>
                </a:cubicBezTo>
                <a:cubicBezTo>
                  <a:pt x="8855" y="5181"/>
                  <a:pt x="8793" y="5778"/>
                  <a:pt x="8969" y="6046"/>
                </a:cubicBezTo>
                <a:cubicBezTo>
                  <a:pt x="9043" y="6158"/>
                  <a:pt x="9165" y="6207"/>
                  <a:pt x="9323" y="6187"/>
                </a:cubicBezTo>
                <a:cubicBezTo>
                  <a:pt x="9632" y="6147"/>
                  <a:pt x="9799" y="5764"/>
                  <a:pt x="9698" y="5327"/>
                </a:cubicBezTo>
                <a:cubicBezTo>
                  <a:pt x="9631" y="5038"/>
                  <a:pt x="9454" y="4875"/>
                  <a:pt x="9266" y="4901"/>
                </a:cubicBezTo>
                <a:close/>
                <a:moveTo>
                  <a:pt x="365" y="5699"/>
                </a:moveTo>
                <a:cubicBezTo>
                  <a:pt x="36" y="5699"/>
                  <a:pt x="-123" y="6301"/>
                  <a:pt x="112" y="6658"/>
                </a:cubicBezTo>
                <a:cubicBezTo>
                  <a:pt x="170" y="6746"/>
                  <a:pt x="289" y="6820"/>
                  <a:pt x="376" y="6820"/>
                </a:cubicBezTo>
                <a:cubicBezTo>
                  <a:pt x="587" y="6820"/>
                  <a:pt x="746" y="6562"/>
                  <a:pt x="746" y="6220"/>
                </a:cubicBezTo>
                <a:cubicBezTo>
                  <a:pt x="746" y="5853"/>
                  <a:pt x="632" y="5699"/>
                  <a:pt x="365" y="5699"/>
                </a:cubicBezTo>
                <a:close/>
                <a:moveTo>
                  <a:pt x="6313" y="6356"/>
                </a:moveTo>
                <a:cubicBezTo>
                  <a:pt x="6260" y="6365"/>
                  <a:pt x="6202" y="6396"/>
                  <a:pt x="6142" y="6456"/>
                </a:cubicBezTo>
                <a:cubicBezTo>
                  <a:pt x="5941" y="6656"/>
                  <a:pt x="5931" y="6962"/>
                  <a:pt x="6120" y="7163"/>
                </a:cubicBezTo>
                <a:cubicBezTo>
                  <a:pt x="6329" y="7385"/>
                  <a:pt x="6543" y="7231"/>
                  <a:pt x="6569" y="6840"/>
                </a:cubicBezTo>
                <a:cubicBezTo>
                  <a:pt x="6590" y="6520"/>
                  <a:pt x="6474" y="6331"/>
                  <a:pt x="6313" y="6356"/>
                </a:cubicBezTo>
                <a:close/>
              </a:path>
            </a:pathLst>
          </a:custGeom>
          <a:ln w="12700">
            <a:miter lim="400000"/>
          </a:ln>
          <a:effectLst>
            <a:outerShdw blurRad="190500" dist="8455" dir="5400000" rotWithShape="0">
              <a:srgbClr val="000000"/>
            </a:outerShdw>
          </a:effectLst>
        </p:spPr>
      </p:pic>
      <p:sp>
        <p:nvSpPr>
          <p:cNvPr id="2316" name="7"/>
          <p:cNvSpPr txBox="1"/>
          <p:nvPr/>
        </p:nvSpPr>
        <p:spPr>
          <a:xfrm>
            <a:off x="671629" y="759245"/>
            <a:ext cx="492863" cy="10290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fontScale="92500"/>
          </a:bodyPr>
          <a:lstStyle>
            <a:lvl1pPr>
              <a:defRPr sz="6800" b="1" spc="0">
                <a:latin typeface="Helvetica Neue"/>
                <a:ea typeface="Helvetica Neue"/>
                <a:cs typeface="Helvetica Neue"/>
                <a:sym typeface="Helvetica Neue"/>
              </a:defRPr>
            </a:lvl1pPr>
          </a:lstStyle>
          <a:p>
            <a:r>
              <a:t>7</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 name="If your grandmother would not understand a term, explain it.…"/>
          <p:cNvSpPr txBox="1">
            <a:spLocks noGrp="1"/>
          </p:cNvSpPr>
          <p:nvPr>
            <p:ph type="body" idx="1"/>
          </p:nvPr>
        </p:nvSpPr>
        <p:spPr>
          <a:xfrm>
            <a:off x="2036233" y="2669641"/>
            <a:ext cx="10160001" cy="7057890"/>
          </a:xfrm>
          <a:prstGeom prst="rect">
            <a:avLst/>
          </a:prstGeom>
        </p:spPr>
        <p:txBody>
          <a:bodyPr/>
          <a:lstStyle/>
          <a:p>
            <a:r>
              <a:t>If your grandmother would not understand a term, explain it.</a:t>
            </a:r>
          </a:p>
          <a:p>
            <a:r>
              <a:t>Instead, </a:t>
            </a:r>
          </a:p>
          <a:p>
            <a:pPr lvl="2"/>
            <a:r>
              <a:t>use a citation to a clear source</a:t>
            </a:r>
          </a:p>
          <a:p>
            <a:pPr lvl="2"/>
            <a:r>
              <a:t>insert a synonym right after</a:t>
            </a:r>
          </a:p>
          <a:p>
            <a:pPr lvl="2"/>
            <a:r>
              <a:t>include a short appositive or parenthetical with the definition</a:t>
            </a:r>
          </a:p>
          <a:p>
            <a:pPr lvl="2"/>
            <a:r>
              <a:t>insert context clues that ensure understanding</a:t>
            </a:r>
          </a:p>
          <a:p>
            <a:pPr lvl="2"/>
            <a:r>
              <a:t>immediately include an example, or </a:t>
            </a:r>
          </a:p>
          <a:p>
            <a:pPr lvl="2"/>
            <a:r>
              <a:t>write a full, specific definition.</a:t>
            </a:r>
          </a:p>
        </p:txBody>
      </p:sp>
      <p:sp>
        <p:nvSpPr>
          <p:cNvPr id="2319" name="Look for jargon words and explain them"/>
          <p:cNvSpPr>
            <a:spLocks noGrp="1"/>
          </p:cNvSpPr>
          <p:nvPr>
            <p:ph type="title"/>
          </p:nvPr>
        </p:nvSpPr>
        <p:spPr>
          <a:xfrm>
            <a:off x="2036233" y="636620"/>
            <a:ext cx="10160001" cy="1581821"/>
          </a:xfrm>
          <a:prstGeom prst="rect">
            <a:avLst/>
          </a:prstGeom>
        </p:spPr>
        <p:txBody>
          <a:bodyPr/>
          <a:lstStyle>
            <a:lvl1pPr defTabSz="420624">
              <a:defRPr sz="5040" spc="252"/>
            </a:lvl1pPr>
          </a:lstStyle>
          <a:p>
            <a:r>
              <a:t>Look for jargon words and explain them</a:t>
            </a:r>
          </a:p>
        </p:txBody>
      </p:sp>
      <p:pic>
        <p:nvPicPr>
          <p:cNvPr id="2320" name="wave.jpg" descr="wave.jpg"/>
          <p:cNvPicPr>
            <a:picLocks noChangeAspect="1"/>
          </p:cNvPicPr>
          <p:nvPr/>
        </p:nvPicPr>
        <p:blipFill>
          <a:blip r:embed="rId2">
            <a:extLst/>
          </a:blip>
          <a:srcRect l="4728" t="5493" r="7" b="5518"/>
          <a:stretch>
            <a:fillRect/>
          </a:stretch>
        </p:blipFill>
        <p:spPr>
          <a:xfrm flipH="1">
            <a:off x="55816" y="106429"/>
            <a:ext cx="3135048" cy="2070923"/>
          </a:xfrm>
          <a:custGeom>
            <a:avLst/>
            <a:gdLst/>
            <a:ahLst/>
            <a:cxnLst>
              <a:cxn ang="0">
                <a:pos x="wd2" y="hd2"/>
              </a:cxn>
              <a:cxn ang="5400000">
                <a:pos x="wd2" y="hd2"/>
              </a:cxn>
              <a:cxn ang="10800000">
                <a:pos x="wd2" y="hd2"/>
              </a:cxn>
              <a:cxn ang="16200000">
                <a:pos x="wd2" y="hd2"/>
              </a:cxn>
            </a:cxnLst>
            <a:rect l="0" t="0" r="r" b="b"/>
            <a:pathLst>
              <a:path w="21475" h="21580" extrusionOk="0">
                <a:moveTo>
                  <a:pt x="12036" y="8"/>
                </a:moveTo>
                <a:cubicBezTo>
                  <a:pt x="11453" y="36"/>
                  <a:pt x="10900" y="133"/>
                  <a:pt x="10541" y="294"/>
                </a:cubicBezTo>
                <a:cubicBezTo>
                  <a:pt x="9916" y="572"/>
                  <a:pt x="10007" y="575"/>
                  <a:pt x="8964" y="294"/>
                </a:cubicBezTo>
                <a:cubicBezTo>
                  <a:pt x="8314" y="118"/>
                  <a:pt x="7827" y="55"/>
                  <a:pt x="7053" y="50"/>
                </a:cubicBezTo>
                <a:cubicBezTo>
                  <a:pt x="6089" y="43"/>
                  <a:pt x="5988" y="60"/>
                  <a:pt x="5677" y="285"/>
                </a:cubicBezTo>
                <a:cubicBezTo>
                  <a:pt x="5406" y="482"/>
                  <a:pt x="5213" y="534"/>
                  <a:pt x="4671" y="558"/>
                </a:cubicBezTo>
                <a:cubicBezTo>
                  <a:pt x="3327" y="618"/>
                  <a:pt x="2320" y="1251"/>
                  <a:pt x="1558" y="2506"/>
                </a:cubicBezTo>
                <a:cubicBezTo>
                  <a:pt x="1212" y="3077"/>
                  <a:pt x="1062" y="3255"/>
                  <a:pt x="925" y="3255"/>
                </a:cubicBezTo>
                <a:cubicBezTo>
                  <a:pt x="826" y="3255"/>
                  <a:pt x="746" y="3273"/>
                  <a:pt x="746" y="3296"/>
                </a:cubicBezTo>
                <a:cubicBezTo>
                  <a:pt x="746" y="3319"/>
                  <a:pt x="728" y="3405"/>
                  <a:pt x="708" y="3486"/>
                </a:cubicBezTo>
                <a:cubicBezTo>
                  <a:pt x="687" y="3568"/>
                  <a:pt x="723" y="3712"/>
                  <a:pt x="786" y="3809"/>
                </a:cubicBezTo>
                <a:cubicBezTo>
                  <a:pt x="874" y="3942"/>
                  <a:pt x="899" y="4129"/>
                  <a:pt x="887" y="4578"/>
                </a:cubicBezTo>
                <a:cubicBezTo>
                  <a:pt x="863" y="5461"/>
                  <a:pt x="1079" y="5986"/>
                  <a:pt x="1651" y="6435"/>
                </a:cubicBezTo>
                <a:cubicBezTo>
                  <a:pt x="2056" y="6753"/>
                  <a:pt x="2538" y="6918"/>
                  <a:pt x="3065" y="6919"/>
                </a:cubicBezTo>
                <a:cubicBezTo>
                  <a:pt x="4046" y="6921"/>
                  <a:pt x="4580" y="6423"/>
                  <a:pt x="5166" y="4954"/>
                </a:cubicBezTo>
                <a:cubicBezTo>
                  <a:pt x="5349" y="4495"/>
                  <a:pt x="5615" y="3950"/>
                  <a:pt x="5756" y="3743"/>
                </a:cubicBezTo>
                <a:cubicBezTo>
                  <a:pt x="6007" y="3373"/>
                  <a:pt x="6507" y="2969"/>
                  <a:pt x="6525" y="3122"/>
                </a:cubicBezTo>
                <a:cubicBezTo>
                  <a:pt x="6531" y="3165"/>
                  <a:pt x="6538" y="3463"/>
                  <a:pt x="6542" y="3784"/>
                </a:cubicBezTo>
                <a:cubicBezTo>
                  <a:pt x="6548" y="4274"/>
                  <a:pt x="6577" y="4413"/>
                  <a:pt x="6729" y="4644"/>
                </a:cubicBezTo>
                <a:cubicBezTo>
                  <a:pt x="6877" y="4868"/>
                  <a:pt x="6988" y="4930"/>
                  <a:pt x="7319" y="4967"/>
                </a:cubicBezTo>
                <a:cubicBezTo>
                  <a:pt x="7687" y="5007"/>
                  <a:pt x="7737" y="5037"/>
                  <a:pt x="7827" y="5302"/>
                </a:cubicBezTo>
                <a:cubicBezTo>
                  <a:pt x="7983" y="5760"/>
                  <a:pt x="8344" y="5654"/>
                  <a:pt x="8344" y="5149"/>
                </a:cubicBezTo>
                <a:cubicBezTo>
                  <a:pt x="8344" y="4823"/>
                  <a:pt x="8372" y="4791"/>
                  <a:pt x="8964" y="4504"/>
                </a:cubicBezTo>
                <a:lnTo>
                  <a:pt x="9434" y="4276"/>
                </a:lnTo>
                <a:lnTo>
                  <a:pt x="9701" y="4545"/>
                </a:lnTo>
                <a:cubicBezTo>
                  <a:pt x="10100" y="4945"/>
                  <a:pt x="10682" y="5893"/>
                  <a:pt x="10891" y="6481"/>
                </a:cubicBezTo>
                <a:cubicBezTo>
                  <a:pt x="11130" y="7152"/>
                  <a:pt x="11239" y="8296"/>
                  <a:pt x="11188" y="9620"/>
                </a:cubicBezTo>
                <a:cubicBezTo>
                  <a:pt x="11124" y="11265"/>
                  <a:pt x="10863" y="12569"/>
                  <a:pt x="10312" y="14003"/>
                </a:cubicBezTo>
                <a:cubicBezTo>
                  <a:pt x="9925" y="15010"/>
                  <a:pt x="8678" y="16892"/>
                  <a:pt x="7857" y="17709"/>
                </a:cubicBezTo>
                <a:cubicBezTo>
                  <a:pt x="6256" y="19303"/>
                  <a:pt x="4261" y="20451"/>
                  <a:pt x="1719" y="21245"/>
                </a:cubicBezTo>
                <a:lnTo>
                  <a:pt x="645" y="21580"/>
                </a:lnTo>
                <a:lnTo>
                  <a:pt x="10609" y="21563"/>
                </a:lnTo>
                <a:lnTo>
                  <a:pt x="20572" y="21543"/>
                </a:lnTo>
                <a:lnTo>
                  <a:pt x="20787" y="20554"/>
                </a:lnTo>
                <a:cubicBezTo>
                  <a:pt x="21083" y="19198"/>
                  <a:pt x="21262" y="17795"/>
                  <a:pt x="21317" y="16369"/>
                </a:cubicBezTo>
                <a:cubicBezTo>
                  <a:pt x="21343" y="15709"/>
                  <a:pt x="21389" y="15145"/>
                  <a:pt x="21420" y="15116"/>
                </a:cubicBezTo>
                <a:cubicBezTo>
                  <a:pt x="21461" y="15078"/>
                  <a:pt x="21477" y="14663"/>
                  <a:pt x="21475" y="14252"/>
                </a:cubicBezTo>
                <a:cubicBezTo>
                  <a:pt x="21472" y="13840"/>
                  <a:pt x="21450" y="13430"/>
                  <a:pt x="21409" y="13391"/>
                </a:cubicBezTo>
                <a:cubicBezTo>
                  <a:pt x="21372" y="13357"/>
                  <a:pt x="21341" y="13108"/>
                  <a:pt x="21341" y="12841"/>
                </a:cubicBezTo>
                <a:cubicBezTo>
                  <a:pt x="21341" y="12574"/>
                  <a:pt x="21295" y="11926"/>
                  <a:pt x="21235" y="11398"/>
                </a:cubicBezTo>
                <a:cubicBezTo>
                  <a:pt x="20846" y="7943"/>
                  <a:pt x="19760" y="5074"/>
                  <a:pt x="18095" y="3106"/>
                </a:cubicBezTo>
                <a:cubicBezTo>
                  <a:pt x="16728" y="1488"/>
                  <a:pt x="15346" y="555"/>
                  <a:pt x="13705" y="140"/>
                </a:cubicBezTo>
                <a:cubicBezTo>
                  <a:pt x="13230" y="21"/>
                  <a:pt x="12619" y="-20"/>
                  <a:pt x="12036" y="8"/>
                </a:cubicBezTo>
                <a:close/>
                <a:moveTo>
                  <a:pt x="5848" y="4495"/>
                </a:moveTo>
                <a:cubicBezTo>
                  <a:pt x="5817" y="4501"/>
                  <a:pt x="5787" y="4519"/>
                  <a:pt x="5764" y="4553"/>
                </a:cubicBezTo>
                <a:cubicBezTo>
                  <a:pt x="5725" y="4612"/>
                  <a:pt x="5716" y="4713"/>
                  <a:pt x="5742" y="4777"/>
                </a:cubicBezTo>
                <a:cubicBezTo>
                  <a:pt x="5802" y="4922"/>
                  <a:pt x="5990" y="4877"/>
                  <a:pt x="6028" y="4706"/>
                </a:cubicBezTo>
                <a:cubicBezTo>
                  <a:pt x="6055" y="4581"/>
                  <a:pt x="5944" y="4479"/>
                  <a:pt x="5848" y="4495"/>
                </a:cubicBezTo>
                <a:close/>
                <a:moveTo>
                  <a:pt x="216" y="4578"/>
                </a:moveTo>
                <a:cubicBezTo>
                  <a:pt x="133" y="4578"/>
                  <a:pt x="74" y="4645"/>
                  <a:pt x="74" y="4739"/>
                </a:cubicBezTo>
                <a:cubicBezTo>
                  <a:pt x="74" y="4834"/>
                  <a:pt x="119" y="4883"/>
                  <a:pt x="186" y="4863"/>
                </a:cubicBezTo>
                <a:cubicBezTo>
                  <a:pt x="354" y="4814"/>
                  <a:pt x="379" y="4578"/>
                  <a:pt x="216" y="4578"/>
                </a:cubicBezTo>
                <a:close/>
                <a:moveTo>
                  <a:pt x="9266" y="4901"/>
                </a:moveTo>
                <a:cubicBezTo>
                  <a:pt x="9203" y="4909"/>
                  <a:pt x="9139" y="4940"/>
                  <a:pt x="9078" y="4992"/>
                </a:cubicBezTo>
                <a:cubicBezTo>
                  <a:pt x="8855" y="5181"/>
                  <a:pt x="8793" y="5778"/>
                  <a:pt x="8969" y="6046"/>
                </a:cubicBezTo>
                <a:cubicBezTo>
                  <a:pt x="9043" y="6158"/>
                  <a:pt x="9165" y="6207"/>
                  <a:pt x="9323" y="6187"/>
                </a:cubicBezTo>
                <a:cubicBezTo>
                  <a:pt x="9632" y="6147"/>
                  <a:pt x="9799" y="5764"/>
                  <a:pt x="9698" y="5327"/>
                </a:cubicBezTo>
                <a:cubicBezTo>
                  <a:pt x="9631" y="5038"/>
                  <a:pt x="9454" y="4875"/>
                  <a:pt x="9266" y="4901"/>
                </a:cubicBezTo>
                <a:close/>
                <a:moveTo>
                  <a:pt x="365" y="5699"/>
                </a:moveTo>
                <a:cubicBezTo>
                  <a:pt x="36" y="5699"/>
                  <a:pt x="-123" y="6301"/>
                  <a:pt x="112" y="6658"/>
                </a:cubicBezTo>
                <a:cubicBezTo>
                  <a:pt x="170" y="6746"/>
                  <a:pt x="289" y="6820"/>
                  <a:pt x="376" y="6820"/>
                </a:cubicBezTo>
                <a:cubicBezTo>
                  <a:pt x="587" y="6820"/>
                  <a:pt x="746" y="6562"/>
                  <a:pt x="746" y="6220"/>
                </a:cubicBezTo>
                <a:cubicBezTo>
                  <a:pt x="746" y="5853"/>
                  <a:pt x="632" y="5699"/>
                  <a:pt x="365" y="5699"/>
                </a:cubicBezTo>
                <a:close/>
                <a:moveTo>
                  <a:pt x="6313" y="6356"/>
                </a:moveTo>
                <a:cubicBezTo>
                  <a:pt x="6260" y="6365"/>
                  <a:pt x="6202" y="6396"/>
                  <a:pt x="6142" y="6456"/>
                </a:cubicBezTo>
                <a:cubicBezTo>
                  <a:pt x="5941" y="6656"/>
                  <a:pt x="5931" y="6962"/>
                  <a:pt x="6120" y="7163"/>
                </a:cubicBezTo>
                <a:cubicBezTo>
                  <a:pt x="6329" y="7385"/>
                  <a:pt x="6543" y="7231"/>
                  <a:pt x="6569" y="6840"/>
                </a:cubicBezTo>
                <a:cubicBezTo>
                  <a:pt x="6590" y="6520"/>
                  <a:pt x="6474" y="6331"/>
                  <a:pt x="6313" y="6356"/>
                </a:cubicBezTo>
                <a:close/>
              </a:path>
            </a:pathLst>
          </a:custGeom>
          <a:ln w="12700">
            <a:miter lim="400000"/>
          </a:ln>
          <a:effectLst>
            <a:outerShdw blurRad="190500" dist="8455" dir="5400000" rotWithShape="0">
              <a:srgbClr val="000000"/>
            </a:outerShdw>
          </a:effectLst>
        </p:spPr>
      </p:pic>
      <p:sp>
        <p:nvSpPr>
          <p:cNvPr id="2321" name="8"/>
          <p:cNvSpPr txBox="1"/>
          <p:nvPr/>
        </p:nvSpPr>
        <p:spPr>
          <a:xfrm>
            <a:off x="671629" y="759245"/>
            <a:ext cx="492863" cy="10290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fontScale="92500"/>
          </a:bodyPr>
          <a:lstStyle>
            <a:lvl1pPr>
              <a:defRPr sz="6800" b="1" spc="0">
                <a:latin typeface="Helvetica Neue"/>
                <a:ea typeface="Helvetica Neue"/>
                <a:cs typeface="Helvetica Neue"/>
                <a:sym typeface="Helvetica Neue"/>
              </a:defRPr>
            </a:lvl1pPr>
          </a:lstStyle>
          <a:p>
            <a:r>
              <a:t>8</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3" name="The more you illustrate points with real examples and illustrations, the more believable your points will be."/>
          <p:cNvSpPr txBox="1">
            <a:spLocks noGrp="1"/>
          </p:cNvSpPr>
          <p:nvPr>
            <p:ph type="body" idx="1"/>
          </p:nvPr>
        </p:nvSpPr>
        <p:spPr>
          <a:prstGeom prst="rect">
            <a:avLst/>
          </a:prstGeom>
        </p:spPr>
        <p:txBody>
          <a:bodyPr/>
          <a:lstStyle/>
          <a:p>
            <a:r>
              <a:t>The more you illustrate points with real examples and illustrations, the more believable your points will be.</a:t>
            </a:r>
          </a:p>
        </p:txBody>
      </p:sp>
      <p:sp>
        <p:nvSpPr>
          <p:cNvPr id="2324" name="Find more places for examples, quotations, and metaphors"/>
          <p:cNvSpPr>
            <a:spLocks noGrp="1"/>
          </p:cNvSpPr>
          <p:nvPr>
            <p:ph type="title"/>
          </p:nvPr>
        </p:nvSpPr>
        <p:spPr>
          <a:xfrm>
            <a:off x="2036233" y="636620"/>
            <a:ext cx="10160001" cy="1787391"/>
          </a:xfrm>
          <a:prstGeom prst="rect">
            <a:avLst/>
          </a:prstGeom>
        </p:spPr>
        <p:txBody>
          <a:bodyPr/>
          <a:lstStyle>
            <a:lvl1pPr defTabSz="338835">
              <a:defRPr sz="4059" spc="202"/>
            </a:lvl1pPr>
          </a:lstStyle>
          <a:p>
            <a:r>
              <a:t>Find more places for examples, quotations, and metaphors</a:t>
            </a:r>
          </a:p>
        </p:txBody>
      </p:sp>
      <p:pic>
        <p:nvPicPr>
          <p:cNvPr id="2325" name="wave.jpg" descr="wave.jpg"/>
          <p:cNvPicPr>
            <a:picLocks noChangeAspect="1"/>
          </p:cNvPicPr>
          <p:nvPr/>
        </p:nvPicPr>
        <p:blipFill>
          <a:blip r:embed="rId2">
            <a:extLst/>
          </a:blip>
          <a:srcRect l="4728" t="5493" r="7" b="5518"/>
          <a:stretch>
            <a:fillRect/>
          </a:stretch>
        </p:blipFill>
        <p:spPr>
          <a:xfrm flipH="1">
            <a:off x="55816" y="106429"/>
            <a:ext cx="3135048" cy="2070923"/>
          </a:xfrm>
          <a:custGeom>
            <a:avLst/>
            <a:gdLst/>
            <a:ahLst/>
            <a:cxnLst>
              <a:cxn ang="0">
                <a:pos x="wd2" y="hd2"/>
              </a:cxn>
              <a:cxn ang="5400000">
                <a:pos x="wd2" y="hd2"/>
              </a:cxn>
              <a:cxn ang="10800000">
                <a:pos x="wd2" y="hd2"/>
              </a:cxn>
              <a:cxn ang="16200000">
                <a:pos x="wd2" y="hd2"/>
              </a:cxn>
            </a:cxnLst>
            <a:rect l="0" t="0" r="r" b="b"/>
            <a:pathLst>
              <a:path w="21475" h="21580" extrusionOk="0">
                <a:moveTo>
                  <a:pt x="12036" y="8"/>
                </a:moveTo>
                <a:cubicBezTo>
                  <a:pt x="11453" y="36"/>
                  <a:pt x="10900" y="133"/>
                  <a:pt x="10541" y="294"/>
                </a:cubicBezTo>
                <a:cubicBezTo>
                  <a:pt x="9916" y="572"/>
                  <a:pt x="10007" y="575"/>
                  <a:pt x="8964" y="294"/>
                </a:cubicBezTo>
                <a:cubicBezTo>
                  <a:pt x="8314" y="118"/>
                  <a:pt x="7827" y="55"/>
                  <a:pt x="7053" y="50"/>
                </a:cubicBezTo>
                <a:cubicBezTo>
                  <a:pt x="6089" y="43"/>
                  <a:pt x="5988" y="60"/>
                  <a:pt x="5677" y="285"/>
                </a:cubicBezTo>
                <a:cubicBezTo>
                  <a:pt x="5406" y="482"/>
                  <a:pt x="5213" y="534"/>
                  <a:pt x="4671" y="558"/>
                </a:cubicBezTo>
                <a:cubicBezTo>
                  <a:pt x="3327" y="618"/>
                  <a:pt x="2320" y="1251"/>
                  <a:pt x="1558" y="2506"/>
                </a:cubicBezTo>
                <a:cubicBezTo>
                  <a:pt x="1212" y="3077"/>
                  <a:pt x="1062" y="3255"/>
                  <a:pt x="925" y="3255"/>
                </a:cubicBezTo>
                <a:cubicBezTo>
                  <a:pt x="826" y="3255"/>
                  <a:pt x="746" y="3273"/>
                  <a:pt x="746" y="3296"/>
                </a:cubicBezTo>
                <a:cubicBezTo>
                  <a:pt x="746" y="3319"/>
                  <a:pt x="728" y="3405"/>
                  <a:pt x="708" y="3486"/>
                </a:cubicBezTo>
                <a:cubicBezTo>
                  <a:pt x="687" y="3568"/>
                  <a:pt x="723" y="3712"/>
                  <a:pt x="786" y="3809"/>
                </a:cubicBezTo>
                <a:cubicBezTo>
                  <a:pt x="874" y="3942"/>
                  <a:pt x="899" y="4129"/>
                  <a:pt x="887" y="4578"/>
                </a:cubicBezTo>
                <a:cubicBezTo>
                  <a:pt x="863" y="5461"/>
                  <a:pt x="1079" y="5986"/>
                  <a:pt x="1651" y="6435"/>
                </a:cubicBezTo>
                <a:cubicBezTo>
                  <a:pt x="2056" y="6753"/>
                  <a:pt x="2538" y="6918"/>
                  <a:pt x="3065" y="6919"/>
                </a:cubicBezTo>
                <a:cubicBezTo>
                  <a:pt x="4046" y="6921"/>
                  <a:pt x="4580" y="6423"/>
                  <a:pt x="5166" y="4954"/>
                </a:cubicBezTo>
                <a:cubicBezTo>
                  <a:pt x="5349" y="4495"/>
                  <a:pt x="5615" y="3950"/>
                  <a:pt x="5756" y="3743"/>
                </a:cubicBezTo>
                <a:cubicBezTo>
                  <a:pt x="6007" y="3373"/>
                  <a:pt x="6507" y="2969"/>
                  <a:pt x="6525" y="3122"/>
                </a:cubicBezTo>
                <a:cubicBezTo>
                  <a:pt x="6531" y="3165"/>
                  <a:pt x="6538" y="3463"/>
                  <a:pt x="6542" y="3784"/>
                </a:cubicBezTo>
                <a:cubicBezTo>
                  <a:pt x="6548" y="4274"/>
                  <a:pt x="6577" y="4413"/>
                  <a:pt x="6729" y="4644"/>
                </a:cubicBezTo>
                <a:cubicBezTo>
                  <a:pt x="6877" y="4868"/>
                  <a:pt x="6988" y="4930"/>
                  <a:pt x="7319" y="4967"/>
                </a:cubicBezTo>
                <a:cubicBezTo>
                  <a:pt x="7687" y="5007"/>
                  <a:pt x="7737" y="5037"/>
                  <a:pt x="7827" y="5302"/>
                </a:cubicBezTo>
                <a:cubicBezTo>
                  <a:pt x="7983" y="5760"/>
                  <a:pt x="8344" y="5654"/>
                  <a:pt x="8344" y="5149"/>
                </a:cubicBezTo>
                <a:cubicBezTo>
                  <a:pt x="8344" y="4823"/>
                  <a:pt x="8372" y="4791"/>
                  <a:pt x="8964" y="4504"/>
                </a:cubicBezTo>
                <a:lnTo>
                  <a:pt x="9434" y="4276"/>
                </a:lnTo>
                <a:lnTo>
                  <a:pt x="9701" y="4545"/>
                </a:lnTo>
                <a:cubicBezTo>
                  <a:pt x="10100" y="4945"/>
                  <a:pt x="10682" y="5893"/>
                  <a:pt x="10891" y="6481"/>
                </a:cubicBezTo>
                <a:cubicBezTo>
                  <a:pt x="11130" y="7152"/>
                  <a:pt x="11239" y="8296"/>
                  <a:pt x="11188" y="9620"/>
                </a:cubicBezTo>
                <a:cubicBezTo>
                  <a:pt x="11124" y="11265"/>
                  <a:pt x="10863" y="12569"/>
                  <a:pt x="10312" y="14003"/>
                </a:cubicBezTo>
                <a:cubicBezTo>
                  <a:pt x="9925" y="15010"/>
                  <a:pt x="8678" y="16892"/>
                  <a:pt x="7857" y="17709"/>
                </a:cubicBezTo>
                <a:cubicBezTo>
                  <a:pt x="6256" y="19303"/>
                  <a:pt x="4261" y="20451"/>
                  <a:pt x="1719" y="21245"/>
                </a:cubicBezTo>
                <a:lnTo>
                  <a:pt x="645" y="21580"/>
                </a:lnTo>
                <a:lnTo>
                  <a:pt x="10609" y="21563"/>
                </a:lnTo>
                <a:lnTo>
                  <a:pt x="20572" y="21543"/>
                </a:lnTo>
                <a:lnTo>
                  <a:pt x="20787" y="20554"/>
                </a:lnTo>
                <a:cubicBezTo>
                  <a:pt x="21083" y="19198"/>
                  <a:pt x="21262" y="17795"/>
                  <a:pt x="21317" y="16369"/>
                </a:cubicBezTo>
                <a:cubicBezTo>
                  <a:pt x="21343" y="15709"/>
                  <a:pt x="21389" y="15145"/>
                  <a:pt x="21420" y="15116"/>
                </a:cubicBezTo>
                <a:cubicBezTo>
                  <a:pt x="21461" y="15078"/>
                  <a:pt x="21477" y="14663"/>
                  <a:pt x="21475" y="14252"/>
                </a:cubicBezTo>
                <a:cubicBezTo>
                  <a:pt x="21472" y="13840"/>
                  <a:pt x="21450" y="13430"/>
                  <a:pt x="21409" y="13391"/>
                </a:cubicBezTo>
                <a:cubicBezTo>
                  <a:pt x="21372" y="13357"/>
                  <a:pt x="21341" y="13108"/>
                  <a:pt x="21341" y="12841"/>
                </a:cubicBezTo>
                <a:cubicBezTo>
                  <a:pt x="21341" y="12574"/>
                  <a:pt x="21295" y="11926"/>
                  <a:pt x="21235" y="11398"/>
                </a:cubicBezTo>
                <a:cubicBezTo>
                  <a:pt x="20846" y="7943"/>
                  <a:pt x="19760" y="5074"/>
                  <a:pt x="18095" y="3106"/>
                </a:cubicBezTo>
                <a:cubicBezTo>
                  <a:pt x="16728" y="1488"/>
                  <a:pt x="15346" y="555"/>
                  <a:pt x="13705" y="140"/>
                </a:cubicBezTo>
                <a:cubicBezTo>
                  <a:pt x="13230" y="21"/>
                  <a:pt x="12619" y="-20"/>
                  <a:pt x="12036" y="8"/>
                </a:cubicBezTo>
                <a:close/>
                <a:moveTo>
                  <a:pt x="5848" y="4495"/>
                </a:moveTo>
                <a:cubicBezTo>
                  <a:pt x="5817" y="4501"/>
                  <a:pt x="5787" y="4519"/>
                  <a:pt x="5764" y="4553"/>
                </a:cubicBezTo>
                <a:cubicBezTo>
                  <a:pt x="5725" y="4612"/>
                  <a:pt x="5716" y="4713"/>
                  <a:pt x="5742" y="4777"/>
                </a:cubicBezTo>
                <a:cubicBezTo>
                  <a:pt x="5802" y="4922"/>
                  <a:pt x="5990" y="4877"/>
                  <a:pt x="6028" y="4706"/>
                </a:cubicBezTo>
                <a:cubicBezTo>
                  <a:pt x="6055" y="4581"/>
                  <a:pt x="5944" y="4479"/>
                  <a:pt x="5848" y="4495"/>
                </a:cubicBezTo>
                <a:close/>
                <a:moveTo>
                  <a:pt x="216" y="4578"/>
                </a:moveTo>
                <a:cubicBezTo>
                  <a:pt x="133" y="4578"/>
                  <a:pt x="74" y="4645"/>
                  <a:pt x="74" y="4739"/>
                </a:cubicBezTo>
                <a:cubicBezTo>
                  <a:pt x="74" y="4834"/>
                  <a:pt x="119" y="4883"/>
                  <a:pt x="186" y="4863"/>
                </a:cubicBezTo>
                <a:cubicBezTo>
                  <a:pt x="354" y="4814"/>
                  <a:pt x="379" y="4578"/>
                  <a:pt x="216" y="4578"/>
                </a:cubicBezTo>
                <a:close/>
                <a:moveTo>
                  <a:pt x="9266" y="4901"/>
                </a:moveTo>
                <a:cubicBezTo>
                  <a:pt x="9203" y="4909"/>
                  <a:pt x="9139" y="4940"/>
                  <a:pt x="9078" y="4992"/>
                </a:cubicBezTo>
                <a:cubicBezTo>
                  <a:pt x="8855" y="5181"/>
                  <a:pt x="8793" y="5778"/>
                  <a:pt x="8969" y="6046"/>
                </a:cubicBezTo>
                <a:cubicBezTo>
                  <a:pt x="9043" y="6158"/>
                  <a:pt x="9165" y="6207"/>
                  <a:pt x="9323" y="6187"/>
                </a:cubicBezTo>
                <a:cubicBezTo>
                  <a:pt x="9632" y="6147"/>
                  <a:pt x="9799" y="5764"/>
                  <a:pt x="9698" y="5327"/>
                </a:cubicBezTo>
                <a:cubicBezTo>
                  <a:pt x="9631" y="5038"/>
                  <a:pt x="9454" y="4875"/>
                  <a:pt x="9266" y="4901"/>
                </a:cubicBezTo>
                <a:close/>
                <a:moveTo>
                  <a:pt x="365" y="5699"/>
                </a:moveTo>
                <a:cubicBezTo>
                  <a:pt x="36" y="5699"/>
                  <a:pt x="-123" y="6301"/>
                  <a:pt x="112" y="6658"/>
                </a:cubicBezTo>
                <a:cubicBezTo>
                  <a:pt x="170" y="6746"/>
                  <a:pt x="289" y="6820"/>
                  <a:pt x="376" y="6820"/>
                </a:cubicBezTo>
                <a:cubicBezTo>
                  <a:pt x="587" y="6820"/>
                  <a:pt x="746" y="6562"/>
                  <a:pt x="746" y="6220"/>
                </a:cubicBezTo>
                <a:cubicBezTo>
                  <a:pt x="746" y="5853"/>
                  <a:pt x="632" y="5699"/>
                  <a:pt x="365" y="5699"/>
                </a:cubicBezTo>
                <a:close/>
                <a:moveTo>
                  <a:pt x="6313" y="6356"/>
                </a:moveTo>
                <a:cubicBezTo>
                  <a:pt x="6260" y="6365"/>
                  <a:pt x="6202" y="6396"/>
                  <a:pt x="6142" y="6456"/>
                </a:cubicBezTo>
                <a:cubicBezTo>
                  <a:pt x="5941" y="6656"/>
                  <a:pt x="5931" y="6962"/>
                  <a:pt x="6120" y="7163"/>
                </a:cubicBezTo>
                <a:cubicBezTo>
                  <a:pt x="6329" y="7385"/>
                  <a:pt x="6543" y="7231"/>
                  <a:pt x="6569" y="6840"/>
                </a:cubicBezTo>
                <a:cubicBezTo>
                  <a:pt x="6590" y="6520"/>
                  <a:pt x="6474" y="6331"/>
                  <a:pt x="6313" y="6356"/>
                </a:cubicBezTo>
                <a:close/>
              </a:path>
            </a:pathLst>
          </a:custGeom>
          <a:ln w="12700">
            <a:miter lim="400000"/>
          </a:ln>
          <a:effectLst>
            <a:outerShdw blurRad="190500" dist="8455" dir="5400000" rotWithShape="0">
              <a:srgbClr val="000000"/>
            </a:outerShdw>
          </a:effectLst>
        </p:spPr>
      </p:pic>
      <p:sp>
        <p:nvSpPr>
          <p:cNvPr id="2326" name="9"/>
          <p:cNvSpPr txBox="1"/>
          <p:nvPr/>
        </p:nvSpPr>
        <p:spPr>
          <a:xfrm>
            <a:off x="671629" y="759245"/>
            <a:ext cx="492863" cy="10290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fontScale="92500"/>
          </a:bodyPr>
          <a:lstStyle>
            <a:lvl1pPr>
              <a:defRPr sz="6800" b="1" spc="0">
                <a:latin typeface="Helvetica Neue"/>
                <a:ea typeface="Helvetica Neue"/>
                <a:cs typeface="Helvetica Neue"/>
                <a:sym typeface="Helvetica Neue"/>
              </a:defRPr>
            </a:lvl1pPr>
          </a:lstStyle>
          <a:p>
            <a:r>
              <a:t>9</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8" name="Make sure they are both present and work well.…"/>
          <p:cNvSpPr txBox="1">
            <a:spLocks noGrp="1"/>
          </p:cNvSpPr>
          <p:nvPr>
            <p:ph type="body" idx="1"/>
          </p:nvPr>
        </p:nvSpPr>
        <p:spPr>
          <a:prstGeom prst="rect">
            <a:avLst/>
          </a:prstGeom>
        </p:spPr>
        <p:txBody>
          <a:bodyPr/>
          <a:lstStyle/>
          <a:p>
            <a:r>
              <a:t>Make sure they are both present and work well.</a:t>
            </a:r>
          </a:p>
          <a:p>
            <a:r>
              <a:t>For transitions, ask whether the relationship between the points makes sense and whether readers will find it clearly. </a:t>
            </a:r>
          </a:p>
          <a:p>
            <a:r>
              <a:t>For signposts, eliminate unnecessary pointers. </a:t>
            </a:r>
          </a:p>
          <a:p>
            <a:r>
              <a:t>Once you have the manuscript written, add in signposts to parts you wrote before you knew what you would say.</a:t>
            </a:r>
          </a:p>
        </p:txBody>
      </p:sp>
      <p:sp>
        <p:nvSpPr>
          <p:cNvPr id="2329" name="Scrutinize every transition and signpost"/>
          <p:cNvSpPr>
            <a:spLocks noGrp="1"/>
          </p:cNvSpPr>
          <p:nvPr>
            <p:ph type="title"/>
          </p:nvPr>
        </p:nvSpPr>
        <p:spPr>
          <a:xfrm>
            <a:off x="2036233" y="636620"/>
            <a:ext cx="10160001" cy="1534749"/>
          </a:xfrm>
          <a:prstGeom prst="rect">
            <a:avLst/>
          </a:prstGeom>
        </p:spPr>
        <p:txBody>
          <a:bodyPr/>
          <a:lstStyle>
            <a:lvl1pPr defTabSz="408940">
              <a:defRPr sz="4900" spc="244"/>
            </a:lvl1pPr>
          </a:lstStyle>
          <a:p>
            <a:r>
              <a:t>Scrutinize every transition and signpost</a:t>
            </a:r>
          </a:p>
        </p:txBody>
      </p:sp>
      <p:pic>
        <p:nvPicPr>
          <p:cNvPr id="2330" name="wave.jpg" descr="wave.jpg"/>
          <p:cNvPicPr>
            <a:picLocks noChangeAspect="1"/>
          </p:cNvPicPr>
          <p:nvPr/>
        </p:nvPicPr>
        <p:blipFill>
          <a:blip r:embed="rId2">
            <a:extLst/>
          </a:blip>
          <a:srcRect l="4728" t="5493" r="7" b="5518"/>
          <a:stretch>
            <a:fillRect/>
          </a:stretch>
        </p:blipFill>
        <p:spPr>
          <a:xfrm flipH="1">
            <a:off x="55816" y="106429"/>
            <a:ext cx="3135048" cy="2070923"/>
          </a:xfrm>
          <a:custGeom>
            <a:avLst/>
            <a:gdLst/>
            <a:ahLst/>
            <a:cxnLst>
              <a:cxn ang="0">
                <a:pos x="wd2" y="hd2"/>
              </a:cxn>
              <a:cxn ang="5400000">
                <a:pos x="wd2" y="hd2"/>
              </a:cxn>
              <a:cxn ang="10800000">
                <a:pos x="wd2" y="hd2"/>
              </a:cxn>
              <a:cxn ang="16200000">
                <a:pos x="wd2" y="hd2"/>
              </a:cxn>
            </a:cxnLst>
            <a:rect l="0" t="0" r="r" b="b"/>
            <a:pathLst>
              <a:path w="21475" h="21580" extrusionOk="0">
                <a:moveTo>
                  <a:pt x="12036" y="8"/>
                </a:moveTo>
                <a:cubicBezTo>
                  <a:pt x="11453" y="36"/>
                  <a:pt x="10900" y="133"/>
                  <a:pt x="10541" y="294"/>
                </a:cubicBezTo>
                <a:cubicBezTo>
                  <a:pt x="9916" y="572"/>
                  <a:pt x="10007" y="575"/>
                  <a:pt x="8964" y="294"/>
                </a:cubicBezTo>
                <a:cubicBezTo>
                  <a:pt x="8314" y="118"/>
                  <a:pt x="7827" y="55"/>
                  <a:pt x="7053" y="50"/>
                </a:cubicBezTo>
                <a:cubicBezTo>
                  <a:pt x="6089" y="43"/>
                  <a:pt x="5988" y="60"/>
                  <a:pt x="5677" y="285"/>
                </a:cubicBezTo>
                <a:cubicBezTo>
                  <a:pt x="5406" y="482"/>
                  <a:pt x="5213" y="534"/>
                  <a:pt x="4671" y="558"/>
                </a:cubicBezTo>
                <a:cubicBezTo>
                  <a:pt x="3327" y="618"/>
                  <a:pt x="2320" y="1251"/>
                  <a:pt x="1558" y="2506"/>
                </a:cubicBezTo>
                <a:cubicBezTo>
                  <a:pt x="1212" y="3077"/>
                  <a:pt x="1062" y="3255"/>
                  <a:pt x="925" y="3255"/>
                </a:cubicBezTo>
                <a:cubicBezTo>
                  <a:pt x="826" y="3255"/>
                  <a:pt x="746" y="3273"/>
                  <a:pt x="746" y="3296"/>
                </a:cubicBezTo>
                <a:cubicBezTo>
                  <a:pt x="746" y="3319"/>
                  <a:pt x="728" y="3405"/>
                  <a:pt x="708" y="3486"/>
                </a:cubicBezTo>
                <a:cubicBezTo>
                  <a:pt x="687" y="3568"/>
                  <a:pt x="723" y="3712"/>
                  <a:pt x="786" y="3809"/>
                </a:cubicBezTo>
                <a:cubicBezTo>
                  <a:pt x="874" y="3942"/>
                  <a:pt x="899" y="4129"/>
                  <a:pt x="887" y="4578"/>
                </a:cubicBezTo>
                <a:cubicBezTo>
                  <a:pt x="863" y="5461"/>
                  <a:pt x="1079" y="5986"/>
                  <a:pt x="1651" y="6435"/>
                </a:cubicBezTo>
                <a:cubicBezTo>
                  <a:pt x="2056" y="6753"/>
                  <a:pt x="2538" y="6918"/>
                  <a:pt x="3065" y="6919"/>
                </a:cubicBezTo>
                <a:cubicBezTo>
                  <a:pt x="4046" y="6921"/>
                  <a:pt x="4580" y="6423"/>
                  <a:pt x="5166" y="4954"/>
                </a:cubicBezTo>
                <a:cubicBezTo>
                  <a:pt x="5349" y="4495"/>
                  <a:pt x="5615" y="3950"/>
                  <a:pt x="5756" y="3743"/>
                </a:cubicBezTo>
                <a:cubicBezTo>
                  <a:pt x="6007" y="3373"/>
                  <a:pt x="6507" y="2969"/>
                  <a:pt x="6525" y="3122"/>
                </a:cubicBezTo>
                <a:cubicBezTo>
                  <a:pt x="6531" y="3165"/>
                  <a:pt x="6538" y="3463"/>
                  <a:pt x="6542" y="3784"/>
                </a:cubicBezTo>
                <a:cubicBezTo>
                  <a:pt x="6548" y="4274"/>
                  <a:pt x="6577" y="4413"/>
                  <a:pt x="6729" y="4644"/>
                </a:cubicBezTo>
                <a:cubicBezTo>
                  <a:pt x="6877" y="4868"/>
                  <a:pt x="6988" y="4930"/>
                  <a:pt x="7319" y="4967"/>
                </a:cubicBezTo>
                <a:cubicBezTo>
                  <a:pt x="7687" y="5007"/>
                  <a:pt x="7737" y="5037"/>
                  <a:pt x="7827" y="5302"/>
                </a:cubicBezTo>
                <a:cubicBezTo>
                  <a:pt x="7983" y="5760"/>
                  <a:pt x="8344" y="5654"/>
                  <a:pt x="8344" y="5149"/>
                </a:cubicBezTo>
                <a:cubicBezTo>
                  <a:pt x="8344" y="4823"/>
                  <a:pt x="8372" y="4791"/>
                  <a:pt x="8964" y="4504"/>
                </a:cubicBezTo>
                <a:lnTo>
                  <a:pt x="9434" y="4276"/>
                </a:lnTo>
                <a:lnTo>
                  <a:pt x="9701" y="4545"/>
                </a:lnTo>
                <a:cubicBezTo>
                  <a:pt x="10100" y="4945"/>
                  <a:pt x="10682" y="5893"/>
                  <a:pt x="10891" y="6481"/>
                </a:cubicBezTo>
                <a:cubicBezTo>
                  <a:pt x="11130" y="7152"/>
                  <a:pt x="11239" y="8296"/>
                  <a:pt x="11188" y="9620"/>
                </a:cubicBezTo>
                <a:cubicBezTo>
                  <a:pt x="11124" y="11265"/>
                  <a:pt x="10863" y="12569"/>
                  <a:pt x="10312" y="14003"/>
                </a:cubicBezTo>
                <a:cubicBezTo>
                  <a:pt x="9925" y="15010"/>
                  <a:pt x="8678" y="16892"/>
                  <a:pt x="7857" y="17709"/>
                </a:cubicBezTo>
                <a:cubicBezTo>
                  <a:pt x="6256" y="19303"/>
                  <a:pt x="4261" y="20451"/>
                  <a:pt x="1719" y="21245"/>
                </a:cubicBezTo>
                <a:lnTo>
                  <a:pt x="645" y="21580"/>
                </a:lnTo>
                <a:lnTo>
                  <a:pt x="10609" y="21563"/>
                </a:lnTo>
                <a:lnTo>
                  <a:pt x="20572" y="21543"/>
                </a:lnTo>
                <a:lnTo>
                  <a:pt x="20787" y="20554"/>
                </a:lnTo>
                <a:cubicBezTo>
                  <a:pt x="21083" y="19198"/>
                  <a:pt x="21262" y="17795"/>
                  <a:pt x="21317" y="16369"/>
                </a:cubicBezTo>
                <a:cubicBezTo>
                  <a:pt x="21343" y="15709"/>
                  <a:pt x="21389" y="15145"/>
                  <a:pt x="21420" y="15116"/>
                </a:cubicBezTo>
                <a:cubicBezTo>
                  <a:pt x="21461" y="15078"/>
                  <a:pt x="21477" y="14663"/>
                  <a:pt x="21475" y="14252"/>
                </a:cubicBezTo>
                <a:cubicBezTo>
                  <a:pt x="21472" y="13840"/>
                  <a:pt x="21450" y="13430"/>
                  <a:pt x="21409" y="13391"/>
                </a:cubicBezTo>
                <a:cubicBezTo>
                  <a:pt x="21372" y="13357"/>
                  <a:pt x="21341" y="13108"/>
                  <a:pt x="21341" y="12841"/>
                </a:cubicBezTo>
                <a:cubicBezTo>
                  <a:pt x="21341" y="12574"/>
                  <a:pt x="21295" y="11926"/>
                  <a:pt x="21235" y="11398"/>
                </a:cubicBezTo>
                <a:cubicBezTo>
                  <a:pt x="20846" y="7943"/>
                  <a:pt x="19760" y="5074"/>
                  <a:pt x="18095" y="3106"/>
                </a:cubicBezTo>
                <a:cubicBezTo>
                  <a:pt x="16728" y="1488"/>
                  <a:pt x="15346" y="555"/>
                  <a:pt x="13705" y="140"/>
                </a:cubicBezTo>
                <a:cubicBezTo>
                  <a:pt x="13230" y="21"/>
                  <a:pt x="12619" y="-20"/>
                  <a:pt x="12036" y="8"/>
                </a:cubicBezTo>
                <a:close/>
                <a:moveTo>
                  <a:pt x="5848" y="4495"/>
                </a:moveTo>
                <a:cubicBezTo>
                  <a:pt x="5817" y="4501"/>
                  <a:pt x="5787" y="4519"/>
                  <a:pt x="5764" y="4553"/>
                </a:cubicBezTo>
                <a:cubicBezTo>
                  <a:pt x="5725" y="4612"/>
                  <a:pt x="5716" y="4713"/>
                  <a:pt x="5742" y="4777"/>
                </a:cubicBezTo>
                <a:cubicBezTo>
                  <a:pt x="5802" y="4922"/>
                  <a:pt x="5990" y="4877"/>
                  <a:pt x="6028" y="4706"/>
                </a:cubicBezTo>
                <a:cubicBezTo>
                  <a:pt x="6055" y="4581"/>
                  <a:pt x="5944" y="4479"/>
                  <a:pt x="5848" y="4495"/>
                </a:cubicBezTo>
                <a:close/>
                <a:moveTo>
                  <a:pt x="216" y="4578"/>
                </a:moveTo>
                <a:cubicBezTo>
                  <a:pt x="133" y="4578"/>
                  <a:pt x="74" y="4645"/>
                  <a:pt x="74" y="4739"/>
                </a:cubicBezTo>
                <a:cubicBezTo>
                  <a:pt x="74" y="4834"/>
                  <a:pt x="119" y="4883"/>
                  <a:pt x="186" y="4863"/>
                </a:cubicBezTo>
                <a:cubicBezTo>
                  <a:pt x="354" y="4814"/>
                  <a:pt x="379" y="4578"/>
                  <a:pt x="216" y="4578"/>
                </a:cubicBezTo>
                <a:close/>
                <a:moveTo>
                  <a:pt x="9266" y="4901"/>
                </a:moveTo>
                <a:cubicBezTo>
                  <a:pt x="9203" y="4909"/>
                  <a:pt x="9139" y="4940"/>
                  <a:pt x="9078" y="4992"/>
                </a:cubicBezTo>
                <a:cubicBezTo>
                  <a:pt x="8855" y="5181"/>
                  <a:pt x="8793" y="5778"/>
                  <a:pt x="8969" y="6046"/>
                </a:cubicBezTo>
                <a:cubicBezTo>
                  <a:pt x="9043" y="6158"/>
                  <a:pt x="9165" y="6207"/>
                  <a:pt x="9323" y="6187"/>
                </a:cubicBezTo>
                <a:cubicBezTo>
                  <a:pt x="9632" y="6147"/>
                  <a:pt x="9799" y="5764"/>
                  <a:pt x="9698" y="5327"/>
                </a:cubicBezTo>
                <a:cubicBezTo>
                  <a:pt x="9631" y="5038"/>
                  <a:pt x="9454" y="4875"/>
                  <a:pt x="9266" y="4901"/>
                </a:cubicBezTo>
                <a:close/>
                <a:moveTo>
                  <a:pt x="365" y="5699"/>
                </a:moveTo>
                <a:cubicBezTo>
                  <a:pt x="36" y="5699"/>
                  <a:pt x="-123" y="6301"/>
                  <a:pt x="112" y="6658"/>
                </a:cubicBezTo>
                <a:cubicBezTo>
                  <a:pt x="170" y="6746"/>
                  <a:pt x="289" y="6820"/>
                  <a:pt x="376" y="6820"/>
                </a:cubicBezTo>
                <a:cubicBezTo>
                  <a:pt x="587" y="6820"/>
                  <a:pt x="746" y="6562"/>
                  <a:pt x="746" y="6220"/>
                </a:cubicBezTo>
                <a:cubicBezTo>
                  <a:pt x="746" y="5853"/>
                  <a:pt x="632" y="5699"/>
                  <a:pt x="365" y="5699"/>
                </a:cubicBezTo>
                <a:close/>
                <a:moveTo>
                  <a:pt x="6313" y="6356"/>
                </a:moveTo>
                <a:cubicBezTo>
                  <a:pt x="6260" y="6365"/>
                  <a:pt x="6202" y="6396"/>
                  <a:pt x="6142" y="6456"/>
                </a:cubicBezTo>
                <a:cubicBezTo>
                  <a:pt x="5941" y="6656"/>
                  <a:pt x="5931" y="6962"/>
                  <a:pt x="6120" y="7163"/>
                </a:cubicBezTo>
                <a:cubicBezTo>
                  <a:pt x="6329" y="7385"/>
                  <a:pt x="6543" y="7231"/>
                  <a:pt x="6569" y="6840"/>
                </a:cubicBezTo>
                <a:cubicBezTo>
                  <a:pt x="6590" y="6520"/>
                  <a:pt x="6474" y="6331"/>
                  <a:pt x="6313" y="6356"/>
                </a:cubicBezTo>
                <a:close/>
              </a:path>
            </a:pathLst>
          </a:custGeom>
          <a:ln w="12700">
            <a:miter lim="400000"/>
          </a:ln>
          <a:effectLst>
            <a:outerShdw blurRad="190500" dist="8455" dir="5400000" rotWithShape="0">
              <a:srgbClr val="000000"/>
            </a:outerShdw>
          </a:effectLst>
        </p:spPr>
      </p:pic>
      <p:sp>
        <p:nvSpPr>
          <p:cNvPr id="2331" name="10"/>
          <p:cNvSpPr txBox="1"/>
          <p:nvPr/>
        </p:nvSpPr>
        <p:spPr>
          <a:xfrm>
            <a:off x="431548" y="759245"/>
            <a:ext cx="973024" cy="10290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fontScale="92500"/>
          </a:bodyPr>
          <a:lstStyle>
            <a:lvl1pPr>
              <a:defRPr sz="6800" b="1" spc="0">
                <a:latin typeface="Helvetica Neue"/>
                <a:ea typeface="Helvetica Neue"/>
                <a:cs typeface="Helvetica Neue"/>
                <a:sym typeface="Helvetica Neue"/>
              </a:defRPr>
            </a:lvl1pPr>
          </a:lstStyle>
          <a:p>
            <a:r>
              <a:t>10</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3" name="Metaphors are “dead” when they are so common that no one remembers they are metaphors anymore (e.g., kick the bucket or beyond the pale)…"/>
          <p:cNvSpPr txBox="1">
            <a:spLocks noGrp="1"/>
          </p:cNvSpPr>
          <p:nvPr>
            <p:ph type="body" idx="1"/>
          </p:nvPr>
        </p:nvSpPr>
        <p:spPr>
          <a:prstGeom prst="rect">
            <a:avLst/>
          </a:prstGeom>
        </p:spPr>
        <p:txBody>
          <a:bodyPr/>
          <a:lstStyle/>
          <a:p>
            <a:r>
              <a:t>Metaphors are “dead” when they are so common that no one remembers they are metaphors anymore (e.g., </a:t>
            </a:r>
            <a:r>
              <a:rPr i="1"/>
              <a:t>kick the bucket</a:t>
            </a:r>
            <a:r>
              <a:t> or </a:t>
            </a:r>
            <a:r>
              <a:rPr i="1"/>
              <a:t>beyond the pale</a:t>
            </a:r>
            <a:r>
              <a:t>)</a:t>
            </a:r>
          </a:p>
          <a:p>
            <a:r>
              <a:t>Look for substitutes that still act like metaphors</a:t>
            </a:r>
          </a:p>
        </p:txBody>
      </p:sp>
      <p:sp>
        <p:nvSpPr>
          <p:cNvPr id="2334" name="Look for dead metaphors, and either reanimate or bury them"/>
          <p:cNvSpPr>
            <a:spLocks noGrp="1"/>
          </p:cNvSpPr>
          <p:nvPr>
            <p:ph type="title"/>
          </p:nvPr>
        </p:nvSpPr>
        <p:spPr>
          <a:xfrm>
            <a:off x="2036233" y="636620"/>
            <a:ext cx="10160001" cy="1672950"/>
          </a:xfrm>
          <a:prstGeom prst="rect">
            <a:avLst/>
          </a:prstGeom>
        </p:spPr>
        <p:txBody>
          <a:bodyPr/>
          <a:lstStyle>
            <a:lvl1pPr defTabSz="344677">
              <a:defRPr sz="4130" spc="206"/>
            </a:lvl1pPr>
          </a:lstStyle>
          <a:p>
            <a:r>
              <a:t>Look for dead metaphors, and either reanimate or bury them</a:t>
            </a:r>
          </a:p>
        </p:txBody>
      </p:sp>
      <p:pic>
        <p:nvPicPr>
          <p:cNvPr id="2335" name="wave.jpg" descr="wave.jpg"/>
          <p:cNvPicPr>
            <a:picLocks noChangeAspect="1"/>
          </p:cNvPicPr>
          <p:nvPr/>
        </p:nvPicPr>
        <p:blipFill>
          <a:blip r:embed="rId2">
            <a:extLst/>
          </a:blip>
          <a:srcRect l="4728" t="5493" r="7" b="5518"/>
          <a:stretch>
            <a:fillRect/>
          </a:stretch>
        </p:blipFill>
        <p:spPr>
          <a:xfrm flipH="1">
            <a:off x="55816" y="106429"/>
            <a:ext cx="3135048" cy="2070923"/>
          </a:xfrm>
          <a:custGeom>
            <a:avLst/>
            <a:gdLst/>
            <a:ahLst/>
            <a:cxnLst>
              <a:cxn ang="0">
                <a:pos x="wd2" y="hd2"/>
              </a:cxn>
              <a:cxn ang="5400000">
                <a:pos x="wd2" y="hd2"/>
              </a:cxn>
              <a:cxn ang="10800000">
                <a:pos x="wd2" y="hd2"/>
              </a:cxn>
              <a:cxn ang="16200000">
                <a:pos x="wd2" y="hd2"/>
              </a:cxn>
            </a:cxnLst>
            <a:rect l="0" t="0" r="r" b="b"/>
            <a:pathLst>
              <a:path w="21475" h="21580" extrusionOk="0">
                <a:moveTo>
                  <a:pt x="12036" y="8"/>
                </a:moveTo>
                <a:cubicBezTo>
                  <a:pt x="11453" y="36"/>
                  <a:pt x="10900" y="133"/>
                  <a:pt x="10541" y="294"/>
                </a:cubicBezTo>
                <a:cubicBezTo>
                  <a:pt x="9916" y="572"/>
                  <a:pt x="10007" y="575"/>
                  <a:pt x="8964" y="294"/>
                </a:cubicBezTo>
                <a:cubicBezTo>
                  <a:pt x="8314" y="118"/>
                  <a:pt x="7827" y="55"/>
                  <a:pt x="7053" y="50"/>
                </a:cubicBezTo>
                <a:cubicBezTo>
                  <a:pt x="6089" y="43"/>
                  <a:pt x="5988" y="60"/>
                  <a:pt x="5677" y="285"/>
                </a:cubicBezTo>
                <a:cubicBezTo>
                  <a:pt x="5406" y="482"/>
                  <a:pt x="5213" y="534"/>
                  <a:pt x="4671" y="558"/>
                </a:cubicBezTo>
                <a:cubicBezTo>
                  <a:pt x="3327" y="618"/>
                  <a:pt x="2320" y="1251"/>
                  <a:pt x="1558" y="2506"/>
                </a:cubicBezTo>
                <a:cubicBezTo>
                  <a:pt x="1212" y="3077"/>
                  <a:pt x="1062" y="3255"/>
                  <a:pt x="925" y="3255"/>
                </a:cubicBezTo>
                <a:cubicBezTo>
                  <a:pt x="826" y="3255"/>
                  <a:pt x="746" y="3273"/>
                  <a:pt x="746" y="3296"/>
                </a:cubicBezTo>
                <a:cubicBezTo>
                  <a:pt x="746" y="3319"/>
                  <a:pt x="728" y="3405"/>
                  <a:pt x="708" y="3486"/>
                </a:cubicBezTo>
                <a:cubicBezTo>
                  <a:pt x="687" y="3568"/>
                  <a:pt x="723" y="3712"/>
                  <a:pt x="786" y="3809"/>
                </a:cubicBezTo>
                <a:cubicBezTo>
                  <a:pt x="874" y="3942"/>
                  <a:pt x="899" y="4129"/>
                  <a:pt x="887" y="4578"/>
                </a:cubicBezTo>
                <a:cubicBezTo>
                  <a:pt x="863" y="5461"/>
                  <a:pt x="1079" y="5986"/>
                  <a:pt x="1651" y="6435"/>
                </a:cubicBezTo>
                <a:cubicBezTo>
                  <a:pt x="2056" y="6753"/>
                  <a:pt x="2538" y="6918"/>
                  <a:pt x="3065" y="6919"/>
                </a:cubicBezTo>
                <a:cubicBezTo>
                  <a:pt x="4046" y="6921"/>
                  <a:pt x="4580" y="6423"/>
                  <a:pt x="5166" y="4954"/>
                </a:cubicBezTo>
                <a:cubicBezTo>
                  <a:pt x="5349" y="4495"/>
                  <a:pt x="5615" y="3950"/>
                  <a:pt x="5756" y="3743"/>
                </a:cubicBezTo>
                <a:cubicBezTo>
                  <a:pt x="6007" y="3373"/>
                  <a:pt x="6507" y="2969"/>
                  <a:pt x="6525" y="3122"/>
                </a:cubicBezTo>
                <a:cubicBezTo>
                  <a:pt x="6531" y="3165"/>
                  <a:pt x="6538" y="3463"/>
                  <a:pt x="6542" y="3784"/>
                </a:cubicBezTo>
                <a:cubicBezTo>
                  <a:pt x="6548" y="4274"/>
                  <a:pt x="6577" y="4413"/>
                  <a:pt x="6729" y="4644"/>
                </a:cubicBezTo>
                <a:cubicBezTo>
                  <a:pt x="6877" y="4868"/>
                  <a:pt x="6988" y="4930"/>
                  <a:pt x="7319" y="4967"/>
                </a:cubicBezTo>
                <a:cubicBezTo>
                  <a:pt x="7687" y="5007"/>
                  <a:pt x="7737" y="5037"/>
                  <a:pt x="7827" y="5302"/>
                </a:cubicBezTo>
                <a:cubicBezTo>
                  <a:pt x="7983" y="5760"/>
                  <a:pt x="8344" y="5654"/>
                  <a:pt x="8344" y="5149"/>
                </a:cubicBezTo>
                <a:cubicBezTo>
                  <a:pt x="8344" y="4823"/>
                  <a:pt x="8372" y="4791"/>
                  <a:pt x="8964" y="4504"/>
                </a:cubicBezTo>
                <a:lnTo>
                  <a:pt x="9434" y="4276"/>
                </a:lnTo>
                <a:lnTo>
                  <a:pt x="9701" y="4545"/>
                </a:lnTo>
                <a:cubicBezTo>
                  <a:pt x="10100" y="4945"/>
                  <a:pt x="10682" y="5893"/>
                  <a:pt x="10891" y="6481"/>
                </a:cubicBezTo>
                <a:cubicBezTo>
                  <a:pt x="11130" y="7152"/>
                  <a:pt x="11239" y="8296"/>
                  <a:pt x="11188" y="9620"/>
                </a:cubicBezTo>
                <a:cubicBezTo>
                  <a:pt x="11124" y="11265"/>
                  <a:pt x="10863" y="12569"/>
                  <a:pt x="10312" y="14003"/>
                </a:cubicBezTo>
                <a:cubicBezTo>
                  <a:pt x="9925" y="15010"/>
                  <a:pt x="8678" y="16892"/>
                  <a:pt x="7857" y="17709"/>
                </a:cubicBezTo>
                <a:cubicBezTo>
                  <a:pt x="6256" y="19303"/>
                  <a:pt x="4261" y="20451"/>
                  <a:pt x="1719" y="21245"/>
                </a:cubicBezTo>
                <a:lnTo>
                  <a:pt x="645" y="21580"/>
                </a:lnTo>
                <a:lnTo>
                  <a:pt x="10609" y="21563"/>
                </a:lnTo>
                <a:lnTo>
                  <a:pt x="20572" y="21543"/>
                </a:lnTo>
                <a:lnTo>
                  <a:pt x="20787" y="20554"/>
                </a:lnTo>
                <a:cubicBezTo>
                  <a:pt x="21083" y="19198"/>
                  <a:pt x="21262" y="17795"/>
                  <a:pt x="21317" y="16369"/>
                </a:cubicBezTo>
                <a:cubicBezTo>
                  <a:pt x="21343" y="15709"/>
                  <a:pt x="21389" y="15145"/>
                  <a:pt x="21420" y="15116"/>
                </a:cubicBezTo>
                <a:cubicBezTo>
                  <a:pt x="21461" y="15078"/>
                  <a:pt x="21477" y="14663"/>
                  <a:pt x="21475" y="14252"/>
                </a:cubicBezTo>
                <a:cubicBezTo>
                  <a:pt x="21472" y="13840"/>
                  <a:pt x="21450" y="13430"/>
                  <a:pt x="21409" y="13391"/>
                </a:cubicBezTo>
                <a:cubicBezTo>
                  <a:pt x="21372" y="13357"/>
                  <a:pt x="21341" y="13108"/>
                  <a:pt x="21341" y="12841"/>
                </a:cubicBezTo>
                <a:cubicBezTo>
                  <a:pt x="21341" y="12574"/>
                  <a:pt x="21295" y="11926"/>
                  <a:pt x="21235" y="11398"/>
                </a:cubicBezTo>
                <a:cubicBezTo>
                  <a:pt x="20846" y="7943"/>
                  <a:pt x="19760" y="5074"/>
                  <a:pt x="18095" y="3106"/>
                </a:cubicBezTo>
                <a:cubicBezTo>
                  <a:pt x="16728" y="1488"/>
                  <a:pt x="15346" y="555"/>
                  <a:pt x="13705" y="140"/>
                </a:cubicBezTo>
                <a:cubicBezTo>
                  <a:pt x="13230" y="21"/>
                  <a:pt x="12619" y="-20"/>
                  <a:pt x="12036" y="8"/>
                </a:cubicBezTo>
                <a:close/>
                <a:moveTo>
                  <a:pt x="5848" y="4495"/>
                </a:moveTo>
                <a:cubicBezTo>
                  <a:pt x="5817" y="4501"/>
                  <a:pt x="5787" y="4519"/>
                  <a:pt x="5764" y="4553"/>
                </a:cubicBezTo>
                <a:cubicBezTo>
                  <a:pt x="5725" y="4612"/>
                  <a:pt x="5716" y="4713"/>
                  <a:pt x="5742" y="4777"/>
                </a:cubicBezTo>
                <a:cubicBezTo>
                  <a:pt x="5802" y="4922"/>
                  <a:pt x="5990" y="4877"/>
                  <a:pt x="6028" y="4706"/>
                </a:cubicBezTo>
                <a:cubicBezTo>
                  <a:pt x="6055" y="4581"/>
                  <a:pt x="5944" y="4479"/>
                  <a:pt x="5848" y="4495"/>
                </a:cubicBezTo>
                <a:close/>
                <a:moveTo>
                  <a:pt x="216" y="4578"/>
                </a:moveTo>
                <a:cubicBezTo>
                  <a:pt x="133" y="4578"/>
                  <a:pt x="74" y="4645"/>
                  <a:pt x="74" y="4739"/>
                </a:cubicBezTo>
                <a:cubicBezTo>
                  <a:pt x="74" y="4834"/>
                  <a:pt x="119" y="4883"/>
                  <a:pt x="186" y="4863"/>
                </a:cubicBezTo>
                <a:cubicBezTo>
                  <a:pt x="354" y="4814"/>
                  <a:pt x="379" y="4578"/>
                  <a:pt x="216" y="4578"/>
                </a:cubicBezTo>
                <a:close/>
                <a:moveTo>
                  <a:pt x="9266" y="4901"/>
                </a:moveTo>
                <a:cubicBezTo>
                  <a:pt x="9203" y="4909"/>
                  <a:pt x="9139" y="4940"/>
                  <a:pt x="9078" y="4992"/>
                </a:cubicBezTo>
                <a:cubicBezTo>
                  <a:pt x="8855" y="5181"/>
                  <a:pt x="8793" y="5778"/>
                  <a:pt x="8969" y="6046"/>
                </a:cubicBezTo>
                <a:cubicBezTo>
                  <a:pt x="9043" y="6158"/>
                  <a:pt x="9165" y="6207"/>
                  <a:pt x="9323" y="6187"/>
                </a:cubicBezTo>
                <a:cubicBezTo>
                  <a:pt x="9632" y="6147"/>
                  <a:pt x="9799" y="5764"/>
                  <a:pt x="9698" y="5327"/>
                </a:cubicBezTo>
                <a:cubicBezTo>
                  <a:pt x="9631" y="5038"/>
                  <a:pt x="9454" y="4875"/>
                  <a:pt x="9266" y="4901"/>
                </a:cubicBezTo>
                <a:close/>
                <a:moveTo>
                  <a:pt x="365" y="5699"/>
                </a:moveTo>
                <a:cubicBezTo>
                  <a:pt x="36" y="5699"/>
                  <a:pt x="-123" y="6301"/>
                  <a:pt x="112" y="6658"/>
                </a:cubicBezTo>
                <a:cubicBezTo>
                  <a:pt x="170" y="6746"/>
                  <a:pt x="289" y="6820"/>
                  <a:pt x="376" y="6820"/>
                </a:cubicBezTo>
                <a:cubicBezTo>
                  <a:pt x="587" y="6820"/>
                  <a:pt x="746" y="6562"/>
                  <a:pt x="746" y="6220"/>
                </a:cubicBezTo>
                <a:cubicBezTo>
                  <a:pt x="746" y="5853"/>
                  <a:pt x="632" y="5699"/>
                  <a:pt x="365" y="5699"/>
                </a:cubicBezTo>
                <a:close/>
                <a:moveTo>
                  <a:pt x="6313" y="6356"/>
                </a:moveTo>
                <a:cubicBezTo>
                  <a:pt x="6260" y="6365"/>
                  <a:pt x="6202" y="6396"/>
                  <a:pt x="6142" y="6456"/>
                </a:cubicBezTo>
                <a:cubicBezTo>
                  <a:pt x="5941" y="6656"/>
                  <a:pt x="5931" y="6962"/>
                  <a:pt x="6120" y="7163"/>
                </a:cubicBezTo>
                <a:cubicBezTo>
                  <a:pt x="6329" y="7385"/>
                  <a:pt x="6543" y="7231"/>
                  <a:pt x="6569" y="6840"/>
                </a:cubicBezTo>
                <a:cubicBezTo>
                  <a:pt x="6590" y="6520"/>
                  <a:pt x="6474" y="6331"/>
                  <a:pt x="6313" y="6356"/>
                </a:cubicBezTo>
                <a:close/>
              </a:path>
            </a:pathLst>
          </a:custGeom>
          <a:ln w="12700">
            <a:miter lim="400000"/>
          </a:ln>
          <a:effectLst>
            <a:outerShdw blurRad="190500" dist="8455" dir="5400000" rotWithShape="0">
              <a:srgbClr val="000000"/>
            </a:outerShdw>
          </a:effectLst>
        </p:spPr>
      </p:pic>
      <p:sp>
        <p:nvSpPr>
          <p:cNvPr id="2336" name="11"/>
          <p:cNvSpPr txBox="1"/>
          <p:nvPr/>
        </p:nvSpPr>
        <p:spPr>
          <a:xfrm>
            <a:off x="431548" y="759245"/>
            <a:ext cx="973024" cy="10290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fontScale="92500"/>
          </a:bodyPr>
          <a:lstStyle>
            <a:lvl1pPr>
              <a:defRPr sz="6800" b="1" spc="0">
                <a:latin typeface="Helvetica Neue"/>
                <a:ea typeface="Helvetica Neue"/>
                <a:cs typeface="Helvetica Neue"/>
                <a:sym typeface="Helvetica Neue"/>
              </a:defRPr>
            </a:lvl1pPr>
          </a:lstStyle>
          <a:p>
            <a:r>
              <a:t>11</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8" name="Punctuate and spell quotations from published texts as they were in the original, using “ [sic] ” whenever an unambiguous mistake appears in the original.…"/>
          <p:cNvSpPr txBox="1">
            <a:spLocks noGrp="1"/>
          </p:cNvSpPr>
          <p:nvPr>
            <p:ph type="body" idx="1"/>
          </p:nvPr>
        </p:nvSpPr>
        <p:spPr>
          <a:prstGeom prst="rect">
            <a:avLst/>
          </a:prstGeom>
        </p:spPr>
        <p:txBody>
          <a:bodyPr/>
          <a:lstStyle/>
          <a:p>
            <a:r>
              <a:t>Punctuate and spell quotations from published texts as they were in the original, using “ [sic] ” whenever an unambiguous mistake appears in the original. </a:t>
            </a:r>
          </a:p>
          <a:p>
            <a:r>
              <a:t>Punctuate and spell quotations from fieldnotes or interviews to make them maximally readable and/ or representative of the participants’ speech patterns.</a:t>
            </a:r>
          </a:p>
          <a:p>
            <a:r>
              <a:t>Delete quotations that don’t add much to your argument.</a:t>
            </a:r>
          </a:p>
          <a:p>
            <a:r>
              <a:t>Use ellipses to cut out portions of a quotation that are not relevant.</a:t>
            </a:r>
          </a:p>
        </p:txBody>
      </p:sp>
      <p:sp>
        <p:nvSpPr>
          <p:cNvPr id="2339" name="Proofread quotations for readability and necessity"/>
          <p:cNvSpPr>
            <a:spLocks noGrp="1"/>
          </p:cNvSpPr>
          <p:nvPr>
            <p:ph type="title"/>
          </p:nvPr>
        </p:nvSpPr>
        <p:spPr>
          <a:xfrm>
            <a:off x="2036233" y="636620"/>
            <a:ext cx="10160001" cy="1663673"/>
          </a:xfrm>
          <a:prstGeom prst="rect">
            <a:avLst/>
          </a:prstGeom>
        </p:spPr>
        <p:txBody>
          <a:bodyPr/>
          <a:lstStyle>
            <a:lvl1pPr defTabSz="391414">
              <a:defRPr sz="4690" spc="234"/>
            </a:lvl1pPr>
          </a:lstStyle>
          <a:p>
            <a:r>
              <a:t>Proofread quotations for readability and necessity</a:t>
            </a:r>
          </a:p>
        </p:txBody>
      </p:sp>
      <p:pic>
        <p:nvPicPr>
          <p:cNvPr id="2340" name="wave.jpg" descr="wave.jpg"/>
          <p:cNvPicPr>
            <a:picLocks noChangeAspect="1"/>
          </p:cNvPicPr>
          <p:nvPr/>
        </p:nvPicPr>
        <p:blipFill>
          <a:blip r:embed="rId2">
            <a:extLst/>
          </a:blip>
          <a:srcRect l="4728" t="5493" r="7" b="5518"/>
          <a:stretch>
            <a:fillRect/>
          </a:stretch>
        </p:blipFill>
        <p:spPr>
          <a:xfrm flipH="1">
            <a:off x="55816" y="106429"/>
            <a:ext cx="3135048" cy="2070923"/>
          </a:xfrm>
          <a:custGeom>
            <a:avLst/>
            <a:gdLst/>
            <a:ahLst/>
            <a:cxnLst>
              <a:cxn ang="0">
                <a:pos x="wd2" y="hd2"/>
              </a:cxn>
              <a:cxn ang="5400000">
                <a:pos x="wd2" y="hd2"/>
              </a:cxn>
              <a:cxn ang="10800000">
                <a:pos x="wd2" y="hd2"/>
              </a:cxn>
              <a:cxn ang="16200000">
                <a:pos x="wd2" y="hd2"/>
              </a:cxn>
            </a:cxnLst>
            <a:rect l="0" t="0" r="r" b="b"/>
            <a:pathLst>
              <a:path w="21475" h="21580" extrusionOk="0">
                <a:moveTo>
                  <a:pt x="12036" y="8"/>
                </a:moveTo>
                <a:cubicBezTo>
                  <a:pt x="11453" y="36"/>
                  <a:pt x="10900" y="133"/>
                  <a:pt x="10541" y="294"/>
                </a:cubicBezTo>
                <a:cubicBezTo>
                  <a:pt x="9916" y="572"/>
                  <a:pt x="10007" y="575"/>
                  <a:pt x="8964" y="294"/>
                </a:cubicBezTo>
                <a:cubicBezTo>
                  <a:pt x="8314" y="118"/>
                  <a:pt x="7827" y="55"/>
                  <a:pt x="7053" y="50"/>
                </a:cubicBezTo>
                <a:cubicBezTo>
                  <a:pt x="6089" y="43"/>
                  <a:pt x="5988" y="60"/>
                  <a:pt x="5677" y="285"/>
                </a:cubicBezTo>
                <a:cubicBezTo>
                  <a:pt x="5406" y="482"/>
                  <a:pt x="5213" y="534"/>
                  <a:pt x="4671" y="558"/>
                </a:cubicBezTo>
                <a:cubicBezTo>
                  <a:pt x="3327" y="618"/>
                  <a:pt x="2320" y="1251"/>
                  <a:pt x="1558" y="2506"/>
                </a:cubicBezTo>
                <a:cubicBezTo>
                  <a:pt x="1212" y="3077"/>
                  <a:pt x="1062" y="3255"/>
                  <a:pt x="925" y="3255"/>
                </a:cubicBezTo>
                <a:cubicBezTo>
                  <a:pt x="826" y="3255"/>
                  <a:pt x="746" y="3273"/>
                  <a:pt x="746" y="3296"/>
                </a:cubicBezTo>
                <a:cubicBezTo>
                  <a:pt x="746" y="3319"/>
                  <a:pt x="728" y="3405"/>
                  <a:pt x="708" y="3486"/>
                </a:cubicBezTo>
                <a:cubicBezTo>
                  <a:pt x="687" y="3568"/>
                  <a:pt x="723" y="3712"/>
                  <a:pt x="786" y="3809"/>
                </a:cubicBezTo>
                <a:cubicBezTo>
                  <a:pt x="874" y="3942"/>
                  <a:pt x="899" y="4129"/>
                  <a:pt x="887" y="4578"/>
                </a:cubicBezTo>
                <a:cubicBezTo>
                  <a:pt x="863" y="5461"/>
                  <a:pt x="1079" y="5986"/>
                  <a:pt x="1651" y="6435"/>
                </a:cubicBezTo>
                <a:cubicBezTo>
                  <a:pt x="2056" y="6753"/>
                  <a:pt x="2538" y="6918"/>
                  <a:pt x="3065" y="6919"/>
                </a:cubicBezTo>
                <a:cubicBezTo>
                  <a:pt x="4046" y="6921"/>
                  <a:pt x="4580" y="6423"/>
                  <a:pt x="5166" y="4954"/>
                </a:cubicBezTo>
                <a:cubicBezTo>
                  <a:pt x="5349" y="4495"/>
                  <a:pt x="5615" y="3950"/>
                  <a:pt x="5756" y="3743"/>
                </a:cubicBezTo>
                <a:cubicBezTo>
                  <a:pt x="6007" y="3373"/>
                  <a:pt x="6507" y="2969"/>
                  <a:pt x="6525" y="3122"/>
                </a:cubicBezTo>
                <a:cubicBezTo>
                  <a:pt x="6531" y="3165"/>
                  <a:pt x="6538" y="3463"/>
                  <a:pt x="6542" y="3784"/>
                </a:cubicBezTo>
                <a:cubicBezTo>
                  <a:pt x="6548" y="4274"/>
                  <a:pt x="6577" y="4413"/>
                  <a:pt x="6729" y="4644"/>
                </a:cubicBezTo>
                <a:cubicBezTo>
                  <a:pt x="6877" y="4868"/>
                  <a:pt x="6988" y="4930"/>
                  <a:pt x="7319" y="4967"/>
                </a:cubicBezTo>
                <a:cubicBezTo>
                  <a:pt x="7687" y="5007"/>
                  <a:pt x="7737" y="5037"/>
                  <a:pt x="7827" y="5302"/>
                </a:cubicBezTo>
                <a:cubicBezTo>
                  <a:pt x="7983" y="5760"/>
                  <a:pt x="8344" y="5654"/>
                  <a:pt x="8344" y="5149"/>
                </a:cubicBezTo>
                <a:cubicBezTo>
                  <a:pt x="8344" y="4823"/>
                  <a:pt x="8372" y="4791"/>
                  <a:pt x="8964" y="4504"/>
                </a:cubicBezTo>
                <a:lnTo>
                  <a:pt x="9434" y="4276"/>
                </a:lnTo>
                <a:lnTo>
                  <a:pt x="9701" y="4545"/>
                </a:lnTo>
                <a:cubicBezTo>
                  <a:pt x="10100" y="4945"/>
                  <a:pt x="10682" y="5893"/>
                  <a:pt x="10891" y="6481"/>
                </a:cubicBezTo>
                <a:cubicBezTo>
                  <a:pt x="11130" y="7152"/>
                  <a:pt x="11239" y="8296"/>
                  <a:pt x="11188" y="9620"/>
                </a:cubicBezTo>
                <a:cubicBezTo>
                  <a:pt x="11124" y="11265"/>
                  <a:pt x="10863" y="12569"/>
                  <a:pt x="10312" y="14003"/>
                </a:cubicBezTo>
                <a:cubicBezTo>
                  <a:pt x="9925" y="15010"/>
                  <a:pt x="8678" y="16892"/>
                  <a:pt x="7857" y="17709"/>
                </a:cubicBezTo>
                <a:cubicBezTo>
                  <a:pt x="6256" y="19303"/>
                  <a:pt x="4261" y="20451"/>
                  <a:pt x="1719" y="21245"/>
                </a:cubicBezTo>
                <a:lnTo>
                  <a:pt x="645" y="21580"/>
                </a:lnTo>
                <a:lnTo>
                  <a:pt x="10609" y="21563"/>
                </a:lnTo>
                <a:lnTo>
                  <a:pt x="20572" y="21543"/>
                </a:lnTo>
                <a:lnTo>
                  <a:pt x="20787" y="20554"/>
                </a:lnTo>
                <a:cubicBezTo>
                  <a:pt x="21083" y="19198"/>
                  <a:pt x="21262" y="17795"/>
                  <a:pt x="21317" y="16369"/>
                </a:cubicBezTo>
                <a:cubicBezTo>
                  <a:pt x="21343" y="15709"/>
                  <a:pt x="21389" y="15145"/>
                  <a:pt x="21420" y="15116"/>
                </a:cubicBezTo>
                <a:cubicBezTo>
                  <a:pt x="21461" y="15078"/>
                  <a:pt x="21477" y="14663"/>
                  <a:pt x="21475" y="14252"/>
                </a:cubicBezTo>
                <a:cubicBezTo>
                  <a:pt x="21472" y="13840"/>
                  <a:pt x="21450" y="13430"/>
                  <a:pt x="21409" y="13391"/>
                </a:cubicBezTo>
                <a:cubicBezTo>
                  <a:pt x="21372" y="13357"/>
                  <a:pt x="21341" y="13108"/>
                  <a:pt x="21341" y="12841"/>
                </a:cubicBezTo>
                <a:cubicBezTo>
                  <a:pt x="21341" y="12574"/>
                  <a:pt x="21295" y="11926"/>
                  <a:pt x="21235" y="11398"/>
                </a:cubicBezTo>
                <a:cubicBezTo>
                  <a:pt x="20846" y="7943"/>
                  <a:pt x="19760" y="5074"/>
                  <a:pt x="18095" y="3106"/>
                </a:cubicBezTo>
                <a:cubicBezTo>
                  <a:pt x="16728" y="1488"/>
                  <a:pt x="15346" y="555"/>
                  <a:pt x="13705" y="140"/>
                </a:cubicBezTo>
                <a:cubicBezTo>
                  <a:pt x="13230" y="21"/>
                  <a:pt x="12619" y="-20"/>
                  <a:pt x="12036" y="8"/>
                </a:cubicBezTo>
                <a:close/>
                <a:moveTo>
                  <a:pt x="5848" y="4495"/>
                </a:moveTo>
                <a:cubicBezTo>
                  <a:pt x="5817" y="4501"/>
                  <a:pt x="5787" y="4519"/>
                  <a:pt x="5764" y="4553"/>
                </a:cubicBezTo>
                <a:cubicBezTo>
                  <a:pt x="5725" y="4612"/>
                  <a:pt x="5716" y="4713"/>
                  <a:pt x="5742" y="4777"/>
                </a:cubicBezTo>
                <a:cubicBezTo>
                  <a:pt x="5802" y="4922"/>
                  <a:pt x="5990" y="4877"/>
                  <a:pt x="6028" y="4706"/>
                </a:cubicBezTo>
                <a:cubicBezTo>
                  <a:pt x="6055" y="4581"/>
                  <a:pt x="5944" y="4479"/>
                  <a:pt x="5848" y="4495"/>
                </a:cubicBezTo>
                <a:close/>
                <a:moveTo>
                  <a:pt x="216" y="4578"/>
                </a:moveTo>
                <a:cubicBezTo>
                  <a:pt x="133" y="4578"/>
                  <a:pt x="74" y="4645"/>
                  <a:pt x="74" y="4739"/>
                </a:cubicBezTo>
                <a:cubicBezTo>
                  <a:pt x="74" y="4834"/>
                  <a:pt x="119" y="4883"/>
                  <a:pt x="186" y="4863"/>
                </a:cubicBezTo>
                <a:cubicBezTo>
                  <a:pt x="354" y="4814"/>
                  <a:pt x="379" y="4578"/>
                  <a:pt x="216" y="4578"/>
                </a:cubicBezTo>
                <a:close/>
                <a:moveTo>
                  <a:pt x="9266" y="4901"/>
                </a:moveTo>
                <a:cubicBezTo>
                  <a:pt x="9203" y="4909"/>
                  <a:pt x="9139" y="4940"/>
                  <a:pt x="9078" y="4992"/>
                </a:cubicBezTo>
                <a:cubicBezTo>
                  <a:pt x="8855" y="5181"/>
                  <a:pt x="8793" y="5778"/>
                  <a:pt x="8969" y="6046"/>
                </a:cubicBezTo>
                <a:cubicBezTo>
                  <a:pt x="9043" y="6158"/>
                  <a:pt x="9165" y="6207"/>
                  <a:pt x="9323" y="6187"/>
                </a:cubicBezTo>
                <a:cubicBezTo>
                  <a:pt x="9632" y="6147"/>
                  <a:pt x="9799" y="5764"/>
                  <a:pt x="9698" y="5327"/>
                </a:cubicBezTo>
                <a:cubicBezTo>
                  <a:pt x="9631" y="5038"/>
                  <a:pt x="9454" y="4875"/>
                  <a:pt x="9266" y="4901"/>
                </a:cubicBezTo>
                <a:close/>
                <a:moveTo>
                  <a:pt x="365" y="5699"/>
                </a:moveTo>
                <a:cubicBezTo>
                  <a:pt x="36" y="5699"/>
                  <a:pt x="-123" y="6301"/>
                  <a:pt x="112" y="6658"/>
                </a:cubicBezTo>
                <a:cubicBezTo>
                  <a:pt x="170" y="6746"/>
                  <a:pt x="289" y="6820"/>
                  <a:pt x="376" y="6820"/>
                </a:cubicBezTo>
                <a:cubicBezTo>
                  <a:pt x="587" y="6820"/>
                  <a:pt x="746" y="6562"/>
                  <a:pt x="746" y="6220"/>
                </a:cubicBezTo>
                <a:cubicBezTo>
                  <a:pt x="746" y="5853"/>
                  <a:pt x="632" y="5699"/>
                  <a:pt x="365" y="5699"/>
                </a:cubicBezTo>
                <a:close/>
                <a:moveTo>
                  <a:pt x="6313" y="6356"/>
                </a:moveTo>
                <a:cubicBezTo>
                  <a:pt x="6260" y="6365"/>
                  <a:pt x="6202" y="6396"/>
                  <a:pt x="6142" y="6456"/>
                </a:cubicBezTo>
                <a:cubicBezTo>
                  <a:pt x="5941" y="6656"/>
                  <a:pt x="5931" y="6962"/>
                  <a:pt x="6120" y="7163"/>
                </a:cubicBezTo>
                <a:cubicBezTo>
                  <a:pt x="6329" y="7385"/>
                  <a:pt x="6543" y="7231"/>
                  <a:pt x="6569" y="6840"/>
                </a:cubicBezTo>
                <a:cubicBezTo>
                  <a:pt x="6590" y="6520"/>
                  <a:pt x="6474" y="6331"/>
                  <a:pt x="6313" y="6356"/>
                </a:cubicBezTo>
                <a:close/>
              </a:path>
            </a:pathLst>
          </a:custGeom>
          <a:ln w="12700">
            <a:miter lim="400000"/>
          </a:ln>
          <a:effectLst>
            <a:outerShdw blurRad="190500" dist="8455" dir="5400000" rotWithShape="0">
              <a:srgbClr val="000000"/>
            </a:outerShdw>
          </a:effectLst>
        </p:spPr>
      </p:pic>
      <p:sp>
        <p:nvSpPr>
          <p:cNvPr id="2341" name="12"/>
          <p:cNvSpPr txBox="1"/>
          <p:nvPr/>
        </p:nvSpPr>
        <p:spPr>
          <a:xfrm>
            <a:off x="431548" y="759245"/>
            <a:ext cx="973024" cy="10290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fontScale="92500"/>
          </a:bodyPr>
          <a:lstStyle>
            <a:lvl1pPr>
              <a:defRPr sz="6800" b="1" spc="0">
                <a:latin typeface="Helvetica Neue"/>
                <a:ea typeface="Helvetica Neue"/>
                <a:cs typeface="Helvetica Neue"/>
                <a:sym typeface="Helvetica Neue"/>
              </a:defRPr>
            </a:lvl1pPr>
          </a:lstStyle>
          <a:p>
            <a:r>
              <a:t>12</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3" name="Don’t worry about boring readers when it comes to key terms.…"/>
          <p:cNvSpPr txBox="1">
            <a:spLocks noGrp="1"/>
          </p:cNvSpPr>
          <p:nvPr>
            <p:ph type="body" idx="1"/>
          </p:nvPr>
        </p:nvSpPr>
        <p:spPr>
          <a:prstGeom prst="rect">
            <a:avLst/>
          </a:prstGeom>
        </p:spPr>
        <p:txBody>
          <a:bodyPr/>
          <a:lstStyle/>
          <a:p>
            <a:r>
              <a:t>Don’t worry about boring readers when it comes to </a:t>
            </a:r>
            <a:r>
              <a:rPr b="1"/>
              <a:t>key terms</a:t>
            </a:r>
            <a:r>
              <a:t>.</a:t>
            </a:r>
          </a:p>
          <a:p>
            <a:r>
              <a:t>Be consistent in what you call your major concepts.</a:t>
            </a:r>
          </a:p>
          <a:p>
            <a:pPr>
              <a:defRPr i="1"/>
            </a:pPr>
            <a:r>
              <a:t>Words are easier to comprehend than acronyms are to remember.</a:t>
            </a:r>
          </a:p>
        </p:txBody>
      </p:sp>
      <p:sp>
        <p:nvSpPr>
          <p:cNvPr id="2344" name="Ensure key terms are consistent, and avoid strange acronyms"/>
          <p:cNvSpPr>
            <a:spLocks noGrp="1"/>
          </p:cNvSpPr>
          <p:nvPr>
            <p:ph type="title"/>
          </p:nvPr>
        </p:nvSpPr>
        <p:spPr>
          <a:xfrm>
            <a:off x="2036233" y="636620"/>
            <a:ext cx="10160001" cy="1730142"/>
          </a:xfrm>
          <a:prstGeom prst="rect">
            <a:avLst/>
          </a:prstGeom>
        </p:spPr>
        <p:txBody>
          <a:bodyPr/>
          <a:lstStyle>
            <a:lvl1pPr defTabSz="321310">
              <a:defRPr sz="3850" spc="192"/>
            </a:lvl1pPr>
          </a:lstStyle>
          <a:p>
            <a:r>
              <a:t>Ensure key terms are consistent, and avoid strange acronyms</a:t>
            </a:r>
          </a:p>
        </p:txBody>
      </p:sp>
      <p:pic>
        <p:nvPicPr>
          <p:cNvPr id="2345" name="wave.jpg" descr="wave.jpg"/>
          <p:cNvPicPr>
            <a:picLocks noChangeAspect="1"/>
          </p:cNvPicPr>
          <p:nvPr/>
        </p:nvPicPr>
        <p:blipFill>
          <a:blip r:embed="rId2">
            <a:extLst/>
          </a:blip>
          <a:srcRect l="4728" t="5493" r="7" b="5518"/>
          <a:stretch>
            <a:fillRect/>
          </a:stretch>
        </p:blipFill>
        <p:spPr>
          <a:xfrm flipH="1">
            <a:off x="55816" y="106429"/>
            <a:ext cx="3135048" cy="2070923"/>
          </a:xfrm>
          <a:custGeom>
            <a:avLst/>
            <a:gdLst/>
            <a:ahLst/>
            <a:cxnLst>
              <a:cxn ang="0">
                <a:pos x="wd2" y="hd2"/>
              </a:cxn>
              <a:cxn ang="5400000">
                <a:pos x="wd2" y="hd2"/>
              </a:cxn>
              <a:cxn ang="10800000">
                <a:pos x="wd2" y="hd2"/>
              </a:cxn>
              <a:cxn ang="16200000">
                <a:pos x="wd2" y="hd2"/>
              </a:cxn>
            </a:cxnLst>
            <a:rect l="0" t="0" r="r" b="b"/>
            <a:pathLst>
              <a:path w="21475" h="21580" extrusionOk="0">
                <a:moveTo>
                  <a:pt x="12036" y="8"/>
                </a:moveTo>
                <a:cubicBezTo>
                  <a:pt x="11453" y="36"/>
                  <a:pt x="10900" y="133"/>
                  <a:pt x="10541" y="294"/>
                </a:cubicBezTo>
                <a:cubicBezTo>
                  <a:pt x="9916" y="572"/>
                  <a:pt x="10007" y="575"/>
                  <a:pt x="8964" y="294"/>
                </a:cubicBezTo>
                <a:cubicBezTo>
                  <a:pt x="8314" y="118"/>
                  <a:pt x="7827" y="55"/>
                  <a:pt x="7053" y="50"/>
                </a:cubicBezTo>
                <a:cubicBezTo>
                  <a:pt x="6089" y="43"/>
                  <a:pt x="5988" y="60"/>
                  <a:pt x="5677" y="285"/>
                </a:cubicBezTo>
                <a:cubicBezTo>
                  <a:pt x="5406" y="482"/>
                  <a:pt x="5213" y="534"/>
                  <a:pt x="4671" y="558"/>
                </a:cubicBezTo>
                <a:cubicBezTo>
                  <a:pt x="3327" y="618"/>
                  <a:pt x="2320" y="1251"/>
                  <a:pt x="1558" y="2506"/>
                </a:cubicBezTo>
                <a:cubicBezTo>
                  <a:pt x="1212" y="3077"/>
                  <a:pt x="1062" y="3255"/>
                  <a:pt x="925" y="3255"/>
                </a:cubicBezTo>
                <a:cubicBezTo>
                  <a:pt x="826" y="3255"/>
                  <a:pt x="746" y="3273"/>
                  <a:pt x="746" y="3296"/>
                </a:cubicBezTo>
                <a:cubicBezTo>
                  <a:pt x="746" y="3319"/>
                  <a:pt x="728" y="3405"/>
                  <a:pt x="708" y="3486"/>
                </a:cubicBezTo>
                <a:cubicBezTo>
                  <a:pt x="687" y="3568"/>
                  <a:pt x="723" y="3712"/>
                  <a:pt x="786" y="3809"/>
                </a:cubicBezTo>
                <a:cubicBezTo>
                  <a:pt x="874" y="3942"/>
                  <a:pt x="899" y="4129"/>
                  <a:pt x="887" y="4578"/>
                </a:cubicBezTo>
                <a:cubicBezTo>
                  <a:pt x="863" y="5461"/>
                  <a:pt x="1079" y="5986"/>
                  <a:pt x="1651" y="6435"/>
                </a:cubicBezTo>
                <a:cubicBezTo>
                  <a:pt x="2056" y="6753"/>
                  <a:pt x="2538" y="6918"/>
                  <a:pt x="3065" y="6919"/>
                </a:cubicBezTo>
                <a:cubicBezTo>
                  <a:pt x="4046" y="6921"/>
                  <a:pt x="4580" y="6423"/>
                  <a:pt x="5166" y="4954"/>
                </a:cubicBezTo>
                <a:cubicBezTo>
                  <a:pt x="5349" y="4495"/>
                  <a:pt x="5615" y="3950"/>
                  <a:pt x="5756" y="3743"/>
                </a:cubicBezTo>
                <a:cubicBezTo>
                  <a:pt x="6007" y="3373"/>
                  <a:pt x="6507" y="2969"/>
                  <a:pt x="6525" y="3122"/>
                </a:cubicBezTo>
                <a:cubicBezTo>
                  <a:pt x="6531" y="3165"/>
                  <a:pt x="6538" y="3463"/>
                  <a:pt x="6542" y="3784"/>
                </a:cubicBezTo>
                <a:cubicBezTo>
                  <a:pt x="6548" y="4274"/>
                  <a:pt x="6577" y="4413"/>
                  <a:pt x="6729" y="4644"/>
                </a:cubicBezTo>
                <a:cubicBezTo>
                  <a:pt x="6877" y="4868"/>
                  <a:pt x="6988" y="4930"/>
                  <a:pt x="7319" y="4967"/>
                </a:cubicBezTo>
                <a:cubicBezTo>
                  <a:pt x="7687" y="5007"/>
                  <a:pt x="7737" y="5037"/>
                  <a:pt x="7827" y="5302"/>
                </a:cubicBezTo>
                <a:cubicBezTo>
                  <a:pt x="7983" y="5760"/>
                  <a:pt x="8344" y="5654"/>
                  <a:pt x="8344" y="5149"/>
                </a:cubicBezTo>
                <a:cubicBezTo>
                  <a:pt x="8344" y="4823"/>
                  <a:pt x="8372" y="4791"/>
                  <a:pt x="8964" y="4504"/>
                </a:cubicBezTo>
                <a:lnTo>
                  <a:pt x="9434" y="4276"/>
                </a:lnTo>
                <a:lnTo>
                  <a:pt x="9701" y="4545"/>
                </a:lnTo>
                <a:cubicBezTo>
                  <a:pt x="10100" y="4945"/>
                  <a:pt x="10682" y="5893"/>
                  <a:pt x="10891" y="6481"/>
                </a:cubicBezTo>
                <a:cubicBezTo>
                  <a:pt x="11130" y="7152"/>
                  <a:pt x="11239" y="8296"/>
                  <a:pt x="11188" y="9620"/>
                </a:cubicBezTo>
                <a:cubicBezTo>
                  <a:pt x="11124" y="11265"/>
                  <a:pt x="10863" y="12569"/>
                  <a:pt x="10312" y="14003"/>
                </a:cubicBezTo>
                <a:cubicBezTo>
                  <a:pt x="9925" y="15010"/>
                  <a:pt x="8678" y="16892"/>
                  <a:pt x="7857" y="17709"/>
                </a:cubicBezTo>
                <a:cubicBezTo>
                  <a:pt x="6256" y="19303"/>
                  <a:pt x="4261" y="20451"/>
                  <a:pt x="1719" y="21245"/>
                </a:cubicBezTo>
                <a:lnTo>
                  <a:pt x="645" y="21580"/>
                </a:lnTo>
                <a:lnTo>
                  <a:pt x="10609" y="21563"/>
                </a:lnTo>
                <a:lnTo>
                  <a:pt x="20572" y="21543"/>
                </a:lnTo>
                <a:lnTo>
                  <a:pt x="20787" y="20554"/>
                </a:lnTo>
                <a:cubicBezTo>
                  <a:pt x="21083" y="19198"/>
                  <a:pt x="21262" y="17795"/>
                  <a:pt x="21317" y="16369"/>
                </a:cubicBezTo>
                <a:cubicBezTo>
                  <a:pt x="21343" y="15709"/>
                  <a:pt x="21389" y="15145"/>
                  <a:pt x="21420" y="15116"/>
                </a:cubicBezTo>
                <a:cubicBezTo>
                  <a:pt x="21461" y="15078"/>
                  <a:pt x="21477" y="14663"/>
                  <a:pt x="21475" y="14252"/>
                </a:cubicBezTo>
                <a:cubicBezTo>
                  <a:pt x="21472" y="13840"/>
                  <a:pt x="21450" y="13430"/>
                  <a:pt x="21409" y="13391"/>
                </a:cubicBezTo>
                <a:cubicBezTo>
                  <a:pt x="21372" y="13357"/>
                  <a:pt x="21341" y="13108"/>
                  <a:pt x="21341" y="12841"/>
                </a:cubicBezTo>
                <a:cubicBezTo>
                  <a:pt x="21341" y="12574"/>
                  <a:pt x="21295" y="11926"/>
                  <a:pt x="21235" y="11398"/>
                </a:cubicBezTo>
                <a:cubicBezTo>
                  <a:pt x="20846" y="7943"/>
                  <a:pt x="19760" y="5074"/>
                  <a:pt x="18095" y="3106"/>
                </a:cubicBezTo>
                <a:cubicBezTo>
                  <a:pt x="16728" y="1488"/>
                  <a:pt x="15346" y="555"/>
                  <a:pt x="13705" y="140"/>
                </a:cubicBezTo>
                <a:cubicBezTo>
                  <a:pt x="13230" y="21"/>
                  <a:pt x="12619" y="-20"/>
                  <a:pt x="12036" y="8"/>
                </a:cubicBezTo>
                <a:close/>
                <a:moveTo>
                  <a:pt x="5848" y="4495"/>
                </a:moveTo>
                <a:cubicBezTo>
                  <a:pt x="5817" y="4501"/>
                  <a:pt x="5787" y="4519"/>
                  <a:pt x="5764" y="4553"/>
                </a:cubicBezTo>
                <a:cubicBezTo>
                  <a:pt x="5725" y="4612"/>
                  <a:pt x="5716" y="4713"/>
                  <a:pt x="5742" y="4777"/>
                </a:cubicBezTo>
                <a:cubicBezTo>
                  <a:pt x="5802" y="4922"/>
                  <a:pt x="5990" y="4877"/>
                  <a:pt x="6028" y="4706"/>
                </a:cubicBezTo>
                <a:cubicBezTo>
                  <a:pt x="6055" y="4581"/>
                  <a:pt x="5944" y="4479"/>
                  <a:pt x="5848" y="4495"/>
                </a:cubicBezTo>
                <a:close/>
                <a:moveTo>
                  <a:pt x="216" y="4578"/>
                </a:moveTo>
                <a:cubicBezTo>
                  <a:pt x="133" y="4578"/>
                  <a:pt x="74" y="4645"/>
                  <a:pt x="74" y="4739"/>
                </a:cubicBezTo>
                <a:cubicBezTo>
                  <a:pt x="74" y="4834"/>
                  <a:pt x="119" y="4883"/>
                  <a:pt x="186" y="4863"/>
                </a:cubicBezTo>
                <a:cubicBezTo>
                  <a:pt x="354" y="4814"/>
                  <a:pt x="379" y="4578"/>
                  <a:pt x="216" y="4578"/>
                </a:cubicBezTo>
                <a:close/>
                <a:moveTo>
                  <a:pt x="9266" y="4901"/>
                </a:moveTo>
                <a:cubicBezTo>
                  <a:pt x="9203" y="4909"/>
                  <a:pt x="9139" y="4940"/>
                  <a:pt x="9078" y="4992"/>
                </a:cubicBezTo>
                <a:cubicBezTo>
                  <a:pt x="8855" y="5181"/>
                  <a:pt x="8793" y="5778"/>
                  <a:pt x="8969" y="6046"/>
                </a:cubicBezTo>
                <a:cubicBezTo>
                  <a:pt x="9043" y="6158"/>
                  <a:pt x="9165" y="6207"/>
                  <a:pt x="9323" y="6187"/>
                </a:cubicBezTo>
                <a:cubicBezTo>
                  <a:pt x="9632" y="6147"/>
                  <a:pt x="9799" y="5764"/>
                  <a:pt x="9698" y="5327"/>
                </a:cubicBezTo>
                <a:cubicBezTo>
                  <a:pt x="9631" y="5038"/>
                  <a:pt x="9454" y="4875"/>
                  <a:pt x="9266" y="4901"/>
                </a:cubicBezTo>
                <a:close/>
                <a:moveTo>
                  <a:pt x="365" y="5699"/>
                </a:moveTo>
                <a:cubicBezTo>
                  <a:pt x="36" y="5699"/>
                  <a:pt x="-123" y="6301"/>
                  <a:pt x="112" y="6658"/>
                </a:cubicBezTo>
                <a:cubicBezTo>
                  <a:pt x="170" y="6746"/>
                  <a:pt x="289" y="6820"/>
                  <a:pt x="376" y="6820"/>
                </a:cubicBezTo>
                <a:cubicBezTo>
                  <a:pt x="587" y="6820"/>
                  <a:pt x="746" y="6562"/>
                  <a:pt x="746" y="6220"/>
                </a:cubicBezTo>
                <a:cubicBezTo>
                  <a:pt x="746" y="5853"/>
                  <a:pt x="632" y="5699"/>
                  <a:pt x="365" y="5699"/>
                </a:cubicBezTo>
                <a:close/>
                <a:moveTo>
                  <a:pt x="6313" y="6356"/>
                </a:moveTo>
                <a:cubicBezTo>
                  <a:pt x="6260" y="6365"/>
                  <a:pt x="6202" y="6396"/>
                  <a:pt x="6142" y="6456"/>
                </a:cubicBezTo>
                <a:cubicBezTo>
                  <a:pt x="5941" y="6656"/>
                  <a:pt x="5931" y="6962"/>
                  <a:pt x="6120" y="7163"/>
                </a:cubicBezTo>
                <a:cubicBezTo>
                  <a:pt x="6329" y="7385"/>
                  <a:pt x="6543" y="7231"/>
                  <a:pt x="6569" y="6840"/>
                </a:cubicBezTo>
                <a:cubicBezTo>
                  <a:pt x="6590" y="6520"/>
                  <a:pt x="6474" y="6331"/>
                  <a:pt x="6313" y="6356"/>
                </a:cubicBezTo>
                <a:close/>
              </a:path>
            </a:pathLst>
          </a:custGeom>
          <a:ln w="12700">
            <a:miter lim="400000"/>
          </a:ln>
          <a:effectLst>
            <a:outerShdw blurRad="190500" dist="8455" dir="5400000" rotWithShape="0">
              <a:srgbClr val="000000"/>
            </a:outerShdw>
          </a:effectLst>
        </p:spPr>
      </p:pic>
      <p:sp>
        <p:nvSpPr>
          <p:cNvPr id="2346" name="13"/>
          <p:cNvSpPr txBox="1"/>
          <p:nvPr/>
        </p:nvSpPr>
        <p:spPr>
          <a:xfrm>
            <a:off x="431548" y="759245"/>
            <a:ext cx="973024" cy="10290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fontScale="92500"/>
          </a:bodyPr>
          <a:lstStyle>
            <a:lvl1pPr>
              <a:defRPr sz="6800" b="1" spc="0">
                <a:latin typeface="Helvetica Neue"/>
                <a:ea typeface="Helvetica Neue"/>
                <a:cs typeface="Helvetica Neue"/>
                <a:sym typeface="Helvetica Neue"/>
              </a:defRPr>
            </a:lvl1pPr>
          </a:lstStyle>
          <a:p>
            <a:r>
              <a:t>13</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8" name="Consider the following sentence aspects:…"/>
          <p:cNvSpPr txBox="1">
            <a:spLocks noGrp="1"/>
          </p:cNvSpPr>
          <p:nvPr>
            <p:ph type="body" idx="1"/>
          </p:nvPr>
        </p:nvSpPr>
        <p:spPr>
          <a:prstGeom prst="rect">
            <a:avLst/>
          </a:prstGeom>
        </p:spPr>
        <p:txBody>
          <a:bodyPr/>
          <a:lstStyle/>
          <a:p>
            <a:r>
              <a:t>Consider the following sentence aspects:</a:t>
            </a:r>
          </a:p>
          <a:p>
            <a:pPr lvl="2">
              <a:defRPr b="1"/>
            </a:pPr>
            <a:r>
              <a:t>Length</a:t>
            </a:r>
          </a:p>
          <a:p>
            <a:pPr lvl="2">
              <a:defRPr b="1"/>
            </a:pPr>
            <a:r>
              <a:t>Complexity</a:t>
            </a:r>
          </a:p>
          <a:p>
            <a:pPr lvl="2">
              <a:defRPr b="1"/>
            </a:pPr>
            <a:r>
              <a:t>Information Order</a:t>
            </a:r>
          </a:p>
          <a:p>
            <a:pPr lvl="2">
              <a:defRPr b="1"/>
            </a:pPr>
            <a:r>
              <a:t>Originality</a:t>
            </a:r>
          </a:p>
        </p:txBody>
      </p:sp>
      <p:sp>
        <p:nvSpPr>
          <p:cNvPr id="2349" name="Revise for voice, pacing, and variation"/>
          <p:cNvSpPr>
            <a:spLocks noGrp="1"/>
          </p:cNvSpPr>
          <p:nvPr>
            <p:ph type="title"/>
          </p:nvPr>
        </p:nvSpPr>
        <p:spPr>
          <a:xfrm>
            <a:off x="2036233" y="636620"/>
            <a:ext cx="10160001" cy="1576215"/>
          </a:xfrm>
          <a:prstGeom prst="rect">
            <a:avLst/>
          </a:prstGeom>
        </p:spPr>
        <p:txBody>
          <a:bodyPr/>
          <a:lstStyle>
            <a:lvl1pPr defTabSz="420624">
              <a:defRPr sz="5040" spc="252"/>
            </a:lvl1pPr>
          </a:lstStyle>
          <a:p>
            <a:r>
              <a:t>Revise for voice, pacing, and variation</a:t>
            </a:r>
          </a:p>
        </p:txBody>
      </p:sp>
      <p:pic>
        <p:nvPicPr>
          <p:cNvPr id="2350" name="wave.jpg" descr="wave.jpg"/>
          <p:cNvPicPr>
            <a:picLocks noChangeAspect="1"/>
          </p:cNvPicPr>
          <p:nvPr/>
        </p:nvPicPr>
        <p:blipFill>
          <a:blip r:embed="rId2">
            <a:extLst/>
          </a:blip>
          <a:srcRect l="4728" t="5493" r="7" b="5518"/>
          <a:stretch>
            <a:fillRect/>
          </a:stretch>
        </p:blipFill>
        <p:spPr>
          <a:xfrm flipH="1">
            <a:off x="55816" y="106429"/>
            <a:ext cx="3135048" cy="2070923"/>
          </a:xfrm>
          <a:custGeom>
            <a:avLst/>
            <a:gdLst/>
            <a:ahLst/>
            <a:cxnLst>
              <a:cxn ang="0">
                <a:pos x="wd2" y="hd2"/>
              </a:cxn>
              <a:cxn ang="5400000">
                <a:pos x="wd2" y="hd2"/>
              </a:cxn>
              <a:cxn ang="10800000">
                <a:pos x="wd2" y="hd2"/>
              </a:cxn>
              <a:cxn ang="16200000">
                <a:pos x="wd2" y="hd2"/>
              </a:cxn>
            </a:cxnLst>
            <a:rect l="0" t="0" r="r" b="b"/>
            <a:pathLst>
              <a:path w="21475" h="21580" extrusionOk="0">
                <a:moveTo>
                  <a:pt x="12036" y="8"/>
                </a:moveTo>
                <a:cubicBezTo>
                  <a:pt x="11453" y="36"/>
                  <a:pt x="10900" y="133"/>
                  <a:pt x="10541" y="294"/>
                </a:cubicBezTo>
                <a:cubicBezTo>
                  <a:pt x="9916" y="572"/>
                  <a:pt x="10007" y="575"/>
                  <a:pt x="8964" y="294"/>
                </a:cubicBezTo>
                <a:cubicBezTo>
                  <a:pt x="8314" y="118"/>
                  <a:pt x="7827" y="55"/>
                  <a:pt x="7053" y="50"/>
                </a:cubicBezTo>
                <a:cubicBezTo>
                  <a:pt x="6089" y="43"/>
                  <a:pt x="5988" y="60"/>
                  <a:pt x="5677" y="285"/>
                </a:cubicBezTo>
                <a:cubicBezTo>
                  <a:pt x="5406" y="482"/>
                  <a:pt x="5213" y="534"/>
                  <a:pt x="4671" y="558"/>
                </a:cubicBezTo>
                <a:cubicBezTo>
                  <a:pt x="3327" y="618"/>
                  <a:pt x="2320" y="1251"/>
                  <a:pt x="1558" y="2506"/>
                </a:cubicBezTo>
                <a:cubicBezTo>
                  <a:pt x="1212" y="3077"/>
                  <a:pt x="1062" y="3255"/>
                  <a:pt x="925" y="3255"/>
                </a:cubicBezTo>
                <a:cubicBezTo>
                  <a:pt x="826" y="3255"/>
                  <a:pt x="746" y="3273"/>
                  <a:pt x="746" y="3296"/>
                </a:cubicBezTo>
                <a:cubicBezTo>
                  <a:pt x="746" y="3319"/>
                  <a:pt x="728" y="3405"/>
                  <a:pt x="708" y="3486"/>
                </a:cubicBezTo>
                <a:cubicBezTo>
                  <a:pt x="687" y="3568"/>
                  <a:pt x="723" y="3712"/>
                  <a:pt x="786" y="3809"/>
                </a:cubicBezTo>
                <a:cubicBezTo>
                  <a:pt x="874" y="3942"/>
                  <a:pt x="899" y="4129"/>
                  <a:pt x="887" y="4578"/>
                </a:cubicBezTo>
                <a:cubicBezTo>
                  <a:pt x="863" y="5461"/>
                  <a:pt x="1079" y="5986"/>
                  <a:pt x="1651" y="6435"/>
                </a:cubicBezTo>
                <a:cubicBezTo>
                  <a:pt x="2056" y="6753"/>
                  <a:pt x="2538" y="6918"/>
                  <a:pt x="3065" y="6919"/>
                </a:cubicBezTo>
                <a:cubicBezTo>
                  <a:pt x="4046" y="6921"/>
                  <a:pt x="4580" y="6423"/>
                  <a:pt x="5166" y="4954"/>
                </a:cubicBezTo>
                <a:cubicBezTo>
                  <a:pt x="5349" y="4495"/>
                  <a:pt x="5615" y="3950"/>
                  <a:pt x="5756" y="3743"/>
                </a:cubicBezTo>
                <a:cubicBezTo>
                  <a:pt x="6007" y="3373"/>
                  <a:pt x="6507" y="2969"/>
                  <a:pt x="6525" y="3122"/>
                </a:cubicBezTo>
                <a:cubicBezTo>
                  <a:pt x="6531" y="3165"/>
                  <a:pt x="6538" y="3463"/>
                  <a:pt x="6542" y="3784"/>
                </a:cubicBezTo>
                <a:cubicBezTo>
                  <a:pt x="6548" y="4274"/>
                  <a:pt x="6577" y="4413"/>
                  <a:pt x="6729" y="4644"/>
                </a:cubicBezTo>
                <a:cubicBezTo>
                  <a:pt x="6877" y="4868"/>
                  <a:pt x="6988" y="4930"/>
                  <a:pt x="7319" y="4967"/>
                </a:cubicBezTo>
                <a:cubicBezTo>
                  <a:pt x="7687" y="5007"/>
                  <a:pt x="7737" y="5037"/>
                  <a:pt x="7827" y="5302"/>
                </a:cubicBezTo>
                <a:cubicBezTo>
                  <a:pt x="7983" y="5760"/>
                  <a:pt x="8344" y="5654"/>
                  <a:pt x="8344" y="5149"/>
                </a:cubicBezTo>
                <a:cubicBezTo>
                  <a:pt x="8344" y="4823"/>
                  <a:pt x="8372" y="4791"/>
                  <a:pt x="8964" y="4504"/>
                </a:cubicBezTo>
                <a:lnTo>
                  <a:pt x="9434" y="4276"/>
                </a:lnTo>
                <a:lnTo>
                  <a:pt x="9701" y="4545"/>
                </a:lnTo>
                <a:cubicBezTo>
                  <a:pt x="10100" y="4945"/>
                  <a:pt x="10682" y="5893"/>
                  <a:pt x="10891" y="6481"/>
                </a:cubicBezTo>
                <a:cubicBezTo>
                  <a:pt x="11130" y="7152"/>
                  <a:pt x="11239" y="8296"/>
                  <a:pt x="11188" y="9620"/>
                </a:cubicBezTo>
                <a:cubicBezTo>
                  <a:pt x="11124" y="11265"/>
                  <a:pt x="10863" y="12569"/>
                  <a:pt x="10312" y="14003"/>
                </a:cubicBezTo>
                <a:cubicBezTo>
                  <a:pt x="9925" y="15010"/>
                  <a:pt x="8678" y="16892"/>
                  <a:pt x="7857" y="17709"/>
                </a:cubicBezTo>
                <a:cubicBezTo>
                  <a:pt x="6256" y="19303"/>
                  <a:pt x="4261" y="20451"/>
                  <a:pt x="1719" y="21245"/>
                </a:cubicBezTo>
                <a:lnTo>
                  <a:pt x="645" y="21580"/>
                </a:lnTo>
                <a:lnTo>
                  <a:pt x="10609" y="21563"/>
                </a:lnTo>
                <a:lnTo>
                  <a:pt x="20572" y="21543"/>
                </a:lnTo>
                <a:lnTo>
                  <a:pt x="20787" y="20554"/>
                </a:lnTo>
                <a:cubicBezTo>
                  <a:pt x="21083" y="19198"/>
                  <a:pt x="21262" y="17795"/>
                  <a:pt x="21317" y="16369"/>
                </a:cubicBezTo>
                <a:cubicBezTo>
                  <a:pt x="21343" y="15709"/>
                  <a:pt x="21389" y="15145"/>
                  <a:pt x="21420" y="15116"/>
                </a:cubicBezTo>
                <a:cubicBezTo>
                  <a:pt x="21461" y="15078"/>
                  <a:pt x="21477" y="14663"/>
                  <a:pt x="21475" y="14252"/>
                </a:cubicBezTo>
                <a:cubicBezTo>
                  <a:pt x="21472" y="13840"/>
                  <a:pt x="21450" y="13430"/>
                  <a:pt x="21409" y="13391"/>
                </a:cubicBezTo>
                <a:cubicBezTo>
                  <a:pt x="21372" y="13357"/>
                  <a:pt x="21341" y="13108"/>
                  <a:pt x="21341" y="12841"/>
                </a:cubicBezTo>
                <a:cubicBezTo>
                  <a:pt x="21341" y="12574"/>
                  <a:pt x="21295" y="11926"/>
                  <a:pt x="21235" y="11398"/>
                </a:cubicBezTo>
                <a:cubicBezTo>
                  <a:pt x="20846" y="7943"/>
                  <a:pt x="19760" y="5074"/>
                  <a:pt x="18095" y="3106"/>
                </a:cubicBezTo>
                <a:cubicBezTo>
                  <a:pt x="16728" y="1488"/>
                  <a:pt x="15346" y="555"/>
                  <a:pt x="13705" y="140"/>
                </a:cubicBezTo>
                <a:cubicBezTo>
                  <a:pt x="13230" y="21"/>
                  <a:pt x="12619" y="-20"/>
                  <a:pt x="12036" y="8"/>
                </a:cubicBezTo>
                <a:close/>
                <a:moveTo>
                  <a:pt x="5848" y="4495"/>
                </a:moveTo>
                <a:cubicBezTo>
                  <a:pt x="5817" y="4501"/>
                  <a:pt x="5787" y="4519"/>
                  <a:pt x="5764" y="4553"/>
                </a:cubicBezTo>
                <a:cubicBezTo>
                  <a:pt x="5725" y="4612"/>
                  <a:pt x="5716" y="4713"/>
                  <a:pt x="5742" y="4777"/>
                </a:cubicBezTo>
                <a:cubicBezTo>
                  <a:pt x="5802" y="4922"/>
                  <a:pt x="5990" y="4877"/>
                  <a:pt x="6028" y="4706"/>
                </a:cubicBezTo>
                <a:cubicBezTo>
                  <a:pt x="6055" y="4581"/>
                  <a:pt x="5944" y="4479"/>
                  <a:pt x="5848" y="4495"/>
                </a:cubicBezTo>
                <a:close/>
                <a:moveTo>
                  <a:pt x="216" y="4578"/>
                </a:moveTo>
                <a:cubicBezTo>
                  <a:pt x="133" y="4578"/>
                  <a:pt x="74" y="4645"/>
                  <a:pt x="74" y="4739"/>
                </a:cubicBezTo>
                <a:cubicBezTo>
                  <a:pt x="74" y="4834"/>
                  <a:pt x="119" y="4883"/>
                  <a:pt x="186" y="4863"/>
                </a:cubicBezTo>
                <a:cubicBezTo>
                  <a:pt x="354" y="4814"/>
                  <a:pt x="379" y="4578"/>
                  <a:pt x="216" y="4578"/>
                </a:cubicBezTo>
                <a:close/>
                <a:moveTo>
                  <a:pt x="9266" y="4901"/>
                </a:moveTo>
                <a:cubicBezTo>
                  <a:pt x="9203" y="4909"/>
                  <a:pt x="9139" y="4940"/>
                  <a:pt x="9078" y="4992"/>
                </a:cubicBezTo>
                <a:cubicBezTo>
                  <a:pt x="8855" y="5181"/>
                  <a:pt x="8793" y="5778"/>
                  <a:pt x="8969" y="6046"/>
                </a:cubicBezTo>
                <a:cubicBezTo>
                  <a:pt x="9043" y="6158"/>
                  <a:pt x="9165" y="6207"/>
                  <a:pt x="9323" y="6187"/>
                </a:cubicBezTo>
                <a:cubicBezTo>
                  <a:pt x="9632" y="6147"/>
                  <a:pt x="9799" y="5764"/>
                  <a:pt x="9698" y="5327"/>
                </a:cubicBezTo>
                <a:cubicBezTo>
                  <a:pt x="9631" y="5038"/>
                  <a:pt x="9454" y="4875"/>
                  <a:pt x="9266" y="4901"/>
                </a:cubicBezTo>
                <a:close/>
                <a:moveTo>
                  <a:pt x="365" y="5699"/>
                </a:moveTo>
                <a:cubicBezTo>
                  <a:pt x="36" y="5699"/>
                  <a:pt x="-123" y="6301"/>
                  <a:pt x="112" y="6658"/>
                </a:cubicBezTo>
                <a:cubicBezTo>
                  <a:pt x="170" y="6746"/>
                  <a:pt x="289" y="6820"/>
                  <a:pt x="376" y="6820"/>
                </a:cubicBezTo>
                <a:cubicBezTo>
                  <a:pt x="587" y="6820"/>
                  <a:pt x="746" y="6562"/>
                  <a:pt x="746" y="6220"/>
                </a:cubicBezTo>
                <a:cubicBezTo>
                  <a:pt x="746" y="5853"/>
                  <a:pt x="632" y="5699"/>
                  <a:pt x="365" y="5699"/>
                </a:cubicBezTo>
                <a:close/>
                <a:moveTo>
                  <a:pt x="6313" y="6356"/>
                </a:moveTo>
                <a:cubicBezTo>
                  <a:pt x="6260" y="6365"/>
                  <a:pt x="6202" y="6396"/>
                  <a:pt x="6142" y="6456"/>
                </a:cubicBezTo>
                <a:cubicBezTo>
                  <a:pt x="5941" y="6656"/>
                  <a:pt x="5931" y="6962"/>
                  <a:pt x="6120" y="7163"/>
                </a:cubicBezTo>
                <a:cubicBezTo>
                  <a:pt x="6329" y="7385"/>
                  <a:pt x="6543" y="7231"/>
                  <a:pt x="6569" y="6840"/>
                </a:cubicBezTo>
                <a:cubicBezTo>
                  <a:pt x="6590" y="6520"/>
                  <a:pt x="6474" y="6331"/>
                  <a:pt x="6313" y="6356"/>
                </a:cubicBezTo>
                <a:close/>
              </a:path>
            </a:pathLst>
          </a:custGeom>
          <a:ln w="12700">
            <a:miter lim="400000"/>
          </a:ln>
          <a:effectLst>
            <a:outerShdw blurRad="190500" dist="8455" dir="5400000" rotWithShape="0">
              <a:srgbClr val="000000"/>
            </a:outerShdw>
          </a:effectLst>
        </p:spPr>
      </p:pic>
      <p:sp>
        <p:nvSpPr>
          <p:cNvPr id="2351" name="14"/>
          <p:cNvSpPr txBox="1"/>
          <p:nvPr/>
        </p:nvSpPr>
        <p:spPr>
          <a:xfrm>
            <a:off x="431548" y="759245"/>
            <a:ext cx="973024" cy="10290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fontScale="92500"/>
          </a:bodyPr>
          <a:lstStyle>
            <a:lvl1pPr>
              <a:defRPr sz="6800" b="1" spc="0">
                <a:latin typeface="Helvetica Neue"/>
                <a:ea typeface="Helvetica Neue"/>
                <a:cs typeface="Helvetica Neue"/>
                <a:sym typeface="Helvetica Neue"/>
              </a:defRPr>
            </a:lvl1pPr>
          </a:lstStyle>
          <a:p>
            <a:r>
              <a:t>14</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8" name="Most of the sentences you will make will need to be killed.…"/>
          <p:cNvSpPr txBox="1">
            <a:spLocks noGrp="1"/>
          </p:cNvSpPr>
          <p:nvPr>
            <p:ph type="body" idx="1"/>
          </p:nvPr>
        </p:nvSpPr>
        <p:spPr>
          <a:xfrm>
            <a:off x="3412529" y="336922"/>
            <a:ext cx="6179742" cy="9079756"/>
          </a:xfrm>
          <a:prstGeom prst="rect">
            <a:avLst/>
          </a:prstGeom>
        </p:spPr>
        <p:txBody>
          <a:bodyPr/>
          <a:lstStyle/>
          <a:p>
            <a:pPr>
              <a:defRPr sz="3200"/>
            </a:pPr>
            <a:r>
              <a:t>Most of the sentences you will make will need to be killed.</a:t>
            </a:r>
          </a:p>
          <a:p>
            <a:pPr>
              <a:defRPr sz="3200"/>
            </a:pPr>
            <a:r>
              <a:t>The rest will need to be fixed.</a:t>
            </a:r>
          </a:p>
          <a:p>
            <a:pPr>
              <a:defRPr sz="3200"/>
            </a:pPr>
            <a:r>
              <a:t>This will be true for a long time.</a:t>
            </a:r>
          </a:p>
          <a:p>
            <a:pPr>
              <a:defRPr sz="3200"/>
            </a:pPr>
            <a:r>
              <a:t>The hard part now is deciding which to kill and which to fix and how to fix them.</a:t>
            </a:r>
          </a:p>
          <a:p>
            <a:pPr>
              <a:defRPr sz="3200"/>
            </a:pPr>
            <a:r>
              <a:t>This will get much, much easier, but the decision making will never end.</a:t>
            </a:r>
          </a:p>
          <a:p>
            <a:pPr algn="r">
              <a:defRPr sz="3200">
                <a:solidFill>
                  <a:srgbClr val="53585F"/>
                </a:solidFill>
              </a:defRPr>
            </a:pPr>
            <a:r>
              <a:t>(Klinkenborg, 2012 , 13– 14)</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3" name="If you don’t know something with 100% precision, say so, either directly or by softening the claim’s directness.…"/>
          <p:cNvSpPr txBox="1">
            <a:spLocks noGrp="1"/>
          </p:cNvSpPr>
          <p:nvPr>
            <p:ph type="body" idx="1"/>
          </p:nvPr>
        </p:nvSpPr>
        <p:spPr>
          <a:prstGeom prst="rect">
            <a:avLst/>
          </a:prstGeom>
        </p:spPr>
        <p:txBody>
          <a:bodyPr/>
          <a:lstStyle/>
          <a:p>
            <a:r>
              <a:t>If you don’t know something with 100% precision, say so, either directly or by softening the claim’s directness.</a:t>
            </a:r>
          </a:p>
          <a:p>
            <a:r>
              <a:t>Don’t weaken your verbs to do this, though.</a:t>
            </a:r>
          </a:p>
        </p:txBody>
      </p:sp>
      <p:sp>
        <p:nvSpPr>
          <p:cNvPr id="2354" name="Qualify generalizations, but not by qualifying the verbs"/>
          <p:cNvSpPr>
            <a:spLocks noGrp="1"/>
          </p:cNvSpPr>
          <p:nvPr>
            <p:ph type="title"/>
          </p:nvPr>
        </p:nvSpPr>
        <p:spPr>
          <a:xfrm>
            <a:off x="2036233" y="636620"/>
            <a:ext cx="10160001" cy="1705252"/>
          </a:xfrm>
          <a:prstGeom prst="rect">
            <a:avLst/>
          </a:prstGeom>
        </p:spPr>
        <p:txBody>
          <a:bodyPr/>
          <a:lstStyle>
            <a:lvl1pPr defTabSz="368045">
              <a:defRPr sz="4410" spc="220"/>
            </a:lvl1pPr>
          </a:lstStyle>
          <a:p>
            <a:r>
              <a:t>Qualify generalizations, but not by qualifying the verbs</a:t>
            </a:r>
          </a:p>
        </p:txBody>
      </p:sp>
      <p:pic>
        <p:nvPicPr>
          <p:cNvPr id="2355" name="wave.jpg" descr="wave.jpg"/>
          <p:cNvPicPr>
            <a:picLocks noChangeAspect="1"/>
          </p:cNvPicPr>
          <p:nvPr/>
        </p:nvPicPr>
        <p:blipFill>
          <a:blip r:embed="rId2">
            <a:extLst/>
          </a:blip>
          <a:srcRect l="4728" t="5493" r="7" b="5518"/>
          <a:stretch>
            <a:fillRect/>
          </a:stretch>
        </p:blipFill>
        <p:spPr>
          <a:xfrm flipH="1">
            <a:off x="55816" y="106429"/>
            <a:ext cx="3135048" cy="2070923"/>
          </a:xfrm>
          <a:custGeom>
            <a:avLst/>
            <a:gdLst/>
            <a:ahLst/>
            <a:cxnLst>
              <a:cxn ang="0">
                <a:pos x="wd2" y="hd2"/>
              </a:cxn>
              <a:cxn ang="5400000">
                <a:pos x="wd2" y="hd2"/>
              </a:cxn>
              <a:cxn ang="10800000">
                <a:pos x="wd2" y="hd2"/>
              </a:cxn>
              <a:cxn ang="16200000">
                <a:pos x="wd2" y="hd2"/>
              </a:cxn>
            </a:cxnLst>
            <a:rect l="0" t="0" r="r" b="b"/>
            <a:pathLst>
              <a:path w="21475" h="21580" extrusionOk="0">
                <a:moveTo>
                  <a:pt x="12036" y="8"/>
                </a:moveTo>
                <a:cubicBezTo>
                  <a:pt x="11453" y="36"/>
                  <a:pt x="10900" y="133"/>
                  <a:pt x="10541" y="294"/>
                </a:cubicBezTo>
                <a:cubicBezTo>
                  <a:pt x="9916" y="572"/>
                  <a:pt x="10007" y="575"/>
                  <a:pt x="8964" y="294"/>
                </a:cubicBezTo>
                <a:cubicBezTo>
                  <a:pt x="8314" y="118"/>
                  <a:pt x="7827" y="55"/>
                  <a:pt x="7053" y="50"/>
                </a:cubicBezTo>
                <a:cubicBezTo>
                  <a:pt x="6089" y="43"/>
                  <a:pt x="5988" y="60"/>
                  <a:pt x="5677" y="285"/>
                </a:cubicBezTo>
                <a:cubicBezTo>
                  <a:pt x="5406" y="482"/>
                  <a:pt x="5213" y="534"/>
                  <a:pt x="4671" y="558"/>
                </a:cubicBezTo>
                <a:cubicBezTo>
                  <a:pt x="3327" y="618"/>
                  <a:pt x="2320" y="1251"/>
                  <a:pt x="1558" y="2506"/>
                </a:cubicBezTo>
                <a:cubicBezTo>
                  <a:pt x="1212" y="3077"/>
                  <a:pt x="1062" y="3255"/>
                  <a:pt x="925" y="3255"/>
                </a:cubicBezTo>
                <a:cubicBezTo>
                  <a:pt x="826" y="3255"/>
                  <a:pt x="746" y="3273"/>
                  <a:pt x="746" y="3296"/>
                </a:cubicBezTo>
                <a:cubicBezTo>
                  <a:pt x="746" y="3319"/>
                  <a:pt x="728" y="3405"/>
                  <a:pt x="708" y="3486"/>
                </a:cubicBezTo>
                <a:cubicBezTo>
                  <a:pt x="687" y="3568"/>
                  <a:pt x="723" y="3712"/>
                  <a:pt x="786" y="3809"/>
                </a:cubicBezTo>
                <a:cubicBezTo>
                  <a:pt x="874" y="3942"/>
                  <a:pt x="899" y="4129"/>
                  <a:pt x="887" y="4578"/>
                </a:cubicBezTo>
                <a:cubicBezTo>
                  <a:pt x="863" y="5461"/>
                  <a:pt x="1079" y="5986"/>
                  <a:pt x="1651" y="6435"/>
                </a:cubicBezTo>
                <a:cubicBezTo>
                  <a:pt x="2056" y="6753"/>
                  <a:pt x="2538" y="6918"/>
                  <a:pt x="3065" y="6919"/>
                </a:cubicBezTo>
                <a:cubicBezTo>
                  <a:pt x="4046" y="6921"/>
                  <a:pt x="4580" y="6423"/>
                  <a:pt x="5166" y="4954"/>
                </a:cubicBezTo>
                <a:cubicBezTo>
                  <a:pt x="5349" y="4495"/>
                  <a:pt x="5615" y="3950"/>
                  <a:pt x="5756" y="3743"/>
                </a:cubicBezTo>
                <a:cubicBezTo>
                  <a:pt x="6007" y="3373"/>
                  <a:pt x="6507" y="2969"/>
                  <a:pt x="6525" y="3122"/>
                </a:cubicBezTo>
                <a:cubicBezTo>
                  <a:pt x="6531" y="3165"/>
                  <a:pt x="6538" y="3463"/>
                  <a:pt x="6542" y="3784"/>
                </a:cubicBezTo>
                <a:cubicBezTo>
                  <a:pt x="6548" y="4274"/>
                  <a:pt x="6577" y="4413"/>
                  <a:pt x="6729" y="4644"/>
                </a:cubicBezTo>
                <a:cubicBezTo>
                  <a:pt x="6877" y="4868"/>
                  <a:pt x="6988" y="4930"/>
                  <a:pt x="7319" y="4967"/>
                </a:cubicBezTo>
                <a:cubicBezTo>
                  <a:pt x="7687" y="5007"/>
                  <a:pt x="7737" y="5037"/>
                  <a:pt x="7827" y="5302"/>
                </a:cubicBezTo>
                <a:cubicBezTo>
                  <a:pt x="7983" y="5760"/>
                  <a:pt x="8344" y="5654"/>
                  <a:pt x="8344" y="5149"/>
                </a:cubicBezTo>
                <a:cubicBezTo>
                  <a:pt x="8344" y="4823"/>
                  <a:pt x="8372" y="4791"/>
                  <a:pt x="8964" y="4504"/>
                </a:cubicBezTo>
                <a:lnTo>
                  <a:pt x="9434" y="4276"/>
                </a:lnTo>
                <a:lnTo>
                  <a:pt x="9701" y="4545"/>
                </a:lnTo>
                <a:cubicBezTo>
                  <a:pt x="10100" y="4945"/>
                  <a:pt x="10682" y="5893"/>
                  <a:pt x="10891" y="6481"/>
                </a:cubicBezTo>
                <a:cubicBezTo>
                  <a:pt x="11130" y="7152"/>
                  <a:pt x="11239" y="8296"/>
                  <a:pt x="11188" y="9620"/>
                </a:cubicBezTo>
                <a:cubicBezTo>
                  <a:pt x="11124" y="11265"/>
                  <a:pt x="10863" y="12569"/>
                  <a:pt x="10312" y="14003"/>
                </a:cubicBezTo>
                <a:cubicBezTo>
                  <a:pt x="9925" y="15010"/>
                  <a:pt x="8678" y="16892"/>
                  <a:pt x="7857" y="17709"/>
                </a:cubicBezTo>
                <a:cubicBezTo>
                  <a:pt x="6256" y="19303"/>
                  <a:pt x="4261" y="20451"/>
                  <a:pt x="1719" y="21245"/>
                </a:cubicBezTo>
                <a:lnTo>
                  <a:pt x="645" y="21580"/>
                </a:lnTo>
                <a:lnTo>
                  <a:pt x="10609" y="21563"/>
                </a:lnTo>
                <a:lnTo>
                  <a:pt x="20572" y="21543"/>
                </a:lnTo>
                <a:lnTo>
                  <a:pt x="20787" y="20554"/>
                </a:lnTo>
                <a:cubicBezTo>
                  <a:pt x="21083" y="19198"/>
                  <a:pt x="21262" y="17795"/>
                  <a:pt x="21317" y="16369"/>
                </a:cubicBezTo>
                <a:cubicBezTo>
                  <a:pt x="21343" y="15709"/>
                  <a:pt x="21389" y="15145"/>
                  <a:pt x="21420" y="15116"/>
                </a:cubicBezTo>
                <a:cubicBezTo>
                  <a:pt x="21461" y="15078"/>
                  <a:pt x="21477" y="14663"/>
                  <a:pt x="21475" y="14252"/>
                </a:cubicBezTo>
                <a:cubicBezTo>
                  <a:pt x="21472" y="13840"/>
                  <a:pt x="21450" y="13430"/>
                  <a:pt x="21409" y="13391"/>
                </a:cubicBezTo>
                <a:cubicBezTo>
                  <a:pt x="21372" y="13357"/>
                  <a:pt x="21341" y="13108"/>
                  <a:pt x="21341" y="12841"/>
                </a:cubicBezTo>
                <a:cubicBezTo>
                  <a:pt x="21341" y="12574"/>
                  <a:pt x="21295" y="11926"/>
                  <a:pt x="21235" y="11398"/>
                </a:cubicBezTo>
                <a:cubicBezTo>
                  <a:pt x="20846" y="7943"/>
                  <a:pt x="19760" y="5074"/>
                  <a:pt x="18095" y="3106"/>
                </a:cubicBezTo>
                <a:cubicBezTo>
                  <a:pt x="16728" y="1488"/>
                  <a:pt x="15346" y="555"/>
                  <a:pt x="13705" y="140"/>
                </a:cubicBezTo>
                <a:cubicBezTo>
                  <a:pt x="13230" y="21"/>
                  <a:pt x="12619" y="-20"/>
                  <a:pt x="12036" y="8"/>
                </a:cubicBezTo>
                <a:close/>
                <a:moveTo>
                  <a:pt x="5848" y="4495"/>
                </a:moveTo>
                <a:cubicBezTo>
                  <a:pt x="5817" y="4501"/>
                  <a:pt x="5787" y="4519"/>
                  <a:pt x="5764" y="4553"/>
                </a:cubicBezTo>
                <a:cubicBezTo>
                  <a:pt x="5725" y="4612"/>
                  <a:pt x="5716" y="4713"/>
                  <a:pt x="5742" y="4777"/>
                </a:cubicBezTo>
                <a:cubicBezTo>
                  <a:pt x="5802" y="4922"/>
                  <a:pt x="5990" y="4877"/>
                  <a:pt x="6028" y="4706"/>
                </a:cubicBezTo>
                <a:cubicBezTo>
                  <a:pt x="6055" y="4581"/>
                  <a:pt x="5944" y="4479"/>
                  <a:pt x="5848" y="4495"/>
                </a:cubicBezTo>
                <a:close/>
                <a:moveTo>
                  <a:pt x="216" y="4578"/>
                </a:moveTo>
                <a:cubicBezTo>
                  <a:pt x="133" y="4578"/>
                  <a:pt x="74" y="4645"/>
                  <a:pt x="74" y="4739"/>
                </a:cubicBezTo>
                <a:cubicBezTo>
                  <a:pt x="74" y="4834"/>
                  <a:pt x="119" y="4883"/>
                  <a:pt x="186" y="4863"/>
                </a:cubicBezTo>
                <a:cubicBezTo>
                  <a:pt x="354" y="4814"/>
                  <a:pt x="379" y="4578"/>
                  <a:pt x="216" y="4578"/>
                </a:cubicBezTo>
                <a:close/>
                <a:moveTo>
                  <a:pt x="9266" y="4901"/>
                </a:moveTo>
                <a:cubicBezTo>
                  <a:pt x="9203" y="4909"/>
                  <a:pt x="9139" y="4940"/>
                  <a:pt x="9078" y="4992"/>
                </a:cubicBezTo>
                <a:cubicBezTo>
                  <a:pt x="8855" y="5181"/>
                  <a:pt x="8793" y="5778"/>
                  <a:pt x="8969" y="6046"/>
                </a:cubicBezTo>
                <a:cubicBezTo>
                  <a:pt x="9043" y="6158"/>
                  <a:pt x="9165" y="6207"/>
                  <a:pt x="9323" y="6187"/>
                </a:cubicBezTo>
                <a:cubicBezTo>
                  <a:pt x="9632" y="6147"/>
                  <a:pt x="9799" y="5764"/>
                  <a:pt x="9698" y="5327"/>
                </a:cubicBezTo>
                <a:cubicBezTo>
                  <a:pt x="9631" y="5038"/>
                  <a:pt x="9454" y="4875"/>
                  <a:pt x="9266" y="4901"/>
                </a:cubicBezTo>
                <a:close/>
                <a:moveTo>
                  <a:pt x="365" y="5699"/>
                </a:moveTo>
                <a:cubicBezTo>
                  <a:pt x="36" y="5699"/>
                  <a:pt x="-123" y="6301"/>
                  <a:pt x="112" y="6658"/>
                </a:cubicBezTo>
                <a:cubicBezTo>
                  <a:pt x="170" y="6746"/>
                  <a:pt x="289" y="6820"/>
                  <a:pt x="376" y="6820"/>
                </a:cubicBezTo>
                <a:cubicBezTo>
                  <a:pt x="587" y="6820"/>
                  <a:pt x="746" y="6562"/>
                  <a:pt x="746" y="6220"/>
                </a:cubicBezTo>
                <a:cubicBezTo>
                  <a:pt x="746" y="5853"/>
                  <a:pt x="632" y="5699"/>
                  <a:pt x="365" y="5699"/>
                </a:cubicBezTo>
                <a:close/>
                <a:moveTo>
                  <a:pt x="6313" y="6356"/>
                </a:moveTo>
                <a:cubicBezTo>
                  <a:pt x="6260" y="6365"/>
                  <a:pt x="6202" y="6396"/>
                  <a:pt x="6142" y="6456"/>
                </a:cubicBezTo>
                <a:cubicBezTo>
                  <a:pt x="5941" y="6656"/>
                  <a:pt x="5931" y="6962"/>
                  <a:pt x="6120" y="7163"/>
                </a:cubicBezTo>
                <a:cubicBezTo>
                  <a:pt x="6329" y="7385"/>
                  <a:pt x="6543" y="7231"/>
                  <a:pt x="6569" y="6840"/>
                </a:cubicBezTo>
                <a:cubicBezTo>
                  <a:pt x="6590" y="6520"/>
                  <a:pt x="6474" y="6331"/>
                  <a:pt x="6313" y="6356"/>
                </a:cubicBezTo>
                <a:close/>
              </a:path>
            </a:pathLst>
          </a:custGeom>
          <a:ln w="12700">
            <a:miter lim="400000"/>
          </a:ln>
          <a:effectLst>
            <a:outerShdw blurRad="190500" dist="8455" dir="5400000" rotWithShape="0">
              <a:srgbClr val="000000"/>
            </a:outerShdw>
          </a:effectLst>
        </p:spPr>
      </p:pic>
      <p:sp>
        <p:nvSpPr>
          <p:cNvPr id="2356" name="15"/>
          <p:cNvSpPr txBox="1"/>
          <p:nvPr/>
        </p:nvSpPr>
        <p:spPr>
          <a:xfrm>
            <a:off x="431548" y="759245"/>
            <a:ext cx="973024" cy="10290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fontScale="92500"/>
          </a:bodyPr>
          <a:lstStyle>
            <a:lvl1pPr>
              <a:defRPr sz="6800" b="1" spc="0">
                <a:latin typeface="Helvetica Neue"/>
                <a:ea typeface="Helvetica Neue"/>
                <a:cs typeface="Helvetica Neue"/>
                <a:sym typeface="Helvetica Neue"/>
              </a:defRPr>
            </a:lvl1pPr>
          </a:lstStyle>
          <a:p>
            <a:r>
              <a:t>15</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8" name="Manually run the grammar and spelling check"/>
          <p:cNvSpPr>
            <a:spLocks noGrp="1"/>
          </p:cNvSpPr>
          <p:nvPr>
            <p:ph type="title"/>
          </p:nvPr>
        </p:nvSpPr>
        <p:spPr>
          <a:xfrm>
            <a:off x="2141231" y="3966568"/>
            <a:ext cx="10160001" cy="1721432"/>
          </a:xfrm>
          <a:prstGeom prst="rect">
            <a:avLst/>
          </a:prstGeom>
        </p:spPr>
        <p:txBody>
          <a:bodyPr>
            <a:normAutofit fontScale="90000"/>
          </a:bodyPr>
          <a:lstStyle>
            <a:lvl1pPr defTabSz="391414">
              <a:defRPr sz="4690" spc="234"/>
            </a:lvl1pPr>
          </a:lstStyle>
          <a:p>
            <a:r>
              <a:t>Manually run the grammar and spelling check</a:t>
            </a:r>
          </a:p>
        </p:txBody>
      </p:sp>
      <p:pic>
        <p:nvPicPr>
          <p:cNvPr id="2359" name="wave.jpg" descr="wave.jpg"/>
          <p:cNvPicPr>
            <a:picLocks noChangeAspect="1"/>
          </p:cNvPicPr>
          <p:nvPr/>
        </p:nvPicPr>
        <p:blipFill>
          <a:blip r:embed="rId2">
            <a:extLst/>
          </a:blip>
          <a:srcRect l="4728" t="5493" r="7" b="5518"/>
          <a:stretch>
            <a:fillRect/>
          </a:stretch>
        </p:blipFill>
        <p:spPr>
          <a:xfrm flipH="1">
            <a:off x="160814" y="3436378"/>
            <a:ext cx="3135048" cy="2070923"/>
          </a:xfrm>
          <a:custGeom>
            <a:avLst/>
            <a:gdLst/>
            <a:ahLst/>
            <a:cxnLst>
              <a:cxn ang="0">
                <a:pos x="wd2" y="hd2"/>
              </a:cxn>
              <a:cxn ang="5400000">
                <a:pos x="wd2" y="hd2"/>
              </a:cxn>
              <a:cxn ang="10800000">
                <a:pos x="wd2" y="hd2"/>
              </a:cxn>
              <a:cxn ang="16200000">
                <a:pos x="wd2" y="hd2"/>
              </a:cxn>
            </a:cxnLst>
            <a:rect l="0" t="0" r="r" b="b"/>
            <a:pathLst>
              <a:path w="21475" h="21580" extrusionOk="0">
                <a:moveTo>
                  <a:pt x="12036" y="8"/>
                </a:moveTo>
                <a:cubicBezTo>
                  <a:pt x="11453" y="36"/>
                  <a:pt x="10900" y="133"/>
                  <a:pt x="10541" y="294"/>
                </a:cubicBezTo>
                <a:cubicBezTo>
                  <a:pt x="9916" y="572"/>
                  <a:pt x="10007" y="575"/>
                  <a:pt x="8964" y="294"/>
                </a:cubicBezTo>
                <a:cubicBezTo>
                  <a:pt x="8314" y="118"/>
                  <a:pt x="7827" y="55"/>
                  <a:pt x="7053" y="50"/>
                </a:cubicBezTo>
                <a:cubicBezTo>
                  <a:pt x="6089" y="43"/>
                  <a:pt x="5988" y="60"/>
                  <a:pt x="5677" y="285"/>
                </a:cubicBezTo>
                <a:cubicBezTo>
                  <a:pt x="5406" y="482"/>
                  <a:pt x="5213" y="534"/>
                  <a:pt x="4671" y="558"/>
                </a:cubicBezTo>
                <a:cubicBezTo>
                  <a:pt x="3327" y="618"/>
                  <a:pt x="2320" y="1251"/>
                  <a:pt x="1558" y="2506"/>
                </a:cubicBezTo>
                <a:cubicBezTo>
                  <a:pt x="1212" y="3077"/>
                  <a:pt x="1062" y="3255"/>
                  <a:pt x="925" y="3255"/>
                </a:cubicBezTo>
                <a:cubicBezTo>
                  <a:pt x="826" y="3255"/>
                  <a:pt x="746" y="3273"/>
                  <a:pt x="746" y="3296"/>
                </a:cubicBezTo>
                <a:cubicBezTo>
                  <a:pt x="746" y="3319"/>
                  <a:pt x="728" y="3405"/>
                  <a:pt x="708" y="3486"/>
                </a:cubicBezTo>
                <a:cubicBezTo>
                  <a:pt x="687" y="3568"/>
                  <a:pt x="723" y="3712"/>
                  <a:pt x="786" y="3809"/>
                </a:cubicBezTo>
                <a:cubicBezTo>
                  <a:pt x="874" y="3942"/>
                  <a:pt x="899" y="4129"/>
                  <a:pt x="887" y="4578"/>
                </a:cubicBezTo>
                <a:cubicBezTo>
                  <a:pt x="863" y="5461"/>
                  <a:pt x="1079" y="5986"/>
                  <a:pt x="1651" y="6435"/>
                </a:cubicBezTo>
                <a:cubicBezTo>
                  <a:pt x="2056" y="6753"/>
                  <a:pt x="2538" y="6918"/>
                  <a:pt x="3065" y="6919"/>
                </a:cubicBezTo>
                <a:cubicBezTo>
                  <a:pt x="4046" y="6921"/>
                  <a:pt x="4580" y="6423"/>
                  <a:pt x="5166" y="4954"/>
                </a:cubicBezTo>
                <a:cubicBezTo>
                  <a:pt x="5349" y="4495"/>
                  <a:pt x="5615" y="3950"/>
                  <a:pt x="5756" y="3743"/>
                </a:cubicBezTo>
                <a:cubicBezTo>
                  <a:pt x="6007" y="3373"/>
                  <a:pt x="6507" y="2969"/>
                  <a:pt x="6525" y="3122"/>
                </a:cubicBezTo>
                <a:cubicBezTo>
                  <a:pt x="6531" y="3165"/>
                  <a:pt x="6538" y="3463"/>
                  <a:pt x="6542" y="3784"/>
                </a:cubicBezTo>
                <a:cubicBezTo>
                  <a:pt x="6548" y="4274"/>
                  <a:pt x="6577" y="4413"/>
                  <a:pt x="6729" y="4644"/>
                </a:cubicBezTo>
                <a:cubicBezTo>
                  <a:pt x="6877" y="4868"/>
                  <a:pt x="6988" y="4930"/>
                  <a:pt x="7319" y="4967"/>
                </a:cubicBezTo>
                <a:cubicBezTo>
                  <a:pt x="7687" y="5007"/>
                  <a:pt x="7737" y="5037"/>
                  <a:pt x="7827" y="5302"/>
                </a:cubicBezTo>
                <a:cubicBezTo>
                  <a:pt x="7983" y="5760"/>
                  <a:pt x="8344" y="5654"/>
                  <a:pt x="8344" y="5149"/>
                </a:cubicBezTo>
                <a:cubicBezTo>
                  <a:pt x="8344" y="4823"/>
                  <a:pt x="8372" y="4791"/>
                  <a:pt x="8964" y="4504"/>
                </a:cubicBezTo>
                <a:lnTo>
                  <a:pt x="9434" y="4276"/>
                </a:lnTo>
                <a:lnTo>
                  <a:pt x="9701" y="4545"/>
                </a:lnTo>
                <a:cubicBezTo>
                  <a:pt x="10100" y="4945"/>
                  <a:pt x="10682" y="5893"/>
                  <a:pt x="10891" y="6481"/>
                </a:cubicBezTo>
                <a:cubicBezTo>
                  <a:pt x="11130" y="7152"/>
                  <a:pt x="11239" y="8296"/>
                  <a:pt x="11188" y="9620"/>
                </a:cubicBezTo>
                <a:cubicBezTo>
                  <a:pt x="11124" y="11265"/>
                  <a:pt x="10863" y="12569"/>
                  <a:pt x="10312" y="14003"/>
                </a:cubicBezTo>
                <a:cubicBezTo>
                  <a:pt x="9925" y="15010"/>
                  <a:pt x="8678" y="16892"/>
                  <a:pt x="7857" y="17709"/>
                </a:cubicBezTo>
                <a:cubicBezTo>
                  <a:pt x="6256" y="19303"/>
                  <a:pt x="4261" y="20451"/>
                  <a:pt x="1719" y="21245"/>
                </a:cubicBezTo>
                <a:lnTo>
                  <a:pt x="645" y="21580"/>
                </a:lnTo>
                <a:lnTo>
                  <a:pt x="10609" y="21563"/>
                </a:lnTo>
                <a:lnTo>
                  <a:pt x="20572" y="21543"/>
                </a:lnTo>
                <a:lnTo>
                  <a:pt x="20787" y="20554"/>
                </a:lnTo>
                <a:cubicBezTo>
                  <a:pt x="21083" y="19198"/>
                  <a:pt x="21262" y="17795"/>
                  <a:pt x="21317" y="16369"/>
                </a:cubicBezTo>
                <a:cubicBezTo>
                  <a:pt x="21343" y="15709"/>
                  <a:pt x="21389" y="15145"/>
                  <a:pt x="21420" y="15116"/>
                </a:cubicBezTo>
                <a:cubicBezTo>
                  <a:pt x="21461" y="15078"/>
                  <a:pt x="21477" y="14663"/>
                  <a:pt x="21475" y="14252"/>
                </a:cubicBezTo>
                <a:cubicBezTo>
                  <a:pt x="21472" y="13840"/>
                  <a:pt x="21450" y="13430"/>
                  <a:pt x="21409" y="13391"/>
                </a:cubicBezTo>
                <a:cubicBezTo>
                  <a:pt x="21372" y="13357"/>
                  <a:pt x="21341" y="13108"/>
                  <a:pt x="21341" y="12841"/>
                </a:cubicBezTo>
                <a:cubicBezTo>
                  <a:pt x="21341" y="12574"/>
                  <a:pt x="21295" y="11926"/>
                  <a:pt x="21235" y="11398"/>
                </a:cubicBezTo>
                <a:cubicBezTo>
                  <a:pt x="20846" y="7943"/>
                  <a:pt x="19760" y="5074"/>
                  <a:pt x="18095" y="3106"/>
                </a:cubicBezTo>
                <a:cubicBezTo>
                  <a:pt x="16728" y="1488"/>
                  <a:pt x="15346" y="555"/>
                  <a:pt x="13705" y="140"/>
                </a:cubicBezTo>
                <a:cubicBezTo>
                  <a:pt x="13230" y="21"/>
                  <a:pt x="12619" y="-20"/>
                  <a:pt x="12036" y="8"/>
                </a:cubicBezTo>
                <a:close/>
                <a:moveTo>
                  <a:pt x="5848" y="4495"/>
                </a:moveTo>
                <a:cubicBezTo>
                  <a:pt x="5817" y="4501"/>
                  <a:pt x="5787" y="4519"/>
                  <a:pt x="5764" y="4553"/>
                </a:cubicBezTo>
                <a:cubicBezTo>
                  <a:pt x="5725" y="4612"/>
                  <a:pt x="5716" y="4713"/>
                  <a:pt x="5742" y="4777"/>
                </a:cubicBezTo>
                <a:cubicBezTo>
                  <a:pt x="5802" y="4922"/>
                  <a:pt x="5990" y="4877"/>
                  <a:pt x="6028" y="4706"/>
                </a:cubicBezTo>
                <a:cubicBezTo>
                  <a:pt x="6055" y="4581"/>
                  <a:pt x="5944" y="4479"/>
                  <a:pt x="5848" y="4495"/>
                </a:cubicBezTo>
                <a:close/>
                <a:moveTo>
                  <a:pt x="216" y="4578"/>
                </a:moveTo>
                <a:cubicBezTo>
                  <a:pt x="133" y="4578"/>
                  <a:pt x="74" y="4645"/>
                  <a:pt x="74" y="4739"/>
                </a:cubicBezTo>
                <a:cubicBezTo>
                  <a:pt x="74" y="4834"/>
                  <a:pt x="119" y="4883"/>
                  <a:pt x="186" y="4863"/>
                </a:cubicBezTo>
                <a:cubicBezTo>
                  <a:pt x="354" y="4814"/>
                  <a:pt x="379" y="4578"/>
                  <a:pt x="216" y="4578"/>
                </a:cubicBezTo>
                <a:close/>
                <a:moveTo>
                  <a:pt x="9266" y="4901"/>
                </a:moveTo>
                <a:cubicBezTo>
                  <a:pt x="9203" y="4909"/>
                  <a:pt x="9139" y="4940"/>
                  <a:pt x="9078" y="4992"/>
                </a:cubicBezTo>
                <a:cubicBezTo>
                  <a:pt x="8855" y="5181"/>
                  <a:pt x="8793" y="5778"/>
                  <a:pt x="8969" y="6046"/>
                </a:cubicBezTo>
                <a:cubicBezTo>
                  <a:pt x="9043" y="6158"/>
                  <a:pt x="9165" y="6207"/>
                  <a:pt x="9323" y="6187"/>
                </a:cubicBezTo>
                <a:cubicBezTo>
                  <a:pt x="9632" y="6147"/>
                  <a:pt x="9799" y="5764"/>
                  <a:pt x="9698" y="5327"/>
                </a:cubicBezTo>
                <a:cubicBezTo>
                  <a:pt x="9631" y="5038"/>
                  <a:pt x="9454" y="4875"/>
                  <a:pt x="9266" y="4901"/>
                </a:cubicBezTo>
                <a:close/>
                <a:moveTo>
                  <a:pt x="365" y="5699"/>
                </a:moveTo>
                <a:cubicBezTo>
                  <a:pt x="36" y="5699"/>
                  <a:pt x="-123" y="6301"/>
                  <a:pt x="112" y="6658"/>
                </a:cubicBezTo>
                <a:cubicBezTo>
                  <a:pt x="170" y="6746"/>
                  <a:pt x="289" y="6820"/>
                  <a:pt x="376" y="6820"/>
                </a:cubicBezTo>
                <a:cubicBezTo>
                  <a:pt x="587" y="6820"/>
                  <a:pt x="746" y="6562"/>
                  <a:pt x="746" y="6220"/>
                </a:cubicBezTo>
                <a:cubicBezTo>
                  <a:pt x="746" y="5853"/>
                  <a:pt x="632" y="5699"/>
                  <a:pt x="365" y="5699"/>
                </a:cubicBezTo>
                <a:close/>
                <a:moveTo>
                  <a:pt x="6313" y="6356"/>
                </a:moveTo>
                <a:cubicBezTo>
                  <a:pt x="6260" y="6365"/>
                  <a:pt x="6202" y="6396"/>
                  <a:pt x="6142" y="6456"/>
                </a:cubicBezTo>
                <a:cubicBezTo>
                  <a:pt x="5941" y="6656"/>
                  <a:pt x="5931" y="6962"/>
                  <a:pt x="6120" y="7163"/>
                </a:cubicBezTo>
                <a:cubicBezTo>
                  <a:pt x="6329" y="7385"/>
                  <a:pt x="6543" y="7231"/>
                  <a:pt x="6569" y="6840"/>
                </a:cubicBezTo>
                <a:cubicBezTo>
                  <a:pt x="6590" y="6520"/>
                  <a:pt x="6474" y="6331"/>
                  <a:pt x="6313" y="6356"/>
                </a:cubicBezTo>
                <a:close/>
              </a:path>
            </a:pathLst>
          </a:custGeom>
          <a:ln w="12700">
            <a:miter lim="400000"/>
          </a:ln>
          <a:effectLst>
            <a:outerShdw blurRad="190500" dist="8455" dir="5400000" rotWithShape="0">
              <a:srgbClr val="000000"/>
            </a:outerShdw>
          </a:effectLst>
        </p:spPr>
      </p:pic>
      <p:sp>
        <p:nvSpPr>
          <p:cNvPr id="2360" name="16"/>
          <p:cNvSpPr txBox="1"/>
          <p:nvPr/>
        </p:nvSpPr>
        <p:spPr>
          <a:xfrm>
            <a:off x="536547" y="4089193"/>
            <a:ext cx="973024" cy="10290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fontScale="92500"/>
          </a:bodyPr>
          <a:lstStyle>
            <a:lvl1pPr>
              <a:defRPr sz="6800" b="1" spc="0">
                <a:latin typeface="Helvetica Neue"/>
                <a:ea typeface="Helvetica Neue"/>
                <a:cs typeface="Helvetica Neue"/>
                <a:sym typeface="Helvetica Neue"/>
              </a:defRPr>
            </a:lvl1pPr>
          </a:lstStyle>
          <a:p>
            <a:r>
              <a:t>16</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 name="Run a plagiarism checker"/>
          <p:cNvSpPr>
            <a:spLocks noGrp="1"/>
          </p:cNvSpPr>
          <p:nvPr>
            <p:ph type="title"/>
          </p:nvPr>
        </p:nvSpPr>
        <p:spPr>
          <a:xfrm>
            <a:off x="2051233" y="4086567"/>
            <a:ext cx="10160001" cy="1274300"/>
          </a:xfrm>
          <a:prstGeom prst="rect">
            <a:avLst/>
          </a:prstGeom>
        </p:spPr>
        <p:txBody>
          <a:bodyPr/>
          <a:lstStyle>
            <a:lvl1pPr defTabSz="420624">
              <a:defRPr sz="5040" spc="252"/>
            </a:lvl1pPr>
          </a:lstStyle>
          <a:p>
            <a:r>
              <a:t>Run a plagiarism checker</a:t>
            </a:r>
          </a:p>
        </p:txBody>
      </p:sp>
      <p:pic>
        <p:nvPicPr>
          <p:cNvPr id="2363" name="wave.jpg" descr="wave.jpg"/>
          <p:cNvPicPr>
            <a:picLocks noChangeAspect="1"/>
          </p:cNvPicPr>
          <p:nvPr/>
        </p:nvPicPr>
        <p:blipFill>
          <a:blip r:embed="rId2">
            <a:extLst/>
          </a:blip>
          <a:srcRect l="4728" t="5493" r="7" b="5518"/>
          <a:stretch>
            <a:fillRect/>
          </a:stretch>
        </p:blipFill>
        <p:spPr>
          <a:xfrm flipH="1">
            <a:off x="70815" y="3556376"/>
            <a:ext cx="3135048" cy="2070923"/>
          </a:xfrm>
          <a:custGeom>
            <a:avLst/>
            <a:gdLst/>
            <a:ahLst/>
            <a:cxnLst>
              <a:cxn ang="0">
                <a:pos x="wd2" y="hd2"/>
              </a:cxn>
              <a:cxn ang="5400000">
                <a:pos x="wd2" y="hd2"/>
              </a:cxn>
              <a:cxn ang="10800000">
                <a:pos x="wd2" y="hd2"/>
              </a:cxn>
              <a:cxn ang="16200000">
                <a:pos x="wd2" y="hd2"/>
              </a:cxn>
            </a:cxnLst>
            <a:rect l="0" t="0" r="r" b="b"/>
            <a:pathLst>
              <a:path w="21475" h="21580" extrusionOk="0">
                <a:moveTo>
                  <a:pt x="12036" y="8"/>
                </a:moveTo>
                <a:cubicBezTo>
                  <a:pt x="11453" y="36"/>
                  <a:pt x="10900" y="133"/>
                  <a:pt x="10541" y="294"/>
                </a:cubicBezTo>
                <a:cubicBezTo>
                  <a:pt x="9916" y="572"/>
                  <a:pt x="10007" y="575"/>
                  <a:pt x="8964" y="294"/>
                </a:cubicBezTo>
                <a:cubicBezTo>
                  <a:pt x="8314" y="118"/>
                  <a:pt x="7827" y="55"/>
                  <a:pt x="7053" y="50"/>
                </a:cubicBezTo>
                <a:cubicBezTo>
                  <a:pt x="6089" y="43"/>
                  <a:pt x="5988" y="60"/>
                  <a:pt x="5677" y="285"/>
                </a:cubicBezTo>
                <a:cubicBezTo>
                  <a:pt x="5406" y="482"/>
                  <a:pt x="5213" y="534"/>
                  <a:pt x="4671" y="558"/>
                </a:cubicBezTo>
                <a:cubicBezTo>
                  <a:pt x="3327" y="618"/>
                  <a:pt x="2320" y="1251"/>
                  <a:pt x="1558" y="2506"/>
                </a:cubicBezTo>
                <a:cubicBezTo>
                  <a:pt x="1212" y="3077"/>
                  <a:pt x="1062" y="3255"/>
                  <a:pt x="925" y="3255"/>
                </a:cubicBezTo>
                <a:cubicBezTo>
                  <a:pt x="826" y="3255"/>
                  <a:pt x="746" y="3273"/>
                  <a:pt x="746" y="3296"/>
                </a:cubicBezTo>
                <a:cubicBezTo>
                  <a:pt x="746" y="3319"/>
                  <a:pt x="728" y="3405"/>
                  <a:pt x="708" y="3486"/>
                </a:cubicBezTo>
                <a:cubicBezTo>
                  <a:pt x="687" y="3568"/>
                  <a:pt x="723" y="3712"/>
                  <a:pt x="786" y="3809"/>
                </a:cubicBezTo>
                <a:cubicBezTo>
                  <a:pt x="874" y="3942"/>
                  <a:pt x="899" y="4129"/>
                  <a:pt x="887" y="4578"/>
                </a:cubicBezTo>
                <a:cubicBezTo>
                  <a:pt x="863" y="5461"/>
                  <a:pt x="1079" y="5986"/>
                  <a:pt x="1651" y="6435"/>
                </a:cubicBezTo>
                <a:cubicBezTo>
                  <a:pt x="2056" y="6753"/>
                  <a:pt x="2538" y="6918"/>
                  <a:pt x="3065" y="6919"/>
                </a:cubicBezTo>
                <a:cubicBezTo>
                  <a:pt x="4046" y="6921"/>
                  <a:pt x="4580" y="6423"/>
                  <a:pt x="5166" y="4954"/>
                </a:cubicBezTo>
                <a:cubicBezTo>
                  <a:pt x="5349" y="4495"/>
                  <a:pt x="5615" y="3950"/>
                  <a:pt x="5756" y="3743"/>
                </a:cubicBezTo>
                <a:cubicBezTo>
                  <a:pt x="6007" y="3373"/>
                  <a:pt x="6507" y="2969"/>
                  <a:pt x="6525" y="3122"/>
                </a:cubicBezTo>
                <a:cubicBezTo>
                  <a:pt x="6531" y="3165"/>
                  <a:pt x="6538" y="3463"/>
                  <a:pt x="6542" y="3784"/>
                </a:cubicBezTo>
                <a:cubicBezTo>
                  <a:pt x="6548" y="4274"/>
                  <a:pt x="6577" y="4413"/>
                  <a:pt x="6729" y="4644"/>
                </a:cubicBezTo>
                <a:cubicBezTo>
                  <a:pt x="6877" y="4868"/>
                  <a:pt x="6988" y="4930"/>
                  <a:pt x="7319" y="4967"/>
                </a:cubicBezTo>
                <a:cubicBezTo>
                  <a:pt x="7687" y="5007"/>
                  <a:pt x="7737" y="5037"/>
                  <a:pt x="7827" y="5302"/>
                </a:cubicBezTo>
                <a:cubicBezTo>
                  <a:pt x="7983" y="5760"/>
                  <a:pt x="8344" y="5654"/>
                  <a:pt x="8344" y="5149"/>
                </a:cubicBezTo>
                <a:cubicBezTo>
                  <a:pt x="8344" y="4823"/>
                  <a:pt x="8372" y="4791"/>
                  <a:pt x="8964" y="4504"/>
                </a:cubicBezTo>
                <a:lnTo>
                  <a:pt x="9434" y="4276"/>
                </a:lnTo>
                <a:lnTo>
                  <a:pt x="9701" y="4545"/>
                </a:lnTo>
                <a:cubicBezTo>
                  <a:pt x="10100" y="4945"/>
                  <a:pt x="10682" y="5893"/>
                  <a:pt x="10891" y="6481"/>
                </a:cubicBezTo>
                <a:cubicBezTo>
                  <a:pt x="11130" y="7152"/>
                  <a:pt x="11239" y="8296"/>
                  <a:pt x="11188" y="9620"/>
                </a:cubicBezTo>
                <a:cubicBezTo>
                  <a:pt x="11124" y="11265"/>
                  <a:pt x="10863" y="12569"/>
                  <a:pt x="10312" y="14003"/>
                </a:cubicBezTo>
                <a:cubicBezTo>
                  <a:pt x="9925" y="15010"/>
                  <a:pt x="8678" y="16892"/>
                  <a:pt x="7857" y="17709"/>
                </a:cubicBezTo>
                <a:cubicBezTo>
                  <a:pt x="6256" y="19303"/>
                  <a:pt x="4261" y="20451"/>
                  <a:pt x="1719" y="21245"/>
                </a:cubicBezTo>
                <a:lnTo>
                  <a:pt x="645" y="21580"/>
                </a:lnTo>
                <a:lnTo>
                  <a:pt x="10609" y="21563"/>
                </a:lnTo>
                <a:lnTo>
                  <a:pt x="20572" y="21543"/>
                </a:lnTo>
                <a:lnTo>
                  <a:pt x="20787" y="20554"/>
                </a:lnTo>
                <a:cubicBezTo>
                  <a:pt x="21083" y="19198"/>
                  <a:pt x="21262" y="17795"/>
                  <a:pt x="21317" y="16369"/>
                </a:cubicBezTo>
                <a:cubicBezTo>
                  <a:pt x="21343" y="15709"/>
                  <a:pt x="21389" y="15145"/>
                  <a:pt x="21420" y="15116"/>
                </a:cubicBezTo>
                <a:cubicBezTo>
                  <a:pt x="21461" y="15078"/>
                  <a:pt x="21477" y="14663"/>
                  <a:pt x="21475" y="14252"/>
                </a:cubicBezTo>
                <a:cubicBezTo>
                  <a:pt x="21472" y="13840"/>
                  <a:pt x="21450" y="13430"/>
                  <a:pt x="21409" y="13391"/>
                </a:cubicBezTo>
                <a:cubicBezTo>
                  <a:pt x="21372" y="13357"/>
                  <a:pt x="21341" y="13108"/>
                  <a:pt x="21341" y="12841"/>
                </a:cubicBezTo>
                <a:cubicBezTo>
                  <a:pt x="21341" y="12574"/>
                  <a:pt x="21295" y="11926"/>
                  <a:pt x="21235" y="11398"/>
                </a:cubicBezTo>
                <a:cubicBezTo>
                  <a:pt x="20846" y="7943"/>
                  <a:pt x="19760" y="5074"/>
                  <a:pt x="18095" y="3106"/>
                </a:cubicBezTo>
                <a:cubicBezTo>
                  <a:pt x="16728" y="1488"/>
                  <a:pt x="15346" y="555"/>
                  <a:pt x="13705" y="140"/>
                </a:cubicBezTo>
                <a:cubicBezTo>
                  <a:pt x="13230" y="21"/>
                  <a:pt x="12619" y="-20"/>
                  <a:pt x="12036" y="8"/>
                </a:cubicBezTo>
                <a:close/>
                <a:moveTo>
                  <a:pt x="5848" y="4495"/>
                </a:moveTo>
                <a:cubicBezTo>
                  <a:pt x="5817" y="4501"/>
                  <a:pt x="5787" y="4519"/>
                  <a:pt x="5764" y="4553"/>
                </a:cubicBezTo>
                <a:cubicBezTo>
                  <a:pt x="5725" y="4612"/>
                  <a:pt x="5716" y="4713"/>
                  <a:pt x="5742" y="4777"/>
                </a:cubicBezTo>
                <a:cubicBezTo>
                  <a:pt x="5802" y="4922"/>
                  <a:pt x="5990" y="4877"/>
                  <a:pt x="6028" y="4706"/>
                </a:cubicBezTo>
                <a:cubicBezTo>
                  <a:pt x="6055" y="4581"/>
                  <a:pt x="5944" y="4479"/>
                  <a:pt x="5848" y="4495"/>
                </a:cubicBezTo>
                <a:close/>
                <a:moveTo>
                  <a:pt x="216" y="4578"/>
                </a:moveTo>
                <a:cubicBezTo>
                  <a:pt x="133" y="4578"/>
                  <a:pt x="74" y="4645"/>
                  <a:pt x="74" y="4739"/>
                </a:cubicBezTo>
                <a:cubicBezTo>
                  <a:pt x="74" y="4834"/>
                  <a:pt x="119" y="4883"/>
                  <a:pt x="186" y="4863"/>
                </a:cubicBezTo>
                <a:cubicBezTo>
                  <a:pt x="354" y="4814"/>
                  <a:pt x="379" y="4578"/>
                  <a:pt x="216" y="4578"/>
                </a:cubicBezTo>
                <a:close/>
                <a:moveTo>
                  <a:pt x="9266" y="4901"/>
                </a:moveTo>
                <a:cubicBezTo>
                  <a:pt x="9203" y="4909"/>
                  <a:pt x="9139" y="4940"/>
                  <a:pt x="9078" y="4992"/>
                </a:cubicBezTo>
                <a:cubicBezTo>
                  <a:pt x="8855" y="5181"/>
                  <a:pt x="8793" y="5778"/>
                  <a:pt x="8969" y="6046"/>
                </a:cubicBezTo>
                <a:cubicBezTo>
                  <a:pt x="9043" y="6158"/>
                  <a:pt x="9165" y="6207"/>
                  <a:pt x="9323" y="6187"/>
                </a:cubicBezTo>
                <a:cubicBezTo>
                  <a:pt x="9632" y="6147"/>
                  <a:pt x="9799" y="5764"/>
                  <a:pt x="9698" y="5327"/>
                </a:cubicBezTo>
                <a:cubicBezTo>
                  <a:pt x="9631" y="5038"/>
                  <a:pt x="9454" y="4875"/>
                  <a:pt x="9266" y="4901"/>
                </a:cubicBezTo>
                <a:close/>
                <a:moveTo>
                  <a:pt x="365" y="5699"/>
                </a:moveTo>
                <a:cubicBezTo>
                  <a:pt x="36" y="5699"/>
                  <a:pt x="-123" y="6301"/>
                  <a:pt x="112" y="6658"/>
                </a:cubicBezTo>
                <a:cubicBezTo>
                  <a:pt x="170" y="6746"/>
                  <a:pt x="289" y="6820"/>
                  <a:pt x="376" y="6820"/>
                </a:cubicBezTo>
                <a:cubicBezTo>
                  <a:pt x="587" y="6820"/>
                  <a:pt x="746" y="6562"/>
                  <a:pt x="746" y="6220"/>
                </a:cubicBezTo>
                <a:cubicBezTo>
                  <a:pt x="746" y="5853"/>
                  <a:pt x="632" y="5699"/>
                  <a:pt x="365" y="5699"/>
                </a:cubicBezTo>
                <a:close/>
                <a:moveTo>
                  <a:pt x="6313" y="6356"/>
                </a:moveTo>
                <a:cubicBezTo>
                  <a:pt x="6260" y="6365"/>
                  <a:pt x="6202" y="6396"/>
                  <a:pt x="6142" y="6456"/>
                </a:cubicBezTo>
                <a:cubicBezTo>
                  <a:pt x="5941" y="6656"/>
                  <a:pt x="5931" y="6962"/>
                  <a:pt x="6120" y="7163"/>
                </a:cubicBezTo>
                <a:cubicBezTo>
                  <a:pt x="6329" y="7385"/>
                  <a:pt x="6543" y="7231"/>
                  <a:pt x="6569" y="6840"/>
                </a:cubicBezTo>
                <a:cubicBezTo>
                  <a:pt x="6590" y="6520"/>
                  <a:pt x="6474" y="6331"/>
                  <a:pt x="6313" y="6356"/>
                </a:cubicBezTo>
                <a:close/>
              </a:path>
            </a:pathLst>
          </a:custGeom>
          <a:ln w="12700">
            <a:miter lim="400000"/>
          </a:ln>
          <a:effectLst>
            <a:outerShdw blurRad="190500" dist="8455" dir="5400000" rotWithShape="0">
              <a:srgbClr val="000000"/>
            </a:outerShdw>
          </a:effectLst>
        </p:spPr>
      </p:pic>
      <p:sp>
        <p:nvSpPr>
          <p:cNvPr id="2364" name="17"/>
          <p:cNvSpPr txBox="1"/>
          <p:nvPr/>
        </p:nvSpPr>
        <p:spPr>
          <a:xfrm>
            <a:off x="446548" y="4209192"/>
            <a:ext cx="973024" cy="10290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fontScale="92500"/>
          </a:bodyPr>
          <a:lstStyle>
            <a:lvl1pPr>
              <a:defRPr sz="6800" b="1" spc="0">
                <a:latin typeface="Helvetica Neue"/>
                <a:ea typeface="Helvetica Neue"/>
                <a:cs typeface="Helvetica Neue"/>
                <a:sym typeface="Helvetica Neue"/>
              </a:defRPr>
            </a:lvl1pPr>
          </a:lstStyle>
          <a:p>
            <a:r>
              <a:t>17</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6" name="Usually, spell out numbers under ten.  Use Arabic numerals for numbers 10 and above.…"/>
          <p:cNvSpPr txBox="1">
            <a:spLocks noGrp="1"/>
          </p:cNvSpPr>
          <p:nvPr>
            <p:ph type="body" idx="1"/>
          </p:nvPr>
        </p:nvSpPr>
        <p:spPr>
          <a:prstGeom prst="rect">
            <a:avLst/>
          </a:prstGeom>
        </p:spPr>
        <p:txBody>
          <a:bodyPr/>
          <a:lstStyle/>
          <a:p>
            <a:r>
              <a:t>Usually, spell out numbers under ten.  Use Arabic numerals for numbers 10 and above.</a:t>
            </a:r>
          </a:p>
          <a:p>
            <a:r>
              <a:t>Lots of other rules are discipline specific.</a:t>
            </a:r>
          </a:p>
        </p:txBody>
      </p:sp>
      <p:sp>
        <p:nvSpPr>
          <p:cNvPr id="2367" name="Ensure numbers are used correctly"/>
          <p:cNvSpPr>
            <a:spLocks noGrp="1"/>
          </p:cNvSpPr>
          <p:nvPr>
            <p:ph type="title"/>
          </p:nvPr>
        </p:nvSpPr>
        <p:spPr>
          <a:xfrm>
            <a:off x="2036233" y="636620"/>
            <a:ext cx="10160001" cy="1625318"/>
          </a:xfrm>
          <a:prstGeom prst="rect">
            <a:avLst/>
          </a:prstGeom>
        </p:spPr>
        <p:txBody>
          <a:bodyPr/>
          <a:lstStyle>
            <a:lvl1pPr defTabSz="432308">
              <a:defRPr sz="5180" spc="259"/>
            </a:lvl1pPr>
          </a:lstStyle>
          <a:p>
            <a:r>
              <a:t>Ensure numbers are used correctly</a:t>
            </a:r>
          </a:p>
        </p:txBody>
      </p:sp>
      <p:pic>
        <p:nvPicPr>
          <p:cNvPr id="2368" name="wave.jpg" descr="wave.jpg"/>
          <p:cNvPicPr>
            <a:picLocks noChangeAspect="1"/>
          </p:cNvPicPr>
          <p:nvPr/>
        </p:nvPicPr>
        <p:blipFill>
          <a:blip r:embed="rId2">
            <a:extLst/>
          </a:blip>
          <a:srcRect l="4728" t="5493" r="7" b="5518"/>
          <a:stretch>
            <a:fillRect/>
          </a:stretch>
        </p:blipFill>
        <p:spPr>
          <a:xfrm flipH="1">
            <a:off x="55816" y="106429"/>
            <a:ext cx="3135048" cy="2070923"/>
          </a:xfrm>
          <a:custGeom>
            <a:avLst/>
            <a:gdLst/>
            <a:ahLst/>
            <a:cxnLst>
              <a:cxn ang="0">
                <a:pos x="wd2" y="hd2"/>
              </a:cxn>
              <a:cxn ang="5400000">
                <a:pos x="wd2" y="hd2"/>
              </a:cxn>
              <a:cxn ang="10800000">
                <a:pos x="wd2" y="hd2"/>
              </a:cxn>
              <a:cxn ang="16200000">
                <a:pos x="wd2" y="hd2"/>
              </a:cxn>
            </a:cxnLst>
            <a:rect l="0" t="0" r="r" b="b"/>
            <a:pathLst>
              <a:path w="21475" h="21580" extrusionOk="0">
                <a:moveTo>
                  <a:pt x="12036" y="8"/>
                </a:moveTo>
                <a:cubicBezTo>
                  <a:pt x="11453" y="36"/>
                  <a:pt x="10900" y="133"/>
                  <a:pt x="10541" y="294"/>
                </a:cubicBezTo>
                <a:cubicBezTo>
                  <a:pt x="9916" y="572"/>
                  <a:pt x="10007" y="575"/>
                  <a:pt x="8964" y="294"/>
                </a:cubicBezTo>
                <a:cubicBezTo>
                  <a:pt x="8314" y="118"/>
                  <a:pt x="7827" y="55"/>
                  <a:pt x="7053" y="50"/>
                </a:cubicBezTo>
                <a:cubicBezTo>
                  <a:pt x="6089" y="43"/>
                  <a:pt x="5988" y="60"/>
                  <a:pt x="5677" y="285"/>
                </a:cubicBezTo>
                <a:cubicBezTo>
                  <a:pt x="5406" y="482"/>
                  <a:pt x="5213" y="534"/>
                  <a:pt x="4671" y="558"/>
                </a:cubicBezTo>
                <a:cubicBezTo>
                  <a:pt x="3327" y="618"/>
                  <a:pt x="2320" y="1251"/>
                  <a:pt x="1558" y="2506"/>
                </a:cubicBezTo>
                <a:cubicBezTo>
                  <a:pt x="1212" y="3077"/>
                  <a:pt x="1062" y="3255"/>
                  <a:pt x="925" y="3255"/>
                </a:cubicBezTo>
                <a:cubicBezTo>
                  <a:pt x="826" y="3255"/>
                  <a:pt x="746" y="3273"/>
                  <a:pt x="746" y="3296"/>
                </a:cubicBezTo>
                <a:cubicBezTo>
                  <a:pt x="746" y="3319"/>
                  <a:pt x="728" y="3405"/>
                  <a:pt x="708" y="3486"/>
                </a:cubicBezTo>
                <a:cubicBezTo>
                  <a:pt x="687" y="3568"/>
                  <a:pt x="723" y="3712"/>
                  <a:pt x="786" y="3809"/>
                </a:cubicBezTo>
                <a:cubicBezTo>
                  <a:pt x="874" y="3942"/>
                  <a:pt x="899" y="4129"/>
                  <a:pt x="887" y="4578"/>
                </a:cubicBezTo>
                <a:cubicBezTo>
                  <a:pt x="863" y="5461"/>
                  <a:pt x="1079" y="5986"/>
                  <a:pt x="1651" y="6435"/>
                </a:cubicBezTo>
                <a:cubicBezTo>
                  <a:pt x="2056" y="6753"/>
                  <a:pt x="2538" y="6918"/>
                  <a:pt x="3065" y="6919"/>
                </a:cubicBezTo>
                <a:cubicBezTo>
                  <a:pt x="4046" y="6921"/>
                  <a:pt x="4580" y="6423"/>
                  <a:pt x="5166" y="4954"/>
                </a:cubicBezTo>
                <a:cubicBezTo>
                  <a:pt x="5349" y="4495"/>
                  <a:pt x="5615" y="3950"/>
                  <a:pt x="5756" y="3743"/>
                </a:cubicBezTo>
                <a:cubicBezTo>
                  <a:pt x="6007" y="3373"/>
                  <a:pt x="6507" y="2969"/>
                  <a:pt x="6525" y="3122"/>
                </a:cubicBezTo>
                <a:cubicBezTo>
                  <a:pt x="6531" y="3165"/>
                  <a:pt x="6538" y="3463"/>
                  <a:pt x="6542" y="3784"/>
                </a:cubicBezTo>
                <a:cubicBezTo>
                  <a:pt x="6548" y="4274"/>
                  <a:pt x="6577" y="4413"/>
                  <a:pt x="6729" y="4644"/>
                </a:cubicBezTo>
                <a:cubicBezTo>
                  <a:pt x="6877" y="4868"/>
                  <a:pt x="6988" y="4930"/>
                  <a:pt x="7319" y="4967"/>
                </a:cubicBezTo>
                <a:cubicBezTo>
                  <a:pt x="7687" y="5007"/>
                  <a:pt x="7737" y="5037"/>
                  <a:pt x="7827" y="5302"/>
                </a:cubicBezTo>
                <a:cubicBezTo>
                  <a:pt x="7983" y="5760"/>
                  <a:pt x="8344" y="5654"/>
                  <a:pt x="8344" y="5149"/>
                </a:cubicBezTo>
                <a:cubicBezTo>
                  <a:pt x="8344" y="4823"/>
                  <a:pt x="8372" y="4791"/>
                  <a:pt x="8964" y="4504"/>
                </a:cubicBezTo>
                <a:lnTo>
                  <a:pt x="9434" y="4276"/>
                </a:lnTo>
                <a:lnTo>
                  <a:pt x="9701" y="4545"/>
                </a:lnTo>
                <a:cubicBezTo>
                  <a:pt x="10100" y="4945"/>
                  <a:pt x="10682" y="5893"/>
                  <a:pt x="10891" y="6481"/>
                </a:cubicBezTo>
                <a:cubicBezTo>
                  <a:pt x="11130" y="7152"/>
                  <a:pt x="11239" y="8296"/>
                  <a:pt x="11188" y="9620"/>
                </a:cubicBezTo>
                <a:cubicBezTo>
                  <a:pt x="11124" y="11265"/>
                  <a:pt x="10863" y="12569"/>
                  <a:pt x="10312" y="14003"/>
                </a:cubicBezTo>
                <a:cubicBezTo>
                  <a:pt x="9925" y="15010"/>
                  <a:pt x="8678" y="16892"/>
                  <a:pt x="7857" y="17709"/>
                </a:cubicBezTo>
                <a:cubicBezTo>
                  <a:pt x="6256" y="19303"/>
                  <a:pt x="4261" y="20451"/>
                  <a:pt x="1719" y="21245"/>
                </a:cubicBezTo>
                <a:lnTo>
                  <a:pt x="645" y="21580"/>
                </a:lnTo>
                <a:lnTo>
                  <a:pt x="10609" y="21563"/>
                </a:lnTo>
                <a:lnTo>
                  <a:pt x="20572" y="21543"/>
                </a:lnTo>
                <a:lnTo>
                  <a:pt x="20787" y="20554"/>
                </a:lnTo>
                <a:cubicBezTo>
                  <a:pt x="21083" y="19198"/>
                  <a:pt x="21262" y="17795"/>
                  <a:pt x="21317" y="16369"/>
                </a:cubicBezTo>
                <a:cubicBezTo>
                  <a:pt x="21343" y="15709"/>
                  <a:pt x="21389" y="15145"/>
                  <a:pt x="21420" y="15116"/>
                </a:cubicBezTo>
                <a:cubicBezTo>
                  <a:pt x="21461" y="15078"/>
                  <a:pt x="21477" y="14663"/>
                  <a:pt x="21475" y="14252"/>
                </a:cubicBezTo>
                <a:cubicBezTo>
                  <a:pt x="21472" y="13840"/>
                  <a:pt x="21450" y="13430"/>
                  <a:pt x="21409" y="13391"/>
                </a:cubicBezTo>
                <a:cubicBezTo>
                  <a:pt x="21372" y="13357"/>
                  <a:pt x="21341" y="13108"/>
                  <a:pt x="21341" y="12841"/>
                </a:cubicBezTo>
                <a:cubicBezTo>
                  <a:pt x="21341" y="12574"/>
                  <a:pt x="21295" y="11926"/>
                  <a:pt x="21235" y="11398"/>
                </a:cubicBezTo>
                <a:cubicBezTo>
                  <a:pt x="20846" y="7943"/>
                  <a:pt x="19760" y="5074"/>
                  <a:pt x="18095" y="3106"/>
                </a:cubicBezTo>
                <a:cubicBezTo>
                  <a:pt x="16728" y="1488"/>
                  <a:pt x="15346" y="555"/>
                  <a:pt x="13705" y="140"/>
                </a:cubicBezTo>
                <a:cubicBezTo>
                  <a:pt x="13230" y="21"/>
                  <a:pt x="12619" y="-20"/>
                  <a:pt x="12036" y="8"/>
                </a:cubicBezTo>
                <a:close/>
                <a:moveTo>
                  <a:pt x="5848" y="4495"/>
                </a:moveTo>
                <a:cubicBezTo>
                  <a:pt x="5817" y="4501"/>
                  <a:pt x="5787" y="4519"/>
                  <a:pt x="5764" y="4553"/>
                </a:cubicBezTo>
                <a:cubicBezTo>
                  <a:pt x="5725" y="4612"/>
                  <a:pt x="5716" y="4713"/>
                  <a:pt x="5742" y="4777"/>
                </a:cubicBezTo>
                <a:cubicBezTo>
                  <a:pt x="5802" y="4922"/>
                  <a:pt x="5990" y="4877"/>
                  <a:pt x="6028" y="4706"/>
                </a:cubicBezTo>
                <a:cubicBezTo>
                  <a:pt x="6055" y="4581"/>
                  <a:pt x="5944" y="4479"/>
                  <a:pt x="5848" y="4495"/>
                </a:cubicBezTo>
                <a:close/>
                <a:moveTo>
                  <a:pt x="216" y="4578"/>
                </a:moveTo>
                <a:cubicBezTo>
                  <a:pt x="133" y="4578"/>
                  <a:pt x="74" y="4645"/>
                  <a:pt x="74" y="4739"/>
                </a:cubicBezTo>
                <a:cubicBezTo>
                  <a:pt x="74" y="4834"/>
                  <a:pt x="119" y="4883"/>
                  <a:pt x="186" y="4863"/>
                </a:cubicBezTo>
                <a:cubicBezTo>
                  <a:pt x="354" y="4814"/>
                  <a:pt x="379" y="4578"/>
                  <a:pt x="216" y="4578"/>
                </a:cubicBezTo>
                <a:close/>
                <a:moveTo>
                  <a:pt x="9266" y="4901"/>
                </a:moveTo>
                <a:cubicBezTo>
                  <a:pt x="9203" y="4909"/>
                  <a:pt x="9139" y="4940"/>
                  <a:pt x="9078" y="4992"/>
                </a:cubicBezTo>
                <a:cubicBezTo>
                  <a:pt x="8855" y="5181"/>
                  <a:pt x="8793" y="5778"/>
                  <a:pt x="8969" y="6046"/>
                </a:cubicBezTo>
                <a:cubicBezTo>
                  <a:pt x="9043" y="6158"/>
                  <a:pt x="9165" y="6207"/>
                  <a:pt x="9323" y="6187"/>
                </a:cubicBezTo>
                <a:cubicBezTo>
                  <a:pt x="9632" y="6147"/>
                  <a:pt x="9799" y="5764"/>
                  <a:pt x="9698" y="5327"/>
                </a:cubicBezTo>
                <a:cubicBezTo>
                  <a:pt x="9631" y="5038"/>
                  <a:pt x="9454" y="4875"/>
                  <a:pt x="9266" y="4901"/>
                </a:cubicBezTo>
                <a:close/>
                <a:moveTo>
                  <a:pt x="365" y="5699"/>
                </a:moveTo>
                <a:cubicBezTo>
                  <a:pt x="36" y="5699"/>
                  <a:pt x="-123" y="6301"/>
                  <a:pt x="112" y="6658"/>
                </a:cubicBezTo>
                <a:cubicBezTo>
                  <a:pt x="170" y="6746"/>
                  <a:pt x="289" y="6820"/>
                  <a:pt x="376" y="6820"/>
                </a:cubicBezTo>
                <a:cubicBezTo>
                  <a:pt x="587" y="6820"/>
                  <a:pt x="746" y="6562"/>
                  <a:pt x="746" y="6220"/>
                </a:cubicBezTo>
                <a:cubicBezTo>
                  <a:pt x="746" y="5853"/>
                  <a:pt x="632" y="5699"/>
                  <a:pt x="365" y="5699"/>
                </a:cubicBezTo>
                <a:close/>
                <a:moveTo>
                  <a:pt x="6313" y="6356"/>
                </a:moveTo>
                <a:cubicBezTo>
                  <a:pt x="6260" y="6365"/>
                  <a:pt x="6202" y="6396"/>
                  <a:pt x="6142" y="6456"/>
                </a:cubicBezTo>
                <a:cubicBezTo>
                  <a:pt x="5941" y="6656"/>
                  <a:pt x="5931" y="6962"/>
                  <a:pt x="6120" y="7163"/>
                </a:cubicBezTo>
                <a:cubicBezTo>
                  <a:pt x="6329" y="7385"/>
                  <a:pt x="6543" y="7231"/>
                  <a:pt x="6569" y="6840"/>
                </a:cubicBezTo>
                <a:cubicBezTo>
                  <a:pt x="6590" y="6520"/>
                  <a:pt x="6474" y="6331"/>
                  <a:pt x="6313" y="6356"/>
                </a:cubicBezTo>
                <a:close/>
              </a:path>
            </a:pathLst>
          </a:custGeom>
          <a:ln w="12700">
            <a:miter lim="400000"/>
          </a:ln>
          <a:effectLst>
            <a:outerShdw blurRad="190500" dist="8455" dir="5400000" rotWithShape="0">
              <a:srgbClr val="000000"/>
            </a:outerShdw>
          </a:effectLst>
        </p:spPr>
      </p:pic>
      <p:sp>
        <p:nvSpPr>
          <p:cNvPr id="2369" name="18"/>
          <p:cNvSpPr txBox="1"/>
          <p:nvPr/>
        </p:nvSpPr>
        <p:spPr>
          <a:xfrm>
            <a:off x="431548" y="759245"/>
            <a:ext cx="973024" cy="10290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fontScale="92500"/>
          </a:bodyPr>
          <a:lstStyle>
            <a:lvl1pPr>
              <a:defRPr sz="6800" b="1" spc="0">
                <a:latin typeface="Helvetica Neue"/>
                <a:ea typeface="Helvetica Neue"/>
                <a:cs typeface="Helvetica Neue"/>
                <a:sym typeface="Helvetica Neue"/>
              </a:defRPr>
            </a:lvl1pPr>
          </a:lstStyle>
          <a:p>
            <a:r>
              <a:t>18</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1" name="Often easiest to wait until the end so you don’t have to continually renumber."/>
          <p:cNvSpPr txBox="1">
            <a:spLocks noGrp="1"/>
          </p:cNvSpPr>
          <p:nvPr>
            <p:ph type="body" idx="1"/>
          </p:nvPr>
        </p:nvSpPr>
        <p:spPr>
          <a:prstGeom prst="rect">
            <a:avLst/>
          </a:prstGeom>
        </p:spPr>
        <p:txBody>
          <a:bodyPr/>
          <a:lstStyle/>
          <a:p>
            <a:r>
              <a:t>Often easiest to wait until the end so you don’t have to continually renumber.</a:t>
            </a:r>
          </a:p>
        </p:txBody>
      </p:sp>
      <p:sp>
        <p:nvSpPr>
          <p:cNvPr id="2372" name="Assign numbers to figures and tables"/>
          <p:cNvSpPr>
            <a:spLocks noGrp="1"/>
          </p:cNvSpPr>
          <p:nvPr>
            <p:ph type="title"/>
          </p:nvPr>
        </p:nvSpPr>
        <p:spPr>
          <a:xfrm>
            <a:off x="2036233" y="636620"/>
            <a:ext cx="10160001" cy="1584983"/>
          </a:xfrm>
          <a:prstGeom prst="rect">
            <a:avLst/>
          </a:prstGeom>
        </p:spPr>
        <p:txBody>
          <a:bodyPr/>
          <a:lstStyle>
            <a:lvl1pPr defTabSz="420624">
              <a:defRPr sz="5040" spc="252"/>
            </a:lvl1pPr>
          </a:lstStyle>
          <a:p>
            <a:r>
              <a:t>Assign numbers to figures and tables</a:t>
            </a:r>
          </a:p>
        </p:txBody>
      </p:sp>
      <p:pic>
        <p:nvPicPr>
          <p:cNvPr id="2373" name="wave.jpg" descr="wave.jpg"/>
          <p:cNvPicPr>
            <a:picLocks noChangeAspect="1"/>
          </p:cNvPicPr>
          <p:nvPr/>
        </p:nvPicPr>
        <p:blipFill>
          <a:blip r:embed="rId2">
            <a:extLst/>
          </a:blip>
          <a:srcRect l="4728" t="5493" r="7" b="5518"/>
          <a:stretch>
            <a:fillRect/>
          </a:stretch>
        </p:blipFill>
        <p:spPr>
          <a:xfrm flipH="1">
            <a:off x="55816" y="106429"/>
            <a:ext cx="3135048" cy="2070923"/>
          </a:xfrm>
          <a:custGeom>
            <a:avLst/>
            <a:gdLst/>
            <a:ahLst/>
            <a:cxnLst>
              <a:cxn ang="0">
                <a:pos x="wd2" y="hd2"/>
              </a:cxn>
              <a:cxn ang="5400000">
                <a:pos x="wd2" y="hd2"/>
              </a:cxn>
              <a:cxn ang="10800000">
                <a:pos x="wd2" y="hd2"/>
              </a:cxn>
              <a:cxn ang="16200000">
                <a:pos x="wd2" y="hd2"/>
              </a:cxn>
            </a:cxnLst>
            <a:rect l="0" t="0" r="r" b="b"/>
            <a:pathLst>
              <a:path w="21475" h="21580" extrusionOk="0">
                <a:moveTo>
                  <a:pt x="12036" y="8"/>
                </a:moveTo>
                <a:cubicBezTo>
                  <a:pt x="11453" y="36"/>
                  <a:pt x="10900" y="133"/>
                  <a:pt x="10541" y="294"/>
                </a:cubicBezTo>
                <a:cubicBezTo>
                  <a:pt x="9916" y="572"/>
                  <a:pt x="10007" y="575"/>
                  <a:pt x="8964" y="294"/>
                </a:cubicBezTo>
                <a:cubicBezTo>
                  <a:pt x="8314" y="118"/>
                  <a:pt x="7827" y="55"/>
                  <a:pt x="7053" y="50"/>
                </a:cubicBezTo>
                <a:cubicBezTo>
                  <a:pt x="6089" y="43"/>
                  <a:pt x="5988" y="60"/>
                  <a:pt x="5677" y="285"/>
                </a:cubicBezTo>
                <a:cubicBezTo>
                  <a:pt x="5406" y="482"/>
                  <a:pt x="5213" y="534"/>
                  <a:pt x="4671" y="558"/>
                </a:cubicBezTo>
                <a:cubicBezTo>
                  <a:pt x="3327" y="618"/>
                  <a:pt x="2320" y="1251"/>
                  <a:pt x="1558" y="2506"/>
                </a:cubicBezTo>
                <a:cubicBezTo>
                  <a:pt x="1212" y="3077"/>
                  <a:pt x="1062" y="3255"/>
                  <a:pt x="925" y="3255"/>
                </a:cubicBezTo>
                <a:cubicBezTo>
                  <a:pt x="826" y="3255"/>
                  <a:pt x="746" y="3273"/>
                  <a:pt x="746" y="3296"/>
                </a:cubicBezTo>
                <a:cubicBezTo>
                  <a:pt x="746" y="3319"/>
                  <a:pt x="728" y="3405"/>
                  <a:pt x="708" y="3486"/>
                </a:cubicBezTo>
                <a:cubicBezTo>
                  <a:pt x="687" y="3568"/>
                  <a:pt x="723" y="3712"/>
                  <a:pt x="786" y="3809"/>
                </a:cubicBezTo>
                <a:cubicBezTo>
                  <a:pt x="874" y="3942"/>
                  <a:pt x="899" y="4129"/>
                  <a:pt x="887" y="4578"/>
                </a:cubicBezTo>
                <a:cubicBezTo>
                  <a:pt x="863" y="5461"/>
                  <a:pt x="1079" y="5986"/>
                  <a:pt x="1651" y="6435"/>
                </a:cubicBezTo>
                <a:cubicBezTo>
                  <a:pt x="2056" y="6753"/>
                  <a:pt x="2538" y="6918"/>
                  <a:pt x="3065" y="6919"/>
                </a:cubicBezTo>
                <a:cubicBezTo>
                  <a:pt x="4046" y="6921"/>
                  <a:pt x="4580" y="6423"/>
                  <a:pt x="5166" y="4954"/>
                </a:cubicBezTo>
                <a:cubicBezTo>
                  <a:pt x="5349" y="4495"/>
                  <a:pt x="5615" y="3950"/>
                  <a:pt x="5756" y="3743"/>
                </a:cubicBezTo>
                <a:cubicBezTo>
                  <a:pt x="6007" y="3373"/>
                  <a:pt x="6507" y="2969"/>
                  <a:pt x="6525" y="3122"/>
                </a:cubicBezTo>
                <a:cubicBezTo>
                  <a:pt x="6531" y="3165"/>
                  <a:pt x="6538" y="3463"/>
                  <a:pt x="6542" y="3784"/>
                </a:cubicBezTo>
                <a:cubicBezTo>
                  <a:pt x="6548" y="4274"/>
                  <a:pt x="6577" y="4413"/>
                  <a:pt x="6729" y="4644"/>
                </a:cubicBezTo>
                <a:cubicBezTo>
                  <a:pt x="6877" y="4868"/>
                  <a:pt x="6988" y="4930"/>
                  <a:pt x="7319" y="4967"/>
                </a:cubicBezTo>
                <a:cubicBezTo>
                  <a:pt x="7687" y="5007"/>
                  <a:pt x="7737" y="5037"/>
                  <a:pt x="7827" y="5302"/>
                </a:cubicBezTo>
                <a:cubicBezTo>
                  <a:pt x="7983" y="5760"/>
                  <a:pt x="8344" y="5654"/>
                  <a:pt x="8344" y="5149"/>
                </a:cubicBezTo>
                <a:cubicBezTo>
                  <a:pt x="8344" y="4823"/>
                  <a:pt x="8372" y="4791"/>
                  <a:pt x="8964" y="4504"/>
                </a:cubicBezTo>
                <a:lnTo>
                  <a:pt x="9434" y="4276"/>
                </a:lnTo>
                <a:lnTo>
                  <a:pt x="9701" y="4545"/>
                </a:lnTo>
                <a:cubicBezTo>
                  <a:pt x="10100" y="4945"/>
                  <a:pt x="10682" y="5893"/>
                  <a:pt x="10891" y="6481"/>
                </a:cubicBezTo>
                <a:cubicBezTo>
                  <a:pt x="11130" y="7152"/>
                  <a:pt x="11239" y="8296"/>
                  <a:pt x="11188" y="9620"/>
                </a:cubicBezTo>
                <a:cubicBezTo>
                  <a:pt x="11124" y="11265"/>
                  <a:pt x="10863" y="12569"/>
                  <a:pt x="10312" y="14003"/>
                </a:cubicBezTo>
                <a:cubicBezTo>
                  <a:pt x="9925" y="15010"/>
                  <a:pt x="8678" y="16892"/>
                  <a:pt x="7857" y="17709"/>
                </a:cubicBezTo>
                <a:cubicBezTo>
                  <a:pt x="6256" y="19303"/>
                  <a:pt x="4261" y="20451"/>
                  <a:pt x="1719" y="21245"/>
                </a:cubicBezTo>
                <a:lnTo>
                  <a:pt x="645" y="21580"/>
                </a:lnTo>
                <a:lnTo>
                  <a:pt x="10609" y="21563"/>
                </a:lnTo>
                <a:lnTo>
                  <a:pt x="20572" y="21543"/>
                </a:lnTo>
                <a:lnTo>
                  <a:pt x="20787" y="20554"/>
                </a:lnTo>
                <a:cubicBezTo>
                  <a:pt x="21083" y="19198"/>
                  <a:pt x="21262" y="17795"/>
                  <a:pt x="21317" y="16369"/>
                </a:cubicBezTo>
                <a:cubicBezTo>
                  <a:pt x="21343" y="15709"/>
                  <a:pt x="21389" y="15145"/>
                  <a:pt x="21420" y="15116"/>
                </a:cubicBezTo>
                <a:cubicBezTo>
                  <a:pt x="21461" y="15078"/>
                  <a:pt x="21477" y="14663"/>
                  <a:pt x="21475" y="14252"/>
                </a:cubicBezTo>
                <a:cubicBezTo>
                  <a:pt x="21472" y="13840"/>
                  <a:pt x="21450" y="13430"/>
                  <a:pt x="21409" y="13391"/>
                </a:cubicBezTo>
                <a:cubicBezTo>
                  <a:pt x="21372" y="13357"/>
                  <a:pt x="21341" y="13108"/>
                  <a:pt x="21341" y="12841"/>
                </a:cubicBezTo>
                <a:cubicBezTo>
                  <a:pt x="21341" y="12574"/>
                  <a:pt x="21295" y="11926"/>
                  <a:pt x="21235" y="11398"/>
                </a:cubicBezTo>
                <a:cubicBezTo>
                  <a:pt x="20846" y="7943"/>
                  <a:pt x="19760" y="5074"/>
                  <a:pt x="18095" y="3106"/>
                </a:cubicBezTo>
                <a:cubicBezTo>
                  <a:pt x="16728" y="1488"/>
                  <a:pt x="15346" y="555"/>
                  <a:pt x="13705" y="140"/>
                </a:cubicBezTo>
                <a:cubicBezTo>
                  <a:pt x="13230" y="21"/>
                  <a:pt x="12619" y="-20"/>
                  <a:pt x="12036" y="8"/>
                </a:cubicBezTo>
                <a:close/>
                <a:moveTo>
                  <a:pt x="5848" y="4495"/>
                </a:moveTo>
                <a:cubicBezTo>
                  <a:pt x="5817" y="4501"/>
                  <a:pt x="5787" y="4519"/>
                  <a:pt x="5764" y="4553"/>
                </a:cubicBezTo>
                <a:cubicBezTo>
                  <a:pt x="5725" y="4612"/>
                  <a:pt x="5716" y="4713"/>
                  <a:pt x="5742" y="4777"/>
                </a:cubicBezTo>
                <a:cubicBezTo>
                  <a:pt x="5802" y="4922"/>
                  <a:pt x="5990" y="4877"/>
                  <a:pt x="6028" y="4706"/>
                </a:cubicBezTo>
                <a:cubicBezTo>
                  <a:pt x="6055" y="4581"/>
                  <a:pt x="5944" y="4479"/>
                  <a:pt x="5848" y="4495"/>
                </a:cubicBezTo>
                <a:close/>
                <a:moveTo>
                  <a:pt x="216" y="4578"/>
                </a:moveTo>
                <a:cubicBezTo>
                  <a:pt x="133" y="4578"/>
                  <a:pt x="74" y="4645"/>
                  <a:pt x="74" y="4739"/>
                </a:cubicBezTo>
                <a:cubicBezTo>
                  <a:pt x="74" y="4834"/>
                  <a:pt x="119" y="4883"/>
                  <a:pt x="186" y="4863"/>
                </a:cubicBezTo>
                <a:cubicBezTo>
                  <a:pt x="354" y="4814"/>
                  <a:pt x="379" y="4578"/>
                  <a:pt x="216" y="4578"/>
                </a:cubicBezTo>
                <a:close/>
                <a:moveTo>
                  <a:pt x="9266" y="4901"/>
                </a:moveTo>
                <a:cubicBezTo>
                  <a:pt x="9203" y="4909"/>
                  <a:pt x="9139" y="4940"/>
                  <a:pt x="9078" y="4992"/>
                </a:cubicBezTo>
                <a:cubicBezTo>
                  <a:pt x="8855" y="5181"/>
                  <a:pt x="8793" y="5778"/>
                  <a:pt x="8969" y="6046"/>
                </a:cubicBezTo>
                <a:cubicBezTo>
                  <a:pt x="9043" y="6158"/>
                  <a:pt x="9165" y="6207"/>
                  <a:pt x="9323" y="6187"/>
                </a:cubicBezTo>
                <a:cubicBezTo>
                  <a:pt x="9632" y="6147"/>
                  <a:pt x="9799" y="5764"/>
                  <a:pt x="9698" y="5327"/>
                </a:cubicBezTo>
                <a:cubicBezTo>
                  <a:pt x="9631" y="5038"/>
                  <a:pt x="9454" y="4875"/>
                  <a:pt x="9266" y="4901"/>
                </a:cubicBezTo>
                <a:close/>
                <a:moveTo>
                  <a:pt x="365" y="5699"/>
                </a:moveTo>
                <a:cubicBezTo>
                  <a:pt x="36" y="5699"/>
                  <a:pt x="-123" y="6301"/>
                  <a:pt x="112" y="6658"/>
                </a:cubicBezTo>
                <a:cubicBezTo>
                  <a:pt x="170" y="6746"/>
                  <a:pt x="289" y="6820"/>
                  <a:pt x="376" y="6820"/>
                </a:cubicBezTo>
                <a:cubicBezTo>
                  <a:pt x="587" y="6820"/>
                  <a:pt x="746" y="6562"/>
                  <a:pt x="746" y="6220"/>
                </a:cubicBezTo>
                <a:cubicBezTo>
                  <a:pt x="746" y="5853"/>
                  <a:pt x="632" y="5699"/>
                  <a:pt x="365" y="5699"/>
                </a:cubicBezTo>
                <a:close/>
                <a:moveTo>
                  <a:pt x="6313" y="6356"/>
                </a:moveTo>
                <a:cubicBezTo>
                  <a:pt x="6260" y="6365"/>
                  <a:pt x="6202" y="6396"/>
                  <a:pt x="6142" y="6456"/>
                </a:cubicBezTo>
                <a:cubicBezTo>
                  <a:pt x="5941" y="6656"/>
                  <a:pt x="5931" y="6962"/>
                  <a:pt x="6120" y="7163"/>
                </a:cubicBezTo>
                <a:cubicBezTo>
                  <a:pt x="6329" y="7385"/>
                  <a:pt x="6543" y="7231"/>
                  <a:pt x="6569" y="6840"/>
                </a:cubicBezTo>
                <a:cubicBezTo>
                  <a:pt x="6590" y="6520"/>
                  <a:pt x="6474" y="6331"/>
                  <a:pt x="6313" y="6356"/>
                </a:cubicBezTo>
                <a:close/>
              </a:path>
            </a:pathLst>
          </a:custGeom>
          <a:ln w="12700">
            <a:miter lim="400000"/>
          </a:ln>
          <a:effectLst>
            <a:outerShdw blurRad="190500" dist="8455" dir="5400000" rotWithShape="0">
              <a:srgbClr val="000000"/>
            </a:outerShdw>
          </a:effectLst>
        </p:spPr>
      </p:pic>
      <p:sp>
        <p:nvSpPr>
          <p:cNvPr id="2374" name="19"/>
          <p:cNvSpPr txBox="1"/>
          <p:nvPr/>
        </p:nvSpPr>
        <p:spPr>
          <a:xfrm>
            <a:off x="431548" y="759245"/>
            <a:ext cx="973024" cy="10290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fontScale="92500"/>
          </a:bodyPr>
          <a:lstStyle>
            <a:lvl1pPr>
              <a:defRPr sz="6800" b="1" spc="0">
                <a:latin typeface="Helvetica Neue"/>
                <a:ea typeface="Helvetica Neue"/>
                <a:cs typeface="Helvetica Neue"/>
                <a:sym typeface="Helvetica Neue"/>
              </a:defRPr>
            </a:lvl1pPr>
          </a:lstStyle>
          <a:p>
            <a:r>
              <a:t>19</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6" name="Check that all references in the text are in the bibliography and vice versa"/>
          <p:cNvSpPr>
            <a:spLocks noGrp="1"/>
          </p:cNvSpPr>
          <p:nvPr>
            <p:ph type="title"/>
          </p:nvPr>
        </p:nvSpPr>
        <p:spPr>
          <a:xfrm>
            <a:off x="2546225" y="3216580"/>
            <a:ext cx="10160001" cy="3044591"/>
          </a:xfrm>
          <a:prstGeom prst="rect">
            <a:avLst/>
          </a:prstGeom>
        </p:spPr>
        <p:txBody>
          <a:bodyPr/>
          <a:lstStyle>
            <a:lvl1pPr defTabSz="426466">
              <a:defRPr sz="5110" spc="255"/>
            </a:lvl1pPr>
          </a:lstStyle>
          <a:p>
            <a:r>
              <a:t>Check that all references in the text are in the bibliography and vice versa</a:t>
            </a:r>
          </a:p>
        </p:txBody>
      </p:sp>
      <p:pic>
        <p:nvPicPr>
          <p:cNvPr id="2377" name="wave.jpg" descr="wave.jpg"/>
          <p:cNvPicPr>
            <a:picLocks noChangeAspect="1"/>
          </p:cNvPicPr>
          <p:nvPr/>
        </p:nvPicPr>
        <p:blipFill>
          <a:blip r:embed="rId2">
            <a:extLst/>
          </a:blip>
          <a:srcRect l="4728" t="5493" r="7" b="5518"/>
          <a:stretch>
            <a:fillRect/>
          </a:stretch>
        </p:blipFill>
        <p:spPr>
          <a:xfrm flipH="1">
            <a:off x="70815" y="3436378"/>
            <a:ext cx="3135048" cy="2070923"/>
          </a:xfrm>
          <a:custGeom>
            <a:avLst/>
            <a:gdLst/>
            <a:ahLst/>
            <a:cxnLst>
              <a:cxn ang="0">
                <a:pos x="wd2" y="hd2"/>
              </a:cxn>
              <a:cxn ang="5400000">
                <a:pos x="wd2" y="hd2"/>
              </a:cxn>
              <a:cxn ang="10800000">
                <a:pos x="wd2" y="hd2"/>
              </a:cxn>
              <a:cxn ang="16200000">
                <a:pos x="wd2" y="hd2"/>
              </a:cxn>
            </a:cxnLst>
            <a:rect l="0" t="0" r="r" b="b"/>
            <a:pathLst>
              <a:path w="21475" h="21580" extrusionOk="0">
                <a:moveTo>
                  <a:pt x="12036" y="8"/>
                </a:moveTo>
                <a:cubicBezTo>
                  <a:pt x="11453" y="36"/>
                  <a:pt x="10900" y="133"/>
                  <a:pt x="10541" y="294"/>
                </a:cubicBezTo>
                <a:cubicBezTo>
                  <a:pt x="9916" y="572"/>
                  <a:pt x="10007" y="575"/>
                  <a:pt x="8964" y="294"/>
                </a:cubicBezTo>
                <a:cubicBezTo>
                  <a:pt x="8314" y="118"/>
                  <a:pt x="7827" y="55"/>
                  <a:pt x="7053" y="50"/>
                </a:cubicBezTo>
                <a:cubicBezTo>
                  <a:pt x="6089" y="43"/>
                  <a:pt x="5988" y="60"/>
                  <a:pt x="5677" y="285"/>
                </a:cubicBezTo>
                <a:cubicBezTo>
                  <a:pt x="5406" y="482"/>
                  <a:pt x="5213" y="534"/>
                  <a:pt x="4671" y="558"/>
                </a:cubicBezTo>
                <a:cubicBezTo>
                  <a:pt x="3327" y="618"/>
                  <a:pt x="2320" y="1251"/>
                  <a:pt x="1558" y="2506"/>
                </a:cubicBezTo>
                <a:cubicBezTo>
                  <a:pt x="1212" y="3077"/>
                  <a:pt x="1062" y="3255"/>
                  <a:pt x="925" y="3255"/>
                </a:cubicBezTo>
                <a:cubicBezTo>
                  <a:pt x="826" y="3255"/>
                  <a:pt x="746" y="3273"/>
                  <a:pt x="746" y="3296"/>
                </a:cubicBezTo>
                <a:cubicBezTo>
                  <a:pt x="746" y="3319"/>
                  <a:pt x="728" y="3405"/>
                  <a:pt x="708" y="3486"/>
                </a:cubicBezTo>
                <a:cubicBezTo>
                  <a:pt x="687" y="3568"/>
                  <a:pt x="723" y="3712"/>
                  <a:pt x="786" y="3809"/>
                </a:cubicBezTo>
                <a:cubicBezTo>
                  <a:pt x="874" y="3942"/>
                  <a:pt x="899" y="4129"/>
                  <a:pt x="887" y="4578"/>
                </a:cubicBezTo>
                <a:cubicBezTo>
                  <a:pt x="863" y="5461"/>
                  <a:pt x="1079" y="5986"/>
                  <a:pt x="1651" y="6435"/>
                </a:cubicBezTo>
                <a:cubicBezTo>
                  <a:pt x="2056" y="6753"/>
                  <a:pt x="2538" y="6918"/>
                  <a:pt x="3065" y="6919"/>
                </a:cubicBezTo>
                <a:cubicBezTo>
                  <a:pt x="4046" y="6921"/>
                  <a:pt x="4580" y="6423"/>
                  <a:pt x="5166" y="4954"/>
                </a:cubicBezTo>
                <a:cubicBezTo>
                  <a:pt x="5349" y="4495"/>
                  <a:pt x="5615" y="3950"/>
                  <a:pt x="5756" y="3743"/>
                </a:cubicBezTo>
                <a:cubicBezTo>
                  <a:pt x="6007" y="3373"/>
                  <a:pt x="6507" y="2969"/>
                  <a:pt x="6525" y="3122"/>
                </a:cubicBezTo>
                <a:cubicBezTo>
                  <a:pt x="6531" y="3165"/>
                  <a:pt x="6538" y="3463"/>
                  <a:pt x="6542" y="3784"/>
                </a:cubicBezTo>
                <a:cubicBezTo>
                  <a:pt x="6548" y="4274"/>
                  <a:pt x="6577" y="4413"/>
                  <a:pt x="6729" y="4644"/>
                </a:cubicBezTo>
                <a:cubicBezTo>
                  <a:pt x="6877" y="4868"/>
                  <a:pt x="6988" y="4930"/>
                  <a:pt x="7319" y="4967"/>
                </a:cubicBezTo>
                <a:cubicBezTo>
                  <a:pt x="7687" y="5007"/>
                  <a:pt x="7737" y="5037"/>
                  <a:pt x="7827" y="5302"/>
                </a:cubicBezTo>
                <a:cubicBezTo>
                  <a:pt x="7983" y="5760"/>
                  <a:pt x="8344" y="5654"/>
                  <a:pt x="8344" y="5149"/>
                </a:cubicBezTo>
                <a:cubicBezTo>
                  <a:pt x="8344" y="4823"/>
                  <a:pt x="8372" y="4791"/>
                  <a:pt x="8964" y="4504"/>
                </a:cubicBezTo>
                <a:lnTo>
                  <a:pt x="9434" y="4276"/>
                </a:lnTo>
                <a:lnTo>
                  <a:pt x="9701" y="4545"/>
                </a:lnTo>
                <a:cubicBezTo>
                  <a:pt x="10100" y="4945"/>
                  <a:pt x="10682" y="5893"/>
                  <a:pt x="10891" y="6481"/>
                </a:cubicBezTo>
                <a:cubicBezTo>
                  <a:pt x="11130" y="7152"/>
                  <a:pt x="11239" y="8296"/>
                  <a:pt x="11188" y="9620"/>
                </a:cubicBezTo>
                <a:cubicBezTo>
                  <a:pt x="11124" y="11265"/>
                  <a:pt x="10863" y="12569"/>
                  <a:pt x="10312" y="14003"/>
                </a:cubicBezTo>
                <a:cubicBezTo>
                  <a:pt x="9925" y="15010"/>
                  <a:pt x="8678" y="16892"/>
                  <a:pt x="7857" y="17709"/>
                </a:cubicBezTo>
                <a:cubicBezTo>
                  <a:pt x="6256" y="19303"/>
                  <a:pt x="4261" y="20451"/>
                  <a:pt x="1719" y="21245"/>
                </a:cubicBezTo>
                <a:lnTo>
                  <a:pt x="645" y="21580"/>
                </a:lnTo>
                <a:lnTo>
                  <a:pt x="10609" y="21563"/>
                </a:lnTo>
                <a:lnTo>
                  <a:pt x="20572" y="21543"/>
                </a:lnTo>
                <a:lnTo>
                  <a:pt x="20787" y="20554"/>
                </a:lnTo>
                <a:cubicBezTo>
                  <a:pt x="21083" y="19198"/>
                  <a:pt x="21262" y="17795"/>
                  <a:pt x="21317" y="16369"/>
                </a:cubicBezTo>
                <a:cubicBezTo>
                  <a:pt x="21343" y="15709"/>
                  <a:pt x="21389" y="15145"/>
                  <a:pt x="21420" y="15116"/>
                </a:cubicBezTo>
                <a:cubicBezTo>
                  <a:pt x="21461" y="15078"/>
                  <a:pt x="21477" y="14663"/>
                  <a:pt x="21475" y="14252"/>
                </a:cubicBezTo>
                <a:cubicBezTo>
                  <a:pt x="21472" y="13840"/>
                  <a:pt x="21450" y="13430"/>
                  <a:pt x="21409" y="13391"/>
                </a:cubicBezTo>
                <a:cubicBezTo>
                  <a:pt x="21372" y="13357"/>
                  <a:pt x="21341" y="13108"/>
                  <a:pt x="21341" y="12841"/>
                </a:cubicBezTo>
                <a:cubicBezTo>
                  <a:pt x="21341" y="12574"/>
                  <a:pt x="21295" y="11926"/>
                  <a:pt x="21235" y="11398"/>
                </a:cubicBezTo>
                <a:cubicBezTo>
                  <a:pt x="20846" y="7943"/>
                  <a:pt x="19760" y="5074"/>
                  <a:pt x="18095" y="3106"/>
                </a:cubicBezTo>
                <a:cubicBezTo>
                  <a:pt x="16728" y="1488"/>
                  <a:pt x="15346" y="555"/>
                  <a:pt x="13705" y="140"/>
                </a:cubicBezTo>
                <a:cubicBezTo>
                  <a:pt x="13230" y="21"/>
                  <a:pt x="12619" y="-20"/>
                  <a:pt x="12036" y="8"/>
                </a:cubicBezTo>
                <a:close/>
                <a:moveTo>
                  <a:pt x="5848" y="4495"/>
                </a:moveTo>
                <a:cubicBezTo>
                  <a:pt x="5817" y="4501"/>
                  <a:pt x="5787" y="4519"/>
                  <a:pt x="5764" y="4553"/>
                </a:cubicBezTo>
                <a:cubicBezTo>
                  <a:pt x="5725" y="4612"/>
                  <a:pt x="5716" y="4713"/>
                  <a:pt x="5742" y="4777"/>
                </a:cubicBezTo>
                <a:cubicBezTo>
                  <a:pt x="5802" y="4922"/>
                  <a:pt x="5990" y="4877"/>
                  <a:pt x="6028" y="4706"/>
                </a:cubicBezTo>
                <a:cubicBezTo>
                  <a:pt x="6055" y="4581"/>
                  <a:pt x="5944" y="4479"/>
                  <a:pt x="5848" y="4495"/>
                </a:cubicBezTo>
                <a:close/>
                <a:moveTo>
                  <a:pt x="216" y="4578"/>
                </a:moveTo>
                <a:cubicBezTo>
                  <a:pt x="133" y="4578"/>
                  <a:pt x="74" y="4645"/>
                  <a:pt x="74" y="4739"/>
                </a:cubicBezTo>
                <a:cubicBezTo>
                  <a:pt x="74" y="4834"/>
                  <a:pt x="119" y="4883"/>
                  <a:pt x="186" y="4863"/>
                </a:cubicBezTo>
                <a:cubicBezTo>
                  <a:pt x="354" y="4814"/>
                  <a:pt x="379" y="4578"/>
                  <a:pt x="216" y="4578"/>
                </a:cubicBezTo>
                <a:close/>
                <a:moveTo>
                  <a:pt x="9266" y="4901"/>
                </a:moveTo>
                <a:cubicBezTo>
                  <a:pt x="9203" y="4909"/>
                  <a:pt x="9139" y="4940"/>
                  <a:pt x="9078" y="4992"/>
                </a:cubicBezTo>
                <a:cubicBezTo>
                  <a:pt x="8855" y="5181"/>
                  <a:pt x="8793" y="5778"/>
                  <a:pt x="8969" y="6046"/>
                </a:cubicBezTo>
                <a:cubicBezTo>
                  <a:pt x="9043" y="6158"/>
                  <a:pt x="9165" y="6207"/>
                  <a:pt x="9323" y="6187"/>
                </a:cubicBezTo>
                <a:cubicBezTo>
                  <a:pt x="9632" y="6147"/>
                  <a:pt x="9799" y="5764"/>
                  <a:pt x="9698" y="5327"/>
                </a:cubicBezTo>
                <a:cubicBezTo>
                  <a:pt x="9631" y="5038"/>
                  <a:pt x="9454" y="4875"/>
                  <a:pt x="9266" y="4901"/>
                </a:cubicBezTo>
                <a:close/>
                <a:moveTo>
                  <a:pt x="365" y="5699"/>
                </a:moveTo>
                <a:cubicBezTo>
                  <a:pt x="36" y="5699"/>
                  <a:pt x="-123" y="6301"/>
                  <a:pt x="112" y="6658"/>
                </a:cubicBezTo>
                <a:cubicBezTo>
                  <a:pt x="170" y="6746"/>
                  <a:pt x="289" y="6820"/>
                  <a:pt x="376" y="6820"/>
                </a:cubicBezTo>
                <a:cubicBezTo>
                  <a:pt x="587" y="6820"/>
                  <a:pt x="746" y="6562"/>
                  <a:pt x="746" y="6220"/>
                </a:cubicBezTo>
                <a:cubicBezTo>
                  <a:pt x="746" y="5853"/>
                  <a:pt x="632" y="5699"/>
                  <a:pt x="365" y="5699"/>
                </a:cubicBezTo>
                <a:close/>
                <a:moveTo>
                  <a:pt x="6313" y="6356"/>
                </a:moveTo>
                <a:cubicBezTo>
                  <a:pt x="6260" y="6365"/>
                  <a:pt x="6202" y="6396"/>
                  <a:pt x="6142" y="6456"/>
                </a:cubicBezTo>
                <a:cubicBezTo>
                  <a:pt x="5941" y="6656"/>
                  <a:pt x="5931" y="6962"/>
                  <a:pt x="6120" y="7163"/>
                </a:cubicBezTo>
                <a:cubicBezTo>
                  <a:pt x="6329" y="7385"/>
                  <a:pt x="6543" y="7231"/>
                  <a:pt x="6569" y="6840"/>
                </a:cubicBezTo>
                <a:cubicBezTo>
                  <a:pt x="6590" y="6520"/>
                  <a:pt x="6474" y="6331"/>
                  <a:pt x="6313" y="6356"/>
                </a:cubicBezTo>
                <a:close/>
              </a:path>
            </a:pathLst>
          </a:custGeom>
          <a:ln w="12700">
            <a:miter lim="400000"/>
          </a:ln>
          <a:effectLst>
            <a:outerShdw blurRad="190500" dist="8455" dir="5400000" rotWithShape="0">
              <a:srgbClr val="000000"/>
            </a:outerShdw>
          </a:effectLst>
        </p:spPr>
      </p:pic>
      <p:sp>
        <p:nvSpPr>
          <p:cNvPr id="2378" name="20"/>
          <p:cNvSpPr txBox="1"/>
          <p:nvPr/>
        </p:nvSpPr>
        <p:spPr>
          <a:xfrm>
            <a:off x="446548" y="4089193"/>
            <a:ext cx="973024" cy="10290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fontScale="92500"/>
          </a:bodyPr>
          <a:lstStyle>
            <a:lvl1pPr>
              <a:defRPr sz="6800" b="1" spc="0">
                <a:latin typeface="Helvetica Neue"/>
                <a:ea typeface="Helvetica Neue"/>
                <a:cs typeface="Helvetica Neue"/>
                <a:sym typeface="Helvetica Neue"/>
              </a:defRPr>
            </a:lvl1pPr>
          </a:lstStyle>
          <a:p>
            <a:r>
              <a:t>20</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0" name="Double-check formatting and reference style"/>
          <p:cNvSpPr>
            <a:spLocks noGrp="1"/>
          </p:cNvSpPr>
          <p:nvPr>
            <p:ph type="title"/>
          </p:nvPr>
        </p:nvSpPr>
        <p:spPr>
          <a:xfrm>
            <a:off x="2726222" y="3936569"/>
            <a:ext cx="10160001" cy="1589283"/>
          </a:xfrm>
          <a:prstGeom prst="rect">
            <a:avLst/>
          </a:prstGeom>
        </p:spPr>
        <p:txBody>
          <a:bodyPr>
            <a:normAutofit fontScale="90000"/>
          </a:bodyPr>
          <a:lstStyle>
            <a:lvl1pPr defTabSz="414781">
              <a:defRPr sz="4969" spc="248"/>
            </a:lvl1pPr>
          </a:lstStyle>
          <a:p>
            <a:r>
              <a:t>Double-check formatting and reference style</a:t>
            </a:r>
          </a:p>
        </p:txBody>
      </p:sp>
      <p:pic>
        <p:nvPicPr>
          <p:cNvPr id="2381" name="wave.jpg" descr="wave.jpg"/>
          <p:cNvPicPr>
            <a:picLocks noChangeAspect="1"/>
          </p:cNvPicPr>
          <p:nvPr/>
        </p:nvPicPr>
        <p:blipFill>
          <a:blip r:embed="rId2">
            <a:extLst/>
          </a:blip>
          <a:srcRect l="4728" t="5493" r="7" b="5518"/>
          <a:stretch>
            <a:fillRect/>
          </a:stretch>
        </p:blipFill>
        <p:spPr>
          <a:xfrm flipH="1">
            <a:off x="25816" y="3361379"/>
            <a:ext cx="3135048" cy="2070923"/>
          </a:xfrm>
          <a:custGeom>
            <a:avLst/>
            <a:gdLst/>
            <a:ahLst/>
            <a:cxnLst>
              <a:cxn ang="0">
                <a:pos x="wd2" y="hd2"/>
              </a:cxn>
              <a:cxn ang="5400000">
                <a:pos x="wd2" y="hd2"/>
              </a:cxn>
              <a:cxn ang="10800000">
                <a:pos x="wd2" y="hd2"/>
              </a:cxn>
              <a:cxn ang="16200000">
                <a:pos x="wd2" y="hd2"/>
              </a:cxn>
            </a:cxnLst>
            <a:rect l="0" t="0" r="r" b="b"/>
            <a:pathLst>
              <a:path w="21475" h="21580" extrusionOk="0">
                <a:moveTo>
                  <a:pt x="12036" y="8"/>
                </a:moveTo>
                <a:cubicBezTo>
                  <a:pt x="11453" y="36"/>
                  <a:pt x="10900" y="133"/>
                  <a:pt x="10541" y="294"/>
                </a:cubicBezTo>
                <a:cubicBezTo>
                  <a:pt x="9916" y="572"/>
                  <a:pt x="10007" y="575"/>
                  <a:pt x="8964" y="294"/>
                </a:cubicBezTo>
                <a:cubicBezTo>
                  <a:pt x="8314" y="118"/>
                  <a:pt x="7827" y="55"/>
                  <a:pt x="7053" y="50"/>
                </a:cubicBezTo>
                <a:cubicBezTo>
                  <a:pt x="6089" y="43"/>
                  <a:pt x="5988" y="60"/>
                  <a:pt x="5677" y="285"/>
                </a:cubicBezTo>
                <a:cubicBezTo>
                  <a:pt x="5406" y="482"/>
                  <a:pt x="5213" y="534"/>
                  <a:pt x="4671" y="558"/>
                </a:cubicBezTo>
                <a:cubicBezTo>
                  <a:pt x="3327" y="618"/>
                  <a:pt x="2320" y="1251"/>
                  <a:pt x="1558" y="2506"/>
                </a:cubicBezTo>
                <a:cubicBezTo>
                  <a:pt x="1212" y="3077"/>
                  <a:pt x="1062" y="3255"/>
                  <a:pt x="925" y="3255"/>
                </a:cubicBezTo>
                <a:cubicBezTo>
                  <a:pt x="826" y="3255"/>
                  <a:pt x="746" y="3273"/>
                  <a:pt x="746" y="3296"/>
                </a:cubicBezTo>
                <a:cubicBezTo>
                  <a:pt x="746" y="3319"/>
                  <a:pt x="728" y="3405"/>
                  <a:pt x="708" y="3486"/>
                </a:cubicBezTo>
                <a:cubicBezTo>
                  <a:pt x="687" y="3568"/>
                  <a:pt x="723" y="3712"/>
                  <a:pt x="786" y="3809"/>
                </a:cubicBezTo>
                <a:cubicBezTo>
                  <a:pt x="874" y="3942"/>
                  <a:pt x="899" y="4129"/>
                  <a:pt x="887" y="4578"/>
                </a:cubicBezTo>
                <a:cubicBezTo>
                  <a:pt x="863" y="5461"/>
                  <a:pt x="1079" y="5986"/>
                  <a:pt x="1651" y="6435"/>
                </a:cubicBezTo>
                <a:cubicBezTo>
                  <a:pt x="2056" y="6753"/>
                  <a:pt x="2538" y="6918"/>
                  <a:pt x="3065" y="6919"/>
                </a:cubicBezTo>
                <a:cubicBezTo>
                  <a:pt x="4046" y="6921"/>
                  <a:pt x="4580" y="6423"/>
                  <a:pt x="5166" y="4954"/>
                </a:cubicBezTo>
                <a:cubicBezTo>
                  <a:pt x="5349" y="4495"/>
                  <a:pt x="5615" y="3950"/>
                  <a:pt x="5756" y="3743"/>
                </a:cubicBezTo>
                <a:cubicBezTo>
                  <a:pt x="6007" y="3373"/>
                  <a:pt x="6507" y="2969"/>
                  <a:pt x="6525" y="3122"/>
                </a:cubicBezTo>
                <a:cubicBezTo>
                  <a:pt x="6531" y="3165"/>
                  <a:pt x="6538" y="3463"/>
                  <a:pt x="6542" y="3784"/>
                </a:cubicBezTo>
                <a:cubicBezTo>
                  <a:pt x="6548" y="4274"/>
                  <a:pt x="6577" y="4413"/>
                  <a:pt x="6729" y="4644"/>
                </a:cubicBezTo>
                <a:cubicBezTo>
                  <a:pt x="6877" y="4868"/>
                  <a:pt x="6988" y="4930"/>
                  <a:pt x="7319" y="4967"/>
                </a:cubicBezTo>
                <a:cubicBezTo>
                  <a:pt x="7687" y="5007"/>
                  <a:pt x="7737" y="5037"/>
                  <a:pt x="7827" y="5302"/>
                </a:cubicBezTo>
                <a:cubicBezTo>
                  <a:pt x="7983" y="5760"/>
                  <a:pt x="8344" y="5654"/>
                  <a:pt x="8344" y="5149"/>
                </a:cubicBezTo>
                <a:cubicBezTo>
                  <a:pt x="8344" y="4823"/>
                  <a:pt x="8372" y="4791"/>
                  <a:pt x="8964" y="4504"/>
                </a:cubicBezTo>
                <a:lnTo>
                  <a:pt x="9434" y="4276"/>
                </a:lnTo>
                <a:lnTo>
                  <a:pt x="9701" y="4545"/>
                </a:lnTo>
                <a:cubicBezTo>
                  <a:pt x="10100" y="4945"/>
                  <a:pt x="10682" y="5893"/>
                  <a:pt x="10891" y="6481"/>
                </a:cubicBezTo>
                <a:cubicBezTo>
                  <a:pt x="11130" y="7152"/>
                  <a:pt x="11239" y="8296"/>
                  <a:pt x="11188" y="9620"/>
                </a:cubicBezTo>
                <a:cubicBezTo>
                  <a:pt x="11124" y="11265"/>
                  <a:pt x="10863" y="12569"/>
                  <a:pt x="10312" y="14003"/>
                </a:cubicBezTo>
                <a:cubicBezTo>
                  <a:pt x="9925" y="15010"/>
                  <a:pt x="8678" y="16892"/>
                  <a:pt x="7857" y="17709"/>
                </a:cubicBezTo>
                <a:cubicBezTo>
                  <a:pt x="6256" y="19303"/>
                  <a:pt x="4261" y="20451"/>
                  <a:pt x="1719" y="21245"/>
                </a:cubicBezTo>
                <a:lnTo>
                  <a:pt x="645" y="21580"/>
                </a:lnTo>
                <a:lnTo>
                  <a:pt x="10609" y="21563"/>
                </a:lnTo>
                <a:lnTo>
                  <a:pt x="20572" y="21543"/>
                </a:lnTo>
                <a:lnTo>
                  <a:pt x="20787" y="20554"/>
                </a:lnTo>
                <a:cubicBezTo>
                  <a:pt x="21083" y="19198"/>
                  <a:pt x="21262" y="17795"/>
                  <a:pt x="21317" y="16369"/>
                </a:cubicBezTo>
                <a:cubicBezTo>
                  <a:pt x="21343" y="15709"/>
                  <a:pt x="21389" y="15145"/>
                  <a:pt x="21420" y="15116"/>
                </a:cubicBezTo>
                <a:cubicBezTo>
                  <a:pt x="21461" y="15078"/>
                  <a:pt x="21477" y="14663"/>
                  <a:pt x="21475" y="14252"/>
                </a:cubicBezTo>
                <a:cubicBezTo>
                  <a:pt x="21472" y="13840"/>
                  <a:pt x="21450" y="13430"/>
                  <a:pt x="21409" y="13391"/>
                </a:cubicBezTo>
                <a:cubicBezTo>
                  <a:pt x="21372" y="13357"/>
                  <a:pt x="21341" y="13108"/>
                  <a:pt x="21341" y="12841"/>
                </a:cubicBezTo>
                <a:cubicBezTo>
                  <a:pt x="21341" y="12574"/>
                  <a:pt x="21295" y="11926"/>
                  <a:pt x="21235" y="11398"/>
                </a:cubicBezTo>
                <a:cubicBezTo>
                  <a:pt x="20846" y="7943"/>
                  <a:pt x="19760" y="5074"/>
                  <a:pt x="18095" y="3106"/>
                </a:cubicBezTo>
                <a:cubicBezTo>
                  <a:pt x="16728" y="1488"/>
                  <a:pt x="15346" y="555"/>
                  <a:pt x="13705" y="140"/>
                </a:cubicBezTo>
                <a:cubicBezTo>
                  <a:pt x="13230" y="21"/>
                  <a:pt x="12619" y="-20"/>
                  <a:pt x="12036" y="8"/>
                </a:cubicBezTo>
                <a:close/>
                <a:moveTo>
                  <a:pt x="5848" y="4495"/>
                </a:moveTo>
                <a:cubicBezTo>
                  <a:pt x="5817" y="4501"/>
                  <a:pt x="5787" y="4519"/>
                  <a:pt x="5764" y="4553"/>
                </a:cubicBezTo>
                <a:cubicBezTo>
                  <a:pt x="5725" y="4612"/>
                  <a:pt x="5716" y="4713"/>
                  <a:pt x="5742" y="4777"/>
                </a:cubicBezTo>
                <a:cubicBezTo>
                  <a:pt x="5802" y="4922"/>
                  <a:pt x="5990" y="4877"/>
                  <a:pt x="6028" y="4706"/>
                </a:cubicBezTo>
                <a:cubicBezTo>
                  <a:pt x="6055" y="4581"/>
                  <a:pt x="5944" y="4479"/>
                  <a:pt x="5848" y="4495"/>
                </a:cubicBezTo>
                <a:close/>
                <a:moveTo>
                  <a:pt x="216" y="4578"/>
                </a:moveTo>
                <a:cubicBezTo>
                  <a:pt x="133" y="4578"/>
                  <a:pt x="74" y="4645"/>
                  <a:pt x="74" y="4739"/>
                </a:cubicBezTo>
                <a:cubicBezTo>
                  <a:pt x="74" y="4834"/>
                  <a:pt x="119" y="4883"/>
                  <a:pt x="186" y="4863"/>
                </a:cubicBezTo>
                <a:cubicBezTo>
                  <a:pt x="354" y="4814"/>
                  <a:pt x="379" y="4578"/>
                  <a:pt x="216" y="4578"/>
                </a:cubicBezTo>
                <a:close/>
                <a:moveTo>
                  <a:pt x="9266" y="4901"/>
                </a:moveTo>
                <a:cubicBezTo>
                  <a:pt x="9203" y="4909"/>
                  <a:pt x="9139" y="4940"/>
                  <a:pt x="9078" y="4992"/>
                </a:cubicBezTo>
                <a:cubicBezTo>
                  <a:pt x="8855" y="5181"/>
                  <a:pt x="8793" y="5778"/>
                  <a:pt x="8969" y="6046"/>
                </a:cubicBezTo>
                <a:cubicBezTo>
                  <a:pt x="9043" y="6158"/>
                  <a:pt x="9165" y="6207"/>
                  <a:pt x="9323" y="6187"/>
                </a:cubicBezTo>
                <a:cubicBezTo>
                  <a:pt x="9632" y="6147"/>
                  <a:pt x="9799" y="5764"/>
                  <a:pt x="9698" y="5327"/>
                </a:cubicBezTo>
                <a:cubicBezTo>
                  <a:pt x="9631" y="5038"/>
                  <a:pt x="9454" y="4875"/>
                  <a:pt x="9266" y="4901"/>
                </a:cubicBezTo>
                <a:close/>
                <a:moveTo>
                  <a:pt x="365" y="5699"/>
                </a:moveTo>
                <a:cubicBezTo>
                  <a:pt x="36" y="5699"/>
                  <a:pt x="-123" y="6301"/>
                  <a:pt x="112" y="6658"/>
                </a:cubicBezTo>
                <a:cubicBezTo>
                  <a:pt x="170" y="6746"/>
                  <a:pt x="289" y="6820"/>
                  <a:pt x="376" y="6820"/>
                </a:cubicBezTo>
                <a:cubicBezTo>
                  <a:pt x="587" y="6820"/>
                  <a:pt x="746" y="6562"/>
                  <a:pt x="746" y="6220"/>
                </a:cubicBezTo>
                <a:cubicBezTo>
                  <a:pt x="746" y="5853"/>
                  <a:pt x="632" y="5699"/>
                  <a:pt x="365" y="5699"/>
                </a:cubicBezTo>
                <a:close/>
                <a:moveTo>
                  <a:pt x="6313" y="6356"/>
                </a:moveTo>
                <a:cubicBezTo>
                  <a:pt x="6260" y="6365"/>
                  <a:pt x="6202" y="6396"/>
                  <a:pt x="6142" y="6456"/>
                </a:cubicBezTo>
                <a:cubicBezTo>
                  <a:pt x="5941" y="6656"/>
                  <a:pt x="5931" y="6962"/>
                  <a:pt x="6120" y="7163"/>
                </a:cubicBezTo>
                <a:cubicBezTo>
                  <a:pt x="6329" y="7385"/>
                  <a:pt x="6543" y="7231"/>
                  <a:pt x="6569" y="6840"/>
                </a:cubicBezTo>
                <a:cubicBezTo>
                  <a:pt x="6590" y="6520"/>
                  <a:pt x="6474" y="6331"/>
                  <a:pt x="6313" y="6356"/>
                </a:cubicBezTo>
                <a:close/>
              </a:path>
            </a:pathLst>
          </a:custGeom>
          <a:ln w="12700">
            <a:miter lim="400000"/>
          </a:ln>
          <a:effectLst>
            <a:outerShdw blurRad="190500" dist="8455" dir="5400000" rotWithShape="0">
              <a:srgbClr val="000000"/>
            </a:outerShdw>
          </a:effectLst>
        </p:spPr>
      </p:pic>
      <p:sp>
        <p:nvSpPr>
          <p:cNvPr id="2382" name="21"/>
          <p:cNvSpPr txBox="1"/>
          <p:nvPr/>
        </p:nvSpPr>
        <p:spPr>
          <a:xfrm>
            <a:off x="401549" y="4014195"/>
            <a:ext cx="973024" cy="10290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fontScale="92500"/>
          </a:bodyPr>
          <a:lstStyle>
            <a:lvl1pPr>
              <a:defRPr sz="6800" b="1" spc="0">
                <a:latin typeface="Helvetica Neue"/>
                <a:ea typeface="Helvetica Neue"/>
                <a:cs typeface="Helvetica Neue"/>
                <a:sym typeface="Helvetica Neue"/>
              </a:defRPr>
            </a:lvl1pPr>
          </a:lstStyle>
          <a:p>
            <a:r>
              <a:t>21</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4" name="Whiteboard meetings"/>
          <p:cNvSpPr>
            <a:spLocks noGrp="1"/>
          </p:cNvSpPr>
          <p:nvPr>
            <p:ph type="body" idx="14"/>
          </p:nvPr>
        </p:nvSpPr>
        <p:spPr>
          <a:xfrm>
            <a:off x="2195976" y="2698750"/>
            <a:ext cx="9537701" cy="1016001"/>
          </a:xfrm>
          <a:prstGeom prst="rect">
            <a:avLst/>
          </a:prstGeom>
        </p:spPr>
        <p:txBody>
          <a:bodyPr/>
          <a:lstStyle>
            <a:lvl1pPr>
              <a:defRPr sz="5100" b="1"/>
            </a:lvl1pPr>
          </a:lstStyle>
          <a:p>
            <a:r>
              <a:t>Whiteboard meetings</a:t>
            </a:r>
          </a:p>
        </p:txBody>
      </p:sp>
      <p:sp>
        <p:nvSpPr>
          <p:cNvPr id="2385" name="Peer writing-reading groups"/>
          <p:cNvSpPr>
            <a:spLocks noGrp="1"/>
          </p:cNvSpPr>
          <p:nvPr>
            <p:ph type="body" idx="16"/>
          </p:nvPr>
        </p:nvSpPr>
        <p:spPr>
          <a:xfrm>
            <a:off x="2195976" y="3803650"/>
            <a:ext cx="9537701" cy="1016000"/>
          </a:xfrm>
          <a:prstGeom prst="rect">
            <a:avLst/>
          </a:prstGeom>
        </p:spPr>
        <p:txBody>
          <a:bodyPr/>
          <a:lstStyle>
            <a:lvl1pPr>
              <a:defRPr sz="5100" b="1"/>
            </a:lvl1pPr>
          </a:lstStyle>
          <a:p>
            <a:r>
              <a:t>Peer writing-reading groups</a:t>
            </a:r>
          </a:p>
        </p:txBody>
      </p:sp>
      <p:sp>
        <p:nvSpPr>
          <p:cNvPr id="2386" name="Peer review"/>
          <p:cNvSpPr>
            <a:spLocks noGrp="1"/>
          </p:cNvSpPr>
          <p:nvPr>
            <p:ph type="body" idx="17"/>
          </p:nvPr>
        </p:nvSpPr>
        <p:spPr>
          <a:prstGeom prst="rect">
            <a:avLst/>
          </a:prstGeom>
        </p:spPr>
        <p:txBody>
          <a:bodyPr/>
          <a:lstStyle>
            <a:lvl1pPr>
              <a:defRPr sz="5100" b="1"/>
            </a:lvl1pPr>
          </a:lstStyle>
          <a:p>
            <a:r>
              <a:t>Peer review</a:t>
            </a:r>
          </a:p>
        </p:txBody>
      </p:sp>
      <p:sp>
        <p:nvSpPr>
          <p:cNvPr id="2387" name="Options for Revising Help"/>
          <p:cNvSpPr txBox="1">
            <a:spLocks noGrp="1"/>
          </p:cNvSpPr>
          <p:nvPr>
            <p:ph type="title"/>
          </p:nvPr>
        </p:nvSpPr>
        <p:spPr>
          <a:xfrm>
            <a:off x="381000" y="419099"/>
            <a:ext cx="12084585" cy="1712202"/>
          </a:xfrm>
          <a:prstGeom prst="rect">
            <a:avLst/>
          </a:prstGeom>
        </p:spPr>
        <p:txBody>
          <a:bodyPr/>
          <a:lstStyle>
            <a:lvl1pPr>
              <a:defRPr sz="6100"/>
            </a:lvl1pPr>
          </a:lstStyle>
          <a:p>
            <a:r>
              <a:t>Options for Revising Help</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9" name="Shape"/>
          <p:cNvSpPr>
            <a:spLocks noGrp="1"/>
          </p:cNvSpPr>
          <p:nvPr>
            <p:ph type="body" idx="14"/>
          </p:nvPr>
        </p:nvSpPr>
        <p:spPr>
          <a:xfrm>
            <a:off x="-1" y="0"/>
            <a:ext cx="13004801" cy="212038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10484" y="19617"/>
                </a:lnTo>
                <a:lnTo>
                  <a:pt x="0" y="19617"/>
                </a:lnTo>
                <a:lnTo>
                  <a:pt x="0" y="0"/>
                </a:lnTo>
                <a:lnTo>
                  <a:pt x="21600" y="0"/>
                </a:lnTo>
                <a:lnTo>
                  <a:pt x="21600" y="19617"/>
                </a:lnTo>
                <a:lnTo>
                  <a:pt x="11116" y="19617"/>
                </a:lnTo>
                <a:lnTo>
                  <a:pt x="10800" y="21600"/>
                </a:lnTo>
                <a:close/>
              </a:path>
            </a:pathLst>
          </a:custGeom>
        </p:spPr>
        <p:txBody>
          <a:bodyPr/>
          <a:lstStyle/>
          <a:p>
            <a:pPr marL="0" indent="0" algn="ctr">
              <a:lnSpc>
                <a:spcPct val="110000"/>
              </a:lnSpc>
              <a:spcBef>
                <a:spcPts val="2600"/>
              </a:spcBef>
              <a:buSzTx/>
              <a:buNone/>
              <a:defRPr sz="2600" spc="0">
                <a:solidFill>
                  <a:srgbClr val="FFFFFF"/>
                </a:solidFill>
                <a:latin typeface="Helvetica Neue Light"/>
                <a:ea typeface="Helvetica Neue Light"/>
                <a:cs typeface="Helvetica Neue Light"/>
                <a:sym typeface="Helvetica Neue Light"/>
              </a:defRPr>
            </a:pPr>
            <a:endParaRPr/>
          </a:p>
        </p:txBody>
      </p:sp>
      <p:sp>
        <p:nvSpPr>
          <p:cNvPr id="2390" name="Line By Line Activity"/>
          <p:cNvSpPr>
            <a:spLocks noGrp="1"/>
          </p:cNvSpPr>
          <p:nvPr>
            <p:ph type="title"/>
          </p:nvPr>
        </p:nvSpPr>
        <p:spPr>
          <a:xfrm>
            <a:off x="1219199" y="425191"/>
            <a:ext cx="10566400" cy="1270001"/>
          </a:xfrm>
          <a:prstGeom prst="rect">
            <a:avLst/>
          </a:prstGeom>
        </p:spPr>
        <p:txBody>
          <a:bodyPr/>
          <a:lstStyle>
            <a:lvl1pPr defTabSz="549148">
              <a:defRPr sz="6580" spc="329"/>
            </a:lvl1pPr>
          </a:lstStyle>
          <a:p>
            <a:r>
              <a:rPr dirty="0"/>
              <a:t>Line By Line Activity</a:t>
            </a:r>
          </a:p>
        </p:txBody>
      </p:sp>
      <p:sp>
        <p:nvSpPr>
          <p:cNvPr id="2391" name="Take a paragraph or section of writing and give each sentence its own line, almost like a poem.…"/>
          <p:cNvSpPr txBox="1">
            <a:spLocks noGrp="1"/>
          </p:cNvSpPr>
          <p:nvPr>
            <p:ph type="body" idx="4294967295"/>
          </p:nvPr>
        </p:nvSpPr>
        <p:spPr>
          <a:xfrm>
            <a:off x="1016000" y="3619500"/>
            <a:ext cx="10972800" cy="4826000"/>
          </a:xfrm>
          <a:prstGeom prst="rect">
            <a:avLst/>
          </a:prstGeom>
        </p:spPr>
        <p:txBody>
          <a:bodyPr lIns="0" tIns="0" rIns="0" bIns="0" anchor="t">
            <a:noAutofit/>
          </a:bodyPr>
          <a:lstStyle/>
          <a:p>
            <a:pPr marL="322384" indent="-322384">
              <a:lnSpc>
                <a:spcPct val="110000"/>
              </a:lnSpc>
              <a:spcBef>
                <a:spcPts val="2600"/>
              </a:spcBef>
              <a:buClr>
                <a:srgbClr val="5DD0E1"/>
              </a:buClr>
              <a:buSzPct val="100000"/>
              <a:defRPr sz="3500" spc="0">
                <a:solidFill>
                  <a:srgbClr val="53585F"/>
                </a:solidFill>
                <a:latin typeface="Avenir Next"/>
                <a:ea typeface="Avenir Next"/>
                <a:cs typeface="Avenir Next"/>
                <a:sym typeface="Avenir Next"/>
              </a:defRPr>
            </a:pPr>
            <a:r>
              <a:t>Take a paragraph or section of writing and give each sentence its own line, almost like a poem.</a:t>
            </a:r>
          </a:p>
          <a:p>
            <a:pPr marL="322384" indent="-322384">
              <a:lnSpc>
                <a:spcPct val="110000"/>
              </a:lnSpc>
              <a:spcBef>
                <a:spcPts val="2600"/>
              </a:spcBef>
              <a:buClr>
                <a:srgbClr val="5DD0E1"/>
              </a:buClr>
              <a:buSzPct val="100000"/>
              <a:defRPr sz="3500" spc="0">
                <a:solidFill>
                  <a:srgbClr val="53585F"/>
                </a:solidFill>
                <a:latin typeface="Avenir Next"/>
                <a:ea typeface="Avenir Next"/>
                <a:cs typeface="Avenir Next"/>
                <a:sym typeface="Avenir Next"/>
              </a:defRPr>
            </a:pPr>
            <a:r>
              <a:t>What do you notice about the number of sentences? Lengths? Punctuation?</a:t>
            </a:r>
          </a:p>
          <a:p>
            <a:pPr marL="322384" indent="-322384">
              <a:lnSpc>
                <a:spcPct val="110000"/>
              </a:lnSpc>
              <a:spcBef>
                <a:spcPts val="2600"/>
              </a:spcBef>
              <a:buClr>
                <a:srgbClr val="5DD0E1"/>
              </a:buClr>
              <a:buSzPct val="100000"/>
              <a:defRPr sz="3500" spc="0">
                <a:solidFill>
                  <a:srgbClr val="53585F"/>
                </a:solidFill>
                <a:latin typeface="Avenir Next"/>
                <a:ea typeface="Avenir Next"/>
                <a:cs typeface="Avenir Next"/>
                <a:sym typeface="Avenir Next"/>
              </a:defRPr>
            </a:pPr>
            <a:r>
              <a:t>Revise each line one at a time.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3" name="Shape"/>
          <p:cNvSpPr>
            <a:spLocks noGrp="1"/>
          </p:cNvSpPr>
          <p:nvPr>
            <p:ph type="body" idx="14"/>
          </p:nvPr>
        </p:nvSpPr>
        <p:spPr>
          <a:xfrm>
            <a:off x="-1" y="0"/>
            <a:ext cx="13004801" cy="212038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10484" y="19617"/>
                </a:lnTo>
                <a:lnTo>
                  <a:pt x="0" y="19617"/>
                </a:lnTo>
                <a:lnTo>
                  <a:pt x="0" y="0"/>
                </a:lnTo>
                <a:lnTo>
                  <a:pt x="21600" y="0"/>
                </a:lnTo>
                <a:lnTo>
                  <a:pt x="21600" y="19617"/>
                </a:lnTo>
                <a:lnTo>
                  <a:pt x="11116" y="19617"/>
                </a:lnTo>
                <a:lnTo>
                  <a:pt x="10800" y="21600"/>
                </a:lnTo>
                <a:close/>
              </a:path>
            </a:pathLst>
          </a:custGeom>
        </p:spPr>
        <p:txBody>
          <a:bodyPr/>
          <a:lstStyle/>
          <a:p>
            <a:pPr marL="0" indent="0" algn="ctr">
              <a:lnSpc>
                <a:spcPct val="110000"/>
              </a:lnSpc>
              <a:spcBef>
                <a:spcPts val="2600"/>
              </a:spcBef>
              <a:buSzTx/>
              <a:buNone/>
              <a:defRPr sz="2600" spc="0">
                <a:solidFill>
                  <a:srgbClr val="FFFFFF"/>
                </a:solidFill>
                <a:latin typeface="Helvetica Neue Light"/>
                <a:ea typeface="Helvetica Neue Light"/>
                <a:cs typeface="Helvetica Neue Light"/>
                <a:sym typeface="Helvetica Neue Light"/>
              </a:defRPr>
            </a:pPr>
            <a:endParaRPr/>
          </a:p>
        </p:txBody>
      </p:sp>
      <p:sp>
        <p:nvSpPr>
          <p:cNvPr id="2394" name="EXAMPLE"/>
          <p:cNvSpPr>
            <a:spLocks noGrp="1"/>
          </p:cNvSpPr>
          <p:nvPr>
            <p:ph type="title"/>
          </p:nvPr>
        </p:nvSpPr>
        <p:spPr>
          <a:xfrm>
            <a:off x="1422400" y="425192"/>
            <a:ext cx="10160000" cy="1270001"/>
          </a:xfrm>
          <a:prstGeom prst="rect">
            <a:avLst/>
          </a:prstGeom>
        </p:spPr>
        <p:txBody>
          <a:bodyPr/>
          <a:lstStyle/>
          <a:p>
            <a:r>
              <a:t>EXAMPLE</a:t>
            </a:r>
          </a:p>
        </p:txBody>
      </p:sp>
      <p:sp>
        <p:nvSpPr>
          <p:cNvPr id="2395" name="I recommend that one go through what we might think of as “waves” of revision that focus on specific aspects of writing.…"/>
          <p:cNvSpPr txBox="1"/>
          <p:nvPr/>
        </p:nvSpPr>
        <p:spPr>
          <a:xfrm>
            <a:off x="251470" y="2371778"/>
            <a:ext cx="6026788" cy="6604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lnSpcReduction="10000"/>
          </a:bodyPr>
          <a:lstStyle/>
          <a:p>
            <a:pPr algn="l" defTabSz="457200">
              <a:lnSpc>
                <a:spcPct val="100000"/>
              </a:lnSpc>
              <a:spcBef>
                <a:spcPts val="0"/>
              </a:spcBef>
              <a:defRPr sz="1700" spc="0">
                <a:solidFill>
                  <a:srgbClr val="000000"/>
                </a:solidFill>
                <a:latin typeface="Helvetica"/>
                <a:ea typeface="Helvetica"/>
                <a:cs typeface="Helvetica"/>
                <a:sym typeface="Helvetica"/>
              </a:defRPr>
            </a:pPr>
            <a:r>
              <a:t>I recommend that one go through what we might think of as “waves” of revision that focus on specific aspects of writing.</a:t>
            </a:r>
          </a:p>
          <a:p>
            <a:pPr algn="l" defTabSz="457200">
              <a:lnSpc>
                <a:spcPct val="100000"/>
              </a:lnSpc>
              <a:spcBef>
                <a:spcPts val="0"/>
              </a:spcBef>
              <a:defRPr sz="1700" spc="0">
                <a:solidFill>
                  <a:srgbClr val="000000"/>
                </a:solidFill>
                <a:latin typeface="Helvetica"/>
                <a:ea typeface="Helvetica"/>
                <a:cs typeface="Helvetica"/>
                <a:sym typeface="Helvetica"/>
              </a:defRPr>
            </a:pPr>
            <a:endParaRPr/>
          </a:p>
          <a:p>
            <a:pPr algn="l" defTabSz="457200">
              <a:lnSpc>
                <a:spcPct val="100000"/>
              </a:lnSpc>
              <a:spcBef>
                <a:spcPts val="0"/>
              </a:spcBef>
              <a:defRPr sz="1700" spc="0">
                <a:solidFill>
                  <a:srgbClr val="000000"/>
                </a:solidFill>
                <a:latin typeface="Helvetica"/>
                <a:ea typeface="Helvetica"/>
                <a:cs typeface="Helvetica"/>
                <a:sym typeface="Helvetica"/>
              </a:defRPr>
            </a:pPr>
            <a:r>
              <a:t>Each wave, like water rushing at the shore, covers the entire manuscript again and again.</a:t>
            </a:r>
          </a:p>
          <a:p>
            <a:pPr algn="l" defTabSz="457200">
              <a:lnSpc>
                <a:spcPct val="100000"/>
              </a:lnSpc>
              <a:spcBef>
                <a:spcPts val="0"/>
              </a:spcBef>
              <a:defRPr sz="1700" spc="0">
                <a:solidFill>
                  <a:srgbClr val="000000"/>
                </a:solidFill>
                <a:latin typeface="Helvetica"/>
                <a:ea typeface="Helvetica"/>
                <a:cs typeface="Helvetica"/>
                <a:sym typeface="Helvetica"/>
              </a:defRPr>
            </a:pPr>
            <a:endParaRPr/>
          </a:p>
          <a:p>
            <a:pPr algn="l" defTabSz="457200">
              <a:lnSpc>
                <a:spcPct val="100000"/>
              </a:lnSpc>
              <a:spcBef>
                <a:spcPts val="0"/>
              </a:spcBef>
              <a:defRPr sz="1700" spc="0">
                <a:solidFill>
                  <a:srgbClr val="000000"/>
                </a:solidFill>
                <a:latin typeface="Helvetica"/>
                <a:ea typeface="Helvetica"/>
                <a:cs typeface="Helvetica"/>
                <a:sym typeface="Helvetica"/>
              </a:defRPr>
            </a:pPr>
            <a:r>
              <a:t>You do one process – like revising out prepositions – from the beginning to the end, and then go back to the beginning and do another process – checking for missing citations, for instance.</a:t>
            </a:r>
          </a:p>
          <a:p>
            <a:pPr algn="l" defTabSz="457200">
              <a:lnSpc>
                <a:spcPct val="100000"/>
              </a:lnSpc>
              <a:spcBef>
                <a:spcPts val="0"/>
              </a:spcBef>
              <a:defRPr sz="1700" spc="0">
                <a:solidFill>
                  <a:srgbClr val="000000"/>
                </a:solidFill>
                <a:latin typeface="Helvetica"/>
                <a:ea typeface="Helvetica"/>
                <a:cs typeface="Helvetica"/>
                <a:sym typeface="Helvetica"/>
              </a:defRPr>
            </a:pPr>
            <a:endParaRPr/>
          </a:p>
          <a:p>
            <a:pPr algn="l" defTabSz="457200">
              <a:lnSpc>
                <a:spcPct val="100000"/>
              </a:lnSpc>
              <a:spcBef>
                <a:spcPts val="0"/>
              </a:spcBef>
              <a:defRPr sz="1700" spc="0">
                <a:solidFill>
                  <a:srgbClr val="000000"/>
                </a:solidFill>
                <a:latin typeface="Helvetica"/>
                <a:ea typeface="Helvetica"/>
                <a:cs typeface="Helvetica"/>
                <a:sym typeface="Helvetica"/>
              </a:defRPr>
            </a:pPr>
            <a:r>
              <a:t>Yes, this takes a good deal of time.</a:t>
            </a:r>
          </a:p>
          <a:p>
            <a:pPr algn="l" defTabSz="457200">
              <a:lnSpc>
                <a:spcPct val="100000"/>
              </a:lnSpc>
              <a:spcBef>
                <a:spcPts val="0"/>
              </a:spcBef>
              <a:defRPr sz="1700" spc="0">
                <a:solidFill>
                  <a:srgbClr val="000000"/>
                </a:solidFill>
                <a:latin typeface="Helvetica"/>
                <a:ea typeface="Helvetica"/>
                <a:cs typeface="Helvetica"/>
                <a:sym typeface="Helvetica"/>
              </a:defRPr>
            </a:pPr>
            <a:endParaRPr/>
          </a:p>
          <a:p>
            <a:pPr algn="l" defTabSz="457200">
              <a:lnSpc>
                <a:spcPct val="100000"/>
              </a:lnSpc>
              <a:spcBef>
                <a:spcPts val="0"/>
              </a:spcBef>
              <a:defRPr sz="1700" spc="0">
                <a:solidFill>
                  <a:srgbClr val="000000"/>
                </a:solidFill>
                <a:latin typeface="Helvetica"/>
                <a:ea typeface="Helvetica"/>
                <a:cs typeface="Helvetica"/>
                <a:sym typeface="Helvetica"/>
              </a:defRPr>
            </a:pPr>
            <a:r>
              <a:t>The results are worth it, though, because you aren’t distracted by trying to find everything that needs fixing all at once.</a:t>
            </a:r>
          </a:p>
          <a:p>
            <a:pPr algn="l" defTabSz="457200">
              <a:lnSpc>
                <a:spcPct val="100000"/>
              </a:lnSpc>
              <a:spcBef>
                <a:spcPts val="0"/>
              </a:spcBef>
              <a:defRPr sz="1700" spc="0">
                <a:solidFill>
                  <a:srgbClr val="000000"/>
                </a:solidFill>
                <a:latin typeface="Helvetica"/>
                <a:ea typeface="Helvetica"/>
                <a:cs typeface="Helvetica"/>
                <a:sym typeface="Helvetica"/>
              </a:defRPr>
            </a:pPr>
            <a:endParaRPr/>
          </a:p>
          <a:p>
            <a:pPr algn="l" defTabSz="457200">
              <a:lnSpc>
                <a:spcPct val="100000"/>
              </a:lnSpc>
              <a:spcBef>
                <a:spcPts val="0"/>
              </a:spcBef>
              <a:defRPr sz="1700" spc="0">
                <a:solidFill>
                  <a:srgbClr val="000000"/>
                </a:solidFill>
                <a:latin typeface="Helvetica"/>
                <a:ea typeface="Helvetica"/>
                <a:cs typeface="Helvetica"/>
                <a:sym typeface="Helvetica"/>
              </a:defRPr>
            </a:pPr>
            <a:r>
              <a:t>Keep in mind, too, that some revision waves can be done with find and replace in your word processor, which can save much time.</a:t>
            </a:r>
          </a:p>
          <a:p>
            <a:pPr algn="l" defTabSz="457200">
              <a:lnSpc>
                <a:spcPct val="100000"/>
              </a:lnSpc>
              <a:spcBef>
                <a:spcPts val="0"/>
              </a:spcBef>
              <a:defRPr sz="1700" spc="0">
                <a:solidFill>
                  <a:srgbClr val="000000"/>
                </a:solidFill>
                <a:latin typeface="Helvetica"/>
                <a:ea typeface="Helvetica"/>
                <a:cs typeface="Helvetica"/>
                <a:sym typeface="Helvetica"/>
              </a:defRPr>
            </a:pPr>
            <a:endParaRPr/>
          </a:p>
          <a:p>
            <a:pPr algn="l" defTabSz="457200">
              <a:lnSpc>
                <a:spcPct val="100000"/>
              </a:lnSpc>
              <a:spcBef>
                <a:spcPts val="0"/>
              </a:spcBef>
              <a:defRPr sz="1700" spc="0">
                <a:solidFill>
                  <a:srgbClr val="000000"/>
                </a:solidFill>
                <a:latin typeface="Helvetica"/>
                <a:ea typeface="Helvetica"/>
                <a:cs typeface="Helvetica"/>
                <a:sym typeface="Helvetica"/>
              </a:defRPr>
            </a:pPr>
            <a:r>
              <a:t>And on the upside, you will know the writing and the content extremely well after several waves of revision; awkward sentences or missing words rarely escape you five times.</a:t>
            </a:r>
          </a:p>
          <a:p>
            <a:pPr algn="l" defTabSz="457200">
              <a:lnSpc>
                <a:spcPct val="100000"/>
              </a:lnSpc>
              <a:spcBef>
                <a:spcPts val="0"/>
              </a:spcBef>
              <a:defRPr sz="1700" spc="0">
                <a:solidFill>
                  <a:srgbClr val="000000"/>
                </a:solidFill>
                <a:latin typeface="Helvetica"/>
                <a:ea typeface="Helvetica"/>
                <a:cs typeface="Helvetica"/>
                <a:sym typeface="Helvetica"/>
              </a:defRPr>
            </a:pPr>
            <a:endParaRPr/>
          </a:p>
          <a:p>
            <a:pPr algn="l" defTabSz="457200">
              <a:lnSpc>
                <a:spcPct val="100000"/>
              </a:lnSpc>
              <a:spcBef>
                <a:spcPts val="0"/>
              </a:spcBef>
              <a:defRPr sz="1700" spc="0">
                <a:solidFill>
                  <a:srgbClr val="000000"/>
                </a:solidFill>
                <a:latin typeface="Helvetica"/>
                <a:ea typeface="Helvetica"/>
                <a:cs typeface="Helvetica"/>
                <a:sym typeface="Helvetica"/>
              </a:defRPr>
            </a:pPr>
            <a:r>
              <a:t>Table X lists some suggested waves of revision that everyone might undertake.</a:t>
            </a:r>
          </a:p>
        </p:txBody>
      </p:sp>
      <p:sp>
        <p:nvSpPr>
          <p:cNvPr id="2396" name="Line"/>
          <p:cNvSpPr/>
          <p:nvPr/>
        </p:nvSpPr>
        <p:spPr>
          <a:xfrm flipV="1">
            <a:off x="6502399" y="2600379"/>
            <a:ext cx="1" cy="6298610"/>
          </a:xfrm>
          <a:prstGeom prst="line">
            <a:avLst/>
          </a:prstGeom>
          <a:ln w="12700">
            <a:solidFill>
              <a:srgbClr val="5DD0E1"/>
            </a:solidFill>
            <a:miter lim="400000"/>
          </a:ln>
        </p:spPr>
        <p:txBody>
          <a:bodyPr lIns="50800" tIns="50800" rIns="50800" bIns="50800" anchor="ctr"/>
          <a:lstStyle/>
          <a:p>
            <a:endParaRPr/>
          </a:p>
        </p:txBody>
      </p:sp>
      <p:sp>
        <p:nvSpPr>
          <p:cNvPr id="2397" name="Before"/>
          <p:cNvSpPr txBox="1"/>
          <p:nvPr/>
        </p:nvSpPr>
        <p:spPr>
          <a:xfrm>
            <a:off x="2829889" y="1792185"/>
            <a:ext cx="869951"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lnSpcReduction="10000"/>
          </a:bodyPr>
          <a:lstStyle>
            <a:lvl1pPr>
              <a:defRPr sz="3000" spc="0">
                <a:latin typeface="Alex Brush"/>
                <a:ea typeface="Alex Brush"/>
                <a:cs typeface="Alex Brush"/>
                <a:sym typeface="Alex Brush"/>
              </a:defRPr>
            </a:lvl1pPr>
          </a:lstStyle>
          <a:p>
            <a:r>
              <a:t>Before</a:t>
            </a:r>
          </a:p>
        </p:txBody>
      </p:sp>
      <p:sp>
        <p:nvSpPr>
          <p:cNvPr id="2398" name="After"/>
          <p:cNvSpPr txBox="1"/>
          <p:nvPr/>
        </p:nvSpPr>
        <p:spPr>
          <a:xfrm>
            <a:off x="9684405" y="1792185"/>
            <a:ext cx="854711"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lnSpcReduction="10000"/>
          </a:bodyPr>
          <a:lstStyle>
            <a:lvl1pPr>
              <a:defRPr sz="3000" spc="0">
                <a:latin typeface="Alex Brush"/>
                <a:ea typeface="Alex Brush"/>
                <a:cs typeface="Alex Brush"/>
                <a:sym typeface="Alex Brush"/>
              </a:defRPr>
            </a:lvl1pPr>
          </a:lstStyle>
          <a:p>
            <a:r>
              <a:t>After</a:t>
            </a:r>
          </a:p>
        </p:txBody>
      </p:sp>
      <p:sp>
        <p:nvSpPr>
          <p:cNvPr id="2399" name="I recommend revising in “waves,” each reading of the manuscript focusing on a single element.…"/>
          <p:cNvSpPr txBox="1"/>
          <p:nvPr/>
        </p:nvSpPr>
        <p:spPr>
          <a:xfrm>
            <a:off x="6726542" y="2371778"/>
            <a:ext cx="6161813" cy="6350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lnSpcReduction="10000"/>
          </a:bodyPr>
          <a:lstStyle/>
          <a:p>
            <a:pPr algn="l" defTabSz="457200">
              <a:lnSpc>
                <a:spcPct val="100000"/>
              </a:lnSpc>
              <a:spcBef>
                <a:spcPts val="0"/>
              </a:spcBef>
              <a:defRPr sz="1700" spc="0">
                <a:solidFill>
                  <a:srgbClr val="000000"/>
                </a:solidFill>
                <a:latin typeface="Helvetica"/>
                <a:ea typeface="Helvetica"/>
                <a:cs typeface="Helvetica"/>
                <a:sym typeface="Helvetica"/>
              </a:defRPr>
            </a:pPr>
            <a:r>
              <a:t>I recommend revising in “waves,” each reading of the manuscript focusing on a single element. </a:t>
            </a:r>
          </a:p>
          <a:p>
            <a:pPr algn="l" defTabSz="457200">
              <a:lnSpc>
                <a:spcPct val="100000"/>
              </a:lnSpc>
              <a:spcBef>
                <a:spcPts val="0"/>
              </a:spcBef>
              <a:defRPr sz="1700" spc="0">
                <a:solidFill>
                  <a:srgbClr val="000000"/>
                </a:solidFill>
                <a:latin typeface="Helvetica"/>
                <a:ea typeface="Helvetica"/>
                <a:cs typeface="Helvetica"/>
                <a:sym typeface="Helvetica"/>
              </a:defRPr>
            </a:pPr>
            <a:endParaRPr/>
          </a:p>
          <a:p>
            <a:pPr algn="l" defTabSz="457200">
              <a:lnSpc>
                <a:spcPct val="100000"/>
              </a:lnSpc>
              <a:spcBef>
                <a:spcPts val="0"/>
              </a:spcBef>
              <a:defRPr sz="1700" spc="0">
                <a:solidFill>
                  <a:srgbClr val="000000"/>
                </a:solidFill>
                <a:latin typeface="Helvetica"/>
                <a:ea typeface="Helvetica"/>
                <a:cs typeface="Helvetica"/>
                <a:sym typeface="Helvetica"/>
              </a:defRPr>
            </a:pPr>
            <a:r>
              <a:t>Like water rushing over the shore, each revision wave covers the entire manuscript again and again. </a:t>
            </a:r>
          </a:p>
          <a:p>
            <a:pPr algn="l" defTabSz="457200">
              <a:lnSpc>
                <a:spcPct val="100000"/>
              </a:lnSpc>
              <a:spcBef>
                <a:spcPts val="0"/>
              </a:spcBef>
              <a:defRPr sz="1700" spc="0">
                <a:solidFill>
                  <a:srgbClr val="000000"/>
                </a:solidFill>
                <a:latin typeface="Helvetica"/>
                <a:ea typeface="Helvetica"/>
                <a:cs typeface="Helvetica"/>
                <a:sym typeface="Helvetica"/>
              </a:defRPr>
            </a:pPr>
            <a:endParaRPr/>
          </a:p>
          <a:p>
            <a:pPr algn="l" defTabSz="457200">
              <a:lnSpc>
                <a:spcPct val="100000"/>
              </a:lnSpc>
              <a:spcBef>
                <a:spcPts val="0"/>
              </a:spcBef>
              <a:defRPr sz="1700" spc="0">
                <a:solidFill>
                  <a:srgbClr val="000000"/>
                </a:solidFill>
                <a:latin typeface="Helvetica"/>
                <a:ea typeface="Helvetica"/>
                <a:cs typeface="Helvetica"/>
                <a:sym typeface="Helvetica"/>
              </a:defRPr>
            </a:pPr>
            <a:r>
              <a:t>You do one process – say, revising out prepositions – from beginning to end, then start again with another process – checking for missing citations, for instance. </a:t>
            </a:r>
          </a:p>
          <a:p>
            <a:pPr algn="l" defTabSz="457200">
              <a:lnSpc>
                <a:spcPct val="100000"/>
              </a:lnSpc>
              <a:spcBef>
                <a:spcPts val="0"/>
              </a:spcBef>
              <a:defRPr sz="1700" spc="0">
                <a:solidFill>
                  <a:srgbClr val="000000"/>
                </a:solidFill>
                <a:latin typeface="Helvetica"/>
                <a:ea typeface="Helvetica"/>
                <a:cs typeface="Helvetica"/>
                <a:sym typeface="Helvetica"/>
              </a:defRPr>
            </a:pPr>
            <a:endParaRPr/>
          </a:p>
          <a:p>
            <a:pPr algn="l" defTabSz="457200">
              <a:lnSpc>
                <a:spcPct val="100000"/>
              </a:lnSpc>
              <a:spcBef>
                <a:spcPts val="0"/>
              </a:spcBef>
              <a:defRPr sz="1700" spc="0">
                <a:solidFill>
                  <a:srgbClr val="000000"/>
                </a:solidFill>
                <a:latin typeface="Helvetica"/>
                <a:ea typeface="Helvetica"/>
                <a:cs typeface="Helvetica"/>
                <a:sym typeface="Helvetica"/>
              </a:defRPr>
            </a:pPr>
            <a:r>
              <a:t>Yes, this takes time. </a:t>
            </a:r>
          </a:p>
          <a:p>
            <a:pPr algn="l" defTabSz="457200">
              <a:lnSpc>
                <a:spcPct val="100000"/>
              </a:lnSpc>
              <a:spcBef>
                <a:spcPts val="0"/>
              </a:spcBef>
              <a:defRPr sz="1700" spc="0">
                <a:solidFill>
                  <a:srgbClr val="000000"/>
                </a:solidFill>
                <a:latin typeface="Helvetica"/>
                <a:ea typeface="Helvetica"/>
                <a:cs typeface="Helvetica"/>
                <a:sym typeface="Helvetica"/>
              </a:defRPr>
            </a:pPr>
            <a:endParaRPr/>
          </a:p>
          <a:p>
            <a:pPr algn="l" defTabSz="457200">
              <a:lnSpc>
                <a:spcPct val="100000"/>
              </a:lnSpc>
              <a:spcBef>
                <a:spcPts val="0"/>
              </a:spcBef>
              <a:defRPr sz="1700" spc="0">
                <a:solidFill>
                  <a:srgbClr val="000000"/>
                </a:solidFill>
                <a:latin typeface="Helvetica"/>
                <a:ea typeface="Helvetica"/>
                <a:cs typeface="Helvetica"/>
                <a:sym typeface="Helvetica"/>
              </a:defRPr>
            </a:pPr>
            <a:r>
              <a:t>The results are worth it, though, because you don’t get distracted searching for everything that needs fixing at once. </a:t>
            </a:r>
          </a:p>
          <a:p>
            <a:pPr algn="l" defTabSz="457200">
              <a:lnSpc>
                <a:spcPct val="100000"/>
              </a:lnSpc>
              <a:spcBef>
                <a:spcPts val="0"/>
              </a:spcBef>
              <a:defRPr sz="1700" spc="0">
                <a:solidFill>
                  <a:srgbClr val="000000"/>
                </a:solidFill>
                <a:latin typeface="Helvetica"/>
                <a:ea typeface="Helvetica"/>
                <a:cs typeface="Helvetica"/>
                <a:sym typeface="Helvetica"/>
              </a:defRPr>
            </a:pPr>
            <a:endParaRPr/>
          </a:p>
          <a:p>
            <a:pPr algn="l" defTabSz="457200">
              <a:lnSpc>
                <a:spcPct val="100000"/>
              </a:lnSpc>
              <a:spcBef>
                <a:spcPts val="0"/>
              </a:spcBef>
              <a:defRPr sz="1700" spc="0">
                <a:solidFill>
                  <a:srgbClr val="000000"/>
                </a:solidFill>
                <a:latin typeface="Helvetica"/>
                <a:ea typeface="Helvetica"/>
                <a:cs typeface="Helvetica"/>
                <a:sym typeface="Helvetica"/>
              </a:defRPr>
            </a:pPr>
            <a:r>
              <a:t>Like a tsunami of revision, trying to do all your revision in a single pass requires too big a cognitive load.  </a:t>
            </a:r>
          </a:p>
          <a:p>
            <a:pPr algn="l" defTabSz="457200">
              <a:lnSpc>
                <a:spcPct val="100000"/>
              </a:lnSpc>
              <a:spcBef>
                <a:spcPts val="0"/>
              </a:spcBef>
              <a:defRPr sz="1700" spc="0">
                <a:solidFill>
                  <a:srgbClr val="000000"/>
                </a:solidFill>
                <a:latin typeface="Helvetica"/>
                <a:ea typeface="Helvetica"/>
                <a:cs typeface="Helvetica"/>
                <a:sym typeface="Helvetica"/>
              </a:defRPr>
            </a:pPr>
            <a:endParaRPr/>
          </a:p>
          <a:p>
            <a:pPr algn="l" defTabSz="457200">
              <a:lnSpc>
                <a:spcPct val="100000"/>
              </a:lnSpc>
              <a:spcBef>
                <a:spcPts val="0"/>
              </a:spcBef>
              <a:defRPr sz="1700" spc="0">
                <a:solidFill>
                  <a:srgbClr val="000000"/>
                </a:solidFill>
                <a:latin typeface="Helvetica"/>
                <a:ea typeface="Helvetica"/>
                <a:cs typeface="Helvetica"/>
                <a:sym typeface="Helvetica"/>
              </a:defRPr>
            </a:pPr>
            <a:r>
              <a:t>Plus, some revision waves require just your word processor’s find and replace, not a close reading. </a:t>
            </a:r>
          </a:p>
          <a:p>
            <a:pPr algn="l" defTabSz="457200">
              <a:lnSpc>
                <a:spcPct val="100000"/>
              </a:lnSpc>
              <a:spcBef>
                <a:spcPts val="0"/>
              </a:spcBef>
              <a:defRPr sz="1700" spc="0">
                <a:solidFill>
                  <a:srgbClr val="000000"/>
                </a:solidFill>
                <a:latin typeface="Helvetica"/>
                <a:ea typeface="Helvetica"/>
                <a:cs typeface="Helvetica"/>
                <a:sym typeface="Helvetica"/>
              </a:defRPr>
            </a:pPr>
            <a:endParaRPr/>
          </a:p>
          <a:p>
            <a:pPr algn="l" defTabSz="457200">
              <a:lnSpc>
                <a:spcPct val="100000"/>
              </a:lnSpc>
              <a:spcBef>
                <a:spcPts val="0"/>
              </a:spcBef>
              <a:defRPr sz="1700" spc="0">
                <a:solidFill>
                  <a:srgbClr val="000000"/>
                </a:solidFill>
                <a:latin typeface="Helvetica"/>
                <a:ea typeface="Helvetica"/>
                <a:cs typeface="Helvetica"/>
                <a:sym typeface="Helvetica"/>
              </a:defRPr>
            </a:pPr>
            <a:r>
              <a:t>As a bonus for the many read-throughs, you will know the writing and content extremely well; you’ll remember your citations, and awkward sentences or missing words rarely escape you fifteen times.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0" name="Rectangle"/>
          <p:cNvSpPr>
            <a:spLocks noGrp="1"/>
          </p:cNvSpPr>
          <p:nvPr>
            <p:ph type="body" idx="13"/>
          </p:nvPr>
        </p:nvSpPr>
        <p:spPr>
          <a:prstGeom prst="rect">
            <a:avLst/>
          </a:prstGeom>
        </p:spPr>
        <p:txBody>
          <a:bodyPr/>
          <a:lstStyle/>
          <a:p>
            <a:pPr marL="0" indent="0" algn="ctr">
              <a:spcBef>
                <a:spcPts val="0"/>
              </a:spcBef>
              <a:buSzTx/>
              <a:buNone/>
              <a:defRPr sz="2200">
                <a:solidFill>
                  <a:srgbClr val="FFFFFF"/>
                </a:solidFill>
                <a:latin typeface="Helvetica Light"/>
                <a:ea typeface="Helvetica Light"/>
                <a:cs typeface="Helvetica Light"/>
                <a:sym typeface="Helvetica Light"/>
              </a:defRPr>
            </a:pPr>
            <a:endParaRPr/>
          </a:p>
        </p:txBody>
      </p:sp>
      <p:pic>
        <p:nvPicPr>
          <p:cNvPr id="2101" name="Image" descr="Image"/>
          <p:cNvPicPr>
            <a:picLocks noGrp="1" noChangeAspect="1"/>
          </p:cNvPicPr>
          <p:nvPr>
            <p:ph type="pic" idx="14"/>
          </p:nvPr>
        </p:nvPicPr>
        <p:blipFill>
          <a:blip r:embed="rId2">
            <a:extLst/>
          </a:blip>
          <a:srcRect l="42350"/>
          <a:stretch>
            <a:fillRect/>
          </a:stretch>
        </p:blipFill>
        <p:spPr>
          <a:xfrm>
            <a:off x="-20043" y="1919903"/>
            <a:ext cx="6155397" cy="6293101"/>
          </a:xfrm>
          <a:prstGeom prst="rect">
            <a:avLst/>
          </a:prstGeom>
        </p:spPr>
      </p:pic>
      <p:pic>
        <p:nvPicPr>
          <p:cNvPr id="2102" name="Image" descr="Image"/>
          <p:cNvPicPr>
            <a:picLocks noGrp="1" noChangeAspect="1"/>
          </p:cNvPicPr>
          <p:nvPr>
            <p:ph type="pic" idx="15"/>
          </p:nvPr>
        </p:nvPicPr>
        <p:blipFill>
          <a:blip r:embed="rId3">
            <a:extLst/>
          </a:blip>
          <a:srcRect l="31839" t="611" r="8298" b="611"/>
          <a:stretch>
            <a:fillRect/>
          </a:stretch>
        </p:blipFill>
        <p:spPr>
          <a:xfrm>
            <a:off x="-1" y="2370666"/>
            <a:ext cx="4714982" cy="4862620"/>
          </a:xfrm>
          <a:prstGeom prst="rect">
            <a:avLst/>
          </a:prstGeom>
        </p:spPr>
      </p:pic>
      <p:sp>
        <p:nvSpPr>
          <p:cNvPr id="2103" name="What incentives do we have as authors to make our writing clearer and more accessible?"/>
          <p:cNvSpPr txBox="1">
            <a:spLocks noGrp="1"/>
          </p:cNvSpPr>
          <p:nvPr>
            <p:ph type="body" sz="half" idx="1"/>
          </p:nvPr>
        </p:nvSpPr>
        <p:spPr>
          <a:xfrm>
            <a:off x="6215140" y="650246"/>
            <a:ext cx="6155532" cy="5466698"/>
          </a:xfrm>
          <a:prstGeom prst="rect">
            <a:avLst/>
          </a:prstGeom>
        </p:spPr>
        <p:txBody>
          <a:bodyPr/>
          <a:lstStyle>
            <a:lvl1pPr indent="0" defTabSz="295859">
              <a:defRPr sz="5460"/>
            </a:lvl1pPr>
          </a:lstStyle>
          <a:p>
            <a:r>
              <a:t>What incentives do we have as authors to make our writing clearer and more accessible?</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1" name="Shape"/>
          <p:cNvSpPr>
            <a:spLocks noGrp="1"/>
          </p:cNvSpPr>
          <p:nvPr>
            <p:ph type="body" idx="14"/>
          </p:nvPr>
        </p:nvSpPr>
        <p:spPr>
          <a:xfrm>
            <a:off x="-1" y="0"/>
            <a:ext cx="13004801" cy="212038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10484" y="19617"/>
                </a:lnTo>
                <a:lnTo>
                  <a:pt x="0" y="19617"/>
                </a:lnTo>
                <a:lnTo>
                  <a:pt x="0" y="0"/>
                </a:lnTo>
                <a:lnTo>
                  <a:pt x="21600" y="0"/>
                </a:lnTo>
                <a:lnTo>
                  <a:pt x="21600" y="19617"/>
                </a:lnTo>
                <a:lnTo>
                  <a:pt x="11116" y="19617"/>
                </a:lnTo>
                <a:lnTo>
                  <a:pt x="10800" y="21600"/>
                </a:lnTo>
                <a:close/>
              </a:path>
            </a:pathLst>
          </a:custGeom>
        </p:spPr>
        <p:txBody>
          <a:bodyPr/>
          <a:lstStyle/>
          <a:p>
            <a:pPr marL="0" indent="0" algn="ctr">
              <a:lnSpc>
                <a:spcPct val="110000"/>
              </a:lnSpc>
              <a:spcBef>
                <a:spcPts val="2600"/>
              </a:spcBef>
              <a:buSzTx/>
              <a:buNone/>
              <a:defRPr sz="2600" spc="0">
                <a:solidFill>
                  <a:srgbClr val="FFFFFF"/>
                </a:solidFill>
                <a:latin typeface="Helvetica Neue Light"/>
                <a:ea typeface="Helvetica Neue Light"/>
                <a:cs typeface="Helvetica Neue Light"/>
                <a:sym typeface="Helvetica Neue Light"/>
              </a:defRPr>
            </a:pPr>
            <a:endParaRPr/>
          </a:p>
        </p:txBody>
      </p:sp>
      <p:sp>
        <p:nvSpPr>
          <p:cNvPr id="2402" name="What’s Different?"/>
          <p:cNvSpPr>
            <a:spLocks noGrp="1"/>
          </p:cNvSpPr>
          <p:nvPr>
            <p:ph type="title"/>
          </p:nvPr>
        </p:nvSpPr>
        <p:spPr>
          <a:xfrm>
            <a:off x="1422400" y="425192"/>
            <a:ext cx="10160000" cy="1270001"/>
          </a:xfrm>
          <a:prstGeom prst="rect">
            <a:avLst/>
          </a:prstGeom>
        </p:spPr>
        <p:txBody>
          <a:bodyPr/>
          <a:lstStyle/>
          <a:p>
            <a:r>
              <a:t>What’s Different?</a:t>
            </a:r>
          </a:p>
        </p:txBody>
      </p:sp>
      <p:sp>
        <p:nvSpPr>
          <p:cNvPr id="2403" name="I recommend that one go through what we might think of as “waves” of revision that focus on specific aspects of writing."/>
          <p:cNvSpPr txBox="1"/>
          <p:nvPr/>
        </p:nvSpPr>
        <p:spPr>
          <a:xfrm>
            <a:off x="251470" y="2371778"/>
            <a:ext cx="6026788" cy="304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lgn="l" defTabSz="457200">
              <a:lnSpc>
                <a:spcPct val="100000"/>
              </a:lnSpc>
              <a:spcBef>
                <a:spcPts val="0"/>
              </a:spcBef>
              <a:defRPr sz="4000" spc="0">
                <a:solidFill>
                  <a:srgbClr val="000000"/>
                </a:solidFill>
                <a:latin typeface="Helvetica"/>
                <a:ea typeface="Helvetica"/>
                <a:cs typeface="Helvetica"/>
                <a:sym typeface="Helvetica"/>
              </a:defRPr>
            </a:lvl1pPr>
          </a:lstStyle>
          <a:p>
            <a:r>
              <a:t>I recommend that one go through what we might think of as “waves” of revision that focus on specific aspects of writing.</a:t>
            </a:r>
          </a:p>
        </p:txBody>
      </p:sp>
      <p:sp>
        <p:nvSpPr>
          <p:cNvPr id="2404" name="Line"/>
          <p:cNvSpPr/>
          <p:nvPr/>
        </p:nvSpPr>
        <p:spPr>
          <a:xfrm flipV="1">
            <a:off x="6502399" y="2371778"/>
            <a:ext cx="1" cy="6298610"/>
          </a:xfrm>
          <a:prstGeom prst="line">
            <a:avLst/>
          </a:prstGeom>
          <a:ln w="12700">
            <a:solidFill>
              <a:srgbClr val="5DD0E1"/>
            </a:solidFill>
            <a:miter lim="400000"/>
          </a:ln>
        </p:spPr>
        <p:txBody>
          <a:bodyPr lIns="50800" tIns="50800" rIns="50800" bIns="50800" anchor="ctr"/>
          <a:lstStyle/>
          <a:p>
            <a:endParaRPr/>
          </a:p>
        </p:txBody>
      </p:sp>
      <p:sp>
        <p:nvSpPr>
          <p:cNvPr id="2405" name="Before"/>
          <p:cNvSpPr txBox="1"/>
          <p:nvPr/>
        </p:nvSpPr>
        <p:spPr>
          <a:xfrm>
            <a:off x="2829889" y="1792185"/>
            <a:ext cx="869951"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lnSpcReduction="10000"/>
          </a:bodyPr>
          <a:lstStyle>
            <a:lvl1pPr>
              <a:defRPr sz="3000" spc="0">
                <a:latin typeface="Alex Brush"/>
                <a:ea typeface="Alex Brush"/>
                <a:cs typeface="Alex Brush"/>
                <a:sym typeface="Alex Brush"/>
              </a:defRPr>
            </a:lvl1pPr>
          </a:lstStyle>
          <a:p>
            <a:r>
              <a:t>Before</a:t>
            </a:r>
          </a:p>
        </p:txBody>
      </p:sp>
      <p:sp>
        <p:nvSpPr>
          <p:cNvPr id="2406" name="After"/>
          <p:cNvSpPr txBox="1"/>
          <p:nvPr/>
        </p:nvSpPr>
        <p:spPr>
          <a:xfrm>
            <a:off x="9684406" y="1792185"/>
            <a:ext cx="854711"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lnSpcReduction="10000"/>
          </a:bodyPr>
          <a:lstStyle>
            <a:lvl1pPr>
              <a:defRPr sz="3000" spc="0">
                <a:latin typeface="Alex Brush"/>
                <a:ea typeface="Alex Brush"/>
                <a:cs typeface="Alex Brush"/>
                <a:sym typeface="Alex Brush"/>
              </a:defRPr>
            </a:lvl1pPr>
          </a:lstStyle>
          <a:p>
            <a:r>
              <a:t>After</a:t>
            </a:r>
          </a:p>
        </p:txBody>
      </p:sp>
      <p:sp>
        <p:nvSpPr>
          <p:cNvPr id="2407" name="I recommend revising in “waves,” each reading of the manuscript focusing on a single element."/>
          <p:cNvSpPr txBox="1"/>
          <p:nvPr/>
        </p:nvSpPr>
        <p:spPr>
          <a:xfrm>
            <a:off x="6726542" y="2371778"/>
            <a:ext cx="6161813" cy="2438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lgn="l" defTabSz="457200">
              <a:lnSpc>
                <a:spcPct val="100000"/>
              </a:lnSpc>
              <a:spcBef>
                <a:spcPts val="0"/>
              </a:spcBef>
              <a:defRPr sz="4000" spc="0">
                <a:solidFill>
                  <a:srgbClr val="000000"/>
                </a:solidFill>
                <a:latin typeface="Helvetica"/>
                <a:ea typeface="Helvetica"/>
                <a:cs typeface="Helvetica"/>
                <a:sym typeface="Helvetica"/>
              </a:defRPr>
            </a:lvl1pPr>
          </a:lstStyle>
          <a:p>
            <a:r>
              <a:t>I recommend revising in “waves,” each reading of the manuscript focusing on a single element. </a:t>
            </a:r>
          </a:p>
        </p:txBody>
      </p:sp>
      <p:sp>
        <p:nvSpPr>
          <p:cNvPr id="2408" name="The first part of the sentence is entirely too wordy.  Getting rid of prepositions and a problematic that in the first part fixes a lot of the wordiness.…"/>
          <p:cNvSpPr txBox="1"/>
          <p:nvPr/>
        </p:nvSpPr>
        <p:spPr>
          <a:xfrm>
            <a:off x="251470" y="6580458"/>
            <a:ext cx="12434384" cy="1616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r>
              <a:rPr dirty="0"/>
              <a:t>The first part of the sentence is entirely too wordy.  Getting rid of prepositions and a problematic </a:t>
            </a:r>
            <a:r>
              <a:rPr i="1" dirty="0">
                <a:latin typeface="Helvetica Neue"/>
                <a:ea typeface="Helvetica Neue"/>
                <a:cs typeface="Helvetica Neue"/>
                <a:sym typeface="Helvetica Neue"/>
              </a:rPr>
              <a:t>that</a:t>
            </a:r>
            <a:r>
              <a:rPr dirty="0"/>
              <a:t> in the first part fixes a lot of the wordiness.</a:t>
            </a:r>
          </a:p>
          <a:p>
            <a:r>
              <a:rPr dirty="0"/>
              <a:t>“Of writing” didn’t seem necessary.  I thought the context was enough to convey it.</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0" name="Shape"/>
          <p:cNvSpPr>
            <a:spLocks noGrp="1"/>
          </p:cNvSpPr>
          <p:nvPr>
            <p:ph type="body" idx="14"/>
          </p:nvPr>
        </p:nvSpPr>
        <p:spPr>
          <a:xfrm>
            <a:off x="-1" y="0"/>
            <a:ext cx="13004801" cy="212038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10484" y="19617"/>
                </a:lnTo>
                <a:lnTo>
                  <a:pt x="0" y="19617"/>
                </a:lnTo>
                <a:lnTo>
                  <a:pt x="0" y="0"/>
                </a:lnTo>
                <a:lnTo>
                  <a:pt x="21600" y="0"/>
                </a:lnTo>
                <a:lnTo>
                  <a:pt x="21600" y="19617"/>
                </a:lnTo>
                <a:lnTo>
                  <a:pt x="11116" y="19617"/>
                </a:lnTo>
                <a:lnTo>
                  <a:pt x="10800" y="21600"/>
                </a:lnTo>
                <a:close/>
              </a:path>
            </a:pathLst>
          </a:custGeom>
        </p:spPr>
        <p:txBody>
          <a:bodyPr/>
          <a:lstStyle/>
          <a:p>
            <a:pPr marL="0" indent="0" algn="ctr">
              <a:lnSpc>
                <a:spcPct val="110000"/>
              </a:lnSpc>
              <a:spcBef>
                <a:spcPts val="2600"/>
              </a:spcBef>
              <a:buSzTx/>
              <a:buNone/>
              <a:defRPr sz="2600" spc="0">
                <a:solidFill>
                  <a:srgbClr val="FFFFFF"/>
                </a:solidFill>
                <a:latin typeface="Helvetica Neue Light"/>
                <a:ea typeface="Helvetica Neue Light"/>
                <a:cs typeface="Helvetica Neue Light"/>
                <a:sym typeface="Helvetica Neue Light"/>
              </a:defRPr>
            </a:pPr>
            <a:endParaRPr/>
          </a:p>
        </p:txBody>
      </p:sp>
      <p:sp>
        <p:nvSpPr>
          <p:cNvPr id="2411" name="What’s Different?"/>
          <p:cNvSpPr>
            <a:spLocks noGrp="1"/>
          </p:cNvSpPr>
          <p:nvPr>
            <p:ph type="title"/>
          </p:nvPr>
        </p:nvSpPr>
        <p:spPr>
          <a:xfrm>
            <a:off x="1422400" y="425192"/>
            <a:ext cx="10160000" cy="1270001"/>
          </a:xfrm>
          <a:prstGeom prst="rect">
            <a:avLst/>
          </a:prstGeom>
        </p:spPr>
        <p:txBody>
          <a:bodyPr/>
          <a:lstStyle/>
          <a:p>
            <a:r>
              <a:t>What’s Different?</a:t>
            </a:r>
          </a:p>
        </p:txBody>
      </p:sp>
      <p:sp>
        <p:nvSpPr>
          <p:cNvPr id="2412" name="Each wave, like water rushing at the shore, covers the entire manuscript again and again."/>
          <p:cNvSpPr txBox="1"/>
          <p:nvPr/>
        </p:nvSpPr>
        <p:spPr>
          <a:xfrm>
            <a:off x="251470" y="2371778"/>
            <a:ext cx="6026788" cy="304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lgn="l" defTabSz="457200">
              <a:lnSpc>
                <a:spcPct val="100000"/>
              </a:lnSpc>
              <a:spcBef>
                <a:spcPts val="0"/>
              </a:spcBef>
              <a:defRPr sz="4000" spc="0">
                <a:solidFill>
                  <a:srgbClr val="000000"/>
                </a:solidFill>
                <a:latin typeface="Helvetica"/>
                <a:ea typeface="Helvetica"/>
                <a:cs typeface="Helvetica"/>
                <a:sym typeface="Helvetica"/>
              </a:defRPr>
            </a:lvl1pPr>
          </a:lstStyle>
          <a:p>
            <a:r>
              <a:t>Each wave, like water rushing at the shore, covers the entire manuscript again and again.</a:t>
            </a:r>
          </a:p>
        </p:txBody>
      </p:sp>
      <p:sp>
        <p:nvSpPr>
          <p:cNvPr id="2413" name="Line"/>
          <p:cNvSpPr/>
          <p:nvPr/>
        </p:nvSpPr>
        <p:spPr>
          <a:xfrm flipV="1">
            <a:off x="6502399" y="2371778"/>
            <a:ext cx="1" cy="6298610"/>
          </a:xfrm>
          <a:prstGeom prst="line">
            <a:avLst/>
          </a:prstGeom>
          <a:ln w="12700">
            <a:solidFill>
              <a:srgbClr val="5DD0E1"/>
            </a:solidFill>
            <a:miter lim="400000"/>
          </a:ln>
        </p:spPr>
        <p:txBody>
          <a:bodyPr lIns="50800" tIns="50800" rIns="50800" bIns="50800" anchor="ctr"/>
          <a:lstStyle/>
          <a:p>
            <a:endParaRPr/>
          </a:p>
        </p:txBody>
      </p:sp>
      <p:sp>
        <p:nvSpPr>
          <p:cNvPr id="2414" name="Before"/>
          <p:cNvSpPr txBox="1"/>
          <p:nvPr/>
        </p:nvSpPr>
        <p:spPr>
          <a:xfrm>
            <a:off x="2829889" y="1792185"/>
            <a:ext cx="869951"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lnSpcReduction="10000"/>
          </a:bodyPr>
          <a:lstStyle>
            <a:lvl1pPr>
              <a:defRPr sz="3000" spc="0">
                <a:latin typeface="Alex Brush"/>
                <a:ea typeface="Alex Brush"/>
                <a:cs typeface="Alex Brush"/>
                <a:sym typeface="Alex Brush"/>
              </a:defRPr>
            </a:lvl1pPr>
          </a:lstStyle>
          <a:p>
            <a:r>
              <a:t>Before</a:t>
            </a:r>
          </a:p>
        </p:txBody>
      </p:sp>
      <p:sp>
        <p:nvSpPr>
          <p:cNvPr id="2415" name="After"/>
          <p:cNvSpPr txBox="1"/>
          <p:nvPr/>
        </p:nvSpPr>
        <p:spPr>
          <a:xfrm>
            <a:off x="9684406" y="1792185"/>
            <a:ext cx="854711"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lnSpcReduction="10000"/>
          </a:bodyPr>
          <a:lstStyle>
            <a:lvl1pPr>
              <a:defRPr sz="3000" spc="0">
                <a:latin typeface="Alex Brush"/>
                <a:ea typeface="Alex Brush"/>
                <a:cs typeface="Alex Brush"/>
                <a:sym typeface="Alex Brush"/>
              </a:defRPr>
            </a:lvl1pPr>
          </a:lstStyle>
          <a:p>
            <a:r>
              <a:t>After</a:t>
            </a:r>
          </a:p>
        </p:txBody>
      </p:sp>
      <p:sp>
        <p:nvSpPr>
          <p:cNvPr id="2416" name="Like water rushing over the shore, each revision wave covers the entire manuscript again and again."/>
          <p:cNvSpPr txBox="1"/>
          <p:nvPr/>
        </p:nvSpPr>
        <p:spPr>
          <a:xfrm>
            <a:off x="6726542" y="2371778"/>
            <a:ext cx="6161813" cy="304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lgn="l" defTabSz="457200">
              <a:lnSpc>
                <a:spcPct val="100000"/>
              </a:lnSpc>
              <a:spcBef>
                <a:spcPts val="0"/>
              </a:spcBef>
              <a:defRPr sz="4000" spc="0">
                <a:solidFill>
                  <a:srgbClr val="000000"/>
                </a:solidFill>
                <a:latin typeface="Helvetica"/>
                <a:ea typeface="Helvetica"/>
                <a:cs typeface="Helvetica"/>
                <a:sym typeface="Helvetica"/>
              </a:defRPr>
            </a:lvl1pPr>
          </a:lstStyle>
          <a:p>
            <a:r>
              <a:t>Like water rushing over the shore, each revision wave covers the entire manuscript again and again. </a:t>
            </a:r>
          </a:p>
        </p:txBody>
      </p:sp>
      <p:sp>
        <p:nvSpPr>
          <p:cNvPr id="2417" name="“again and again” is always one too many adverbs, but I liked the repetition.  It gets at the meaning better than if I had just said repeatedly or something."/>
          <p:cNvSpPr txBox="1"/>
          <p:nvPr/>
        </p:nvSpPr>
        <p:spPr>
          <a:xfrm>
            <a:off x="740498" y="7322255"/>
            <a:ext cx="11523804" cy="843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rPr dirty="0"/>
              <a:t>“again and again” is always one too many adverbs, but I liked the repetition.  It gets at the meaning better than if I had just said </a:t>
            </a:r>
            <a:r>
              <a:rPr i="1" dirty="0">
                <a:latin typeface="Helvetica Neue"/>
                <a:ea typeface="Helvetica Neue"/>
                <a:cs typeface="Helvetica Neue"/>
                <a:sym typeface="Helvetica Neue"/>
              </a:rPr>
              <a:t>repeatedly </a:t>
            </a:r>
            <a:r>
              <a:rPr dirty="0"/>
              <a:t>or something. </a:t>
            </a:r>
          </a:p>
        </p:txBody>
      </p:sp>
      <p:sp>
        <p:nvSpPr>
          <p:cNvPr id="2418" name="I liked it better to have the metaphor at the beginning of the sentence rather than interrupting the thought.  Easier on readers."/>
          <p:cNvSpPr txBox="1"/>
          <p:nvPr/>
        </p:nvSpPr>
        <p:spPr>
          <a:xfrm>
            <a:off x="251470" y="6096364"/>
            <a:ext cx="12526981" cy="842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r>
              <a:rPr dirty="0"/>
              <a:t>I liked it better to have the metaphor at the beginning of the sentence rather than interrupting the thought.  Easier on readers.</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0" name="Shape"/>
          <p:cNvSpPr>
            <a:spLocks noGrp="1"/>
          </p:cNvSpPr>
          <p:nvPr>
            <p:ph type="body" idx="14"/>
          </p:nvPr>
        </p:nvSpPr>
        <p:spPr>
          <a:xfrm>
            <a:off x="-1" y="0"/>
            <a:ext cx="13004801" cy="212038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10484" y="19617"/>
                </a:lnTo>
                <a:lnTo>
                  <a:pt x="0" y="19617"/>
                </a:lnTo>
                <a:lnTo>
                  <a:pt x="0" y="0"/>
                </a:lnTo>
                <a:lnTo>
                  <a:pt x="21600" y="0"/>
                </a:lnTo>
                <a:lnTo>
                  <a:pt x="21600" y="19617"/>
                </a:lnTo>
                <a:lnTo>
                  <a:pt x="11116" y="19617"/>
                </a:lnTo>
                <a:lnTo>
                  <a:pt x="10800" y="21600"/>
                </a:lnTo>
                <a:close/>
              </a:path>
            </a:pathLst>
          </a:custGeom>
        </p:spPr>
        <p:txBody>
          <a:bodyPr/>
          <a:lstStyle/>
          <a:p>
            <a:pPr marL="0" indent="0" algn="ctr">
              <a:lnSpc>
                <a:spcPct val="110000"/>
              </a:lnSpc>
              <a:spcBef>
                <a:spcPts val="2600"/>
              </a:spcBef>
              <a:buSzTx/>
              <a:buNone/>
              <a:defRPr sz="2600" spc="0">
                <a:solidFill>
                  <a:srgbClr val="FFFFFF"/>
                </a:solidFill>
                <a:latin typeface="Helvetica Neue Light"/>
                <a:ea typeface="Helvetica Neue Light"/>
                <a:cs typeface="Helvetica Neue Light"/>
                <a:sym typeface="Helvetica Neue Light"/>
              </a:defRPr>
            </a:pPr>
            <a:endParaRPr/>
          </a:p>
        </p:txBody>
      </p:sp>
      <p:sp>
        <p:nvSpPr>
          <p:cNvPr id="2421" name="What’s Different?"/>
          <p:cNvSpPr>
            <a:spLocks noGrp="1"/>
          </p:cNvSpPr>
          <p:nvPr>
            <p:ph type="title"/>
          </p:nvPr>
        </p:nvSpPr>
        <p:spPr>
          <a:xfrm>
            <a:off x="1422400" y="425192"/>
            <a:ext cx="10160000" cy="1270001"/>
          </a:xfrm>
          <a:prstGeom prst="rect">
            <a:avLst/>
          </a:prstGeom>
        </p:spPr>
        <p:txBody>
          <a:bodyPr/>
          <a:lstStyle/>
          <a:p>
            <a:r>
              <a:t>What’s Different?</a:t>
            </a:r>
          </a:p>
        </p:txBody>
      </p:sp>
      <p:sp>
        <p:nvSpPr>
          <p:cNvPr id="2422" name="Line"/>
          <p:cNvSpPr/>
          <p:nvPr/>
        </p:nvSpPr>
        <p:spPr>
          <a:xfrm flipV="1">
            <a:off x="6502399" y="2438400"/>
            <a:ext cx="1" cy="6298610"/>
          </a:xfrm>
          <a:prstGeom prst="line">
            <a:avLst/>
          </a:prstGeom>
          <a:ln w="12700">
            <a:solidFill>
              <a:srgbClr val="5DD0E1"/>
            </a:solidFill>
            <a:miter lim="400000"/>
          </a:ln>
        </p:spPr>
        <p:txBody>
          <a:bodyPr lIns="50800" tIns="50800" rIns="50800" bIns="50800" anchor="ctr"/>
          <a:lstStyle/>
          <a:p>
            <a:endParaRPr/>
          </a:p>
        </p:txBody>
      </p:sp>
      <p:sp>
        <p:nvSpPr>
          <p:cNvPr id="2423" name="Before"/>
          <p:cNvSpPr txBox="1"/>
          <p:nvPr/>
        </p:nvSpPr>
        <p:spPr>
          <a:xfrm>
            <a:off x="2829889" y="1792185"/>
            <a:ext cx="869951"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lnSpcReduction="10000"/>
          </a:bodyPr>
          <a:lstStyle>
            <a:lvl1pPr>
              <a:defRPr sz="3000" spc="0">
                <a:latin typeface="Alex Brush"/>
                <a:ea typeface="Alex Brush"/>
                <a:cs typeface="Alex Brush"/>
                <a:sym typeface="Alex Brush"/>
              </a:defRPr>
            </a:lvl1pPr>
          </a:lstStyle>
          <a:p>
            <a:r>
              <a:t>Before</a:t>
            </a:r>
          </a:p>
        </p:txBody>
      </p:sp>
      <p:sp>
        <p:nvSpPr>
          <p:cNvPr id="2424" name="After"/>
          <p:cNvSpPr txBox="1"/>
          <p:nvPr/>
        </p:nvSpPr>
        <p:spPr>
          <a:xfrm>
            <a:off x="9684406" y="1792185"/>
            <a:ext cx="854711"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lnSpcReduction="10000"/>
          </a:bodyPr>
          <a:lstStyle>
            <a:lvl1pPr>
              <a:defRPr sz="3000" spc="0">
                <a:latin typeface="Alex Brush"/>
                <a:ea typeface="Alex Brush"/>
                <a:cs typeface="Alex Brush"/>
                <a:sym typeface="Alex Brush"/>
              </a:defRPr>
            </a:lvl1pPr>
          </a:lstStyle>
          <a:p>
            <a:r>
              <a:t>After</a:t>
            </a:r>
          </a:p>
        </p:txBody>
      </p:sp>
      <p:sp>
        <p:nvSpPr>
          <p:cNvPr id="2425" name="You do one process – like revising out prepositions – from the beginning to the end, and then go back to the beginning and do another process – checking for missing citations, for instance."/>
          <p:cNvSpPr txBox="1"/>
          <p:nvPr/>
        </p:nvSpPr>
        <p:spPr>
          <a:xfrm>
            <a:off x="183958" y="2438400"/>
            <a:ext cx="6161813" cy="548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lgn="l" defTabSz="457200">
              <a:lnSpc>
                <a:spcPct val="100000"/>
              </a:lnSpc>
              <a:spcBef>
                <a:spcPts val="0"/>
              </a:spcBef>
              <a:defRPr sz="4000" spc="0">
                <a:solidFill>
                  <a:srgbClr val="000000"/>
                </a:solidFill>
                <a:latin typeface="Helvetica"/>
                <a:ea typeface="Helvetica"/>
                <a:cs typeface="Helvetica"/>
                <a:sym typeface="Helvetica"/>
              </a:defRPr>
            </a:lvl1pPr>
          </a:lstStyle>
          <a:p>
            <a:r>
              <a:t>You do one process – like revising out prepositions – from the beginning to the end, and then go back to the beginning and do another process – checking for missing citations, for instance.</a:t>
            </a:r>
          </a:p>
        </p:txBody>
      </p:sp>
      <p:sp>
        <p:nvSpPr>
          <p:cNvPr id="2426" name="You do one process – say, revising out prepositions – from beginning to end, then start again with another process – checking for missing citations, for instance."/>
          <p:cNvSpPr txBox="1"/>
          <p:nvPr/>
        </p:nvSpPr>
        <p:spPr>
          <a:xfrm>
            <a:off x="6659029" y="2438400"/>
            <a:ext cx="6229305" cy="4876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lgn="l" defTabSz="457200">
              <a:lnSpc>
                <a:spcPct val="100000"/>
              </a:lnSpc>
              <a:spcBef>
                <a:spcPts val="0"/>
              </a:spcBef>
              <a:defRPr sz="4000" spc="0">
                <a:solidFill>
                  <a:srgbClr val="000000"/>
                </a:solidFill>
                <a:latin typeface="Helvetica"/>
                <a:ea typeface="Helvetica"/>
                <a:cs typeface="Helvetica"/>
                <a:sym typeface="Helvetica"/>
              </a:defRPr>
            </a:lvl1pPr>
          </a:lstStyle>
          <a:p>
            <a:r>
              <a:t>You do one process – say, revising out prepositions – from beginning to end, then start again with another process – checking for missing citations, for instance. </a:t>
            </a:r>
          </a:p>
        </p:txBody>
      </p:sp>
      <p:sp>
        <p:nvSpPr>
          <p:cNvPr id="2427" name="The sentence’s core was fine, but the two the’s were unnecessary.  This was a situation where context made the conjunction and unnecessary.…"/>
          <p:cNvSpPr txBox="1"/>
          <p:nvPr/>
        </p:nvSpPr>
        <p:spPr>
          <a:xfrm>
            <a:off x="534152" y="7633216"/>
            <a:ext cx="11779866" cy="1616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r>
              <a:rPr dirty="0"/>
              <a:t>The sentence’s core was fine, but the two </a:t>
            </a:r>
            <a:r>
              <a:rPr i="1" dirty="0" err="1">
                <a:latin typeface="Helvetica Neue"/>
                <a:ea typeface="Helvetica Neue"/>
                <a:cs typeface="Helvetica Neue"/>
                <a:sym typeface="Helvetica Neue"/>
              </a:rPr>
              <a:t>the’s</a:t>
            </a:r>
            <a:r>
              <a:rPr dirty="0"/>
              <a:t> were unnecessary.  This was a situation where context made the conjunction </a:t>
            </a:r>
            <a:r>
              <a:rPr i="1" dirty="0">
                <a:latin typeface="Helvetica Neue"/>
                <a:ea typeface="Helvetica Neue"/>
                <a:cs typeface="Helvetica Neue"/>
                <a:sym typeface="Helvetica Neue"/>
              </a:rPr>
              <a:t>and</a:t>
            </a:r>
            <a:r>
              <a:rPr dirty="0"/>
              <a:t> unnecessary.</a:t>
            </a:r>
          </a:p>
          <a:p>
            <a:r>
              <a:rPr dirty="0"/>
              <a:t>“go back to the beginning and do” takes way too many words to say “start again”  </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9" name="Shape"/>
          <p:cNvSpPr>
            <a:spLocks noGrp="1"/>
          </p:cNvSpPr>
          <p:nvPr>
            <p:ph type="body" idx="14"/>
          </p:nvPr>
        </p:nvSpPr>
        <p:spPr>
          <a:xfrm>
            <a:off x="-1" y="0"/>
            <a:ext cx="13004801" cy="212038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10484" y="19617"/>
                </a:lnTo>
                <a:lnTo>
                  <a:pt x="0" y="19617"/>
                </a:lnTo>
                <a:lnTo>
                  <a:pt x="0" y="0"/>
                </a:lnTo>
                <a:lnTo>
                  <a:pt x="21600" y="0"/>
                </a:lnTo>
                <a:lnTo>
                  <a:pt x="21600" y="19617"/>
                </a:lnTo>
                <a:lnTo>
                  <a:pt x="11116" y="19617"/>
                </a:lnTo>
                <a:lnTo>
                  <a:pt x="10800" y="21600"/>
                </a:lnTo>
                <a:close/>
              </a:path>
            </a:pathLst>
          </a:custGeom>
        </p:spPr>
        <p:txBody>
          <a:bodyPr/>
          <a:lstStyle/>
          <a:p>
            <a:pPr marL="0" indent="0" algn="ctr">
              <a:lnSpc>
                <a:spcPct val="110000"/>
              </a:lnSpc>
              <a:spcBef>
                <a:spcPts val="2600"/>
              </a:spcBef>
              <a:buSzTx/>
              <a:buNone/>
              <a:defRPr sz="2600" spc="0">
                <a:solidFill>
                  <a:srgbClr val="FFFFFF"/>
                </a:solidFill>
                <a:latin typeface="Helvetica Neue Light"/>
                <a:ea typeface="Helvetica Neue Light"/>
                <a:cs typeface="Helvetica Neue Light"/>
                <a:sym typeface="Helvetica Neue Light"/>
              </a:defRPr>
            </a:pPr>
            <a:endParaRPr/>
          </a:p>
        </p:txBody>
      </p:sp>
      <p:sp>
        <p:nvSpPr>
          <p:cNvPr id="2430" name="What’s Different?"/>
          <p:cNvSpPr>
            <a:spLocks noGrp="1"/>
          </p:cNvSpPr>
          <p:nvPr>
            <p:ph type="title"/>
          </p:nvPr>
        </p:nvSpPr>
        <p:spPr>
          <a:xfrm>
            <a:off x="1422400" y="425192"/>
            <a:ext cx="10160000" cy="1270001"/>
          </a:xfrm>
          <a:prstGeom prst="rect">
            <a:avLst/>
          </a:prstGeom>
        </p:spPr>
        <p:txBody>
          <a:bodyPr/>
          <a:lstStyle/>
          <a:p>
            <a:r>
              <a:t>What’s Different?</a:t>
            </a:r>
          </a:p>
        </p:txBody>
      </p:sp>
      <p:sp>
        <p:nvSpPr>
          <p:cNvPr id="2431" name="Line"/>
          <p:cNvSpPr/>
          <p:nvPr/>
        </p:nvSpPr>
        <p:spPr>
          <a:xfrm flipV="1">
            <a:off x="6502399" y="2577821"/>
            <a:ext cx="1" cy="6298610"/>
          </a:xfrm>
          <a:prstGeom prst="line">
            <a:avLst/>
          </a:prstGeom>
          <a:ln w="12700">
            <a:solidFill>
              <a:srgbClr val="5DD0E1"/>
            </a:solidFill>
            <a:miter lim="400000"/>
          </a:ln>
        </p:spPr>
        <p:txBody>
          <a:bodyPr lIns="50800" tIns="50800" rIns="50800" bIns="50800" anchor="ctr"/>
          <a:lstStyle/>
          <a:p>
            <a:endParaRPr/>
          </a:p>
        </p:txBody>
      </p:sp>
      <p:sp>
        <p:nvSpPr>
          <p:cNvPr id="2432" name="Before"/>
          <p:cNvSpPr txBox="1"/>
          <p:nvPr/>
        </p:nvSpPr>
        <p:spPr>
          <a:xfrm>
            <a:off x="2829889" y="1792185"/>
            <a:ext cx="869951"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lnSpcReduction="10000"/>
          </a:bodyPr>
          <a:lstStyle>
            <a:lvl1pPr>
              <a:defRPr sz="3000" spc="0">
                <a:latin typeface="Alex Brush"/>
                <a:ea typeface="Alex Brush"/>
                <a:cs typeface="Alex Brush"/>
                <a:sym typeface="Alex Brush"/>
              </a:defRPr>
            </a:lvl1pPr>
          </a:lstStyle>
          <a:p>
            <a:r>
              <a:t>Before</a:t>
            </a:r>
          </a:p>
        </p:txBody>
      </p:sp>
      <p:sp>
        <p:nvSpPr>
          <p:cNvPr id="2433" name="After"/>
          <p:cNvSpPr txBox="1"/>
          <p:nvPr/>
        </p:nvSpPr>
        <p:spPr>
          <a:xfrm>
            <a:off x="9684406" y="1792185"/>
            <a:ext cx="854711"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lnSpcReduction="10000"/>
          </a:bodyPr>
          <a:lstStyle>
            <a:lvl1pPr>
              <a:defRPr sz="3000" spc="0">
                <a:latin typeface="Alex Brush"/>
                <a:ea typeface="Alex Brush"/>
                <a:cs typeface="Alex Brush"/>
                <a:sym typeface="Alex Brush"/>
              </a:defRPr>
            </a:lvl1pPr>
          </a:lstStyle>
          <a:p>
            <a:r>
              <a:t>After</a:t>
            </a:r>
          </a:p>
        </p:txBody>
      </p:sp>
      <p:sp>
        <p:nvSpPr>
          <p:cNvPr id="2434" name="Yes, this takes time."/>
          <p:cNvSpPr txBox="1"/>
          <p:nvPr/>
        </p:nvSpPr>
        <p:spPr>
          <a:xfrm>
            <a:off x="6833338" y="2577821"/>
            <a:ext cx="6161813"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lgn="l" defTabSz="457200">
              <a:lnSpc>
                <a:spcPct val="100000"/>
              </a:lnSpc>
              <a:spcBef>
                <a:spcPts val="0"/>
              </a:spcBef>
              <a:defRPr sz="4000" spc="0">
                <a:solidFill>
                  <a:srgbClr val="000000"/>
                </a:solidFill>
                <a:latin typeface="Helvetica"/>
                <a:ea typeface="Helvetica"/>
                <a:cs typeface="Helvetica"/>
                <a:sym typeface="Helvetica"/>
              </a:defRPr>
            </a:lvl1pPr>
          </a:lstStyle>
          <a:p>
            <a:r>
              <a:t>Yes, this takes time. </a:t>
            </a:r>
          </a:p>
        </p:txBody>
      </p:sp>
      <p:sp>
        <p:nvSpPr>
          <p:cNvPr id="2435" name="Yes, this takes a good deal of time."/>
          <p:cNvSpPr txBox="1"/>
          <p:nvPr/>
        </p:nvSpPr>
        <p:spPr>
          <a:xfrm>
            <a:off x="358267" y="2577821"/>
            <a:ext cx="5813194" cy="1219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lgn="l" defTabSz="457200">
              <a:lnSpc>
                <a:spcPct val="100000"/>
              </a:lnSpc>
              <a:spcBef>
                <a:spcPts val="0"/>
              </a:spcBef>
              <a:defRPr sz="4000" spc="0">
                <a:solidFill>
                  <a:srgbClr val="000000"/>
                </a:solidFill>
                <a:latin typeface="Helvetica"/>
                <a:ea typeface="Helvetica"/>
                <a:cs typeface="Helvetica"/>
                <a:sym typeface="Helvetica"/>
              </a:defRPr>
            </a:lvl1pPr>
          </a:lstStyle>
          <a:p>
            <a:r>
              <a:t>Yes, this takes a good deal of time.</a:t>
            </a:r>
          </a:p>
        </p:txBody>
      </p:sp>
      <p:sp>
        <p:nvSpPr>
          <p:cNvPr id="2436" name="Even short sentences can still be punchier.…"/>
          <p:cNvSpPr txBox="1"/>
          <p:nvPr/>
        </p:nvSpPr>
        <p:spPr>
          <a:xfrm>
            <a:off x="974320" y="4724688"/>
            <a:ext cx="11718035" cy="1616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r>
              <a:rPr dirty="0"/>
              <a:t>Even short sentences can be </a:t>
            </a:r>
            <a:r>
              <a:rPr lang="en-US" dirty="0"/>
              <a:t>made </a:t>
            </a:r>
            <a:r>
              <a:rPr dirty="0"/>
              <a:t>punchier.</a:t>
            </a:r>
          </a:p>
          <a:p>
            <a:r>
              <a:rPr dirty="0"/>
              <a:t>Here I just had to remove the adverbial phrase “a good deal of,” which doesn’t add </a:t>
            </a:r>
            <a:r>
              <a:rPr lang="en-US" dirty="0"/>
              <a:t>any information</a:t>
            </a:r>
            <a:r>
              <a:rPr dirty="0"/>
              <a:t>.</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8" name="Shape"/>
          <p:cNvSpPr>
            <a:spLocks noGrp="1"/>
          </p:cNvSpPr>
          <p:nvPr>
            <p:ph type="body" idx="14"/>
          </p:nvPr>
        </p:nvSpPr>
        <p:spPr>
          <a:xfrm>
            <a:off x="-1" y="0"/>
            <a:ext cx="13004801" cy="212038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10484" y="19617"/>
                </a:lnTo>
                <a:lnTo>
                  <a:pt x="0" y="19617"/>
                </a:lnTo>
                <a:lnTo>
                  <a:pt x="0" y="0"/>
                </a:lnTo>
                <a:lnTo>
                  <a:pt x="21600" y="0"/>
                </a:lnTo>
                <a:lnTo>
                  <a:pt x="21600" y="19617"/>
                </a:lnTo>
                <a:lnTo>
                  <a:pt x="11116" y="19617"/>
                </a:lnTo>
                <a:lnTo>
                  <a:pt x="10800" y="21600"/>
                </a:lnTo>
                <a:close/>
              </a:path>
            </a:pathLst>
          </a:custGeom>
        </p:spPr>
        <p:txBody>
          <a:bodyPr/>
          <a:lstStyle/>
          <a:p>
            <a:pPr marL="0" indent="0" algn="ctr">
              <a:lnSpc>
                <a:spcPct val="110000"/>
              </a:lnSpc>
              <a:spcBef>
                <a:spcPts val="2600"/>
              </a:spcBef>
              <a:buSzTx/>
              <a:buNone/>
              <a:defRPr sz="2600" spc="0">
                <a:solidFill>
                  <a:srgbClr val="FFFFFF"/>
                </a:solidFill>
                <a:latin typeface="Helvetica Neue Light"/>
                <a:ea typeface="Helvetica Neue Light"/>
                <a:cs typeface="Helvetica Neue Light"/>
                <a:sym typeface="Helvetica Neue Light"/>
              </a:defRPr>
            </a:pPr>
            <a:endParaRPr/>
          </a:p>
        </p:txBody>
      </p:sp>
      <p:sp>
        <p:nvSpPr>
          <p:cNvPr id="2439" name="What’s Different?"/>
          <p:cNvSpPr>
            <a:spLocks noGrp="1"/>
          </p:cNvSpPr>
          <p:nvPr>
            <p:ph type="title"/>
          </p:nvPr>
        </p:nvSpPr>
        <p:spPr>
          <a:xfrm>
            <a:off x="1422400" y="425192"/>
            <a:ext cx="10160000" cy="1270001"/>
          </a:xfrm>
          <a:prstGeom prst="rect">
            <a:avLst/>
          </a:prstGeom>
        </p:spPr>
        <p:txBody>
          <a:bodyPr/>
          <a:lstStyle/>
          <a:p>
            <a:r>
              <a:t>What’s Different?</a:t>
            </a:r>
          </a:p>
        </p:txBody>
      </p:sp>
      <p:sp>
        <p:nvSpPr>
          <p:cNvPr id="2440" name="Line"/>
          <p:cNvSpPr/>
          <p:nvPr/>
        </p:nvSpPr>
        <p:spPr>
          <a:xfrm flipV="1">
            <a:off x="6502399" y="2600379"/>
            <a:ext cx="1" cy="6298610"/>
          </a:xfrm>
          <a:prstGeom prst="line">
            <a:avLst/>
          </a:prstGeom>
          <a:ln w="12700">
            <a:solidFill>
              <a:srgbClr val="5DD0E1"/>
            </a:solidFill>
            <a:miter lim="400000"/>
          </a:ln>
        </p:spPr>
        <p:txBody>
          <a:bodyPr lIns="50800" tIns="50800" rIns="50800" bIns="50800" anchor="ctr"/>
          <a:lstStyle/>
          <a:p>
            <a:endParaRPr/>
          </a:p>
        </p:txBody>
      </p:sp>
      <p:sp>
        <p:nvSpPr>
          <p:cNvPr id="2441" name="Before"/>
          <p:cNvSpPr txBox="1"/>
          <p:nvPr/>
        </p:nvSpPr>
        <p:spPr>
          <a:xfrm>
            <a:off x="2829889" y="1792185"/>
            <a:ext cx="869951"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lnSpcReduction="10000"/>
          </a:bodyPr>
          <a:lstStyle>
            <a:lvl1pPr>
              <a:defRPr sz="3000" spc="0">
                <a:latin typeface="Alex Brush"/>
                <a:ea typeface="Alex Brush"/>
                <a:cs typeface="Alex Brush"/>
                <a:sym typeface="Alex Brush"/>
              </a:defRPr>
            </a:lvl1pPr>
          </a:lstStyle>
          <a:p>
            <a:r>
              <a:t>Before</a:t>
            </a:r>
          </a:p>
        </p:txBody>
      </p:sp>
      <p:sp>
        <p:nvSpPr>
          <p:cNvPr id="2442" name="After"/>
          <p:cNvSpPr txBox="1"/>
          <p:nvPr/>
        </p:nvSpPr>
        <p:spPr>
          <a:xfrm>
            <a:off x="9684406" y="1792185"/>
            <a:ext cx="854711"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lnSpcReduction="10000"/>
          </a:bodyPr>
          <a:lstStyle>
            <a:lvl1pPr>
              <a:defRPr sz="3000" spc="0">
                <a:latin typeface="Alex Brush"/>
                <a:ea typeface="Alex Brush"/>
                <a:cs typeface="Alex Brush"/>
                <a:sym typeface="Alex Brush"/>
              </a:defRPr>
            </a:lvl1pPr>
          </a:lstStyle>
          <a:p>
            <a:r>
              <a:t>After</a:t>
            </a:r>
          </a:p>
        </p:txBody>
      </p:sp>
      <p:sp>
        <p:nvSpPr>
          <p:cNvPr id="2443" name="The results are worth it, though, because you don’t get distracted searching for everything that needs fixing at once."/>
          <p:cNvSpPr txBox="1"/>
          <p:nvPr/>
        </p:nvSpPr>
        <p:spPr>
          <a:xfrm>
            <a:off x="6726542" y="2371778"/>
            <a:ext cx="6161813" cy="304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lgn="l" defTabSz="457200">
              <a:lnSpc>
                <a:spcPct val="100000"/>
              </a:lnSpc>
              <a:spcBef>
                <a:spcPts val="0"/>
              </a:spcBef>
              <a:defRPr sz="4000" spc="0">
                <a:solidFill>
                  <a:srgbClr val="000000"/>
                </a:solidFill>
                <a:latin typeface="Helvetica"/>
                <a:ea typeface="Helvetica"/>
                <a:cs typeface="Helvetica"/>
                <a:sym typeface="Helvetica"/>
              </a:defRPr>
            </a:lvl1pPr>
          </a:lstStyle>
          <a:p>
            <a:r>
              <a:t>The results are worth it, though, because you don’t get distracted searching for everything that needs fixing at once. </a:t>
            </a:r>
          </a:p>
        </p:txBody>
      </p:sp>
      <p:sp>
        <p:nvSpPr>
          <p:cNvPr id="2444" name="The results are worth it, though, because you aren’t distracted by trying to find everything that needs fixing all at once."/>
          <p:cNvSpPr txBox="1"/>
          <p:nvPr/>
        </p:nvSpPr>
        <p:spPr>
          <a:xfrm>
            <a:off x="160645" y="2371778"/>
            <a:ext cx="6117613" cy="304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lgn="l" defTabSz="457200">
              <a:lnSpc>
                <a:spcPct val="100000"/>
              </a:lnSpc>
              <a:spcBef>
                <a:spcPts val="0"/>
              </a:spcBef>
              <a:defRPr sz="4000" spc="0">
                <a:solidFill>
                  <a:srgbClr val="000000"/>
                </a:solidFill>
                <a:latin typeface="Helvetica"/>
                <a:ea typeface="Helvetica"/>
                <a:cs typeface="Helvetica"/>
                <a:sym typeface="Helvetica"/>
              </a:defRPr>
            </a:lvl1pPr>
          </a:lstStyle>
          <a:p>
            <a:r>
              <a:t>The results are worth it, though, because you aren’t distracted by trying to find everything that needs fixing all at once.</a:t>
            </a:r>
          </a:p>
        </p:txBody>
      </p:sp>
      <p:sp>
        <p:nvSpPr>
          <p:cNvPr id="2445" name="The word all functions here as a “predeterminer” which provides no meaning.  Get it out!"/>
          <p:cNvSpPr txBox="1"/>
          <p:nvPr/>
        </p:nvSpPr>
        <p:spPr>
          <a:xfrm>
            <a:off x="260058" y="7700989"/>
            <a:ext cx="12484685" cy="3971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lnSpcReduction="10000"/>
          </a:bodyPr>
          <a:lstStyle/>
          <a:p>
            <a:r>
              <a:t>The word </a:t>
            </a:r>
            <a:r>
              <a:rPr i="1">
                <a:latin typeface="Helvetica Neue"/>
                <a:ea typeface="Helvetica Neue"/>
                <a:cs typeface="Helvetica Neue"/>
                <a:sym typeface="Helvetica Neue"/>
              </a:rPr>
              <a:t>all</a:t>
            </a:r>
            <a:r>
              <a:t> functions here as a “predeterminer” which provides no meaning.  Get it out!</a:t>
            </a:r>
          </a:p>
        </p:txBody>
      </p:sp>
      <p:sp>
        <p:nvSpPr>
          <p:cNvPr id="2446" name="The middle part of the sentence may not have been made much stronger, but the verb seems to me to belong more to the subject, so I changed it."/>
          <p:cNvSpPr txBox="1"/>
          <p:nvPr/>
        </p:nvSpPr>
        <p:spPr>
          <a:xfrm>
            <a:off x="160645" y="6507404"/>
            <a:ext cx="12584098" cy="842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r>
              <a:rPr dirty="0"/>
              <a:t>The middle part of the sentence may not have been made much stronger, but the verb seems to me to belong more to the subject, so I changed it.</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8" name="Shape"/>
          <p:cNvSpPr>
            <a:spLocks noGrp="1"/>
          </p:cNvSpPr>
          <p:nvPr>
            <p:ph type="body" idx="14"/>
          </p:nvPr>
        </p:nvSpPr>
        <p:spPr>
          <a:xfrm>
            <a:off x="-1" y="0"/>
            <a:ext cx="13004801" cy="212038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10484" y="19617"/>
                </a:lnTo>
                <a:lnTo>
                  <a:pt x="0" y="19617"/>
                </a:lnTo>
                <a:lnTo>
                  <a:pt x="0" y="0"/>
                </a:lnTo>
                <a:lnTo>
                  <a:pt x="21600" y="0"/>
                </a:lnTo>
                <a:lnTo>
                  <a:pt x="21600" y="19617"/>
                </a:lnTo>
                <a:lnTo>
                  <a:pt x="11116" y="19617"/>
                </a:lnTo>
                <a:lnTo>
                  <a:pt x="10800" y="21600"/>
                </a:lnTo>
                <a:close/>
              </a:path>
            </a:pathLst>
          </a:custGeom>
        </p:spPr>
        <p:txBody>
          <a:bodyPr/>
          <a:lstStyle/>
          <a:p>
            <a:pPr marL="0" indent="0" algn="ctr">
              <a:lnSpc>
                <a:spcPct val="110000"/>
              </a:lnSpc>
              <a:spcBef>
                <a:spcPts val="2600"/>
              </a:spcBef>
              <a:buSzTx/>
              <a:buNone/>
              <a:defRPr sz="2600" spc="0">
                <a:solidFill>
                  <a:srgbClr val="FFFFFF"/>
                </a:solidFill>
                <a:latin typeface="Helvetica Neue Light"/>
                <a:ea typeface="Helvetica Neue Light"/>
                <a:cs typeface="Helvetica Neue Light"/>
                <a:sym typeface="Helvetica Neue Light"/>
              </a:defRPr>
            </a:pPr>
            <a:endParaRPr/>
          </a:p>
        </p:txBody>
      </p:sp>
      <p:sp>
        <p:nvSpPr>
          <p:cNvPr id="2449" name="What’s Different?"/>
          <p:cNvSpPr>
            <a:spLocks noGrp="1"/>
          </p:cNvSpPr>
          <p:nvPr>
            <p:ph type="title"/>
          </p:nvPr>
        </p:nvSpPr>
        <p:spPr>
          <a:xfrm>
            <a:off x="1422400" y="425192"/>
            <a:ext cx="10160000" cy="1270001"/>
          </a:xfrm>
          <a:prstGeom prst="rect">
            <a:avLst/>
          </a:prstGeom>
        </p:spPr>
        <p:txBody>
          <a:bodyPr/>
          <a:lstStyle/>
          <a:p>
            <a:r>
              <a:t>What’s Different?</a:t>
            </a:r>
          </a:p>
        </p:txBody>
      </p:sp>
      <p:sp>
        <p:nvSpPr>
          <p:cNvPr id="2450" name="Line"/>
          <p:cNvSpPr/>
          <p:nvPr/>
        </p:nvSpPr>
        <p:spPr>
          <a:xfrm flipV="1">
            <a:off x="6502399" y="2600379"/>
            <a:ext cx="1" cy="6298610"/>
          </a:xfrm>
          <a:prstGeom prst="line">
            <a:avLst/>
          </a:prstGeom>
          <a:ln w="12700">
            <a:solidFill>
              <a:srgbClr val="5DD0E1"/>
            </a:solidFill>
            <a:miter lim="400000"/>
          </a:ln>
        </p:spPr>
        <p:txBody>
          <a:bodyPr lIns="50800" tIns="50800" rIns="50800" bIns="50800" anchor="ctr"/>
          <a:lstStyle/>
          <a:p>
            <a:endParaRPr/>
          </a:p>
        </p:txBody>
      </p:sp>
      <p:sp>
        <p:nvSpPr>
          <p:cNvPr id="2451" name="Before"/>
          <p:cNvSpPr txBox="1"/>
          <p:nvPr/>
        </p:nvSpPr>
        <p:spPr>
          <a:xfrm>
            <a:off x="2829889" y="1792185"/>
            <a:ext cx="869951"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lnSpcReduction="10000"/>
          </a:bodyPr>
          <a:lstStyle>
            <a:lvl1pPr>
              <a:defRPr sz="3000" spc="0">
                <a:latin typeface="Alex Brush"/>
                <a:ea typeface="Alex Brush"/>
                <a:cs typeface="Alex Brush"/>
                <a:sym typeface="Alex Brush"/>
              </a:defRPr>
            </a:lvl1pPr>
          </a:lstStyle>
          <a:p>
            <a:r>
              <a:t>Before</a:t>
            </a:r>
          </a:p>
        </p:txBody>
      </p:sp>
      <p:sp>
        <p:nvSpPr>
          <p:cNvPr id="2452" name="After"/>
          <p:cNvSpPr txBox="1"/>
          <p:nvPr/>
        </p:nvSpPr>
        <p:spPr>
          <a:xfrm>
            <a:off x="9684406" y="1792185"/>
            <a:ext cx="854711"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lnSpcReduction="10000"/>
          </a:bodyPr>
          <a:lstStyle>
            <a:lvl1pPr>
              <a:defRPr sz="3000" spc="0">
                <a:latin typeface="Alex Brush"/>
                <a:ea typeface="Alex Brush"/>
                <a:cs typeface="Alex Brush"/>
                <a:sym typeface="Alex Brush"/>
              </a:defRPr>
            </a:lvl1pPr>
          </a:lstStyle>
          <a:p>
            <a:r>
              <a:t>After</a:t>
            </a:r>
          </a:p>
        </p:txBody>
      </p:sp>
      <p:sp>
        <p:nvSpPr>
          <p:cNvPr id="2453" name="Like a tsunami of revision, trying to do all your revision in a single pass requires too big a cognitive load."/>
          <p:cNvSpPr txBox="1"/>
          <p:nvPr/>
        </p:nvSpPr>
        <p:spPr>
          <a:xfrm>
            <a:off x="6726542" y="2371778"/>
            <a:ext cx="6161813" cy="304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lgn="l" defTabSz="457200">
              <a:lnSpc>
                <a:spcPct val="100000"/>
              </a:lnSpc>
              <a:spcBef>
                <a:spcPts val="0"/>
              </a:spcBef>
              <a:defRPr sz="4000" spc="0">
                <a:solidFill>
                  <a:srgbClr val="000000"/>
                </a:solidFill>
                <a:latin typeface="Helvetica"/>
                <a:ea typeface="Helvetica"/>
                <a:cs typeface="Helvetica"/>
                <a:sym typeface="Helvetica"/>
              </a:defRPr>
            </a:lvl1pPr>
          </a:lstStyle>
          <a:p>
            <a:r>
              <a:t>Like a tsunami of revision, trying to do all your revision in a single pass requires too big a cognitive load.  </a:t>
            </a:r>
          </a:p>
        </p:txBody>
      </p:sp>
      <p:sp>
        <p:nvSpPr>
          <p:cNvPr id="2454" name="Not every revision makes things shorter.  Sometimes you need to add something to provide the sense you intend.  This sentence gave me the chance to say why NOT revising in waves can be harder.…"/>
          <p:cNvSpPr txBox="1"/>
          <p:nvPr/>
        </p:nvSpPr>
        <p:spPr>
          <a:xfrm>
            <a:off x="434627" y="6507189"/>
            <a:ext cx="12135546" cy="20652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Not every revision makes things shorter.  Sometimes you need to add something to provide the sense you intend.  This sentence gave me the chance to say why NOT revising in waves can be harder.</a:t>
            </a:r>
          </a:p>
          <a:p>
            <a:r>
              <a:t>  I also got to extend the wave metaphor.</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6" name="Shape"/>
          <p:cNvSpPr>
            <a:spLocks noGrp="1"/>
          </p:cNvSpPr>
          <p:nvPr>
            <p:ph type="body" idx="14"/>
          </p:nvPr>
        </p:nvSpPr>
        <p:spPr>
          <a:xfrm>
            <a:off x="-1" y="0"/>
            <a:ext cx="13004801" cy="212038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10484" y="19617"/>
                </a:lnTo>
                <a:lnTo>
                  <a:pt x="0" y="19617"/>
                </a:lnTo>
                <a:lnTo>
                  <a:pt x="0" y="0"/>
                </a:lnTo>
                <a:lnTo>
                  <a:pt x="21600" y="0"/>
                </a:lnTo>
                <a:lnTo>
                  <a:pt x="21600" y="19617"/>
                </a:lnTo>
                <a:lnTo>
                  <a:pt x="11116" y="19617"/>
                </a:lnTo>
                <a:lnTo>
                  <a:pt x="10800" y="21600"/>
                </a:lnTo>
                <a:close/>
              </a:path>
            </a:pathLst>
          </a:custGeom>
        </p:spPr>
        <p:txBody>
          <a:bodyPr/>
          <a:lstStyle/>
          <a:p>
            <a:pPr marL="0" indent="0" algn="ctr">
              <a:lnSpc>
                <a:spcPct val="110000"/>
              </a:lnSpc>
              <a:spcBef>
                <a:spcPts val="2600"/>
              </a:spcBef>
              <a:buSzTx/>
              <a:buNone/>
              <a:defRPr sz="2600" spc="0">
                <a:solidFill>
                  <a:srgbClr val="FFFFFF"/>
                </a:solidFill>
                <a:latin typeface="Helvetica Neue Light"/>
                <a:ea typeface="Helvetica Neue Light"/>
                <a:cs typeface="Helvetica Neue Light"/>
                <a:sym typeface="Helvetica Neue Light"/>
              </a:defRPr>
            </a:pPr>
            <a:endParaRPr/>
          </a:p>
        </p:txBody>
      </p:sp>
      <p:sp>
        <p:nvSpPr>
          <p:cNvPr id="2457" name="What’s Different?"/>
          <p:cNvSpPr>
            <a:spLocks noGrp="1"/>
          </p:cNvSpPr>
          <p:nvPr>
            <p:ph type="title"/>
          </p:nvPr>
        </p:nvSpPr>
        <p:spPr>
          <a:xfrm>
            <a:off x="1422400" y="425192"/>
            <a:ext cx="10160000" cy="1270001"/>
          </a:xfrm>
          <a:prstGeom prst="rect">
            <a:avLst/>
          </a:prstGeom>
        </p:spPr>
        <p:txBody>
          <a:bodyPr/>
          <a:lstStyle/>
          <a:p>
            <a:r>
              <a:t>What’s Different?</a:t>
            </a:r>
          </a:p>
        </p:txBody>
      </p:sp>
      <p:sp>
        <p:nvSpPr>
          <p:cNvPr id="2458" name="Keep in mind, too, that some revision waves can be done with find and replace in your word processor, which can save much time."/>
          <p:cNvSpPr txBox="1"/>
          <p:nvPr/>
        </p:nvSpPr>
        <p:spPr>
          <a:xfrm>
            <a:off x="251470" y="2371778"/>
            <a:ext cx="6026788" cy="365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lgn="l" defTabSz="457200">
              <a:lnSpc>
                <a:spcPct val="100000"/>
              </a:lnSpc>
              <a:spcBef>
                <a:spcPts val="0"/>
              </a:spcBef>
              <a:defRPr sz="4000" spc="0">
                <a:solidFill>
                  <a:srgbClr val="000000"/>
                </a:solidFill>
                <a:latin typeface="Helvetica"/>
                <a:ea typeface="Helvetica"/>
                <a:cs typeface="Helvetica"/>
                <a:sym typeface="Helvetica"/>
              </a:defRPr>
            </a:lvl1pPr>
          </a:lstStyle>
          <a:p>
            <a:r>
              <a:t>Keep in mind, too, that some revision waves can be done with find and replace in your word processor, which can save much time.</a:t>
            </a:r>
          </a:p>
        </p:txBody>
      </p:sp>
      <p:sp>
        <p:nvSpPr>
          <p:cNvPr id="2459" name="Line"/>
          <p:cNvSpPr/>
          <p:nvPr/>
        </p:nvSpPr>
        <p:spPr>
          <a:xfrm flipV="1">
            <a:off x="6502399" y="2600379"/>
            <a:ext cx="1" cy="6298610"/>
          </a:xfrm>
          <a:prstGeom prst="line">
            <a:avLst/>
          </a:prstGeom>
          <a:ln w="12700">
            <a:solidFill>
              <a:srgbClr val="5DD0E1"/>
            </a:solidFill>
            <a:miter lim="400000"/>
          </a:ln>
        </p:spPr>
        <p:txBody>
          <a:bodyPr lIns="50800" tIns="50800" rIns="50800" bIns="50800" anchor="ctr"/>
          <a:lstStyle/>
          <a:p>
            <a:endParaRPr/>
          </a:p>
        </p:txBody>
      </p:sp>
      <p:sp>
        <p:nvSpPr>
          <p:cNvPr id="2460" name="Before"/>
          <p:cNvSpPr txBox="1"/>
          <p:nvPr/>
        </p:nvSpPr>
        <p:spPr>
          <a:xfrm>
            <a:off x="2829889" y="1792185"/>
            <a:ext cx="869951"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lnSpcReduction="10000"/>
          </a:bodyPr>
          <a:lstStyle>
            <a:lvl1pPr>
              <a:defRPr sz="3000" spc="0">
                <a:latin typeface="Alex Brush"/>
                <a:ea typeface="Alex Brush"/>
                <a:cs typeface="Alex Brush"/>
                <a:sym typeface="Alex Brush"/>
              </a:defRPr>
            </a:lvl1pPr>
          </a:lstStyle>
          <a:p>
            <a:r>
              <a:t>Before</a:t>
            </a:r>
          </a:p>
        </p:txBody>
      </p:sp>
      <p:sp>
        <p:nvSpPr>
          <p:cNvPr id="2461" name="After"/>
          <p:cNvSpPr txBox="1"/>
          <p:nvPr/>
        </p:nvSpPr>
        <p:spPr>
          <a:xfrm>
            <a:off x="9684406" y="1792185"/>
            <a:ext cx="854711"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lnSpcReduction="10000"/>
          </a:bodyPr>
          <a:lstStyle>
            <a:lvl1pPr>
              <a:defRPr sz="3000" spc="0">
                <a:latin typeface="Alex Brush"/>
                <a:ea typeface="Alex Brush"/>
                <a:cs typeface="Alex Brush"/>
                <a:sym typeface="Alex Brush"/>
              </a:defRPr>
            </a:lvl1pPr>
          </a:lstStyle>
          <a:p>
            <a:r>
              <a:t>After</a:t>
            </a:r>
          </a:p>
        </p:txBody>
      </p:sp>
      <p:sp>
        <p:nvSpPr>
          <p:cNvPr id="2462" name="Plus, some revision waves require just your word processor’s find and replace, not a close reading."/>
          <p:cNvSpPr txBox="1"/>
          <p:nvPr/>
        </p:nvSpPr>
        <p:spPr>
          <a:xfrm>
            <a:off x="6726542" y="2371778"/>
            <a:ext cx="6161813" cy="304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lgn="l" defTabSz="457200">
              <a:lnSpc>
                <a:spcPct val="100000"/>
              </a:lnSpc>
              <a:spcBef>
                <a:spcPts val="0"/>
              </a:spcBef>
              <a:defRPr sz="4000" spc="0">
                <a:solidFill>
                  <a:srgbClr val="000000"/>
                </a:solidFill>
                <a:latin typeface="Helvetica"/>
                <a:ea typeface="Helvetica"/>
                <a:cs typeface="Helvetica"/>
                <a:sym typeface="Helvetica"/>
              </a:defRPr>
            </a:lvl1pPr>
          </a:lstStyle>
          <a:p>
            <a:r>
              <a:t>Plus, some revision waves require just your word processor’s find and replace, not a close reading.</a:t>
            </a:r>
          </a:p>
        </p:txBody>
      </p:sp>
      <p:sp>
        <p:nvSpPr>
          <p:cNvPr id="2463" name="“Plus” does all the work of the other opening in a single word.…"/>
          <p:cNvSpPr txBox="1"/>
          <p:nvPr/>
        </p:nvSpPr>
        <p:spPr>
          <a:xfrm>
            <a:off x="367816" y="6126371"/>
            <a:ext cx="12269165" cy="31635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r>
              <a:rPr dirty="0"/>
              <a:t>“Plus” does all the work of the other opening in a single word.</a:t>
            </a:r>
          </a:p>
          <a:p>
            <a:pPr>
              <a:defRPr i="1">
                <a:latin typeface="Helvetica Neue"/>
                <a:ea typeface="Helvetica Neue"/>
                <a:cs typeface="Helvetica Neue"/>
                <a:sym typeface="Helvetica Neue"/>
              </a:defRPr>
            </a:pPr>
            <a:r>
              <a:rPr dirty="0"/>
              <a:t>Just</a:t>
            </a:r>
            <a:r>
              <a:rPr i="0" dirty="0">
                <a:latin typeface="Helvetica Neue Light"/>
                <a:ea typeface="Helvetica Neue Light"/>
                <a:cs typeface="Helvetica Neue Light"/>
                <a:sym typeface="Helvetica Neue Light"/>
              </a:rPr>
              <a:t> adds the sense of simplicity I wanted from “which can save much time.”</a:t>
            </a:r>
          </a:p>
          <a:p>
            <a:r>
              <a:rPr dirty="0"/>
              <a:t>I had a problem use of </a:t>
            </a:r>
            <a:r>
              <a:rPr i="1" dirty="0">
                <a:latin typeface="Helvetica Neue"/>
                <a:ea typeface="Helvetica Neue"/>
                <a:cs typeface="Helvetica Neue"/>
                <a:sym typeface="Helvetica Neue"/>
              </a:rPr>
              <a:t>that</a:t>
            </a:r>
            <a:r>
              <a:rPr dirty="0"/>
              <a:t>, so it got cut.</a:t>
            </a:r>
          </a:p>
          <a:p>
            <a:r>
              <a:rPr i="1" dirty="0">
                <a:latin typeface="Helvetica Neue"/>
                <a:ea typeface="Helvetica Neue"/>
                <a:cs typeface="Helvetica Neue"/>
                <a:sym typeface="Helvetica Neue"/>
              </a:rPr>
              <a:t>Require</a:t>
            </a:r>
            <a:r>
              <a:rPr dirty="0"/>
              <a:t> provides an active verb substitute for “can be done with.” I took out a preposition by making “word processor” possessive rather than an objec</a:t>
            </a:r>
            <a:r>
              <a:rPr lang="en-US" dirty="0"/>
              <a:t>t</a:t>
            </a:r>
            <a:r>
              <a:rPr i="1" dirty="0">
                <a:latin typeface="Helvetica Neue"/>
                <a:ea typeface="Helvetica Neue"/>
                <a:cs typeface="Helvetica Neue"/>
                <a:sym typeface="Helvetica Neue"/>
              </a:rPr>
              <a:t>.</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5" name="Shape"/>
          <p:cNvSpPr>
            <a:spLocks noGrp="1"/>
          </p:cNvSpPr>
          <p:nvPr>
            <p:ph type="body" idx="14"/>
          </p:nvPr>
        </p:nvSpPr>
        <p:spPr>
          <a:xfrm>
            <a:off x="-1" y="0"/>
            <a:ext cx="13004801" cy="212038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10484" y="19617"/>
                </a:lnTo>
                <a:lnTo>
                  <a:pt x="0" y="19617"/>
                </a:lnTo>
                <a:lnTo>
                  <a:pt x="0" y="0"/>
                </a:lnTo>
                <a:lnTo>
                  <a:pt x="21600" y="0"/>
                </a:lnTo>
                <a:lnTo>
                  <a:pt x="21600" y="19617"/>
                </a:lnTo>
                <a:lnTo>
                  <a:pt x="11116" y="19617"/>
                </a:lnTo>
                <a:lnTo>
                  <a:pt x="10800" y="21600"/>
                </a:lnTo>
                <a:close/>
              </a:path>
            </a:pathLst>
          </a:custGeom>
        </p:spPr>
        <p:txBody>
          <a:bodyPr/>
          <a:lstStyle/>
          <a:p>
            <a:pPr marL="0" indent="0" algn="ctr">
              <a:lnSpc>
                <a:spcPct val="110000"/>
              </a:lnSpc>
              <a:spcBef>
                <a:spcPts val="2600"/>
              </a:spcBef>
              <a:buSzTx/>
              <a:buNone/>
              <a:defRPr sz="2600" spc="0">
                <a:solidFill>
                  <a:srgbClr val="FFFFFF"/>
                </a:solidFill>
                <a:latin typeface="Helvetica Neue Light"/>
                <a:ea typeface="Helvetica Neue Light"/>
                <a:cs typeface="Helvetica Neue Light"/>
                <a:sym typeface="Helvetica Neue Light"/>
              </a:defRPr>
            </a:pPr>
            <a:endParaRPr/>
          </a:p>
        </p:txBody>
      </p:sp>
      <p:sp>
        <p:nvSpPr>
          <p:cNvPr id="2466" name="What’s Different?"/>
          <p:cNvSpPr>
            <a:spLocks noGrp="1"/>
          </p:cNvSpPr>
          <p:nvPr>
            <p:ph type="title"/>
          </p:nvPr>
        </p:nvSpPr>
        <p:spPr>
          <a:xfrm>
            <a:off x="1422400" y="425192"/>
            <a:ext cx="10160000" cy="1270001"/>
          </a:xfrm>
          <a:prstGeom prst="rect">
            <a:avLst/>
          </a:prstGeom>
        </p:spPr>
        <p:txBody>
          <a:bodyPr/>
          <a:lstStyle/>
          <a:p>
            <a:r>
              <a:t>What’s Different?</a:t>
            </a:r>
          </a:p>
        </p:txBody>
      </p:sp>
      <p:sp>
        <p:nvSpPr>
          <p:cNvPr id="2467" name="And on the upside, you will know the writing and the content extremely well after several waves of revision; awkward sentences or missing words rarely escape you five times."/>
          <p:cNvSpPr txBox="1"/>
          <p:nvPr/>
        </p:nvSpPr>
        <p:spPr>
          <a:xfrm>
            <a:off x="251470" y="2371778"/>
            <a:ext cx="6026788" cy="4876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lgn="l" defTabSz="457200">
              <a:lnSpc>
                <a:spcPct val="100000"/>
              </a:lnSpc>
              <a:spcBef>
                <a:spcPts val="0"/>
              </a:spcBef>
              <a:defRPr sz="4000" spc="0">
                <a:solidFill>
                  <a:srgbClr val="000000"/>
                </a:solidFill>
                <a:latin typeface="Helvetica"/>
                <a:ea typeface="Helvetica"/>
                <a:cs typeface="Helvetica"/>
                <a:sym typeface="Helvetica"/>
              </a:defRPr>
            </a:lvl1pPr>
          </a:lstStyle>
          <a:p>
            <a:r>
              <a:t>And on the upside, you will know the writing and the content extremely well after several waves of revision; awkward sentences or missing words rarely escape you five times.</a:t>
            </a:r>
          </a:p>
        </p:txBody>
      </p:sp>
      <p:sp>
        <p:nvSpPr>
          <p:cNvPr id="2468" name="Line"/>
          <p:cNvSpPr/>
          <p:nvPr/>
        </p:nvSpPr>
        <p:spPr>
          <a:xfrm flipV="1">
            <a:off x="6502399" y="2600379"/>
            <a:ext cx="1" cy="6298610"/>
          </a:xfrm>
          <a:prstGeom prst="line">
            <a:avLst/>
          </a:prstGeom>
          <a:ln w="12700">
            <a:solidFill>
              <a:srgbClr val="5DD0E1"/>
            </a:solidFill>
            <a:miter lim="400000"/>
          </a:ln>
        </p:spPr>
        <p:txBody>
          <a:bodyPr lIns="50800" tIns="50800" rIns="50800" bIns="50800" anchor="ctr"/>
          <a:lstStyle/>
          <a:p>
            <a:endParaRPr/>
          </a:p>
        </p:txBody>
      </p:sp>
      <p:sp>
        <p:nvSpPr>
          <p:cNvPr id="2469" name="Before"/>
          <p:cNvSpPr txBox="1"/>
          <p:nvPr/>
        </p:nvSpPr>
        <p:spPr>
          <a:xfrm>
            <a:off x="2829889" y="1792185"/>
            <a:ext cx="869951"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lnSpcReduction="10000"/>
          </a:bodyPr>
          <a:lstStyle>
            <a:lvl1pPr>
              <a:defRPr sz="3000" spc="0">
                <a:latin typeface="Alex Brush"/>
                <a:ea typeface="Alex Brush"/>
                <a:cs typeface="Alex Brush"/>
                <a:sym typeface="Alex Brush"/>
              </a:defRPr>
            </a:lvl1pPr>
          </a:lstStyle>
          <a:p>
            <a:r>
              <a:t>Before</a:t>
            </a:r>
          </a:p>
        </p:txBody>
      </p:sp>
      <p:sp>
        <p:nvSpPr>
          <p:cNvPr id="2470" name="After"/>
          <p:cNvSpPr txBox="1"/>
          <p:nvPr/>
        </p:nvSpPr>
        <p:spPr>
          <a:xfrm>
            <a:off x="9684406" y="1792185"/>
            <a:ext cx="854711"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lnSpcReduction="10000"/>
          </a:bodyPr>
          <a:lstStyle>
            <a:lvl1pPr>
              <a:defRPr sz="3000" spc="0">
                <a:latin typeface="Alex Brush"/>
                <a:ea typeface="Alex Brush"/>
                <a:cs typeface="Alex Brush"/>
                <a:sym typeface="Alex Brush"/>
              </a:defRPr>
            </a:lvl1pPr>
          </a:lstStyle>
          <a:p>
            <a:r>
              <a:t>After</a:t>
            </a:r>
          </a:p>
        </p:txBody>
      </p:sp>
      <p:sp>
        <p:nvSpPr>
          <p:cNvPr id="2471" name="As a bonus for the many read-throughs, you will know the writing and content extremely well; you’ll remember your citations, and awkward sentences or missing words rarely escape you fifteen times."/>
          <p:cNvSpPr txBox="1"/>
          <p:nvPr/>
        </p:nvSpPr>
        <p:spPr>
          <a:xfrm>
            <a:off x="6726542" y="2371778"/>
            <a:ext cx="6161813" cy="548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lgn="l" defTabSz="457200">
              <a:lnSpc>
                <a:spcPct val="100000"/>
              </a:lnSpc>
              <a:spcBef>
                <a:spcPts val="0"/>
              </a:spcBef>
              <a:defRPr sz="4000" spc="0">
                <a:solidFill>
                  <a:srgbClr val="000000"/>
                </a:solidFill>
                <a:latin typeface="Helvetica"/>
                <a:ea typeface="Helvetica"/>
                <a:cs typeface="Helvetica"/>
                <a:sym typeface="Helvetica"/>
              </a:defRPr>
            </a:lvl1pPr>
          </a:lstStyle>
          <a:p>
            <a:r>
              <a:t>As a bonus for the many read-throughs, you will know the writing and content extremely well; you’ll remember your citations, and awkward sentences or missing words rarely escape you fifteen times.</a:t>
            </a:r>
          </a:p>
        </p:txBody>
      </p:sp>
      <p:sp>
        <p:nvSpPr>
          <p:cNvPr id="2472" name="I avoided starting a sentence with a conjunction, and putting “many read-throughs” in the beginngin avoids burying that information in the middle, where readers are more likely to forget it.  I added information about remembering citations, too.  Fifteen is closer to the number of waves I recommended."/>
          <p:cNvSpPr txBox="1"/>
          <p:nvPr/>
        </p:nvSpPr>
        <p:spPr>
          <a:xfrm>
            <a:off x="251469" y="7955171"/>
            <a:ext cx="12515407" cy="17227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r>
              <a:rPr dirty="0"/>
              <a:t>I avoided starting a sentence with a conjunction, and putting “many read-throughs” in the </a:t>
            </a:r>
            <a:r>
              <a:rPr dirty="0" err="1"/>
              <a:t>begin</a:t>
            </a:r>
            <a:r>
              <a:rPr lang="en-US" dirty="0" err="1"/>
              <a:t>ing</a:t>
            </a:r>
            <a:r>
              <a:rPr dirty="0"/>
              <a:t> avoids burying that information in the middle, where readers are more likely to forget it.  I added information about remembering citations, too.  </a:t>
            </a:r>
            <a:r>
              <a:rPr i="1" dirty="0">
                <a:latin typeface="Helvetica Neue"/>
                <a:ea typeface="Helvetica Neue"/>
                <a:cs typeface="Helvetica Neue"/>
                <a:sym typeface="Helvetica Neue"/>
              </a:rPr>
              <a:t>Fifteen</a:t>
            </a:r>
            <a:r>
              <a:rPr dirty="0"/>
              <a:t> is closer to the number of waves I recommended.</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4" name="Shape"/>
          <p:cNvSpPr>
            <a:spLocks noGrp="1"/>
          </p:cNvSpPr>
          <p:nvPr>
            <p:ph type="body" idx="14"/>
          </p:nvPr>
        </p:nvSpPr>
        <p:spPr>
          <a:xfrm>
            <a:off x="-1" y="0"/>
            <a:ext cx="13004801" cy="212038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10484" y="19617"/>
                </a:lnTo>
                <a:lnTo>
                  <a:pt x="0" y="19617"/>
                </a:lnTo>
                <a:lnTo>
                  <a:pt x="0" y="0"/>
                </a:lnTo>
                <a:lnTo>
                  <a:pt x="21600" y="0"/>
                </a:lnTo>
                <a:lnTo>
                  <a:pt x="21600" y="19617"/>
                </a:lnTo>
                <a:lnTo>
                  <a:pt x="11116" y="19617"/>
                </a:lnTo>
                <a:lnTo>
                  <a:pt x="10800" y="21600"/>
                </a:lnTo>
                <a:close/>
              </a:path>
            </a:pathLst>
          </a:custGeom>
        </p:spPr>
        <p:txBody>
          <a:bodyPr/>
          <a:lstStyle/>
          <a:p>
            <a:pPr marL="0" indent="0" algn="ctr">
              <a:lnSpc>
                <a:spcPct val="110000"/>
              </a:lnSpc>
              <a:spcBef>
                <a:spcPts val="2600"/>
              </a:spcBef>
              <a:buSzTx/>
              <a:buNone/>
              <a:defRPr sz="2600" spc="0">
                <a:solidFill>
                  <a:srgbClr val="FFFFFF"/>
                </a:solidFill>
                <a:latin typeface="Helvetica Neue Light"/>
                <a:ea typeface="Helvetica Neue Light"/>
                <a:cs typeface="Helvetica Neue Light"/>
                <a:sym typeface="Helvetica Neue Light"/>
              </a:defRPr>
            </a:pPr>
            <a:endParaRPr dirty="0"/>
          </a:p>
        </p:txBody>
      </p:sp>
      <p:sp>
        <p:nvSpPr>
          <p:cNvPr id="2475" name="What’s Different?"/>
          <p:cNvSpPr>
            <a:spLocks noGrp="1"/>
          </p:cNvSpPr>
          <p:nvPr>
            <p:ph type="title"/>
          </p:nvPr>
        </p:nvSpPr>
        <p:spPr>
          <a:xfrm>
            <a:off x="1422400" y="425192"/>
            <a:ext cx="10160000" cy="1270001"/>
          </a:xfrm>
          <a:prstGeom prst="rect">
            <a:avLst/>
          </a:prstGeom>
        </p:spPr>
        <p:txBody>
          <a:bodyPr/>
          <a:lstStyle/>
          <a:p>
            <a:r>
              <a:rPr dirty="0"/>
              <a:t>What’s Different?</a:t>
            </a:r>
          </a:p>
        </p:txBody>
      </p:sp>
      <p:sp>
        <p:nvSpPr>
          <p:cNvPr id="2476" name="Table X lists some suggested waves of revision that everyone might undertake."/>
          <p:cNvSpPr txBox="1"/>
          <p:nvPr/>
        </p:nvSpPr>
        <p:spPr>
          <a:xfrm>
            <a:off x="504328" y="2468769"/>
            <a:ext cx="6026788" cy="2438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lgn="l" defTabSz="457200">
              <a:lnSpc>
                <a:spcPct val="100000"/>
              </a:lnSpc>
              <a:spcBef>
                <a:spcPts val="0"/>
              </a:spcBef>
              <a:defRPr sz="4000" spc="0">
                <a:solidFill>
                  <a:srgbClr val="000000"/>
                </a:solidFill>
                <a:latin typeface="Helvetica"/>
                <a:ea typeface="Helvetica"/>
                <a:cs typeface="Helvetica"/>
                <a:sym typeface="Helvetica"/>
              </a:defRPr>
            </a:lvl1pPr>
          </a:lstStyle>
          <a:p>
            <a:r>
              <a:rPr dirty="0"/>
              <a:t>Table X lists some suggested waves of revision that everyone might undertake.</a:t>
            </a:r>
          </a:p>
        </p:txBody>
      </p:sp>
      <p:sp>
        <p:nvSpPr>
          <p:cNvPr id="2477" name="Line"/>
          <p:cNvSpPr/>
          <p:nvPr/>
        </p:nvSpPr>
        <p:spPr>
          <a:xfrm flipV="1">
            <a:off x="6502399" y="2600379"/>
            <a:ext cx="1" cy="6298610"/>
          </a:xfrm>
          <a:prstGeom prst="line">
            <a:avLst/>
          </a:prstGeom>
          <a:ln w="12700">
            <a:solidFill>
              <a:srgbClr val="5DD0E1"/>
            </a:solidFill>
            <a:miter lim="400000"/>
          </a:ln>
        </p:spPr>
        <p:txBody>
          <a:bodyPr lIns="50800" tIns="50800" rIns="50800" bIns="50800" anchor="ctr"/>
          <a:lstStyle/>
          <a:p>
            <a:endParaRPr/>
          </a:p>
        </p:txBody>
      </p:sp>
      <p:sp>
        <p:nvSpPr>
          <p:cNvPr id="2478" name="Before"/>
          <p:cNvSpPr txBox="1"/>
          <p:nvPr/>
        </p:nvSpPr>
        <p:spPr>
          <a:xfrm>
            <a:off x="2829889" y="1792185"/>
            <a:ext cx="869951"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lnSpcReduction="10000"/>
          </a:bodyPr>
          <a:lstStyle>
            <a:lvl1pPr>
              <a:defRPr sz="3000" spc="0">
                <a:latin typeface="Alex Brush"/>
                <a:ea typeface="Alex Brush"/>
                <a:cs typeface="Alex Brush"/>
                <a:sym typeface="Alex Brush"/>
              </a:defRPr>
            </a:lvl1pPr>
          </a:lstStyle>
          <a:p>
            <a:r>
              <a:t>Before</a:t>
            </a:r>
          </a:p>
        </p:txBody>
      </p:sp>
      <p:sp>
        <p:nvSpPr>
          <p:cNvPr id="2479" name="After"/>
          <p:cNvSpPr txBox="1"/>
          <p:nvPr/>
        </p:nvSpPr>
        <p:spPr>
          <a:xfrm>
            <a:off x="9684406" y="1792185"/>
            <a:ext cx="854711"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lnSpcReduction="10000"/>
          </a:bodyPr>
          <a:lstStyle>
            <a:lvl1pPr>
              <a:defRPr sz="3000" spc="0">
                <a:latin typeface="Alex Brush"/>
                <a:ea typeface="Alex Brush"/>
                <a:cs typeface="Alex Brush"/>
                <a:sym typeface="Alex Brush"/>
              </a:defRPr>
            </a:lvl1pPr>
          </a:lstStyle>
          <a:p>
            <a:r>
              <a:t>After</a:t>
            </a:r>
          </a:p>
        </p:txBody>
      </p:sp>
      <p:sp>
        <p:nvSpPr>
          <p:cNvPr id="2480" name="I was able to remove a whole sentence.  This information I placed in an overview paragraph that added crucial signposting.  Later the number of the table (actually a figure) got added."/>
          <p:cNvSpPr txBox="1"/>
          <p:nvPr/>
        </p:nvSpPr>
        <p:spPr>
          <a:xfrm>
            <a:off x="504328" y="5486763"/>
            <a:ext cx="11996143" cy="12889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I was able to remove a whole sentence.  This information I placed in an overview paragraph that added crucial signposting.  Later the number of the table (actually a figure) got added.</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5" name="Types of Editing (Allen, 2016)"/>
          <p:cNvSpPr txBox="1">
            <a:spLocks noGrp="1"/>
          </p:cNvSpPr>
          <p:nvPr>
            <p:ph type="title"/>
          </p:nvPr>
        </p:nvSpPr>
        <p:spPr>
          <a:prstGeom prst="rect">
            <a:avLst/>
          </a:prstGeom>
        </p:spPr>
        <p:txBody>
          <a:bodyPr>
            <a:normAutofit fontScale="90000"/>
          </a:bodyPr>
          <a:lstStyle>
            <a:lvl1pPr defTabSz="420624">
              <a:defRPr sz="6480"/>
            </a:lvl1pPr>
          </a:lstStyle>
          <a:p>
            <a:r>
              <a:t>Types of Editing (Allen, 2016)</a:t>
            </a:r>
          </a:p>
        </p:txBody>
      </p:sp>
      <p:sp>
        <p:nvSpPr>
          <p:cNvPr id="2106" name="Presentation theme"/>
          <p:cNvSpPr txBox="1">
            <a:spLocks noGrp="1"/>
          </p:cNvSpPr>
          <p:nvPr>
            <p:ph type="body" idx="13"/>
          </p:nvPr>
        </p:nvSpPr>
        <p:spPr>
          <a:prstGeom prst="rect">
            <a:avLst/>
          </a:prstGeom>
        </p:spPr>
        <p:txBody>
          <a:bodyPr/>
          <a:lstStyle/>
          <a:p>
            <a:r>
              <a:t>Presentation theme</a:t>
            </a:r>
          </a:p>
        </p:txBody>
      </p:sp>
      <p:sp>
        <p:nvSpPr>
          <p:cNvPr id="2107" name="#"/>
          <p:cNvSpPr txBox="1">
            <a:spLocks noGrp="1"/>
          </p:cNvSpPr>
          <p:nvPr>
            <p:ph type="body" idx="14"/>
          </p:nvPr>
        </p:nvSpPr>
        <p:spPr>
          <a:prstGeom prst="rect">
            <a:avLst/>
          </a:prstGeom>
        </p:spPr>
        <p:txBody>
          <a:bodyPr/>
          <a:lstStyle/>
          <a:p>
            <a:r>
              <a:t>#</a:t>
            </a:r>
          </a:p>
        </p:txBody>
      </p:sp>
      <p:sp>
        <p:nvSpPr>
          <p:cNvPr id="2108" name="Slide Number"/>
          <p:cNvSpPr txBox="1">
            <a:spLocks noGrp="1"/>
          </p:cNvSpPr>
          <p:nvPr>
            <p:ph type="sldNum" sz="quarter" idx="2"/>
          </p:nvPr>
        </p:nvSpPr>
        <p:spPr>
          <a:xfrm>
            <a:off x="2375661" y="469900"/>
            <a:ext cx="127001" cy="14871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2109" name="Conceptual editing…"/>
          <p:cNvSpPr txBox="1">
            <a:spLocks noGrp="1"/>
          </p:cNvSpPr>
          <p:nvPr>
            <p:ph type="body" idx="15"/>
          </p:nvPr>
        </p:nvSpPr>
        <p:spPr>
          <a:prstGeom prst="rect">
            <a:avLst/>
          </a:prstGeom>
        </p:spPr>
        <p:txBody>
          <a:bodyPr/>
          <a:lstStyle/>
          <a:p>
            <a:pPr marL="439615" indent="-439615">
              <a:lnSpc>
                <a:spcPct val="110000"/>
              </a:lnSpc>
              <a:spcBef>
                <a:spcPts val="1600"/>
              </a:spcBef>
              <a:buClr>
                <a:srgbClr val="774D76"/>
              </a:buClr>
              <a:buSzPct val="100000"/>
              <a:defRPr sz="3600" spc="0">
                <a:solidFill>
                  <a:srgbClr val="53585F"/>
                </a:solidFill>
                <a:latin typeface="Helvetica Neue Light"/>
                <a:ea typeface="Helvetica Neue Light"/>
                <a:cs typeface="Helvetica Neue Light"/>
                <a:sym typeface="Helvetica Neue Light"/>
              </a:defRPr>
            </a:pPr>
            <a:r>
              <a:t>Conceptual editing</a:t>
            </a:r>
          </a:p>
          <a:p>
            <a:pPr marL="439615" indent="-439615">
              <a:lnSpc>
                <a:spcPct val="110000"/>
              </a:lnSpc>
              <a:spcBef>
                <a:spcPts val="1600"/>
              </a:spcBef>
              <a:buClr>
                <a:srgbClr val="774D76"/>
              </a:buClr>
              <a:buSzPct val="100000"/>
              <a:defRPr sz="3600" spc="0">
                <a:solidFill>
                  <a:srgbClr val="53585F"/>
                </a:solidFill>
                <a:latin typeface="Helvetica Neue Light"/>
                <a:ea typeface="Helvetica Neue Light"/>
                <a:cs typeface="Helvetica Neue Light"/>
                <a:sym typeface="Helvetica Neue Light"/>
              </a:defRPr>
            </a:pPr>
            <a:r>
              <a:t>Structural editing</a:t>
            </a:r>
          </a:p>
          <a:p>
            <a:pPr marL="439615" indent="-439615">
              <a:lnSpc>
                <a:spcPct val="110000"/>
              </a:lnSpc>
              <a:spcBef>
                <a:spcPts val="1600"/>
              </a:spcBef>
              <a:buClr>
                <a:srgbClr val="774D76"/>
              </a:buClr>
              <a:buSzPct val="100000"/>
              <a:defRPr sz="3600" spc="0">
                <a:solidFill>
                  <a:srgbClr val="53585F"/>
                </a:solidFill>
                <a:latin typeface="Helvetica Neue Light"/>
                <a:ea typeface="Helvetica Neue Light"/>
                <a:cs typeface="Helvetica Neue Light"/>
                <a:sym typeface="Helvetica Neue Light"/>
              </a:defRPr>
            </a:pPr>
            <a:r>
              <a:t>Content editing</a:t>
            </a:r>
          </a:p>
          <a:p>
            <a:pPr marL="439615" indent="-439615">
              <a:lnSpc>
                <a:spcPct val="110000"/>
              </a:lnSpc>
              <a:spcBef>
                <a:spcPts val="1600"/>
              </a:spcBef>
              <a:buClr>
                <a:srgbClr val="774D76"/>
              </a:buClr>
              <a:buSzPct val="100000"/>
              <a:defRPr sz="3600" spc="0">
                <a:solidFill>
                  <a:srgbClr val="53585F"/>
                </a:solidFill>
                <a:latin typeface="Helvetica Neue Light"/>
                <a:ea typeface="Helvetica Neue Light"/>
                <a:cs typeface="Helvetica Neue Light"/>
                <a:sym typeface="Helvetica Neue Light"/>
              </a:defRPr>
            </a:pPr>
            <a:r>
              <a:t>Stylistic editing</a:t>
            </a:r>
          </a:p>
          <a:p>
            <a:pPr marL="439615" indent="-439615">
              <a:lnSpc>
                <a:spcPct val="110000"/>
              </a:lnSpc>
              <a:spcBef>
                <a:spcPts val="1600"/>
              </a:spcBef>
              <a:buClr>
                <a:srgbClr val="774D76"/>
              </a:buClr>
              <a:buSzPct val="100000"/>
              <a:defRPr sz="3600" spc="0">
                <a:solidFill>
                  <a:srgbClr val="53585F"/>
                </a:solidFill>
                <a:latin typeface="Helvetica Neue Light"/>
                <a:ea typeface="Helvetica Neue Light"/>
                <a:cs typeface="Helvetica Neue Light"/>
                <a:sym typeface="Helvetica Neue Light"/>
              </a:defRPr>
            </a:pPr>
            <a:r>
              <a:t>Copyediting</a:t>
            </a:r>
          </a:p>
          <a:p>
            <a:pPr marL="439615" indent="-439615">
              <a:lnSpc>
                <a:spcPct val="110000"/>
              </a:lnSpc>
              <a:spcBef>
                <a:spcPts val="1600"/>
              </a:spcBef>
              <a:buClr>
                <a:srgbClr val="774D76"/>
              </a:buClr>
              <a:buSzPct val="100000"/>
              <a:defRPr sz="3600" spc="0">
                <a:solidFill>
                  <a:srgbClr val="53585F"/>
                </a:solidFill>
                <a:latin typeface="Helvetica Neue Light"/>
                <a:ea typeface="Helvetica Neue Light"/>
                <a:cs typeface="Helvetica Neue Light"/>
                <a:sym typeface="Helvetica Neue Light"/>
              </a:defRPr>
            </a:pPr>
            <a:r>
              <a:t>Proofreading</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20" name="Group"/>
          <p:cNvGrpSpPr/>
          <p:nvPr/>
        </p:nvGrpSpPr>
        <p:grpSpPr>
          <a:xfrm>
            <a:off x="24007" y="90944"/>
            <a:ext cx="13718786" cy="529312"/>
            <a:chOff x="0" y="0"/>
            <a:chExt cx="13718784" cy="529310"/>
          </a:xfrm>
        </p:grpSpPr>
        <p:sp>
          <p:nvSpPr>
            <p:cNvPr id="2111" name="Water"/>
            <p:cNvSpPr/>
            <p:nvPr/>
          </p:nvSpPr>
          <p:spPr>
            <a:xfrm>
              <a:off x="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12" name="Water"/>
            <p:cNvSpPr/>
            <p:nvPr/>
          </p:nvSpPr>
          <p:spPr>
            <a:xfrm>
              <a:off x="1523999" y="0"/>
              <a:ext cx="1526786"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13" name="Water"/>
            <p:cNvSpPr/>
            <p:nvPr/>
          </p:nvSpPr>
          <p:spPr>
            <a:xfrm>
              <a:off x="3047999" y="0"/>
              <a:ext cx="1526786"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14" name="Water"/>
            <p:cNvSpPr/>
            <p:nvPr/>
          </p:nvSpPr>
          <p:spPr>
            <a:xfrm>
              <a:off x="4572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15" name="Water"/>
            <p:cNvSpPr/>
            <p:nvPr/>
          </p:nvSpPr>
          <p:spPr>
            <a:xfrm>
              <a:off x="6096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16" name="Water"/>
            <p:cNvSpPr/>
            <p:nvPr/>
          </p:nvSpPr>
          <p:spPr>
            <a:xfrm>
              <a:off x="7620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17" name="Water"/>
            <p:cNvSpPr/>
            <p:nvPr/>
          </p:nvSpPr>
          <p:spPr>
            <a:xfrm>
              <a:off x="9144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18" name="Water"/>
            <p:cNvSpPr/>
            <p:nvPr/>
          </p:nvSpPr>
          <p:spPr>
            <a:xfrm>
              <a:off x="10668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19" name="Water"/>
            <p:cNvSpPr/>
            <p:nvPr/>
          </p:nvSpPr>
          <p:spPr>
            <a:xfrm>
              <a:off x="12192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grpSp>
      <p:grpSp>
        <p:nvGrpSpPr>
          <p:cNvPr id="2130" name="Group"/>
          <p:cNvGrpSpPr/>
          <p:nvPr/>
        </p:nvGrpSpPr>
        <p:grpSpPr>
          <a:xfrm>
            <a:off x="24007" y="662444"/>
            <a:ext cx="13718786" cy="529312"/>
            <a:chOff x="0" y="0"/>
            <a:chExt cx="13718784" cy="529310"/>
          </a:xfrm>
        </p:grpSpPr>
        <p:sp>
          <p:nvSpPr>
            <p:cNvPr id="2121" name="Water"/>
            <p:cNvSpPr/>
            <p:nvPr/>
          </p:nvSpPr>
          <p:spPr>
            <a:xfrm>
              <a:off x="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22" name="Water"/>
            <p:cNvSpPr/>
            <p:nvPr/>
          </p:nvSpPr>
          <p:spPr>
            <a:xfrm>
              <a:off x="1523999" y="0"/>
              <a:ext cx="1526786"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23" name="Water"/>
            <p:cNvSpPr/>
            <p:nvPr/>
          </p:nvSpPr>
          <p:spPr>
            <a:xfrm>
              <a:off x="3048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24" name="Water"/>
            <p:cNvSpPr/>
            <p:nvPr/>
          </p:nvSpPr>
          <p:spPr>
            <a:xfrm>
              <a:off x="4572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25" name="Water"/>
            <p:cNvSpPr/>
            <p:nvPr/>
          </p:nvSpPr>
          <p:spPr>
            <a:xfrm>
              <a:off x="6096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26" name="Water"/>
            <p:cNvSpPr/>
            <p:nvPr/>
          </p:nvSpPr>
          <p:spPr>
            <a:xfrm>
              <a:off x="7620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27" name="Water"/>
            <p:cNvSpPr/>
            <p:nvPr/>
          </p:nvSpPr>
          <p:spPr>
            <a:xfrm>
              <a:off x="9144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28" name="Water"/>
            <p:cNvSpPr/>
            <p:nvPr/>
          </p:nvSpPr>
          <p:spPr>
            <a:xfrm>
              <a:off x="10668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29" name="Water"/>
            <p:cNvSpPr/>
            <p:nvPr/>
          </p:nvSpPr>
          <p:spPr>
            <a:xfrm>
              <a:off x="12192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grpSp>
      <p:grpSp>
        <p:nvGrpSpPr>
          <p:cNvPr id="2140" name="Group"/>
          <p:cNvGrpSpPr/>
          <p:nvPr/>
        </p:nvGrpSpPr>
        <p:grpSpPr>
          <a:xfrm>
            <a:off x="24007" y="1233944"/>
            <a:ext cx="13718786" cy="529312"/>
            <a:chOff x="0" y="0"/>
            <a:chExt cx="13718784" cy="529310"/>
          </a:xfrm>
        </p:grpSpPr>
        <p:sp>
          <p:nvSpPr>
            <p:cNvPr id="2131" name="Water"/>
            <p:cNvSpPr/>
            <p:nvPr/>
          </p:nvSpPr>
          <p:spPr>
            <a:xfrm>
              <a:off x="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32" name="Water"/>
            <p:cNvSpPr/>
            <p:nvPr/>
          </p:nvSpPr>
          <p:spPr>
            <a:xfrm>
              <a:off x="1523999" y="0"/>
              <a:ext cx="1526786"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33" name="Water"/>
            <p:cNvSpPr/>
            <p:nvPr/>
          </p:nvSpPr>
          <p:spPr>
            <a:xfrm>
              <a:off x="3048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34" name="Water"/>
            <p:cNvSpPr/>
            <p:nvPr/>
          </p:nvSpPr>
          <p:spPr>
            <a:xfrm>
              <a:off x="4572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35" name="Water"/>
            <p:cNvSpPr/>
            <p:nvPr/>
          </p:nvSpPr>
          <p:spPr>
            <a:xfrm>
              <a:off x="6096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36" name="Water"/>
            <p:cNvSpPr/>
            <p:nvPr/>
          </p:nvSpPr>
          <p:spPr>
            <a:xfrm>
              <a:off x="7620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37" name="Water"/>
            <p:cNvSpPr/>
            <p:nvPr/>
          </p:nvSpPr>
          <p:spPr>
            <a:xfrm>
              <a:off x="9144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38" name="Water"/>
            <p:cNvSpPr/>
            <p:nvPr/>
          </p:nvSpPr>
          <p:spPr>
            <a:xfrm>
              <a:off x="10668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39" name="Water"/>
            <p:cNvSpPr/>
            <p:nvPr/>
          </p:nvSpPr>
          <p:spPr>
            <a:xfrm>
              <a:off x="12192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grpSp>
      <p:grpSp>
        <p:nvGrpSpPr>
          <p:cNvPr id="2150" name="Group"/>
          <p:cNvGrpSpPr/>
          <p:nvPr/>
        </p:nvGrpSpPr>
        <p:grpSpPr>
          <a:xfrm>
            <a:off x="24007" y="1805444"/>
            <a:ext cx="13718786" cy="529312"/>
            <a:chOff x="0" y="0"/>
            <a:chExt cx="13718784" cy="529310"/>
          </a:xfrm>
        </p:grpSpPr>
        <p:sp>
          <p:nvSpPr>
            <p:cNvPr id="2141" name="Water"/>
            <p:cNvSpPr/>
            <p:nvPr/>
          </p:nvSpPr>
          <p:spPr>
            <a:xfrm>
              <a:off x="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42" name="Water"/>
            <p:cNvSpPr/>
            <p:nvPr/>
          </p:nvSpPr>
          <p:spPr>
            <a:xfrm>
              <a:off x="1523999" y="0"/>
              <a:ext cx="1526786"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43" name="Water"/>
            <p:cNvSpPr/>
            <p:nvPr/>
          </p:nvSpPr>
          <p:spPr>
            <a:xfrm>
              <a:off x="3048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44" name="Water"/>
            <p:cNvSpPr/>
            <p:nvPr/>
          </p:nvSpPr>
          <p:spPr>
            <a:xfrm>
              <a:off x="4572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45" name="Water"/>
            <p:cNvSpPr/>
            <p:nvPr/>
          </p:nvSpPr>
          <p:spPr>
            <a:xfrm>
              <a:off x="6096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46" name="Water"/>
            <p:cNvSpPr/>
            <p:nvPr/>
          </p:nvSpPr>
          <p:spPr>
            <a:xfrm>
              <a:off x="7620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47" name="Water"/>
            <p:cNvSpPr/>
            <p:nvPr/>
          </p:nvSpPr>
          <p:spPr>
            <a:xfrm>
              <a:off x="9144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48" name="Water"/>
            <p:cNvSpPr/>
            <p:nvPr/>
          </p:nvSpPr>
          <p:spPr>
            <a:xfrm>
              <a:off x="10668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49" name="Water"/>
            <p:cNvSpPr/>
            <p:nvPr/>
          </p:nvSpPr>
          <p:spPr>
            <a:xfrm>
              <a:off x="12192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grpSp>
      <p:grpSp>
        <p:nvGrpSpPr>
          <p:cNvPr id="2160" name="Group"/>
          <p:cNvGrpSpPr/>
          <p:nvPr/>
        </p:nvGrpSpPr>
        <p:grpSpPr>
          <a:xfrm>
            <a:off x="24007" y="2376944"/>
            <a:ext cx="13718786" cy="529312"/>
            <a:chOff x="0" y="0"/>
            <a:chExt cx="13718784" cy="529310"/>
          </a:xfrm>
        </p:grpSpPr>
        <p:sp>
          <p:nvSpPr>
            <p:cNvPr id="2151" name="Water"/>
            <p:cNvSpPr/>
            <p:nvPr/>
          </p:nvSpPr>
          <p:spPr>
            <a:xfrm>
              <a:off x="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52" name="Water"/>
            <p:cNvSpPr/>
            <p:nvPr/>
          </p:nvSpPr>
          <p:spPr>
            <a:xfrm>
              <a:off x="1523999" y="0"/>
              <a:ext cx="1526786"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53" name="Water"/>
            <p:cNvSpPr/>
            <p:nvPr/>
          </p:nvSpPr>
          <p:spPr>
            <a:xfrm>
              <a:off x="3048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54" name="Water"/>
            <p:cNvSpPr/>
            <p:nvPr/>
          </p:nvSpPr>
          <p:spPr>
            <a:xfrm>
              <a:off x="4572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55" name="Water"/>
            <p:cNvSpPr/>
            <p:nvPr/>
          </p:nvSpPr>
          <p:spPr>
            <a:xfrm>
              <a:off x="6096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56" name="Water"/>
            <p:cNvSpPr/>
            <p:nvPr/>
          </p:nvSpPr>
          <p:spPr>
            <a:xfrm>
              <a:off x="7620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57" name="Water"/>
            <p:cNvSpPr/>
            <p:nvPr/>
          </p:nvSpPr>
          <p:spPr>
            <a:xfrm>
              <a:off x="9144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58" name="Water"/>
            <p:cNvSpPr/>
            <p:nvPr/>
          </p:nvSpPr>
          <p:spPr>
            <a:xfrm>
              <a:off x="10668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59" name="Water"/>
            <p:cNvSpPr/>
            <p:nvPr/>
          </p:nvSpPr>
          <p:spPr>
            <a:xfrm>
              <a:off x="12192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grpSp>
      <p:grpSp>
        <p:nvGrpSpPr>
          <p:cNvPr id="2170" name="Group"/>
          <p:cNvGrpSpPr/>
          <p:nvPr/>
        </p:nvGrpSpPr>
        <p:grpSpPr>
          <a:xfrm>
            <a:off x="24007" y="2948444"/>
            <a:ext cx="13718786" cy="529312"/>
            <a:chOff x="0" y="0"/>
            <a:chExt cx="13718784" cy="529310"/>
          </a:xfrm>
        </p:grpSpPr>
        <p:sp>
          <p:nvSpPr>
            <p:cNvPr id="2161" name="Water"/>
            <p:cNvSpPr/>
            <p:nvPr/>
          </p:nvSpPr>
          <p:spPr>
            <a:xfrm>
              <a:off x="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62" name="Water"/>
            <p:cNvSpPr/>
            <p:nvPr/>
          </p:nvSpPr>
          <p:spPr>
            <a:xfrm>
              <a:off x="1523999" y="0"/>
              <a:ext cx="1526786"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63" name="Water"/>
            <p:cNvSpPr/>
            <p:nvPr/>
          </p:nvSpPr>
          <p:spPr>
            <a:xfrm>
              <a:off x="3048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64" name="Water"/>
            <p:cNvSpPr/>
            <p:nvPr/>
          </p:nvSpPr>
          <p:spPr>
            <a:xfrm>
              <a:off x="4572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65" name="Water"/>
            <p:cNvSpPr/>
            <p:nvPr/>
          </p:nvSpPr>
          <p:spPr>
            <a:xfrm>
              <a:off x="6096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66" name="Water"/>
            <p:cNvSpPr/>
            <p:nvPr/>
          </p:nvSpPr>
          <p:spPr>
            <a:xfrm>
              <a:off x="7620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67" name="Water"/>
            <p:cNvSpPr/>
            <p:nvPr/>
          </p:nvSpPr>
          <p:spPr>
            <a:xfrm>
              <a:off x="9144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68" name="Water"/>
            <p:cNvSpPr/>
            <p:nvPr/>
          </p:nvSpPr>
          <p:spPr>
            <a:xfrm>
              <a:off x="10668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69" name="Water"/>
            <p:cNvSpPr/>
            <p:nvPr/>
          </p:nvSpPr>
          <p:spPr>
            <a:xfrm>
              <a:off x="12192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grpSp>
      <p:grpSp>
        <p:nvGrpSpPr>
          <p:cNvPr id="2180" name="Group"/>
          <p:cNvGrpSpPr/>
          <p:nvPr/>
        </p:nvGrpSpPr>
        <p:grpSpPr>
          <a:xfrm>
            <a:off x="24007" y="3519944"/>
            <a:ext cx="13718786" cy="529312"/>
            <a:chOff x="0" y="0"/>
            <a:chExt cx="13718784" cy="529310"/>
          </a:xfrm>
        </p:grpSpPr>
        <p:sp>
          <p:nvSpPr>
            <p:cNvPr id="2171" name="Water"/>
            <p:cNvSpPr/>
            <p:nvPr/>
          </p:nvSpPr>
          <p:spPr>
            <a:xfrm>
              <a:off x="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72" name="Water"/>
            <p:cNvSpPr/>
            <p:nvPr/>
          </p:nvSpPr>
          <p:spPr>
            <a:xfrm>
              <a:off x="1523999" y="0"/>
              <a:ext cx="1526786"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73" name="Water"/>
            <p:cNvSpPr/>
            <p:nvPr/>
          </p:nvSpPr>
          <p:spPr>
            <a:xfrm>
              <a:off x="3048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74" name="Water"/>
            <p:cNvSpPr/>
            <p:nvPr/>
          </p:nvSpPr>
          <p:spPr>
            <a:xfrm>
              <a:off x="4572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75" name="Water"/>
            <p:cNvSpPr/>
            <p:nvPr/>
          </p:nvSpPr>
          <p:spPr>
            <a:xfrm>
              <a:off x="6096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76" name="Water"/>
            <p:cNvSpPr/>
            <p:nvPr/>
          </p:nvSpPr>
          <p:spPr>
            <a:xfrm>
              <a:off x="7620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77" name="Water"/>
            <p:cNvSpPr/>
            <p:nvPr/>
          </p:nvSpPr>
          <p:spPr>
            <a:xfrm>
              <a:off x="9144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78" name="Water"/>
            <p:cNvSpPr/>
            <p:nvPr/>
          </p:nvSpPr>
          <p:spPr>
            <a:xfrm>
              <a:off x="10668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79" name="Water"/>
            <p:cNvSpPr/>
            <p:nvPr/>
          </p:nvSpPr>
          <p:spPr>
            <a:xfrm>
              <a:off x="12192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grpSp>
      <p:grpSp>
        <p:nvGrpSpPr>
          <p:cNvPr id="2190" name="Group"/>
          <p:cNvGrpSpPr/>
          <p:nvPr/>
        </p:nvGrpSpPr>
        <p:grpSpPr>
          <a:xfrm>
            <a:off x="24007" y="4091444"/>
            <a:ext cx="13718786" cy="529312"/>
            <a:chOff x="0" y="0"/>
            <a:chExt cx="13718784" cy="529310"/>
          </a:xfrm>
        </p:grpSpPr>
        <p:sp>
          <p:nvSpPr>
            <p:cNvPr id="2181" name="Water"/>
            <p:cNvSpPr/>
            <p:nvPr/>
          </p:nvSpPr>
          <p:spPr>
            <a:xfrm>
              <a:off x="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82" name="Water"/>
            <p:cNvSpPr/>
            <p:nvPr/>
          </p:nvSpPr>
          <p:spPr>
            <a:xfrm>
              <a:off x="1523999" y="0"/>
              <a:ext cx="1526786"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83" name="Water"/>
            <p:cNvSpPr/>
            <p:nvPr/>
          </p:nvSpPr>
          <p:spPr>
            <a:xfrm>
              <a:off x="3048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84" name="Water"/>
            <p:cNvSpPr/>
            <p:nvPr/>
          </p:nvSpPr>
          <p:spPr>
            <a:xfrm>
              <a:off x="4572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85" name="Water"/>
            <p:cNvSpPr/>
            <p:nvPr/>
          </p:nvSpPr>
          <p:spPr>
            <a:xfrm>
              <a:off x="6096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86" name="Water"/>
            <p:cNvSpPr/>
            <p:nvPr/>
          </p:nvSpPr>
          <p:spPr>
            <a:xfrm>
              <a:off x="7620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87" name="Water"/>
            <p:cNvSpPr/>
            <p:nvPr/>
          </p:nvSpPr>
          <p:spPr>
            <a:xfrm>
              <a:off x="9144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88" name="Water"/>
            <p:cNvSpPr/>
            <p:nvPr/>
          </p:nvSpPr>
          <p:spPr>
            <a:xfrm>
              <a:off x="10668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89" name="Water"/>
            <p:cNvSpPr/>
            <p:nvPr/>
          </p:nvSpPr>
          <p:spPr>
            <a:xfrm>
              <a:off x="12192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grpSp>
      <p:grpSp>
        <p:nvGrpSpPr>
          <p:cNvPr id="2200" name="Group"/>
          <p:cNvGrpSpPr/>
          <p:nvPr/>
        </p:nvGrpSpPr>
        <p:grpSpPr>
          <a:xfrm>
            <a:off x="24007" y="4662944"/>
            <a:ext cx="13718786" cy="529312"/>
            <a:chOff x="0" y="0"/>
            <a:chExt cx="13718784" cy="529310"/>
          </a:xfrm>
        </p:grpSpPr>
        <p:sp>
          <p:nvSpPr>
            <p:cNvPr id="2191" name="Water"/>
            <p:cNvSpPr/>
            <p:nvPr/>
          </p:nvSpPr>
          <p:spPr>
            <a:xfrm>
              <a:off x="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92" name="Water"/>
            <p:cNvSpPr/>
            <p:nvPr/>
          </p:nvSpPr>
          <p:spPr>
            <a:xfrm>
              <a:off x="1523999" y="0"/>
              <a:ext cx="1526786"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93" name="Water"/>
            <p:cNvSpPr/>
            <p:nvPr/>
          </p:nvSpPr>
          <p:spPr>
            <a:xfrm>
              <a:off x="3048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94" name="Water"/>
            <p:cNvSpPr/>
            <p:nvPr/>
          </p:nvSpPr>
          <p:spPr>
            <a:xfrm>
              <a:off x="4572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95" name="Water"/>
            <p:cNvSpPr/>
            <p:nvPr/>
          </p:nvSpPr>
          <p:spPr>
            <a:xfrm>
              <a:off x="6096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96" name="Water"/>
            <p:cNvSpPr/>
            <p:nvPr/>
          </p:nvSpPr>
          <p:spPr>
            <a:xfrm>
              <a:off x="7620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97" name="Water"/>
            <p:cNvSpPr/>
            <p:nvPr/>
          </p:nvSpPr>
          <p:spPr>
            <a:xfrm>
              <a:off x="9144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98" name="Water"/>
            <p:cNvSpPr/>
            <p:nvPr/>
          </p:nvSpPr>
          <p:spPr>
            <a:xfrm>
              <a:off x="10668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199" name="Water"/>
            <p:cNvSpPr/>
            <p:nvPr/>
          </p:nvSpPr>
          <p:spPr>
            <a:xfrm>
              <a:off x="12192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grpSp>
      <p:grpSp>
        <p:nvGrpSpPr>
          <p:cNvPr id="2210" name="Group"/>
          <p:cNvGrpSpPr/>
          <p:nvPr/>
        </p:nvGrpSpPr>
        <p:grpSpPr>
          <a:xfrm>
            <a:off x="24007" y="5234444"/>
            <a:ext cx="13718786" cy="529312"/>
            <a:chOff x="0" y="0"/>
            <a:chExt cx="13718784" cy="529310"/>
          </a:xfrm>
        </p:grpSpPr>
        <p:sp>
          <p:nvSpPr>
            <p:cNvPr id="2201" name="Water"/>
            <p:cNvSpPr/>
            <p:nvPr/>
          </p:nvSpPr>
          <p:spPr>
            <a:xfrm>
              <a:off x="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02" name="Water"/>
            <p:cNvSpPr/>
            <p:nvPr/>
          </p:nvSpPr>
          <p:spPr>
            <a:xfrm>
              <a:off x="1523999" y="0"/>
              <a:ext cx="1526786"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03" name="Water"/>
            <p:cNvSpPr/>
            <p:nvPr/>
          </p:nvSpPr>
          <p:spPr>
            <a:xfrm>
              <a:off x="3048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04" name="Water"/>
            <p:cNvSpPr/>
            <p:nvPr/>
          </p:nvSpPr>
          <p:spPr>
            <a:xfrm>
              <a:off x="4572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05" name="Water"/>
            <p:cNvSpPr/>
            <p:nvPr/>
          </p:nvSpPr>
          <p:spPr>
            <a:xfrm>
              <a:off x="6096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06" name="Water"/>
            <p:cNvSpPr/>
            <p:nvPr/>
          </p:nvSpPr>
          <p:spPr>
            <a:xfrm>
              <a:off x="7620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07" name="Water"/>
            <p:cNvSpPr/>
            <p:nvPr/>
          </p:nvSpPr>
          <p:spPr>
            <a:xfrm>
              <a:off x="9144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08" name="Water"/>
            <p:cNvSpPr/>
            <p:nvPr/>
          </p:nvSpPr>
          <p:spPr>
            <a:xfrm>
              <a:off x="10668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09" name="Water"/>
            <p:cNvSpPr/>
            <p:nvPr/>
          </p:nvSpPr>
          <p:spPr>
            <a:xfrm>
              <a:off x="12192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grpSp>
      <p:grpSp>
        <p:nvGrpSpPr>
          <p:cNvPr id="2220" name="Group"/>
          <p:cNvGrpSpPr/>
          <p:nvPr/>
        </p:nvGrpSpPr>
        <p:grpSpPr>
          <a:xfrm>
            <a:off x="24007" y="5805944"/>
            <a:ext cx="13718786" cy="529312"/>
            <a:chOff x="0" y="0"/>
            <a:chExt cx="13718784" cy="529310"/>
          </a:xfrm>
        </p:grpSpPr>
        <p:sp>
          <p:nvSpPr>
            <p:cNvPr id="2211" name="Water"/>
            <p:cNvSpPr/>
            <p:nvPr/>
          </p:nvSpPr>
          <p:spPr>
            <a:xfrm>
              <a:off x="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12" name="Water"/>
            <p:cNvSpPr/>
            <p:nvPr/>
          </p:nvSpPr>
          <p:spPr>
            <a:xfrm>
              <a:off x="1523999" y="0"/>
              <a:ext cx="1526786"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13" name="Water"/>
            <p:cNvSpPr/>
            <p:nvPr/>
          </p:nvSpPr>
          <p:spPr>
            <a:xfrm>
              <a:off x="3048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14" name="Water"/>
            <p:cNvSpPr/>
            <p:nvPr/>
          </p:nvSpPr>
          <p:spPr>
            <a:xfrm>
              <a:off x="4572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15" name="Water"/>
            <p:cNvSpPr/>
            <p:nvPr/>
          </p:nvSpPr>
          <p:spPr>
            <a:xfrm>
              <a:off x="6096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16" name="Water"/>
            <p:cNvSpPr/>
            <p:nvPr/>
          </p:nvSpPr>
          <p:spPr>
            <a:xfrm>
              <a:off x="7620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17" name="Water"/>
            <p:cNvSpPr/>
            <p:nvPr/>
          </p:nvSpPr>
          <p:spPr>
            <a:xfrm>
              <a:off x="9144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18" name="Water"/>
            <p:cNvSpPr/>
            <p:nvPr/>
          </p:nvSpPr>
          <p:spPr>
            <a:xfrm>
              <a:off x="10668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19" name="Water"/>
            <p:cNvSpPr/>
            <p:nvPr/>
          </p:nvSpPr>
          <p:spPr>
            <a:xfrm>
              <a:off x="12192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grpSp>
      <p:grpSp>
        <p:nvGrpSpPr>
          <p:cNvPr id="2230" name="Group"/>
          <p:cNvGrpSpPr/>
          <p:nvPr/>
        </p:nvGrpSpPr>
        <p:grpSpPr>
          <a:xfrm>
            <a:off x="24007" y="6377444"/>
            <a:ext cx="13718786" cy="529312"/>
            <a:chOff x="0" y="0"/>
            <a:chExt cx="13718784" cy="529310"/>
          </a:xfrm>
        </p:grpSpPr>
        <p:sp>
          <p:nvSpPr>
            <p:cNvPr id="2221" name="Water"/>
            <p:cNvSpPr/>
            <p:nvPr/>
          </p:nvSpPr>
          <p:spPr>
            <a:xfrm>
              <a:off x="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22" name="Water"/>
            <p:cNvSpPr/>
            <p:nvPr/>
          </p:nvSpPr>
          <p:spPr>
            <a:xfrm>
              <a:off x="1523999" y="0"/>
              <a:ext cx="1526786"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23" name="Water"/>
            <p:cNvSpPr/>
            <p:nvPr/>
          </p:nvSpPr>
          <p:spPr>
            <a:xfrm>
              <a:off x="3048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24" name="Water"/>
            <p:cNvSpPr/>
            <p:nvPr/>
          </p:nvSpPr>
          <p:spPr>
            <a:xfrm>
              <a:off x="4572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25" name="Water"/>
            <p:cNvSpPr/>
            <p:nvPr/>
          </p:nvSpPr>
          <p:spPr>
            <a:xfrm>
              <a:off x="6096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26" name="Water"/>
            <p:cNvSpPr/>
            <p:nvPr/>
          </p:nvSpPr>
          <p:spPr>
            <a:xfrm>
              <a:off x="7620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27" name="Water"/>
            <p:cNvSpPr/>
            <p:nvPr/>
          </p:nvSpPr>
          <p:spPr>
            <a:xfrm>
              <a:off x="9144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28" name="Water"/>
            <p:cNvSpPr/>
            <p:nvPr/>
          </p:nvSpPr>
          <p:spPr>
            <a:xfrm>
              <a:off x="10668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29" name="Water"/>
            <p:cNvSpPr/>
            <p:nvPr/>
          </p:nvSpPr>
          <p:spPr>
            <a:xfrm>
              <a:off x="12192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grpSp>
      <p:grpSp>
        <p:nvGrpSpPr>
          <p:cNvPr id="2240" name="Group"/>
          <p:cNvGrpSpPr/>
          <p:nvPr/>
        </p:nvGrpSpPr>
        <p:grpSpPr>
          <a:xfrm>
            <a:off x="24007" y="6948944"/>
            <a:ext cx="13718786" cy="529312"/>
            <a:chOff x="0" y="0"/>
            <a:chExt cx="13718784" cy="529310"/>
          </a:xfrm>
        </p:grpSpPr>
        <p:sp>
          <p:nvSpPr>
            <p:cNvPr id="2231" name="Water"/>
            <p:cNvSpPr/>
            <p:nvPr/>
          </p:nvSpPr>
          <p:spPr>
            <a:xfrm>
              <a:off x="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32" name="Water"/>
            <p:cNvSpPr/>
            <p:nvPr/>
          </p:nvSpPr>
          <p:spPr>
            <a:xfrm>
              <a:off x="1523999" y="0"/>
              <a:ext cx="1526786"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33" name="Water"/>
            <p:cNvSpPr/>
            <p:nvPr/>
          </p:nvSpPr>
          <p:spPr>
            <a:xfrm>
              <a:off x="3048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34" name="Water"/>
            <p:cNvSpPr/>
            <p:nvPr/>
          </p:nvSpPr>
          <p:spPr>
            <a:xfrm>
              <a:off x="4572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35" name="Water"/>
            <p:cNvSpPr/>
            <p:nvPr/>
          </p:nvSpPr>
          <p:spPr>
            <a:xfrm>
              <a:off x="6096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36" name="Water"/>
            <p:cNvSpPr/>
            <p:nvPr/>
          </p:nvSpPr>
          <p:spPr>
            <a:xfrm>
              <a:off x="7620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37" name="Water"/>
            <p:cNvSpPr/>
            <p:nvPr/>
          </p:nvSpPr>
          <p:spPr>
            <a:xfrm>
              <a:off x="9144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38" name="Water"/>
            <p:cNvSpPr/>
            <p:nvPr/>
          </p:nvSpPr>
          <p:spPr>
            <a:xfrm>
              <a:off x="10668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39" name="Water"/>
            <p:cNvSpPr/>
            <p:nvPr/>
          </p:nvSpPr>
          <p:spPr>
            <a:xfrm>
              <a:off x="12192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grpSp>
      <p:grpSp>
        <p:nvGrpSpPr>
          <p:cNvPr id="2250" name="Group"/>
          <p:cNvGrpSpPr/>
          <p:nvPr/>
        </p:nvGrpSpPr>
        <p:grpSpPr>
          <a:xfrm>
            <a:off x="24007" y="7520444"/>
            <a:ext cx="13718786" cy="529312"/>
            <a:chOff x="0" y="0"/>
            <a:chExt cx="13718784" cy="529310"/>
          </a:xfrm>
        </p:grpSpPr>
        <p:sp>
          <p:nvSpPr>
            <p:cNvPr id="2241" name="Water"/>
            <p:cNvSpPr/>
            <p:nvPr/>
          </p:nvSpPr>
          <p:spPr>
            <a:xfrm>
              <a:off x="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42" name="Water"/>
            <p:cNvSpPr/>
            <p:nvPr/>
          </p:nvSpPr>
          <p:spPr>
            <a:xfrm>
              <a:off x="1523999" y="0"/>
              <a:ext cx="1526786"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43" name="Water"/>
            <p:cNvSpPr/>
            <p:nvPr/>
          </p:nvSpPr>
          <p:spPr>
            <a:xfrm>
              <a:off x="3048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44" name="Water"/>
            <p:cNvSpPr/>
            <p:nvPr/>
          </p:nvSpPr>
          <p:spPr>
            <a:xfrm>
              <a:off x="4572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45" name="Water"/>
            <p:cNvSpPr/>
            <p:nvPr/>
          </p:nvSpPr>
          <p:spPr>
            <a:xfrm>
              <a:off x="6096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46" name="Water"/>
            <p:cNvSpPr/>
            <p:nvPr/>
          </p:nvSpPr>
          <p:spPr>
            <a:xfrm>
              <a:off x="7620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47" name="Water"/>
            <p:cNvSpPr/>
            <p:nvPr/>
          </p:nvSpPr>
          <p:spPr>
            <a:xfrm>
              <a:off x="9144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48" name="Water"/>
            <p:cNvSpPr/>
            <p:nvPr/>
          </p:nvSpPr>
          <p:spPr>
            <a:xfrm>
              <a:off x="10668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49" name="Water"/>
            <p:cNvSpPr/>
            <p:nvPr/>
          </p:nvSpPr>
          <p:spPr>
            <a:xfrm>
              <a:off x="12192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grpSp>
      <p:grpSp>
        <p:nvGrpSpPr>
          <p:cNvPr id="2260" name="Group"/>
          <p:cNvGrpSpPr/>
          <p:nvPr/>
        </p:nvGrpSpPr>
        <p:grpSpPr>
          <a:xfrm>
            <a:off x="24007" y="8091944"/>
            <a:ext cx="13718786" cy="529312"/>
            <a:chOff x="0" y="0"/>
            <a:chExt cx="13718784" cy="529310"/>
          </a:xfrm>
        </p:grpSpPr>
        <p:sp>
          <p:nvSpPr>
            <p:cNvPr id="2251" name="Water"/>
            <p:cNvSpPr/>
            <p:nvPr/>
          </p:nvSpPr>
          <p:spPr>
            <a:xfrm>
              <a:off x="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52" name="Water"/>
            <p:cNvSpPr/>
            <p:nvPr/>
          </p:nvSpPr>
          <p:spPr>
            <a:xfrm>
              <a:off x="1523999" y="0"/>
              <a:ext cx="1526786"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53" name="Water"/>
            <p:cNvSpPr/>
            <p:nvPr/>
          </p:nvSpPr>
          <p:spPr>
            <a:xfrm>
              <a:off x="3048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54" name="Water"/>
            <p:cNvSpPr/>
            <p:nvPr/>
          </p:nvSpPr>
          <p:spPr>
            <a:xfrm>
              <a:off x="4572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55" name="Water"/>
            <p:cNvSpPr/>
            <p:nvPr/>
          </p:nvSpPr>
          <p:spPr>
            <a:xfrm>
              <a:off x="6096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56" name="Water"/>
            <p:cNvSpPr/>
            <p:nvPr/>
          </p:nvSpPr>
          <p:spPr>
            <a:xfrm>
              <a:off x="7620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57" name="Water"/>
            <p:cNvSpPr/>
            <p:nvPr/>
          </p:nvSpPr>
          <p:spPr>
            <a:xfrm>
              <a:off x="9144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58" name="Water"/>
            <p:cNvSpPr/>
            <p:nvPr/>
          </p:nvSpPr>
          <p:spPr>
            <a:xfrm>
              <a:off x="10668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59" name="Water"/>
            <p:cNvSpPr/>
            <p:nvPr/>
          </p:nvSpPr>
          <p:spPr>
            <a:xfrm>
              <a:off x="12192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grpSp>
      <p:grpSp>
        <p:nvGrpSpPr>
          <p:cNvPr id="2270" name="Group"/>
          <p:cNvGrpSpPr/>
          <p:nvPr/>
        </p:nvGrpSpPr>
        <p:grpSpPr>
          <a:xfrm>
            <a:off x="24007" y="8663444"/>
            <a:ext cx="13718786" cy="529312"/>
            <a:chOff x="0" y="0"/>
            <a:chExt cx="13718784" cy="529310"/>
          </a:xfrm>
        </p:grpSpPr>
        <p:sp>
          <p:nvSpPr>
            <p:cNvPr id="2261" name="Water"/>
            <p:cNvSpPr/>
            <p:nvPr/>
          </p:nvSpPr>
          <p:spPr>
            <a:xfrm>
              <a:off x="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62" name="Water"/>
            <p:cNvSpPr/>
            <p:nvPr/>
          </p:nvSpPr>
          <p:spPr>
            <a:xfrm>
              <a:off x="1523999" y="0"/>
              <a:ext cx="1526786"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63" name="Water"/>
            <p:cNvSpPr/>
            <p:nvPr/>
          </p:nvSpPr>
          <p:spPr>
            <a:xfrm>
              <a:off x="3048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64" name="Water"/>
            <p:cNvSpPr/>
            <p:nvPr/>
          </p:nvSpPr>
          <p:spPr>
            <a:xfrm>
              <a:off x="4572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65" name="Water"/>
            <p:cNvSpPr/>
            <p:nvPr/>
          </p:nvSpPr>
          <p:spPr>
            <a:xfrm>
              <a:off x="6096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66" name="Water"/>
            <p:cNvSpPr/>
            <p:nvPr/>
          </p:nvSpPr>
          <p:spPr>
            <a:xfrm>
              <a:off x="7620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67" name="Water"/>
            <p:cNvSpPr/>
            <p:nvPr/>
          </p:nvSpPr>
          <p:spPr>
            <a:xfrm>
              <a:off x="9144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68" name="Water"/>
            <p:cNvSpPr/>
            <p:nvPr/>
          </p:nvSpPr>
          <p:spPr>
            <a:xfrm>
              <a:off x="10668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69" name="Water"/>
            <p:cNvSpPr/>
            <p:nvPr/>
          </p:nvSpPr>
          <p:spPr>
            <a:xfrm>
              <a:off x="12192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grpSp>
      <p:grpSp>
        <p:nvGrpSpPr>
          <p:cNvPr id="2280" name="Group"/>
          <p:cNvGrpSpPr/>
          <p:nvPr/>
        </p:nvGrpSpPr>
        <p:grpSpPr>
          <a:xfrm>
            <a:off x="24007" y="9253399"/>
            <a:ext cx="13718786" cy="529312"/>
            <a:chOff x="0" y="0"/>
            <a:chExt cx="13718784" cy="529310"/>
          </a:xfrm>
        </p:grpSpPr>
        <p:sp>
          <p:nvSpPr>
            <p:cNvPr id="2271" name="Water"/>
            <p:cNvSpPr/>
            <p:nvPr/>
          </p:nvSpPr>
          <p:spPr>
            <a:xfrm>
              <a:off x="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72" name="Water"/>
            <p:cNvSpPr/>
            <p:nvPr/>
          </p:nvSpPr>
          <p:spPr>
            <a:xfrm>
              <a:off x="1523999" y="0"/>
              <a:ext cx="1526786"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73" name="Water"/>
            <p:cNvSpPr/>
            <p:nvPr/>
          </p:nvSpPr>
          <p:spPr>
            <a:xfrm>
              <a:off x="3048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74" name="Water"/>
            <p:cNvSpPr/>
            <p:nvPr/>
          </p:nvSpPr>
          <p:spPr>
            <a:xfrm>
              <a:off x="4572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75" name="Water"/>
            <p:cNvSpPr/>
            <p:nvPr/>
          </p:nvSpPr>
          <p:spPr>
            <a:xfrm>
              <a:off x="6096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76" name="Water"/>
            <p:cNvSpPr/>
            <p:nvPr/>
          </p:nvSpPr>
          <p:spPr>
            <a:xfrm>
              <a:off x="7620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77" name="Water"/>
            <p:cNvSpPr/>
            <p:nvPr/>
          </p:nvSpPr>
          <p:spPr>
            <a:xfrm>
              <a:off x="9144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78" name="Water"/>
            <p:cNvSpPr/>
            <p:nvPr/>
          </p:nvSpPr>
          <p:spPr>
            <a:xfrm>
              <a:off x="10668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sp>
          <p:nvSpPr>
            <p:cNvPr id="2279" name="Water"/>
            <p:cNvSpPr/>
            <p:nvPr/>
          </p:nvSpPr>
          <p:spPr>
            <a:xfrm>
              <a:off x="12192000" y="0"/>
              <a:ext cx="1526785" cy="52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1FDFF"/>
            </a:solidFill>
            <a:ln w="12700" cap="flat">
              <a:noFill/>
              <a:miter lim="400000"/>
            </a:ln>
            <a:effectLst/>
          </p:spPr>
          <p:txBody>
            <a:bodyPr wrap="square" lIns="0" tIns="0" rIns="0" bIns="0" numCol="1" anchor="ctr">
              <a:noAutofit/>
            </a:bodyPr>
            <a:lstStyle/>
            <a:p>
              <a:pPr>
                <a:defRPr>
                  <a:solidFill>
                    <a:srgbClr val="FFFFFF"/>
                  </a:solidFill>
                </a:defRPr>
              </a:pPr>
              <a:endParaRPr/>
            </a:p>
          </p:txBody>
        </p:sp>
      </p:grpSp>
      <p:pic>
        <p:nvPicPr>
          <p:cNvPr id="2281" name="Image" descr="Image"/>
          <p:cNvPicPr>
            <a:picLocks noChangeAspect="1"/>
          </p:cNvPicPr>
          <p:nvPr/>
        </p:nvPicPr>
        <p:blipFill>
          <a:blip r:embed="rId2">
            <a:extLst/>
          </a:blip>
          <a:stretch>
            <a:fillRect/>
          </a:stretch>
        </p:blipFill>
        <p:spPr>
          <a:xfrm>
            <a:off x="209618" y="1994557"/>
            <a:ext cx="12585564" cy="5764486"/>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 name="Anonymity…"/>
          <p:cNvSpPr txBox="1">
            <a:spLocks noGrp="1"/>
          </p:cNvSpPr>
          <p:nvPr>
            <p:ph type="body" idx="1"/>
          </p:nvPr>
        </p:nvSpPr>
        <p:spPr>
          <a:prstGeom prst="rect">
            <a:avLst/>
          </a:prstGeom>
        </p:spPr>
        <p:txBody>
          <a:bodyPr/>
          <a:lstStyle/>
          <a:p>
            <a:pPr marL="380999" indent="-380999">
              <a:defRPr sz="4600" spc="0"/>
            </a:pPr>
            <a:r>
              <a:t>Anonymity</a:t>
            </a:r>
          </a:p>
          <a:p>
            <a:pPr marL="380999" indent="-380999">
              <a:defRPr sz="4600" spc="0"/>
            </a:pPr>
            <a:r>
              <a:t>Fair and just in presentation</a:t>
            </a:r>
          </a:p>
          <a:p>
            <a:pPr marL="380999" indent="-380999">
              <a:defRPr sz="4600" spc="0"/>
            </a:pPr>
            <a:r>
              <a:t>Consult disciplinary sources</a:t>
            </a:r>
          </a:p>
        </p:txBody>
      </p:sp>
      <p:sp>
        <p:nvSpPr>
          <p:cNvPr id="2284" name="Scrutinize your ethics"/>
          <p:cNvSpPr>
            <a:spLocks noGrp="1"/>
          </p:cNvSpPr>
          <p:nvPr>
            <p:ph type="title"/>
          </p:nvPr>
        </p:nvSpPr>
        <p:spPr>
          <a:prstGeom prst="rect">
            <a:avLst/>
          </a:prstGeom>
        </p:spPr>
        <p:txBody>
          <a:bodyPr>
            <a:normAutofit fontScale="90000"/>
          </a:bodyPr>
          <a:lstStyle>
            <a:lvl1pPr defTabSz="479044">
              <a:defRPr sz="5740" spc="286"/>
            </a:lvl1pPr>
          </a:lstStyle>
          <a:p>
            <a:r>
              <a:t>Scrutinize your ethics</a:t>
            </a:r>
          </a:p>
        </p:txBody>
      </p:sp>
      <p:pic>
        <p:nvPicPr>
          <p:cNvPr id="2285" name="wave.jpg" descr="wave.jpg"/>
          <p:cNvPicPr>
            <a:picLocks noChangeAspect="1"/>
          </p:cNvPicPr>
          <p:nvPr/>
        </p:nvPicPr>
        <p:blipFill>
          <a:blip r:embed="rId2">
            <a:extLst/>
          </a:blip>
          <a:srcRect l="4728" t="5493" r="7" b="5518"/>
          <a:stretch>
            <a:fillRect/>
          </a:stretch>
        </p:blipFill>
        <p:spPr>
          <a:xfrm flipH="1">
            <a:off x="55815" y="106429"/>
            <a:ext cx="3135048" cy="2070923"/>
          </a:xfrm>
          <a:custGeom>
            <a:avLst/>
            <a:gdLst/>
            <a:ahLst/>
            <a:cxnLst>
              <a:cxn ang="0">
                <a:pos x="wd2" y="hd2"/>
              </a:cxn>
              <a:cxn ang="5400000">
                <a:pos x="wd2" y="hd2"/>
              </a:cxn>
              <a:cxn ang="10800000">
                <a:pos x="wd2" y="hd2"/>
              </a:cxn>
              <a:cxn ang="16200000">
                <a:pos x="wd2" y="hd2"/>
              </a:cxn>
            </a:cxnLst>
            <a:rect l="0" t="0" r="r" b="b"/>
            <a:pathLst>
              <a:path w="21475" h="21580" extrusionOk="0">
                <a:moveTo>
                  <a:pt x="12036" y="8"/>
                </a:moveTo>
                <a:cubicBezTo>
                  <a:pt x="11453" y="36"/>
                  <a:pt x="10900" y="133"/>
                  <a:pt x="10541" y="294"/>
                </a:cubicBezTo>
                <a:cubicBezTo>
                  <a:pt x="9916" y="572"/>
                  <a:pt x="10007" y="575"/>
                  <a:pt x="8964" y="294"/>
                </a:cubicBezTo>
                <a:cubicBezTo>
                  <a:pt x="8314" y="118"/>
                  <a:pt x="7827" y="55"/>
                  <a:pt x="7053" y="50"/>
                </a:cubicBezTo>
                <a:cubicBezTo>
                  <a:pt x="6089" y="43"/>
                  <a:pt x="5988" y="60"/>
                  <a:pt x="5677" y="285"/>
                </a:cubicBezTo>
                <a:cubicBezTo>
                  <a:pt x="5406" y="482"/>
                  <a:pt x="5213" y="534"/>
                  <a:pt x="4671" y="558"/>
                </a:cubicBezTo>
                <a:cubicBezTo>
                  <a:pt x="3327" y="618"/>
                  <a:pt x="2320" y="1251"/>
                  <a:pt x="1558" y="2506"/>
                </a:cubicBezTo>
                <a:cubicBezTo>
                  <a:pt x="1212" y="3077"/>
                  <a:pt x="1062" y="3255"/>
                  <a:pt x="925" y="3255"/>
                </a:cubicBezTo>
                <a:cubicBezTo>
                  <a:pt x="826" y="3255"/>
                  <a:pt x="746" y="3273"/>
                  <a:pt x="746" y="3296"/>
                </a:cubicBezTo>
                <a:cubicBezTo>
                  <a:pt x="746" y="3319"/>
                  <a:pt x="728" y="3405"/>
                  <a:pt x="708" y="3486"/>
                </a:cubicBezTo>
                <a:cubicBezTo>
                  <a:pt x="687" y="3568"/>
                  <a:pt x="723" y="3712"/>
                  <a:pt x="786" y="3809"/>
                </a:cubicBezTo>
                <a:cubicBezTo>
                  <a:pt x="874" y="3942"/>
                  <a:pt x="899" y="4129"/>
                  <a:pt x="887" y="4578"/>
                </a:cubicBezTo>
                <a:cubicBezTo>
                  <a:pt x="863" y="5461"/>
                  <a:pt x="1079" y="5986"/>
                  <a:pt x="1651" y="6435"/>
                </a:cubicBezTo>
                <a:cubicBezTo>
                  <a:pt x="2056" y="6753"/>
                  <a:pt x="2538" y="6918"/>
                  <a:pt x="3065" y="6919"/>
                </a:cubicBezTo>
                <a:cubicBezTo>
                  <a:pt x="4046" y="6921"/>
                  <a:pt x="4580" y="6423"/>
                  <a:pt x="5166" y="4954"/>
                </a:cubicBezTo>
                <a:cubicBezTo>
                  <a:pt x="5349" y="4495"/>
                  <a:pt x="5615" y="3950"/>
                  <a:pt x="5756" y="3743"/>
                </a:cubicBezTo>
                <a:cubicBezTo>
                  <a:pt x="6007" y="3373"/>
                  <a:pt x="6507" y="2969"/>
                  <a:pt x="6525" y="3122"/>
                </a:cubicBezTo>
                <a:cubicBezTo>
                  <a:pt x="6531" y="3165"/>
                  <a:pt x="6538" y="3463"/>
                  <a:pt x="6542" y="3784"/>
                </a:cubicBezTo>
                <a:cubicBezTo>
                  <a:pt x="6548" y="4274"/>
                  <a:pt x="6577" y="4413"/>
                  <a:pt x="6729" y="4644"/>
                </a:cubicBezTo>
                <a:cubicBezTo>
                  <a:pt x="6877" y="4868"/>
                  <a:pt x="6988" y="4930"/>
                  <a:pt x="7319" y="4967"/>
                </a:cubicBezTo>
                <a:cubicBezTo>
                  <a:pt x="7687" y="5007"/>
                  <a:pt x="7737" y="5037"/>
                  <a:pt x="7827" y="5302"/>
                </a:cubicBezTo>
                <a:cubicBezTo>
                  <a:pt x="7983" y="5760"/>
                  <a:pt x="8344" y="5654"/>
                  <a:pt x="8344" y="5149"/>
                </a:cubicBezTo>
                <a:cubicBezTo>
                  <a:pt x="8344" y="4823"/>
                  <a:pt x="8372" y="4791"/>
                  <a:pt x="8964" y="4504"/>
                </a:cubicBezTo>
                <a:lnTo>
                  <a:pt x="9434" y="4276"/>
                </a:lnTo>
                <a:lnTo>
                  <a:pt x="9701" y="4545"/>
                </a:lnTo>
                <a:cubicBezTo>
                  <a:pt x="10100" y="4945"/>
                  <a:pt x="10682" y="5893"/>
                  <a:pt x="10891" y="6481"/>
                </a:cubicBezTo>
                <a:cubicBezTo>
                  <a:pt x="11130" y="7152"/>
                  <a:pt x="11239" y="8296"/>
                  <a:pt x="11188" y="9620"/>
                </a:cubicBezTo>
                <a:cubicBezTo>
                  <a:pt x="11124" y="11265"/>
                  <a:pt x="10863" y="12569"/>
                  <a:pt x="10312" y="14003"/>
                </a:cubicBezTo>
                <a:cubicBezTo>
                  <a:pt x="9925" y="15010"/>
                  <a:pt x="8678" y="16892"/>
                  <a:pt x="7857" y="17709"/>
                </a:cubicBezTo>
                <a:cubicBezTo>
                  <a:pt x="6256" y="19303"/>
                  <a:pt x="4261" y="20451"/>
                  <a:pt x="1719" y="21245"/>
                </a:cubicBezTo>
                <a:lnTo>
                  <a:pt x="645" y="21580"/>
                </a:lnTo>
                <a:lnTo>
                  <a:pt x="10609" y="21563"/>
                </a:lnTo>
                <a:lnTo>
                  <a:pt x="20572" y="21543"/>
                </a:lnTo>
                <a:lnTo>
                  <a:pt x="20787" y="20554"/>
                </a:lnTo>
                <a:cubicBezTo>
                  <a:pt x="21083" y="19198"/>
                  <a:pt x="21262" y="17795"/>
                  <a:pt x="21317" y="16369"/>
                </a:cubicBezTo>
                <a:cubicBezTo>
                  <a:pt x="21343" y="15709"/>
                  <a:pt x="21389" y="15145"/>
                  <a:pt x="21420" y="15116"/>
                </a:cubicBezTo>
                <a:cubicBezTo>
                  <a:pt x="21461" y="15078"/>
                  <a:pt x="21477" y="14663"/>
                  <a:pt x="21475" y="14252"/>
                </a:cubicBezTo>
                <a:cubicBezTo>
                  <a:pt x="21472" y="13840"/>
                  <a:pt x="21450" y="13430"/>
                  <a:pt x="21409" y="13391"/>
                </a:cubicBezTo>
                <a:cubicBezTo>
                  <a:pt x="21372" y="13357"/>
                  <a:pt x="21341" y="13108"/>
                  <a:pt x="21341" y="12841"/>
                </a:cubicBezTo>
                <a:cubicBezTo>
                  <a:pt x="21341" y="12574"/>
                  <a:pt x="21295" y="11926"/>
                  <a:pt x="21235" y="11398"/>
                </a:cubicBezTo>
                <a:cubicBezTo>
                  <a:pt x="20846" y="7943"/>
                  <a:pt x="19760" y="5074"/>
                  <a:pt x="18095" y="3106"/>
                </a:cubicBezTo>
                <a:cubicBezTo>
                  <a:pt x="16728" y="1488"/>
                  <a:pt x="15346" y="555"/>
                  <a:pt x="13705" y="140"/>
                </a:cubicBezTo>
                <a:cubicBezTo>
                  <a:pt x="13230" y="21"/>
                  <a:pt x="12619" y="-20"/>
                  <a:pt x="12036" y="8"/>
                </a:cubicBezTo>
                <a:close/>
                <a:moveTo>
                  <a:pt x="5848" y="4495"/>
                </a:moveTo>
                <a:cubicBezTo>
                  <a:pt x="5817" y="4501"/>
                  <a:pt x="5787" y="4519"/>
                  <a:pt x="5764" y="4553"/>
                </a:cubicBezTo>
                <a:cubicBezTo>
                  <a:pt x="5725" y="4612"/>
                  <a:pt x="5716" y="4713"/>
                  <a:pt x="5742" y="4777"/>
                </a:cubicBezTo>
                <a:cubicBezTo>
                  <a:pt x="5802" y="4922"/>
                  <a:pt x="5990" y="4877"/>
                  <a:pt x="6028" y="4706"/>
                </a:cubicBezTo>
                <a:cubicBezTo>
                  <a:pt x="6055" y="4581"/>
                  <a:pt x="5944" y="4479"/>
                  <a:pt x="5848" y="4495"/>
                </a:cubicBezTo>
                <a:close/>
                <a:moveTo>
                  <a:pt x="216" y="4578"/>
                </a:moveTo>
                <a:cubicBezTo>
                  <a:pt x="133" y="4578"/>
                  <a:pt x="74" y="4645"/>
                  <a:pt x="74" y="4739"/>
                </a:cubicBezTo>
                <a:cubicBezTo>
                  <a:pt x="74" y="4834"/>
                  <a:pt x="119" y="4883"/>
                  <a:pt x="186" y="4863"/>
                </a:cubicBezTo>
                <a:cubicBezTo>
                  <a:pt x="354" y="4814"/>
                  <a:pt x="379" y="4578"/>
                  <a:pt x="216" y="4578"/>
                </a:cubicBezTo>
                <a:close/>
                <a:moveTo>
                  <a:pt x="9266" y="4901"/>
                </a:moveTo>
                <a:cubicBezTo>
                  <a:pt x="9203" y="4909"/>
                  <a:pt x="9139" y="4940"/>
                  <a:pt x="9078" y="4992"/>
                </a:cubicBezTo>
                <a:cubicBezTo>
                  <a:pt x="8855" y="5181"/>
                  <a:pt x="8793" y="5778"/>
                  <a:pt x="8969" y="6046"/>
                </a:cubicBezTo>
                <a:cubicBezTo>
                  <a:pt x="9043" y="6158"/>
                  <a:pt x="9165" y="6207"/>
                  <a:pt x="9323" y="6187"/>
                </a:cubicBezTo>
                <a:cubicBezTo>
                  <a:pt x="9632" y="6147"/>
                  <a:pt x="9799" y="5764"/>
                  <a:pt x="9698" y="5327"/>
                </a:cubicBezTo>
                <a:cubicBezTo>
                  <a:pt x="9631" y="5038"/>
                  <a:pt x="9454" y="4875"/>
                  <a:pt x="9266" y="4901"/>
                </a:cubicBezTo>
                <a:close/>
                <a:moveTo>
                  <a:pt x="365" y="5699"/>
                </a:moveTo>
                <a:cubicBezTo>
                  <a:pt x="36" y="5699"/>
                  <a:pt x="-123" y="6301"/>
                  <a:pt x="112" y="6658"/>
                </a:cubicBezTo>
                <a:cubicBezTo>
                  <a:pt x="170" y="6746"/>
                  <a:pt x="289" y="6820"/>
                  <a:pt x="376" y="6820"/>
                </a:cubicBezTo>
                <a:cubicBezTo>
                  <a:pt x="587" y="6820"/>
                  <a:pt x="746" y="6562"/>
                  <a:pt x="746" y="6220"/>
                </a:cubicBezTo>
                <a:cubicBezTo>
                  <a:pt x="746" y="5853"/>
                  <a:pt x="632" y="5699"/>
                  <a:pt x="365" y="5699"/>
                </a:cubicBezTo>
                <a:close/>
                <a:moveTo>
                  <a:pt x="6313" y="6356"/>
                </a:moveTo>
                <a:cubicBezTo>
                  <a:pt x="6260" y="6365"/>
                  <a:pt x="6202" y="6396"/>
                  <a:pt x="6142" y="6456"/>
                </a:cubicBezTo>
                <a:cubicBezTo>
                  <a:pt x="5941" y="6656"/>
                  <a:pt x="5931" y="6962"/>
                  <a:pt x="6120" y="7163"/>
                </a:cubicBezTo>
                <a:cubicBezTo>
                  <a:pt x="6329" y="7385"/>
                  <a:pt x="6543" y="7231"/>
                  <a:pt x="6569" y="6840"/>
                </a:cubicBezTo>
                <a:cubicBezTo>
                  <a:pt x="6590" y="6520"/>
                  <a:pt x="6474" y="6331"/>
                  <a:pt x="6313" y="6356"/>
                </a:cubicBezTo>
                <a:close/>
              </a:path>
            </a:pathLst>
          </a:custGeom>
          <a:ln w="12700">
            <a:miter lim="400000"/>
          </a:ln>
          <a:effectLst>
            <a:outerShdw blurRad="190500" dist="8455" dir="5400000" rotWithShape="0">
              <a:srgbClr val="000000"/>
            </a:outerShdw>
          </a:effectLst>
        </p:spPr>
      </p:pic>
      <p:sp>
        <p:nvSpPr>
          <p:cNvPr id="2286" name="1"/>
          <p:cNvSpPr txBox="1"/>
          <p:nvPr/>
        </p:nvSpPr>
        <p:spPr>
          <a:xfrm>
            <a:off x="671629" y="759245"/>
            <a:ext cx="492863" cy="10290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fontScale="92500"/>
          </a:bodyPr>
          <a:lstStyle>
            <a:lvl1pPr>
              <a:defRPr sz="6800" b="1" spc="0">
                <a:latin typeface="Helvetica Neue"/>
                <a:ea typeface="Helvetica Neue"/>
                <a:cs typeface="Helvetica Neue"/>
                <a:sym typeface="Helvetica Neue"/>
              </a:defRPr>
            </a:lvl1pPr>
          </a:lstStyle>
          <a:p>
            <a:r>
              <a:t>1</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8" name="The world is an active place; your verbs should be active, too.…"/>
          <p:cNvSpPr txBox="1">
            <a:spLocks noGrp="1"/>
          </p:cNvSpPr>
          <p:nvPr>
            <p:ph type="body" idx="1"/>
          </p:nvPr>
        </p:nvSpPr>
        <p:spPr>
          <a:prstGeom prst="rect">
            <a:avLst/>
          </a:prstGeom>
        </p:spPr>
        <p:txBody>
          <a:bodyPr/>
          <a:lstStyle/>
          <a:p>
            <a:r>
              <a:t>The world is an active place; your verbs should be active, too.</a:t>
            </a:r>
          </a:p>
          <a:p>
            <a:r>
              <a:t>Passive ≠ Scientific</a:t>
            </a:r>
          </a:p>
          <a:p>
            <a:r>
              <a:t>Save </a:t>
            </a:r>
            <a:r>
              <a:rPr i="1"/>
              <a:t>is</a:t>
            </a:r>
            <a:r>
              <a:t> for defining.  Make the rest active.</a:t>
            </a:r>
          </a:p>
        </p:txBody>
      </p:sp>
      <p:sp>
        <p:nvSpPr>
          <p:cNvPr id="2289" name="Rewrite to be verbs as active"/>
          <p:cNvSpPr>
            <a:spLocks noGrp="1"/>
          </p:cNvSpPr>
          <p:nvPr>
            <p:ph type="title"/>
          </p:nvPr>
        </p:nvSpPr>
        <p:spPr>
          <a:prstGeom prst="rect">
            <a:avLst/>
          </a:prstGeom>
        </p:spPr>
        <p:txBody>
          <a:bodyPr/>
          <a:lstStyle/>
          <a:p>
            <a:pPr defTabSz="373887">
              <a:defRPr sz="4480" spc="223"/>
            </a:pPr>
            <a:r>
              <a:t>Rewrite </a:t>
            </a:r>
            <a:r>
              <a:rPr i="1"/>
              <a:t>to be </a:t>
            </a:r>
            <a:r>
              <a:t>verbs as active</a:t>
            </a:r>
          </a:p>
        </p:txBody>
      </p:sp>
      <p:pic>
        <p:nvPicPr>
          <p:cNvPr id="2290" name="wave.jpg" descr="wave.jpg"/>
          <p:cNvPicPr>
            <a:picLocks noChangeAspect="1"/>
          </p:cNvPicPr>
          <p:nvPr/>
        </p:nvPicPr>
        <p:blipFill>
          <a:blip r:embed="rId2">
            <a:extLst/>
          </a:blip>
          <a:srcRect l="4728" t="5493" r="7" b="5518"/>
          <a:stretch>
            <a:fillRect/>
          </a:stretch>
        </p:blipFill>
        <p:spPr>
          <a:xfrm flipH="1">
            <a:off x="55816" y="106429"/>
            <a:ext cx="3135048" cy="2070923"/>
          </a:xfrm>
          <a:custGeom>
            <a:avLst/>
            <a:gdLst/>
            <a:ahLst/>
            <a:cxnLst>
              <a:cxn ang="0">
                <a:pos x="wd2" y="hd2"/>
              </a:cxn>
              <a:cxn ang="5400000">
                <a:pos x="wd2" y="hd2"/>
              </a:cxn>
              <a:cxn ang="10800000">
                <a:pos x="wd2" y="hd2"/>
              </a:cxn>
              <a:cxn ang="16200000">
                <a:pos x="wd2" y="hd2"/>
              </a:cxn>
            </a:cxnLst>
            <a:rect l="0" t="0" r="r" b="b"/>
            <a:pathLst>
              <a:path w="21475" h="21580" extrusionOk="0">
                <a:moveTo>
                  <a:pt x="12036" y="8"/>
                </a:moveTo>
                <a:cubicBezTo>
                  <a:pt x="11453" y="36"/>
                  <a:pt x="10900" y="133"/>
                  <a:pt x="10541" y="294"/>
                </a:cubicBezTo>
                <a:cubicBezTo>
                  <a:pt x="9916" y="572"/>
                  <a:pt x="10007" y="575"/>
                  <a:pt x="8964" y="294"/>
                </a:cubicBezTo>
                <a:cubicBezTo>
                  <a:pt x="8314" y="118"/>
                  <a:pt x="7827" y="55"/>
                  <a:pt x="7053" y="50"/>
                </a:cubicBezTo>
                <a:cubicBezTo>
                  <a:pt x="6089" y="43"/>
                  <a:pt x="5988" y="60"/>
                  <a:pt x="5677" y="285"/>
                </a:cubicBezTo>
                <a:cubicBezTo>
                  <a:pt x="5406" y="482"/>
                  <a:pt x="5213" y="534"/>
                  <a:pt x="4671" y="558"/>
                </a:cubicBezTo>
                <a:cubicBezTo>
                  <a:pt x="3327" y="618"/>
                  <a:pt x="2320" y="1251"/>
                  <a:pt x="1558" y="2506"/>
                </a:cubicBezTo>
                <a:cubicBezTo>
                  <a:pt x="1212" y="3077"/>
                  <a:pt x="1062" y="3255"/>
                  <a:pt x="925" y="3255"/>
                </a:cubicBezTo>
                <a:cubicBezTo>
                  <a:pt x="826" y="3255"/>
                  <a:pt x="746" y="3273"/>
                  <a:pt x="746" y="3296"/>
                </a:cubicBezTo>
                <a:cubicBezTo>
                  <a:pt x="746" y="3319"/>
                  <a:pt x="728" y="3405"/>
                  <a:pt x="708" y="3486"/>
                </a:cubicBezTo>
                <a:cubicBezTo>
                  <a:pt x="687" y="3568"/>
                  <a:pt x="723" y="3712"/>
                  <a:pt x="786" y="3809"/>
                </a:cubicBezTo>
                <a:cubicBezTo>
                  <a:pt x="874" y="3942"/>
                  <a:pt x="899" y="4129"/>
                  <a:pt x="887" y="4578"/>
                </a:cubicBezTo>
                <a:cubicBezTo>
                  <a:pt x="863" y="5461"/>
                  <a:pt x="1079" y="5986"/>
                  <a:pt x="1651" y="6435"/>
                </a:cubicBezTo>
                <a:cubicBezTo>
                  <a:pt x="2056" y="6753"/>
                  <a:pt x="2538" y="6918"/>
                  <a:pt x="3065" y="6919"/>
                </a:cubicBezTo>
                <a:cubicBezTo>
                  <a:pt x="4046" y="6921"/>
                  <a:pt x="4580" y="6423"/>
                  <a:pt x="5166" y="4954"/>
                </a:cubicBezTo>
                <a:cubicBezTo>
                  <a:pt x="5349" y="4495"/>
                  <a:pt x="5615" y="3950"/>
                  <a:pt x="5756" y="3743"/>
                </a:cubicBezTo>
                <a:cubicBezTo>
                  <a:pt x="6007" y="3373"/>
                  <a:pt x="6507" y="2969"/>
                  <a:pt x="6525" y="3122"/>
                </a:cubicBezTo>
                <a:cubicBezTo>
                  <a:pt x="6531" y="3165"/>
                  <a:pt x="6538" y="3463"/>
                  <a:pt x="6542" y="3784"/>
                </a:cubicBezTo>
                <a:cubicBezTo>
                  <a:pt x="6548" y="4274"/>
                  <a:pt x="6577" y="4413"/>
                  <a:pt x="6729" y="4644"/>
                </a:cubicBezTo>
                <a:cubicBezTo>
                  <a:pt x="6877" y="4868"/>
                  <a:pt x="6988" y="4930"/>
                  <a:pt x="7319" y="4967"/>
                </a:cubicBezTo>
                <a:cubicBezTo>
                  <a:pt x="7687" y="5007"/>
                  <a:pt x="7737" y="5037"/>
                  <a:pt x="7827" y="5302"/>
                </a:cubicBezTo>
                <a:cubicBezTo>
                  <a:pt x="7983" y="5760"/>
                  <a:pt x="8344" y="5654"/>
                  <a:pt x="8344" y="5149"/>
                </a:cubicBezTo>
                <a:cubicBezTo>
                  <a:pt x="8344" y="4823"/>
                  <a:pt x="8372" y="4791"/>
                  <a:pt x="8964" y="4504"/>
                </a:cubicBezTo>
                <a:lnTo>
                  <a:pt x="9434" y="4276"/>
                </a:lnTo>
                <a:lnTo>
                  <a:pt x="9701" y="4545"/>
                </a:lnTo>
                <a:cubicBezTo>
                  <a:pt x="10100" y="4945"/>
                  <a:pt x="10682" y="5893"/>
                  <a:pt x="10891" y="6481"/>
                </a:cubicBezTo>
                <a:cubicBezTo>
                  <a:pt x="11130" y="7152"/>
                  <a:pt x="11239" y="8296"/>
                  <a:pt x="11188" y="9620"/>
                </a:cubicBezTo>
                <a:cubicBezTo>
                  <a:pt x="11124" y="11265"/>
                  <a:pt x="10863" y="12569"/>
                  <a:pt x="10312" y="14003"/>
                </a:cubicBezTo>
                <a:cubicBezTo>
                  <a:pt x="9925" y="15010"/>
                  <a:pt x="8678" y="16892"/>
                  <a:pt x="7857" y="17709"/>
                </a:cubicBezTo>
                <a:cubicBezTo>
                  <a:pt x="6256" y="19303"/>
                  <a:pt x="4261" y="20451"/>
                  <a:pt x="1719" y="21245"/>
                </a:cubicBezTo>
                <a:lnTo>
                  <a:pt x="645" y="21580"/>
                </a:lnTo>
                <a:lnTo>
                  <a:pt x="10609" y="21563"/>
                </a:lnTo>
                <a:lnTo>
                  <a:pt x="20572" y="21543"/>
                </a:lnTo>
                <a:lnTo>
                  <a:pt x="20787" y="20554"/>
                </a:lnTo>
                <a:cubicBezTo>
                  <a:pt x="21083" y="19198"/>
                  <a:pt x="21262" y="17795"/>
                  <a:pt x="21317" y="16369"/>
                </a:cubicBezTo>
                <a:cubicBezTo>
                  <a:pt x="21343" y="15709"/>
                  <a:pt x="21389" y="15145"/>
                  <a:pt x="21420" y="15116"/>
                </a:cubicBezTo>
                <a:cubicBezTo>
                  <a:pt x="21461" y="15078"/>
                  <a:pt x="21477" y="14663"/>
                  <a:pt x="21475" y="14252"/>
                </a:cubicBezTo>
                <a:cubicBezTo>
                  <a:pt x="21472" y="13840"/>
                  <a:pt x="21450" y="13430"/>
                  <a:pt x="21409" y="13391"/>
                </a:cubicBezTo>
                <a:cubicBezTo>
                  <a:pt x="21372" y="13357"/>
                  <a:pt x="21341" y="13108"/>
                  <a:pt x="21341" y="12841"/>
                </a:cubicBezTo>
                <a:cubicBezTo>
                  <a:pt x="21341" y="12574"/>
                  <a:pt x="21295" y="11926"/>
                  <a:pt x="21235" y="11398"/>
                </a:cubicBezTo>
                <a:cubicBezTo>
                  <a:pt x="20846" y="7943"/>
                  <a:pt x="19760" y="5074"/>
                  <a:pt x="18095" y="3106"/>
                </a:cubicBezTo>
                <a:cubicBezTo>
                  <a:pt x="16728" y="1488"/>
                  <a:pt x="15346" y="555"/>
                  <a:pt x="13705" y="140"/>
                </a:cubicBezTo>
                <a:cubicBezTo>
                  <a:pt x="13230" y="21"/>
                  <a:pt x="12619" y="-20"/>
                  <a:pt x="12036" y="8"/>
                </a:cubicBezTo>
                <a:close/>
                <a:moveTo>
                  <a:pt x="5848" y="4495"/>
                </a:moveTo>
                <a:cubicBezTo>
                  <a:pt x="5817" y="4501"/>
                  <a:pt x="5787" y="4519"/>
                  <a:pt x="5764" y="4553"/>
                </a:cubicBezTo>
                <a:cubicBezTo>
                  <a:pt x="5725" y="4612"/>
                  <a:pt x="5716" y="4713"/>
                  <a:pt x="5742" y="4777"/>
                </a:cubicBezTo>
                <a:cubicBezTo>
                  <a:pt x="5802" y="4922"/>
                  <a:pt x="5990" y="4877"/>
                  <a:pt x="6028" y="4706"/>
                </a:cubicBezTo>
                <a:cubicBezTo>
                  <a:pt x="6055" y="4581"/>
                  <a:pt x="5944" y="4479"/>
                  <a:pt x="5848" y="4495"/>
                </a:cubicBezTo>
                <a:close/>
                <a:moveTo>
                  <a:pt x="216" y="4578"/>
                </a:moveTo>
                <a:cubicBezTo>
                  <a:pt x="133" y="4578"/>
                  <a:pt x="74" y="4645"/>
                  <a:pt x="74" y="4739"/>
                </a:cubicBezTo>
                <a:cubicBezTo>
                  <a:pt x="74" y="4834"/>
                  <a:pt x="119" y="4883"/>
                  <a:pt x="186" y="4863"/>
                </a:cubicBezTo>
                <a:cubicBezTo>
                  <a:pt x="354" y="4814"/>
                  <a:pt x="379" y="4578"/>
                  <a:pt x="216" y="4578"/>
                </a:cubicBezTo>
                <a:close/>
                <a:moveTo>
                  <a:pt x="9266" y="4901"/>
                </a:moveTo>
                <a:cubicBezTo>
                  <a:pt x="9203" y="4909"/>
                  <a:pt x="9139" y="4940"/>
                  <a:pt x="9078" y="4992"/>
                </a:cubicBezTo>
                <a:cubicBezTo>
                  <a:pt x="8855" y="5181"/>
                  <a:pt x="8793" y="5778"/>
                  <a:pt x="8969" y="6046"/>
                </a:cubicBezTo>
                <a:cubicBezTo>
                  <a:pt x="9043" y="6158"/>
                  <a:pt x="9165" y="6207"/>
                  <a:pt x="9323" y="6187"/>
                </a:cubicBezTo>
                <a:cubicBezTo>
                  <a:pt x="9632" y="6147"/>
                  <a:pt x="9799" y="5764"/>
                  <a:pt x="9698" y="5327"/>
                </a:cubicBezTo>
                <a:cubicBezTo>
                  <a:pt x="9631" y="5038"/>
                  <a:pt x="9454" y="4875"/>
                  <a:pt x="9266" y="4901"/>
                </a:cubicBezTo>
                <a:close/>
                <a:moveTo>
                  <a:pt x="365" y="5699"/>
                </a:moveTo>
                <a:cubicBezTo>
                  <a:pt x="36" y="5699"/>
                  <a:pt x="-123" y="6301"/>
                  <a:pt x="112" y="6658"/>
                </a:cubicBezTo>
                <a:cubicBezTo>
                  <a:pt x="170" y="6746"/>
                  <a:pt x="289" y="6820"/>
                  <a:pt x="376" y="6820"/>
                </a:cubicBezTo>
                <a:cubicBezTo>
                  <a:pt x="587" y="6820"/>
                  <a:pt x="746" y="6562"/>
                  <a:pt x="746" y="6220"/>
                </a:cubicBezTo>
                <a:cubicBezTo>
                  <a:pt x="746" y="5853"/>
                  <a:pt x="632" y="5699"/>
                  <a:pt x="365" y="5699"/>
                </a:cubicBezTo>
                <a:close/>
                <a:moveTo>
                  <a:pt x="6313" y="6356"/>
                </a:moveTo>
                <a:cubicBezTo>
                  <a:pt x="6260" y="6365"/>
                  <a:pt x="6202" y="6396"/>
                  <a:pt x="6142" y="6456"/>
                </a:cubicBezTo>
                <a:cubicBezTo>
                  <a:pt x="5941" y="6656"/>
                  <a:pt x="5931" y="6962"/>
                  <a:pt x="6120" y="7163"/>
                </a:cubicBezTo>
                <a:cubicBezTo>
                  <a:pt x="6329" y="7385"/>
                  <a:pt x="6543" y="7231"/>
                  <a:pt x="6569" y="6840"/>
                </a:cubicBezTo>
                <a:cubicBezTo>
                  <a:pt x="6590" y="6520"/>
                  <a:pt x="6474" y="6331"/>
                  <a:pt x="6313" y="6356"/>
                </a:cubicBezTo>
                <a:close/>
              </a:path>
            </a:pathLst>
          </a:custGeom>
          <a:ln w="12700">
            <a:miter lim="400000"/>
          </a:ln>
          <a:effectLst>
            <a:outerShdw blurRad="190500" dist="8455" dir="5400000" rotWithShape="0">
              <a:srgbClr val="000000"/>
            </a:outerShdw>
          </a:effectLst>
        </p:spPr>
      </p:pic>
      <p:sp>
        <p:nvSpPr>
          <p:cNvPr id="2291" name="2"/>
          <p:cNvSpPr txBox="1"/>
          <p:nvPr/>
        </p:nvSpPr>
        <p:spPr>
          <a:xfrm>
            <a:off x="671629" y="759245"/>
            <a:ext cx="492863" cy="10290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fontScale="92500"/>
          </a:bodyPr>
          <a:lstStyle>
            <a:lvl1pPr>
              <a:defRPr sz="6800" b="1" spc="0">
                <a:latin typeface="Helvetica Neue"/>
                <a:ea typeface="Helvetica Neue"/>
                <a:cs typeface="Helvetica Neue"/>
                <a:sym typeface="Helvetica Neue"/>
              </a:defRPr>
            </a:lvl1pPr>
          </a:lstStyle>
          <a:p>
            <a:r>
              <a:t>2</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 name="Long sentences and paragraphs test the mental stamina of readers.…"/>
          <p:cNvSpPr txBox="1">
            <a:spLocks noGrp="1"/>
          </p:cNvSpPr>
          <p:nvPr>
            <p:ph type="body" idx="1"/>
          </p:nvPr>
        </p:nvSpPr>
        <p:spPr>
          <a:prstGeom prst="rect">
            <a:avLst/>
          </a:prstGeom>
        </p:spPr>
        <p:txBody>
          <a:bodyPr/>
          <a:lstStyle/>
          <a:p>
            <a:r>
              <a:t>Long sentences and paragraphs test the mental stamina of readers.</a:t>
            </a:r>
          </a:p>
          <a:p>
            <a:r>
              <a:t>CHUNK your ideas.</a:t>
            </a:r>
          </a:p>
          <a:p>
            <a:r>
              <a:t>Interrogate any sentence over 30 words and any paragraph longer than a double-spaced page.</a:t>
            </a:r>
          </a:p>
          <a:p>
            <a:r>
              <a:t>Watch out for long quotations, too.  Trim them to just what you need.</a:t>
            </a:r>
          </a:p>
        </p:txBody>
      </p:sp>
      <p:sp>
        <p:nvSpPr>
          <p:cNvPr id="2294" name="Break up extra-long sentences and paragraphs, including quotations"/>
          <p:cNvSpPr>
            <a:spLocks noGrp="1"/>
          </p:cNvSpPr>
          <p:nvPr>
            <p:ph type="title"/>
          </p:nvPr>
        </p:nvSpPr>
        <p:spPr>
          <a:xfrm>
            <a:off x="2036233" y="636620"/>
            <a:ext cx="10160001" cy="1821674"/>
          </a:xfrm>
          <a:prstGeom prst="rect">
            <a:avLst/>
          </a:prstGeom>
        </p:spPr>
        <p:txBody>
          <a:bodyPr/>
          <a:lstStyle>
            <a:lvl1pPr defTabSz="327152">
              <a:defRPr sz="3920" spc="195"/>
            </a:lvl1pPr>
          </a:lstStyle>
          <a:p>
            <a:r>
              <a:t>Break up extra-long sentences and paragraphs, including quotations</a:t>
            </a:r>
          </a:p>
        </p:txBody>
      </p:sp>
      <p:pic>
        <p:nvPicPr>
          <p:cNvPr id="2295" name="wave.jpg" descr="wave.jpg"/>
          <p:cNvPicPr>
            <a:picLocks noChangeAspect="1"/>
          </p:cNvPicPr>
          <p:nvPr/>
        </p:nvPicPr>
        <p:blipFill>
          <a:blip r:embed="rId2">
            <a:extLst/>
          </a:blip>
          <a:srcRect l="4728" t="5493" r="7" b="5518"/>
          <a:stretch>
            <a:fillRect/>
          </a:stretch>
        </p:blipFill>
        <p:spPr>
          <a:xfrm flipH="1">
            <a:off x="55816" y="106429"/>
            <a:ext cx="3135048" cy="2070923"/>
          </a:xfrm>
          <a:custGeom>
            <a:avLst/>
            <a:gdLst/>
            <a:ahLst/>
            <a:cxnLst>
              <a:cxn ang="0">
                <a:pos x="wd2" y="hd2"/>
              </a:cxn>
              <a:cxn ang="5400000">
                <a:pos x="wd2" y="hd2"/>
              </a:cxn>
              <a:cxn ang="10800000">
                <a:pos x="wd2" y="hd2"/>
              </a:cxn>
              <a:cxn ang="16200000">
                <a:pos x="wd2" y="hd2"/>
              </a:cxn>
            </a:cxnLst>
            <a:rect l="0" t="0" r="r" b="b"/>
            <a:pathLst>
              <a:path w="21475" h="21580" extrusionOk="0">
                <a:moveTo>
                  <a:pt x="12036" y="8"/>
                </a:moveTo>
                <a:cubicBezTo>
                  <a:pt x="11453" y="36"/>
                  <a:pt x="10900" y="133"/>
                  <a:pt x="10541" y="294"/>
                </a:cubicBezTo>
                <a:cubicBezTo>
                  <a:pt x="9916" y="572"/>
                  <a:pt x="10007" y="575"/>
                  <a:pt x="8964" y="294"/>
                </a:cubicBezTo>
                <a:cubicBezTo>
                  <a:pt x="8314" y="118"/>
                  <a:pt x="7827" y="55"/>
                  <a:pt x="7053" y="50"/>
                </a:cubicBezTo>
                <a:cubicBezTo>
                  <a:pt x="6089" y="43"/>
                  <a:pt x="5988" y="60"/>
                  <a:pt x="5677" y="285"/>
                </a:cubicBezTo>
                <a:cubicBezTo>
                  <a:pt x="5406" y="482"/>
                  <a:pt x="5213" y="534"/>
                  <a:pt x="4671" y="558"/>
                </a:cubicBezTo>
                <a:cubicBezTo>
                  <a:pt x="3327" y="618"/>
                  <a:pt x="2320" y="1251"/>
                  <a:pt x="1558" y="2506"/>
                </a:cubicBezTo>
                <a:cubicBezTo>
                  <a:pt x="1212" y="3077"/>
                  <a:pt x="1062" y="3255"/>
                  <a:pt x="925" y="3255"/>
                </a:cubicBezTo>
                <a:cubicBezTo>
                  <a:pt x="826" y="3255"/>
                  <a:pt x="746" y="3273"/>
                  <a:pt x="746" y="3296"/>
                </a:cubicBezTo>
                <a:cubicBezTo>
                  <a:pt x="746" y="3319"/>
                  <a:pt x="728" y="3405"/>
                  <a:pt x="708" y="3486"/>
                </a:cubicBezTo>
                <a:cubicBezTo>
                  <a:pt x="687" y="3568"/>
                  <a:pt x="723" y="3712"/>
                  <a:pt x="786" y="3809"/>
                </a:cubicBezTo>
                <a:cubicBezTo>
                  <a:pt x="874" y="3942"/>
                  <a:pt x="899" y="4129"/>
                  <a:pt x="887" y="4578"/>
                </a:cubicBezTo>
                <a:cubicBezTo>
                  <a:pt x="863" y="5461"/>
                  <a:pt x="1079" y="5986"/>
                  <a:pt x="1651" y="6435"/>
                </a:cubicBezTo>
                <a:cubicBezTo>
                  <a:pt x="2056" y="6753"/>
                  <a:pt x="2538" y="6918"/>
                  <a:pt x="3065" y="6919"/>
                </a:cubicBezTo>
                <a:cubicBezTo>
                  <a:pt x="4046" y="6921"/>
                  <a:pt x="4580" y="6423"/>
                  <a:pt x="5166" y="4954"/>
                </a:cubicBezTo>
                <a:cubicBezTo>
                  <a:pt x="5349" y="4495"/>
                  <a:pt x="5615" y="3950"/>
                  <a:pt x="5756" y="3743"/>
                </a:cubicBezTo>
                <a:cubicBezTo>
                  <a:pt x="6007" y="3373"/>
                  <a:pt x="6507" y="2969"/>
                  <a:pt x="6525" y="3122"/>
                </a:cubicBezTo>
                <a:cubicBezTo>
                  <a:pt x="6531" y="3165"/>
                  <a:pt x="6538" y="3463"/>
                  <a:pt x="6542" y="3784"/>
                </a:cubicBezTo>
                <a:cubicBezTo>
                  <a:pt x="6548" y="4274"/>
                  <a:pt x="6577" y="4413"/>
                  <a:pt x="6729" y="4644"/>
                </a:cubicBezTo>
                <a:cubicBezTo>
                  <a:pt x="6877" y="4868"/>
                  <a:pt x="6988" y="4930"/>
                  <a:pt x="7319" y="4967"/>
                </a:cubicBezTo>
                <a:cubicBezTo>
                  <a:pt x="7687" y="5007"/>
                  <a:pt x="7737" y="5037"/>
                  <a:pt x="7827" y="5302"/>
                </a:cubicBezTo>
                <a:cubicBezTo>
                  <a:pt x="7983" y="5760"/>
                  <a:pt x="8344" y="5654"/>
                  <a:pt x="8344" y="5149"/>
                </a:cubicBezTo>
                <a:cubicBezTo>
                  <a:pt x="8344" y="4823"/>
                  <a:pt x="8372" y="4791"/>
                  <a:pt x="8964" y="4504"/>
                </a:cubicBezTo>
                <a:lnTo>
                  <a:pt x="9434" y="4276"/>
                </a:lnTo>
                <a:lnTo>
                  <a:pt x="9701" y="4545"/>
                </a:lnTo>
                <a:cubicBezTo>
                  <a:pt x="10100" y="4945"/>
                  <a:pt x="10682" y="5893"/>
                  <a:pt x="10891" y="6481"/>
                </a:cubicBezTo>
                <a:cubicBezTo>
                  <a:pt x="11130" y="7152"/>
                  <a:pt x="11239" y="8296"/>
                  <a:pt x="11188" y="9620"/>
                </a:cubicBezTo>
                <a:cubicBezTo>
                  <a:pt x="11124" y="11265"/>
                  <a:pt x="10863" y="12569"/>
                  <a:pt x="10312" y="14003"/>
                </a:cubicBezTo>
                <a:cubicBezTo>
                  <a:pt x="9925" y="15010"/>
                  <a:pt x="8678" y="16892"/>
                  <a:pt x="7857" y="17709"/>
                </a:cubicBezTo>
                <a:cubicBezTo>
                  <a:pt x="6256" y="19303"/>
                  <a:pt x="4261" y="20451"/>
                  <a:pt x="1719" y="21245"/>
                </a:cubicBezTo>
                <a:lnTo>
                  <a:pt x="645" y="21580"/>
                </a:lnTo>
                <a:lnTo>
                  <a:pt x="10609" y="21563"/>
                </a:lnTo>
                <a:lnTo>
                  <a:pt x="20572" y="21543"/>
                </a:lnTo>
                <a:lnTo>
                  <a:pt x="20787" y="20554"/>
                </a:lnTo>
                <a:cubicBezTo>
                  <a:pt x="21083" y="19198"/>
                  <a:pt x="21262" y="17795"/>
                  <a:pt x="21317" y="16369"/>
                </a:cubicBezTo>
                <a:cubicBezTo>
                  <a:pt x="21343" y="15709"/>
                  <a:pt x="21389" y="15145"/>
                  <a:pt x="21420" y="15116"/>
                </a:cubicBezTo>
                <a:cubicBezTo>
                  <a:pt x="21461" y="15078"/>
                  <a:pt x="21477" y="14663"/>
                  <a:pt x="21475" y="14252"/>
                </a:cubicBezTo>
                <a:cubicBezTo>
                  <a:pt x="21472" y="13840"/>
                  <a:pt x="21450" y="13430"/>
                  <a:pt x="21409" y="13391"/>
                </a:cubicBezTo>
                <a:cubicBezTo>
                  <a:pt x="21372" y="13357"/>
                  <a:pt x="21341" y="13108"/>
                  <a:pt x="21341" y="12841"/>
                </a:cubicBezTo>
                <a:cubicBezTo>
                  <a:pt x="21341" y="12574"/>
                  <a:pt x="21295" y="11926"/>
                  <a:pt x="21235" y="11398"/>
                </a:cubicBezTo>
                <a:cubicBezTo>
                  <a:pt x="20846" y="7943"/>
                  <a:pt x="19760" y="5074"/>
                  <a:pt x="18095" y="3106"/>
                </a:cubicBezTo>
                <a:cubicBezTo>
                  <a:pt x="16728" y="1488"/>
                  <a:pt x="15346" y="555"/>
                  <a:pt x="13705" y="140"/>
                </a:cubicBezTo>
                <a:cubicBezTo>
                  <a:pt x="13230" y="21"/>
                  <a:pt x="12619" y="-20"/>
                  <a:pt x="12036" y="8"/>
                </a:cubicBezTo>
                <a:close/>
                <a:moveTo>
                  <a:pt x="5848" y="4495"/>
                </a:moveTo>
                <a:cubicBezTo>
                  <a:pt x="5817" y="4501"/>
                  <a:pt x="5787" y="4519"/>
                  <a:pt x="5764" y="4553"/>
                </a:cubicBezTo>
                <a:cubicBezTo>
                  <a:pt x="5725" y="4612"/>
                  <a:pt x="5716" y="4713"/>
                  <a:pt x="5742" y="4777"/>
                </a:cubicBezTo>
                <a:cubicBezTo>
                  <a:pt x="5802" y="4922"/>
                  <a:pt x="5990" y="4877"/>
                  <a:pt x="6028" y="4706"/>
                </a:cubicBezTo>
                <a:cubicBezTo>
                  <a:pt x="6055" y="4581"/>
                  <a:pt x="5944" y="4479"/>
                  <a:pt x="5848" y="4495"/>
                </a:cubicBezTo>
                <a:close/>
                <a:moveTo>
                  <a:pt x="216" y="4578"/>
                </a:moveTo>
                <a:cubicBezTo>
                  <a:pt x="133" y="4578"/>
                  <a:pt x="74" y="4645"/>
                  <a:pt x="74" y="4739"/>
                </a:cubicBezTo>
                <a:cubicBezTo>
                  <a:pt x="74" y="4834"/>
                  <a:pt x="119" y="4883"/>
                  <a:pt x="186" y="4863"/>
                </a:cubicBezTo>
                <a:cubicBezTo>
                  <a:pt x="354" y="4814"/>
                  <a:pt x="379" y="4578"/>
                  <a:pt x="216" y="4578"/>
                </a:cubicBezTo>
                <a:close/>
                <a:moveTo>
                  <a:pt x="9266" y="4901"/>
                </a:moveTo>
                <a:cubicBezTo>
                  <a:pt x="9203" y="4909"/>
                  <a:pt x="9139" y="4940"/>
                  <a:pt x="9078" y="4992"/>
                </a:cubicBezTo>
                <a:cubicBezTo>
                  <a:pt x="8855" y="5181"/>
                  <a:pt x="8793" y="5778"/>
                  <a:pt x="8969" y="6046"/>
                </a:cubicBezTo>
                <a:cubicBezTo>
                  <a:pt x="9043" y="6158"/>
                  <a:pt x="9165" y="6207"/>
                  <a:pt x="9323" y="6187"/>
                </a:cubicBezTo>
                <a:cubicBezTo>
                  <a:pt x="9632" y="6147"/>
                  <a:pt x="9799" y="5764"/>
                  <a:pt x="9698" y="5327"/>
                </a:cubicBezTo>
                <a:cubicBezTo>
                  <a:pt x="9631" y="5038"/>
                  <a:pt x="9454" y="4875"/>
                  <a:pt x="9266" y="4901"/>
                </a:cubicBezTo>
                <a:close/>
                <a:moveTo>
                  <a:pt x="365" y="5699"/>
                </a:moveTo>
                <a:cubicBezTo>
                  <a:pt x="36" y="5699"/>
                  <a:pt x="-123" y="6301"/>
                  <a:pt x="112" y="6658"/>
                </a:cubicBezTo>
                <a:cubicBezTo>
                  <a:pt x="170" y="6746"/>
                  <a:pt x="289" y="6820"/>
                  <a:pt x="376" y="6820"/>
                </a:cubicBezTo>
                <a:cubicBezTo>
                  <a:pt x="587" y="6820"/>
                  <a:pt x="746" y="6562"/>
                  <a:pt x="746" y="6220"/>
                </a:cubicBezTo>
                <a:cubicBezTo>
                  <a:pt x="746" y="5853"/>
                  <a:pt x="632" y="5699"/>
                  <a:pt x="365" y="5699"/>
                </a:cubicBezTo>
                <a:close/>
                <a:moveTo>
                  <a:pt x="6313" y="6356"/>
                </a:moveTo>
                <a:cubicBezTo>
                  <a:pt x="6260" y="6365"/>
                  <a:pt x="6202" y="6396"/>
                  <a:pt x="6142" y="6456"/>
                </a:cubicBezTo>
                <a:cubicBezTo>
                  <a:pt x="5941" y="6656"/>
                  <a:pt x="5931" y="6962"/>
                  <a:pt x="6120" y="7163"/>
                </a:cubicBezTo>
                <a:cubicBezTo>
                  <a:pt x="6329" y="7385"/>
                  <a:pt x="6543" y="7231"/>
                  <a:pt x="6569" y="6840"/>
                </a:cubicBezTo>
                <a:cubicBezTo>
                  <a:pt x="6590" y="6520"/>
                  <a:pt x="6474" y="6331"/>
                  <a:pt x="6313" y="6356"/>
                </a:cubicBezTo>
                <a:close/>
              </a:path>
            </a:pathLst>
          </a:custGeom>
          <a:ln w="12700">
            <a:miter lim="400000"/>
          </a:ln>
          <a:effectLst>
            <a:outerShdw blurRad="190500" dist="8455" dir="5400000" rotWithShape="0">
              <a:srgbClr val="000000"/>
            </a:outerShdw>
          </a:effectLst>
        </p:spPr>
      </p:pic>
      <p:sp>
        <p:nvSpPr>
          <p:cNvPr id="2296" name="3"/>
          <p:cNvSpPr txBox="1"/>
          <p:nvPr/>
        </p:nvSpPr>
        <p:spPr>
          <a:xfrm>
            <a:off x="671629" y="759245"/>
            <a:ext cx="492863" cy="10290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fontScale="92500"/>
          </a:bodyPr>
          <a:lstStyle>
            <a:lvl1pPr>
              <a:defRPr sz="6800" b="1" spc="0">
                <a:latin typeface="Helvetica Neue"/>
                <a:ea typeface="Helvetica Neue"/>
                <a:cs typeface="Helvetica Neue"/>
                <a:sym typeface="Helvetica Neue"/>
              </a:defRPr>
            </a:lvl1pPr>
          </a:lstStyle>
          <a:p>
            <a:r>
              <a:t>3</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8" name="Don’t use two words where one will do.…"/>
          <p:cNvSpPr txBox="1">
            <a:spLocks noGrp="1"/>
          </p:cNvSpPr>
          <p:nvPr>
            <p:ph type="body" idx="1"/>
          </p:nvPr>
        </p:nvSpPr>
        <p:spPr>
          <a:prstGeom prst="rect">
            <a:avLst/>
          </a:prstGeom>
        </p:spPr>
        <p:txBody>
          <a:bodyPr/>
          <a:lstStyle/>
          <a:p>
            <a:r>
              <a:t>Don’t use two words where one will do.</a:t>
            </a:r>
          </a:p>
          <a:p>
            <a:r>
              <a:t>Consider keeping a list of wordy phrases you use.</a:t>
            </a:r>
          </a:p>
          <a:p>
            <a:r>
              <a:t>Watch out for redundancies</a:t>
            </a:r>
          </a:p>
          <a:p>
            <a:r>
              <a:t>Substitute words with fewer syllables if they have the same meaning</a:t>
            </a:r>
          </a:p>
        </p:txBody>
      </p:sp>
      <p:sp>
        <p:nvSpPr>
          <p:cNvPr id="2299" name="Reduce “wordy” phrases and unnecessary syllables"/>
          <p:cNvSpPr>
            <a:spLocks noGrp="1"/>
          </p:cNvSpPr>
          <p:nvPr>
            <p:ph type="title"/>
          </p:nvPr>
        </p:nvSpPr>
        <p:spPr>
          <a:xfrm>
            <a:off x="2036233" y="636620"/>
            <a:ext cx="10160001" cy="1539331"/>
          </a:xfrm>
          <a:prstGeom prst="rect">
            <a:avLst/>
          </a:prstGeom>
        </p:spPr>
        <p:txBody>
          <a:bodyPr/>
          <a:lstStyle>
            <a:lvl1pPr defTabSz="391414">
              <a:defRPr sz="4690" spc="234"/>
            </a:lvl1pPr>
          </a:lstStyle>
          <a:p>
            <a:r>
              <a:t>Reduce “wordy” phrases and unnecessary syllables</a:t>
            </a:r>
          </a:p>
        </p:txBody>
      </p:sp>
      <p:pic>
        <p:nvPicPr>
          <p:cNvPr id="2300" name="wave.jpg" descr="wave.jpg"/>
          <p:cNvPicPr>
            <a:picLocks noChangeAspect="1"/>
          </p:cNvPicPr>
          <p:nvPr/>
        </p:nvPicPr>
        <p:blipFill>
          <a:blip r:embed="rId2">
            <a:extLst/>
          </a:blip>
          <a:srcRect l="4728" t="5493" r="7" b="5518"/>
          <a:stretch>
            <a:fillRect/>
          </a:stretch>
        </p:blipFill>
        <p:spPr>
          <a:xfrm flipH="1">
            <a:off x="55816" y="106429"/>
            <a:ext cx="3135048" cy="2070923"/>
          </a:xfrm>
          <a:custGeom>
            <a:avLst/>
            <a:gdLst/>
            <a:ahLst/>
            <a:cxnLst>
              <a:cxn ang="0">
                <a:pos x="wd2" y="hd2"/>
              </a:cxn>
              <a:cxn ang="5400000">
                <a:pos x="wd2" y="hd2"/>
              </a:cxn>
              <a:cxn ang="10800000">
                <a:pos x="wd2" y="hd2"/>
              </a:cxn>
              <a:cxn ang="16200000">
                <a:pos x="wd2" y="hd2"/>
              </a:cxn>
            </a:cxnLst>
            <a:rect l="0" t="0" r="r" b="b"/>
            <a:pathLst>
              <a:path w="21475" h="21580" extrusionOk="0">
                <a:moveTo>
                  <a:pt x="12036" y="8"/>
                </a:moveTo>
                <a:cubicBezTo>
                  <a:pt x="11453" y="36"/>
                  <a:pt x="10900" y="133"/>
                  <a:pt x="10541" y="294"/>
                </a:cubicBezTo>
                <a:cubicBezTo>
                  <a:pt x="9916" y="572"/>
                  <a:pt x="10007" y="575"/>
                  <a:pt x="8964" y="294"/>
                </a:cubicBezTo>
                <a:cubicBezTo>
                  <a:pt x="8314" y="118"/>
                  <a:pt x="7827" y="55"/>
                  <a:pt x="7053" y="50"/>
                </a:cubicBezTo>
                <a:cubicBezTo>
                  <a:pt x="6089" y="43"/>
                  <a:pt x="5988" y="60"/>
                  <a:pt x="5677" y="285"/>
                </a:cubicBezTo>
                <a:cubicBezTo>
                  <a:pt x="5406" y="482"/>
                  <a:pt x="5213" y="534"/>
                  <a:pt x="4671" y="558"/>
                </a:cubicBezTo>
                <a:cubicBezTo>
                  <a:pt x="3327" y="618"/>
                  <a:pt x="2320" y="1251"/>
                  <a:pt x="1558" y="2506"/>
                </a:cubicBezTo>
                <a:cubicBezTo>
                  <a:pt x="1212" y="3077"/>
                  <a:pt x="1062" y="3255"/>
                  <a:pt x="925" y="3255"/>
                </a:cubicBezTo>
                <a:cubicBezTo>
                  <a:pt x="826" y="3255"/>
                  <a:pt x="746" y="3273"/>
                  <a:pt x="746" y="3296"/>
                </a:cubicBezTo>
                <a:cubicBezTo>
                  <a:pt x="746" y="3319"/>
                  <a:pt x="728" y="3405"/>
                  <a:pt x="708" y="3486"/>
                </a:cubicBezTo>
                <a:cubicBezTo>
                  <a:pt x="687" y="3568"/>
                  <a:pt x="723" y="3712"/>
                  <a:pt x="786" y="3809"/>
                </a:cubicBezTo>
                <a:cubicBezTo>
                  <a:pt x="874" y="3942"/>
                  <a:pt x="899" y="4129"/>
                  <a:pt x="887" y="4578"/>
                </a:cubicBezTo>
                <a:cubicBezTo>
                  <a:pt x="863" y="5461"/>
                  <a:pt x="1079" y="5986"/>
                  <a:pt x="1651" y="6435"/>
                </a:cubicBezTo>
                <a:cubicBezTo>
                  <a:pt x="2056" y="6753"/>
                  <a:pt x="2538" y="6918"/>
                  <a:pt x="3065" y="6919"/>
                </a:cubicBezTo>
                <a:cubicBezTo>
                  <a:pt x="4046" y="6921"/>
                  <a:pt x="4580" y="6423"/>
                  <a:pt x="5166" y="4954"/>
                </a:cubicBezTo>
                <a:cubicBezTo>
                  <a:pt x="5349" y="4495"/>
                  <a:pt x="5615" y="3950"/>
                  <a:pt x="5756" y="3743"/>
                </a:cubicBezTo>
                <a:cubicBezTo>
                  <a:pt x="6007" y="3373"/>
                  <a:pt x="6507" y="2969"/>
                  <a:pt x="6525" y="3122"/>
                </a:cubicBezTo>
                <a:cubicBezTo>
                  <a:pt x="6531" y="3165"/>
                  <a:pt x="6538" y="3463"/>
                  <a:pt x="6542" y="3784"/>
                </a:cubicBezTo>
                <a:cubicBezTo>
                  <a:pt x="6548" y="4274"/>
                  <a:pt x="6577" y="4413"/>
                  <a:pt x="6729" y="4644"/>
                </a:cubicBezTo>
                <a:cubicBezTo>
                  <a:pt x="6877" y="4868"/>
                  <a:pt x="6988" y="4930"/>
                  <a:pt x="7319" y="4967"/>
                </a:cubicBezTo>
                <a:cubicBezTo>
                  <a:pt x="7687" y="5007"/>
                  <a:pt x="7737" y="5037"/>
                  <a:pt x="7827" y="5302"/>
                </a:cubicBezTo>
                <a:cubicBezTo>
                  <a:pt x="7983" y="5760"/>
                  <a:pt x="8344" y="5654"/>
                  <a:pt x="8344" y="5149"/>
                </a:cubicBezTo>
                <a:cubicBezTo>
                  <a:pt x="8344" y="4823"/>
                  <a:pt x="8372" y="4791"/>
                  <a:pt x="8964" y="4504"/>
                </a:cubicBezTo>
                <a:lnTo>
                  <a:pt x="9434" y="4276"/>
                </a:lnTo>
                <a:lnTo>
                  <a:pt x="9701" y="4545"/>
                </a:lnTo>
                <a:cubicBezTo>
                  <a:pt x="10100" y="4945"/>
                  <a:pt x="10682" y="5893"/>
                  <a:pt x="10891" y="6481"/>
                </a:cubicBezTo>
                <a:cubicBezTo>
                  <a:pt x="11130" y="7152"/>
                  <a:pt x="11239" y="8296"/>
                  <a:pt x="11188" y="9620"/>
                </a:cubicBezTo>
                <a:cubicBezTo>
                  <a:pt x="11124" y="11265"/>
                  <a:pt x="10863" y="12569"/>
                  <a:pt x="10312" y="14003"/>
                </a:cubicBezTo>
                <a:cubicBezTo>
                  <a:pt x="9925" y="15010"/>
                  <a:pt x="8678" y="16892"/>
                  <a:pt x="7857" y="17709"/>
                </a:cubicBezTo>
                <a:cubicBezTo>
                  <a:pt x="6256" y="19303"/>
                  <a:pt x="4261" y="20451"/>
                  <a:pt x="1719" y="21245"/>
                </a:cubicBezTo>
                <a:lnTo>
                  <a:pt x="645" y="21580"/>
                </a:lnTo>
                <a:lnTo>
                  <a:pt x="10609" y="21563"/>
                </a:lnTo>
                <a:lnTo>
                  <a:pt x="20572" y="21543"/>
                </a:lnTo>
                <a:lnTo>
                  <a:pt x="20787" y="20554"/>
                </a:lnTo>
                <a:cubicBezTo>
                  <a:pt x="21083" y="19198"/>
                  <a:pt x="21262" y="17795"/>
                  <a:pt x="21317" y="16369"/>
                </a:cubicBezTo>
                <a:cubicBezTo>
                  <a:pt x="21343" y="15709"/>
                  <a:pt x="21389" y="15145"/>
                  <a:pt x="21420" y="15116"/>
                </a:cubicBezTo>
                <a:cubicBezTo>
                  <a:pt x="21461" y="15078"/>
                  <a:pt x="21477" y="14663"/>
                  <a:pt x="21475" y="14252"/>
                </a:cubicBezTo>
                <a:cubicBezTo>
                  <a:pt x="21472" y="13840"/>
                  <a:pt x="21450" y="13430"/>
                  <a:pt x="21409" y="13391"/>
                </a:cubicBezTo>
                <a:cubicBezTo>
                  <a:pt x="21372" y="13357"/>
                  <a:pt x="21341" y="13108"/>
                  <a:pt x="21341" y="12841"/>
                </a:cubicBezTo>
                <a:cubicBezTo>
                  <a:pt x="21341" y="12574"/>
                  <a:pt x="21295" y="11926"/>
                  <a:pt x="21235" y="11398"/>
                </a:cubicBezTo>
                <a:cubicBezTo>
                  <a:pt x="20846" y="7943"/>
                  <a:pt x="19760" y="5074"/>
                  <a:pt x="18095" y="3106"/>
                </a:cubicBezTo>
                <a:cubicBezTo>
                  <a:pt x="16728" y="1488"/>
                  <a:pt x="15346" y="555"/>
                  <a:pt x="13705" y="140"/>
                </a:cubicBezTo>
                <a:cubicBezTo>
                  <a:pt x="13230" y="21"/>
                  <a:pt x="12619" y="-20"/>
                  <a:pt x="12036" y="8"/>
                </a:cubicBezTo>
                <a:close/>
                <a:moveTo>
                  <a:pt x="5848" y="4495"/>
                </a:moveTo>
                <a:cubicBezTo>
                  <a:pt x="5817" y="4501"/>
                  <a:pt x="5787" y="4519"/>
                  <a:pt x="5764" y="4553"/>
                </a:cubicBezTo>
                <a:cubicBezTo>
                  <a:pt x="5725" y="4612"/>
                  <a:pt x="5716" y="4713"/>
                  <a:pt x="5742" y="4777"/>
                </a:cubicBezTo>
                <a:cubicBezTo>
                  <a:pt x="5802" y="4922"/>
                  <a:pt x="5990" y="4877"/>
                  <a:pt x="6028" y="4706"/>
                </a:cubicBezTo>
                <a:cubicBezTo>
                  <a:pt x="6055" y="4581"/>
                  <a:pt x="5944" y="4479"/>
                  <a:pt x="5848" y="4495"/>
                </a:cubicBezTo>
                <a:close/>
                <a:moveTo>
                  <a:pt x="216" y="4578"/>
                </a:moveTo>
                <a:cubicBezTo>
                  <a:pt x="133" y="4578"/>
                  <a:pt x="74" y="4645"/>
                  <a:pt x="74" y="4739"/>
                </a:cubicBezTo>
                <a:cubicBezTo>
                  <a:pt x="74" y="4834"/>
                  <a:pt x="119" y="4883"/>
                  <a:pt x="186" y="4863"/>
                </a:cubicBezTo>
                <a:cubicBezTo>
                  <a:pt x="354" y="4814"/>
                  <a:pt x="379" y="4578"/>
                  <a:pt x="216" y="4578"/>
                </a:cubicBezTo>
                <a:close/>
                <a:moveTo>
                  <a:pt x="9266" y="4901"/>
                </a:moveTo>
                <a:cubicBezTo>
                  <a:pt x="9203" y="4909"/>
                  <a:pt x="9139" y="4940"/>
                  <a:pt x="9078" y="4992"/>
                </a:cubicBezTo>
                <a:cubicBezTo>
                  <a:pt x="8855" y="5181"/>
                  <a:pt x="8793" y="5778"/>
                  <a:pt x="8969" y="6046"/>
                </a:cubicBezTo>
                <a:cubicBezTo>
                  <a:pt x="9043" y="6158"/>
                  <a:pt x="9165" y="6207"/>
                  <a:pt x="9323" y="6187"/>
                </a:cubicBezTo>
                <a:cubicBezTo>
                  <a:pt x="9632" y="6147"/>
                  <a:pt x="9799" y="5764"/>
                  <a:pt x="9698" y="5327"/>
                </a:cubicBezTo>
                <a:cubicBezTo>
                  <a:pt x="9631" y="5038"/>
                  <a:pt x="9454" y="4875"/>
                  <a:pt x="9266" y="4901"/>
                </a:cubicBezTo>
                <a:close/>
                <a:moveTo>
                  <a:pt x="365" y="5699"/>
                </a:moveTo>
                <a:cubicBezTo>
                  <a:pt x="36" y="5699"/>
                  <a:pt x="-123" y="6301"/>
                  <a:pt x="112" y="6658"/>
                </a:cubicBezTo>
                <a:cubicBezTo>
                  <a:pt x="170" y="6746"/>
                  <a:pt x="289" y="6820"/>
                  <a:pt x="376" y="6820"/>
                </a:cubicBezTo>
                <a:cubicBezTo>
                  <a:pt x="587" y="6820"/>
                  <a:pt x="746" y="6562"/>
                  <a:pt x="746" y="6220"/>
                </a:cubicBezTo>
                <a:cubicBezTo>
                  <a:pt x="746" y="5853"/>
                  <a:pt x="632" y="5699"/>
                  <a:pt x="365" y="5699"/>
                </a:cubicBezTo>
                <a:close/>
                <a:moveTo>
                  <a:pt x="6313" y="6356"/>
                </a:moveTo>
                <a:cubicBezTo>
                  <a:pt x="6260" y="6365"/>
                  <a:pt x="6202" y="6396"/>
                  <a:pt x="6142" y="6456"/>
                </a:cubicBezTo>
                <a:cubicBezTo>
                  <a:pt x="5941" y="6656"/>
                  <a:pt x="5931" y="6962"/>
                  <a:pt x="6120" y="7163"/>
                </a:cubicBezTo>
                <a:cubicBezTo>
                  <a:pt x="6329" y="7385"/>
                  <a:pt x="6543" y="7231"/>
                  <a:pt x="6569" y="6840"/>
                </a:cubicBezTo>
                <a:cubicBezTo>
                  <a:pt x="6590" y="6520"/>
                  <a:pt x="6474" y="6331"/>
                  <a:pt x="6313" y="6356"/>
                </a:cubicBezTo>
                <a:close/>
              </a:path>
            </a:pathLst>
          </a:custGeom>
          <a:ln w="12700">
            <a:miter lim="400000"/>
          </a:ln>
          <a:effectLst>
            <a:outerShdw blurRad="190500" dist="8455" dir="5400000" rotWithShape="0">
              <a:srgbClr val="000000"/>
            </a:outerShdw>
          </a:effectLst>
        </p:spPr>
      </p:pic>
      <p:sp>
        <p:nvSpPr>
          <p:cNvPr id="2301" name="4"/>
          <p:cNvSpPr txBox="1"/>
          <p:nvPr/>
        </p:nvSpPr>
        <p:spPr>
          <a:xfrm>
            <a:off x="671629" y="759245"/>
            <a:ext cx="492863" cy="10290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ormAutofit fontScale="92500"/>
          </a:bodyPr>
          <a:lstStyle>
            <a:lvl1pPr>
              <a:defRPr sz="6800" b="1" spc="0">
                <a:latin typeface="Helvetica Neue"/>
                <a:ea typeface="Helvetica Neue"/>
                <a:cs typeface="Helvetica Neue"/>
                <a:sym typeface="Helvetica Neue"/>
              </a:defRPr>
            </a:lvl1pPr>
          </a:lstStyle>
          <a:p>
            <a:r>
              <a:t>4</a:t>
            </a:r>
          </a:p>
        </p:txBody>
      </p:sp>
    </p:spTree>
  </p:cSld>
  <p:clrMapOvr>
    <a:masterClrMapping/>
  </p:clrMapOvr>
  <p:transition spd="med"/>
</p:sld>
</file>

<file path=ppt/theme/theme1.xml><?xml version="1.0" encoding="utf-8"?>
<a:theme xmlns:a="http://schemas.openxmlformats.org/drawingml/2006/main" name="White">
  <a:themeElements>
    <a:clrScheme name="White">
      <a:dk1>
        <a:srgbClr val="53585F"/>
      </a:dk1>
      <a:lt1>
        <a:srgbClr val="5F3E0C"/>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Thin"/>
        <a:ea typeface="Helvetica Neue Thin"/>
        <a:cs typeface="Helvetica Neue Thin"/>
      </a:majorFont>
      <a:minorFont>
        <a:latin typeface="Helvetica Neue Thin"/>
        <a:ea typeface="Helvetica Neue Thin"/>
        <a:cs typeface="Helvetica Neue Thin"/>
      </a:minorFont>
    </a:fontScheme>
    <a:fmtScheme name="White">
      <a:fillStyleLst>
        <a:solidFill>
          <a:schemeClr val="phClr"/>
        </a:solidFill>
        <a:solidFill>
          <a:schemeClr val="phClr"/>
        </a:solidFill>
        <a:solidFill>
          <a:schemeClr val="phClr"/>
        </a:solidFill>
      </a:fillStyleLst>
      <a:lnStyleLst>
        <a:ln w="9525" cap="flat" cmpd="sng" algn="ctr">
          <a:solidFill>
            <a:schemeClr val="phClr">
              <a:shade val="95000"/>
              <a:satMod val="104999"/>
            </a:schemeClr>
          </a:solidFill>
          <a:prstDash val="solid"/>
        </a:ln>
        <a:ln w="9525" cap="flat" cmpd="sng" algn="ctr">
          <a:solidFill>
            <a:schemeClr val="phClr">
              <a:shade val="95000"/>
              <a:satMod val="104999"/>
            </a:schemeClr>
          </a:solidFill>
          <a:prstDash val="solid"/>
        </a:ln>
        <a:ln w="9525" cap="flat" cmpd="sng" algn="ctr">
          <a:solidFill>
            <a:schemeClr val="phClr">
              <a:shade val="95000"/>
              <a:satMod val="104999"/>
            </a:scheme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DD0E2"/>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584200" rtl="0" fontAlgn="auto" latinLnBrk="0" hangingPunct="0">
          <a:lnSpc>
            <a:spcPct val="110000"/>
          </a:lnSpc>
          <a:spcBef>
            <a:spcPts val="2600"/>
          </a:spcBef>
          <a:spcAft>
            <a:spcPts val="0"/>
          </a:spcAft>
          <a:buClrTx/>
          <a:buSzTx/>
          <a:buFontTx/>
          <a:buNone/>
          <a:tabLst/>
          <a:defRPr kumimoji="0" sz="2600" b="0" i="0" u="none" strike="noStrike" cap="none" spc="0" normalizeH="0" baseline="0">
            <a:ln>
              <a:noFill/>
            </a:ln>
            <a:solidFill>
              <a:srgbClr val="FFFFFF"/>
            </a:solidFill>
            <a:effectLst/>
            <a:uFillTx/>
            <a:latin typeface="Helvetica Neue Light"/>
            <a:ea typeface="Helvetica Neue Light"/>
            <a:cs typeface="Helvetica Neue Light"/>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DD0E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normAutofit/>
      </a:bodyPr>
      <a:lstStyle>
        <a:defPPr marL="0" marR="0" indent="0" algn="ctr" defTabSz="584200" rtl="0" fontAlgn="auto" latinLnBrk="0" hangingPunct="0">
          <a:lnSpc>
            <a:spcPct val="110000"/>
          </a:lnSpc>
          <a:spcBef>
            <a:spcPts val="2600"/>
          </a:spcBef>
          <a:spcAft>
            <a:spcPts val="0"/>
          </a:spcAft>
          <a:buClrTx/>
          <a:buSzTx/>
          <a:buFontTx/>
          <a:buNone/>
          <a:tabLst/>
          <a:defRPr kumimoji="0" sz="2600" b="0" i="0" u="none" strike="noStrike" cap="none" spc="0" normalizeH="0" baseline="0">
            <a:ln>
              <a:noFill/>
            </a:ln>
            <a:solidFill>
              <a:srgbClr val="53585F"/>
            </a:solidFill>
            <a:effectLst/>
            <a:uFillTx/>
            <a:latin typeface="Helvetica Neue Light"/>
            <a:ea typeface="Helvetica Neue Light"/>
            <a:cs typeface="Helvetica Neue Light"/>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Thin"/>
        <a:ea typeface="Helvetica Neue Thin"/>
        <a:cs typeface="Helvetica Neue Thin"/>
      </a:majorFont>
      <a:minorFont>
        <a:latin typeface="Helvetica Neue Thin"/>
        <a:ea typeface="Helvetica Neue Thin"/>
        <a:cs typeface="Helvetica Neue Thin"/>
      </a:minorFont>
    </a:fontScheme>
    <a:fmtScheme name="White">
      <a:fillStyleLst>
        <a:solidFill>
          <a:schemeClr val="phClr"/>
        </a:solidFill>
        <a:solidFill>
          <a:schemeClr val="phClr"/>
        </a:solidFill>
        <a:solidFill>
          <a:schemeClr val="phClr"/>
        </a:solidFill>
      </a:fillStyleLst>
      <a:lnStyleLst>
        <a:ln w="9525" cap="flat" cmpd="sng" algn="ctr">
          <a:solidFill>
            <a:schemeClr val="phClr">
              <a:shade val="95000"/>
              <a:satMod val="104999"/>
            </a:schemeClr>
          </a:solidFill>
          <a:prstDash val="solid"/>
        </a:ln>
        <a:ln w="9525" cap="flat" cmpd="sng" algn="ctr">
          <a:solidFill>
            <a:schemeClr val="phClr">
              <a:shade val="95000"/>
              <a:satMod val="104999"/>
            </a:schemeClr>
          </a:solidFill>
          <a:prstDash val="solid"/>
        </a:ln>
        <a:ln w="9525" cap="flat" cmpd="sng" algn="ctr">
          <a:solidFill>
            <a:schemeClr val="phClr">
              <a:shade val="95000"/>
              <a:satMod val="104999"/>
            </a:scheme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DD0E2"/>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584200" rtl="0" fontAlgn="auto" latinLnBrk="0" hangingPunct="0">
          <a:lnSpc>
            <a:spcPct val="110000"/>
          </a:lnSpc>
          <a:spcBef>
            <a:spcPts val="2600"/>
          </a:spcBef>
          <a:spcAft>
            <a:spcPts val="0"/>
          </a:spcAft>
          <a:buClrTx/>
          <a:buSzTx/>
          <a:buFontTx/>
          <a:buNone/>
          <a:tabLst/>
          <a:defRPr kumimoji="0" sz="2600" b="0" i="0" u="none" strike="noStrike" cap="none" spc="0" normalizeH="0" baseline="0">
            <a:ln>
              <a:noFill/>
            </a:ln>
            <a:solidFill>
              <a:srgbClr val="FFFFFF"/>
            </a:solidFill>
            <a:effectLst/>
            <a:uFillTx/>
            <a:latin typeface="Helvetica Neue Light"/>
            <a:ea typeface="Helvetica Neue Light"/>
            <a:cs typeface="Helvetica Neue Light"/>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DD0E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normAutofit/>
      </a:bodyPr>
      <a:lstStyle>
        <a:defPPr marL="0" marR="0" indent="0" algn="ctr" defTabSz="584200" rtl="0" fontAlgn="auto" latinLnBrk="0" hangingPunct="0">
          <a:lnSpc>
            <a:spcPct val="110000"/>
          </a:lnSpc>
          <a:spcBef>
            <a:spcPts val="2600"/>
          </a:spcBef>
          <a:spcAft>
            <a:spcPts val="0"/>
          </a:spcAft>
          <a:buClrTx/>
          <a:buSzTx/>
          <a:buFontTx/>
          <a:buNone/>
          <a:tabLst/>
          <a:defRPr kumimoji="0" sz="2600" b="0" i="0" u="none" strike="noStrike" cap="none" spc="0" normalizeH="0" baseline="0">
            <a:ln>
              <a:noFill/>
            </a:ln>
            <a:solidFill>
              <a:srgbClr val="53585F"/>
            </a:solidFill>
            <a:effectLst/>
            <a:uFillTx/>
            <a:latin typeface="Helvetica Neue Light"/>
            <a:ea typeface="Helvetica Neue Light"/>
            <a:cs typeface="Helvetica Neue Light"/>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642</TotalTime>
  <Words>2199</Words>
  <Application>Microsoft Macintosh PowerPoint</Application>
  <PresentationFormat>Custom</PresentationFormat>
  <Paragraphs>220</Paragraphs>
  <Slides>38</Slides>
  <Notes>0</Notes>
  <HiddenSlides>0</HiddenSlides>
  <MMClips>0</MMClips>
  <ScaleCrop>false</ScaleCrop>
  <HeadingPairs>
    <vt:vector size="6" baseType="variant">
      <vt:variant>
        <vt:lpstr>Fonts Used</vt:lpstr>
      </vt:variant>
      <vt:variant>
        <vt:i4>26</vt:i4>
      </vt:variant>
      <vt:variant>
        <vt:lpstr>Theme</vt:lpstr>
      </vt:variant>
      <vt:variant>
        <vt:i4>1</vt:i4>
      </vt:variant>
      <vt:variant>
        <vt:lpstr>Slide Titles</vt:lpstr>
      </vt:variant>
      <vt:variant>
        <vt:i4>38</vt:i4>
      </vt:variant>
    </vt:vector>
  </HeadingPairs>
  <TitlesOfParts>
    <vt:vector size="65" baseType="lpstr">
      <vt:lpstr>Alex Brush</vt:lpstr>
      <vt:lpstr>Avenir Book</vt:lpstr>
      <vt:lpstr>Avenir Light</vt:lpstr>
      <vt:lpstr>Avenir Medium</vt:lpstr>
      <vt:lpstr>Avenir Next</vt:lpstr>
      <vt:lpstr>Avenir Next Condensed</vt:lpstr>
      <vt:lpstr>Avenir Next Condensed Demi Bold</vt:lpstr>
      <vt:lpstr>Avenir Next Demi Bold</vt:lpstr>
      <vt:lpstr>Avenir Next Heavy</vt:lpstr>
      <vt:lpstr>Avenir Next Medium</vt:lpstr>
      <vt:lpstr>Avenir Next Ultra Light</vt:lpstr>
      <vt:lpstr>DIN Alternate</vt:lpstr>
      <vt:lpstr>DIN Condensed</vt:lpstr>
      <vt:lpstr>Gill Sans</vt:lpstr>
      <vt:lpstr>Helvetica</vt:lpstr>
      <vt:lpstr>Helvetica Light</vt:lpstr>
      <vt:lpstr>Helvetica Neue</vt:lpstr>
      <vt:lpstr>Helvetica Neue Bold Condensed</vt:lpstr>
      <vt:lpstr>Helvetica Neue Light</vt:lpstr>
      <vt:lpstr>Helvetica Neue Medium</vt:lpstr>
      <vt:lpstr>Helvetica Neue Thin</vt:lpstr>
      <vt:lpstr>Helvetica Neue UltraLight</vt:lpstr>
      <vt:lpstr>Lucida Grande</vt:lpstr>
      <vt:lpstr>Seravek</vt:lpstr>
      <vt:lpstr>Times New Roman</vt:lpstr>
      <vt:lpstr>Verdana</vt:lpstr>
      <vt:lpstr>White</vt:lpstr>
      <vt:lpstr>chapter 4: Revising is the Soul of Puts THE Soul in Writing</vt:lpstr>
      <vt:lpstr>PowerPoint Presentation</vt:lpstr>
      <vt:lpstr>PowerPoint Presentation</vt:lpstr>
      <vt:lpstr>Types of Editing (Allen, 2016)</vt:lpstr>
      <vt:lpstr>PowerPoint Presentation</vt:lpstr>
      <vt:lpstr>Scrutinize your ethics</vt:lpstr>
      <vt:lpstr>Rewrite to be verbs as active</vt:lpstr>
      <vt:lpstr>Break up extra-long sentences and paragraphs, including quotations</vt:lpstr>
      <vt:lpstr>Reduce “wordy” phrases and unnecessary syllables</vt:lpstr>
      <vt:lpstr>Reduce prepositional phrases</vt:lpstr>
      <vt:lpstr>Revise problem uses of it, this, that, and there</vt:lpstr>
      <vt:lpstr>Reduce non-informative adjectives and adverbs</vt:lpstr>
      <vt:lpstr>Look for jargon words and explain them</vt:lpstr>
      <vt:lpstr>Find more places for examples, quotations, and metaphors</vt:lpstr>
      <vt:lpstr>Scrutinize every transition and signpost</vt:lpstr>
      <vt:lpstr>Look for dead metaphors, and either reanimate or bury them</vt:lpstr>
      <vt:lpstr>Proofread quotations for readability and necessity</vt:lpstr>
      <vt:lpstr>Ensure key terms are consistent, and avoid strange acronyms</vt:lpstr>
      <vt:lpstr>Revise for voice, pacing, and variation</vt:lpstr>
      <vt:lpstr>Qualify generalizations, but not by qualifying the verbs</vt:lpstr>
      <vt:lpstr>Manually run the grammar and spelling check</vt:lpstr>
      <vt:lpstr>Run a plagiarism checker</vt:lpstr>
      <vt:lpstr>Ensure numbers are used correctly</vt:lpstr>
      <vt:lpstr>Assign numbers to figures and tables</vt:lpstr>
      <vt:lpstr>Check that all references in the text are in the bibliography and vice versa</vt:lpstr>
      <vt:lpstr>Double-check formatting and reference style</vt:lpstr>
      <vt:lpstr>Options for Revising Help</vt:lpstr>
      <vt:lpstr>Line By Line Activity</vt:lpstr>
      <vt:lpstr>EXAMPLE</vt:lpstr>
      <vt:lpstr>What’s Different?</vt:lpstr>
      <vt:lpstr>What’s Different?</vt:lpstr>
      <vt:lpstr>What’s Different?</vt:lpstr>
      <vt:lpstr>What’s Different?</vt:lpstr>
      <vt:lpstr>What’s Different?</vt:lpstr>
      <vt:lpstr>What’s Different?</vt:lpstr>
      <vt:lpstr>What’s Different?</vt:lpstr>
      <vt:lpstr>What’s Different?</vt:lpstr>
      <vt:lpstr>What’s Different?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Revising is the Soul of Puts THE Soul in Writing</dc:title>
  <cp:lastModifiedBy>Weaver-Hightower, Marcus</cp:lastModifiedBy>
  <cp:revision>4</cp:revision>
  <dcterms:modified xsi:type="dcterms:W3CDTF">2018-09-30T16:07:46Z</dcterms:modified>
</cp:coreProperties>
</file>