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317" r:id="rId2"/>
    <p:sldId id="318" r:id="rId3"/>
    <p:sldId id="319" r:id="rId4"/>
    <p:sldId id="335" r:id="rId5"/>
    <p:sldId id="320" r:id="rId6"/>
    <p:sldId id="321" r:id="rId7"/>
    <p:sldId id="322" r:id="rId8"/>
    <p:sldId id="323" r:id="rId9"/>
    <p:sldId id="324" r:id="rId10"/>
    <p:sldId id="325" r:id="rId11"/>
    <p:sldId id="326" r:id="rId12"/>
    <p:sldId id="334" r:id="rId13"/>
    <p:sldId id="327" r:id="rId14"/>
    <p:sldId id="328" r:id="rId15"/>
    <p:sldId id="329" r:id="rId16"/>
    <p:sldId id="332" r:id="rId17"/>
    <p:sldId id="330" r:id="rId18"/>
    <p:sldId id="333" r:id="rId19"/>
    <p:sldId id="331" r:id="rId20"/>
    <p:sldId id="315" r:id="rId2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00"/>
    <a:srgbClr val="00FA00"/>
    <a:srgbClr val="F095EB"/>
    <a:srgbClr val="00FDFF"/>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6"/>
    <p:restoredTop sz="94643"/>
  </p:normalViewPr>
  <p:slideViewPr>
    <p:cSldViewPr snapToGrid="0" snapToObjects="1">
      <p:cViewPr varScale="1">
        <p:scale>
          <a:sx n="68" d="100"/>
          <a:sy n="68" d="100"/>
        </p:scale>
        <p:origin x="1428" y="7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E8FEDD-2B08-6546-B797-27F77365154B}"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894080B6-958C-E343-AA73-F74F03008B04}">
      <dgm:prSet phldrT="[Text]"/>
      <dgm:spPr/>
      <dgm:t>
        <a:bodyPr/>
        <a:lstStyle/>
        <a:p>
          <a:r>
            <a:rPr lang="en-US" dirty="0">
              <a:latin typeface="+mj-lt"/>
            </a:rPr>
            <a:t>Casting Director</a:t>
          </a:r>
        </a:p>
      </dgm:t>
    </dgm:pt>
    <dgm:pt modelId="{56987EC0-4E5D-6A4B-8DB6-189C7FF0568C}" type="parTrans" cxnId="{E7829613-EFB7-0F4A-A1BA-55FDFF4E1747}">
      <dgm:prSet/>
      <dgm:spPr/>
      <dgm:t>
        <a:bodyPr/>
        <a:lstStyle/>
        <a:p>
          <a:endParaRPr lang="en-US"/>
        </a:p>
      </dgm:t>
    </dgm:pt>
    <dgm:pt modelId="{140937F0-ED7C-E048-A879-10BA1B113769}" type="sibTrans" cxnId="{E7829613-EFB7-0F4A-A1BA-55FDFF4E1747}">
      <dgm:prSet/>
      <dgm:spPr/>
      <dgm:t>
        <a:bodyPr/>
        <a:lstStyle/>
        <a:p>
          <a:endParaRPr lang="en-US"/>
        </a:p>
      </dgm:t>
    </dgm:pt>
    <dgm:pt modelId="{8BB1C956-1D90-1842-8A85-06B82A6A223F}">
      <dgm:prSet phldrT="[Text]"/>
      <dgm:spPr/>
      <dgm:t>
        <a:bodyPr/>
        <a:lstStyle/>
        <a:p>
          <a:r>
            <a:rPr lang="en-US" dirty="0">
              <a:latin typeface="+mj-lt"/>
            </a:rPr>
            <a:t>Local Casting Director</a:t>
          </a:r>
        </a:p>
      </dgm:t>
    </dgm:pt>
    <dgm:pt modelId="{086D249A-7EED-3A4A-A463-FC32BF1F778B}" type="parTrans" cxnId="{10DFFA2B-63D0-6D43-80FD-B1C72A6BCC4B}">
      <dgm:prSet/>
      <dgm:spPr/>
      <dgm:t>
        <a:bodyPr/>
        <a:lstStyle/>
        <a:p>
          <a:endParaRPr lang="en-US"/>
        </a:p>
      </dgm:t>
    </dgm:pt>
    <dgm:pt modelId="{2AACB2C7-EA5B-E942-BAA8-8A9D3C0417E0}" type="sibTrans" cxnId="{10DFFA2B-63D0-6D43-80FD-B1C72A6BCC4B}">
      <dgm:prSet/>
      <dgm:spPr/>
      <dgm:t>
        <a:bodyPr/>
        <a:lstStyle/>
        <a:p>
          <a:endParaRPr lang="en-US"/>
        </a:p>
      </dgm:t>
    </dgm:pt>
    <dgm:pt modelId="{FA7B004B-F038-0E45-8469-5F5944D289DB}">
      <dgm:prSet phldrT="[Text]"/>
      <dgm:spPr/>
      <dgm:t>
        <a:bodyPr/>
        <a:lstStyle/>
        <a:p>
          <a:r>
            <a:rPr lang="en-US" dirty="0">
              <a:latin typeface="+mj-lt"/>
            </a:rPr>
            <a:t>Extras Casting Coordinator</a:t>
          </a:r>
        </a:p>
      </dgm:t>
    </dgm:pt>
    <dgm:pt modelId="{C931BC55-714F-0549-A39F-B312DD029121}" type="parTrans" cxnId="{93BDA334-F81A-154A-BC5C-0CCAB3B9E9C7}">
      <dgm:prSet/>
      <dgm:spPr/>
      <dgm:t>
        <a:bodyPr/>
        <a:lstStyle/>
        <a:p>
          <a:endParaRPr lang="en-US"/>
        </a:p>
      </dgm:t>
    </dgm:pt>
    <dgm:pt modelId="{5E50A353-7AA9-2F48-B87D-9B32EAB55608}" type="sibTrans" cxnId="{93BDA334-F81A-154A-BC5C-0CCAB3B9E9C7}">
      <dgm:prSet/>
      <dgm:spPr/>
      <dgm:t>
        <a:bodyPr/>
        <a:lstStyle/>
        <a:p>
          <a:endParaRPr lang="en-US"/>
        </a:p>
      </dgm:t>
    </dgm:pt>
    <dgm:pt modelId="{0344BEF3-DA88-F241-9755-B7151F8D7112}">
      <dgm:prSet phldrT="[Text]"/>
      <dgm:spPr/>
      <dgm:t>
        <a:bodyPr/>
        <a:lstStyle/>
        <a:p>
          <a:r>
            <a:rPr lang="en-US" dirty="0">
              <a:latin typeface="+mj-lt"/>
            </a:rPr>
            <a:t>Casting Assistants</a:t>
          </a:r>
        </a:p>
      </dgm:t>
    </dgm:pt>
    <dgm:pt modelId="{0C0F203B-FA4D-704F-85FB-79C5E3239015}" type="parTrans" cxnId="{92523F94-D4D6-B14C-B19E-8A5D093BF442}">
      <dgm:prSet/>
      <dgm:spPr/>
      <dgm:t>
        <a:bodyPr/>
        <a:lstStyle/>
        <a:p>
          <a:endParaRPr lang="en-US"/>
        </a:p>
      </dgm:t>
    </dgm:pt>
    <dgm:pt modelId="{20370590-BA7A-5546-BE05-7B9CA8F0970A}" type="sibTrans" cxnId="{92523F94-D4D6-B14C-B19E-8A5D093BF442}">
      <dgm:prSet/>
      <dgm:spPr/>
      <dgm:t>
        <a:bodyPr/>
        <a:lstStyle/>
        <a:p>
          <a:endParaRPr lang="en-US"/>
        </a:p>
      </dgm:t>
    </dgm:pt>
    <dgm:pt modelId="{CB38F9DB-FF12-8143-BCFF-7C21146EDB24}">
      <dgm:prSet phldrT="[Text]"/>
      <dgm:spPr/>
      <dgm:t>
        <a:bodyPr/>
        <a:lstStyle/>
        <a:p>
          <a:r>
            <a:rPr lang="en-US" dirty="0">
              <a:latin typeface="+mj-lt"/>
            </a:rPr>
            <a:t>Assistants</a:t>
          </a:r>
        </a:p>
      </dgm:t>
    </dgm:pt>
    <dgm:pt modelId="{D1D510F1-8334-7F45-B738-3313E4EB7243}" type="parTrans" cxnId="{F0AB3A71-1E40-1446-8656-31C362DF15C8}">
      <dgm:prSet/>
      <dgm:spPr/>
      <dgm:t>
        <a:bodyPr/>
        <a:lstStyle/>
        <a:p>
          <a:endParaRPr lang="en-US"/>
        </a:p>
      </dgm:t>
    </dgm:pt>
    <dgm:pt modelId="{F5858840-CCE7-3B40-84AE-9C6C116800C9}" type="sibTrans" cxnId="{F0AB3A71-1E40-1446-8656-31C362DF15C8}">
      <dgm:prSet/>
      <dgm:spPr/>
      <dgm:t>
        <a:bodyPr/>
        <a:lstStyle/>
        <a:p>
          <a:endParaRPr lang="en-US"/>
        </a:p>
      </dgm:t>
    </dgm:pt>
    <dgm:pt modelId="{BE6E678A-D4B2-2A4C-B512-1C0503421F70}">
      <dgm:prSet phldrT="[Text]"/>
      <dgm:spPr/>
      <dgm:t>
        <a:bodyPr/>
        <a:lstStyle/>
        <a:p>
          <a:r>
            <a:rPr lang="en-US" dirty="0">
              <a:latin typeface="+mj-lt"/>
            </a:rPr>
            <a:t>Assistants</a:t>
          </a:r>
        </a:p>
      </dgm:t>
    </dgm:pt>
    <dgm:pt modelId="{17BC4B0A-00DA-F246-A0EC-2EDEDAC34963}" type="parTrans" cxnId="{D35670C8-D006-9748-BAC8-77EC390BA129}">
      <dgm:prSet/>
      <dgm:spPr/>
      <dgm:t>
        <a:bodyPr/>
        <a:lstStyle/>
        <a:p>
          <a:endParaRPr lang="en-US"/>
        </a:p>
      </dgm:t>
    </dgm:pt>
    <dgm:pt modelId="{558E2137-4617-504E-B7B3-3CFF69D560AB}" type="sibTrans" cxnId="{D35670C8-D006-9748-BAC8-77EC390BA129}">
      <dgm:prSet/>
      <dgm:spPr/>
      <dgm:t>
        <a:bodyPr/>
        <a:lstStyle/>
        <a:p>
          <a:endParaRPr lang="en-US"/>
        </a:p>
      </dgm:t>
    </dgm:pt>
    <dgm:pt modelId="{9E6E7111-783A-6F48-B90A-EDD237555E0A}" type="pres">
      <dgm:prSet presAssocID="{55E8FEDD-2B08-6546-B797-27F77365154B}" presName="hierChild1" presStyleCnt="0">
        <dgm:presLayoutVars>
          <dgm:orgChart val="1"/>
          <dgm:chPref val="1"/>
          <dgm:dir/>
          <dgm:animOne val="branch"/>
          <dgm:animLvl val="lvl"/>
          <dgm:resizeHandles/>
        </dgm:presLayoutVars>
      </dgm:prSet>
      <dgm:spPr/>
    </dgm:pt>
    <dgm:pt modelId="{9DC61A52-5762-2547-978C-A8425FBDE1F4}" type="pres">
      <dgm:prSet presAssocID="{894080B6-958C-E343-AA73-F74F03008B04}" presName="hierRoot1" presStyleCnt="0">
        <dgm:presLayoutVars>
          <dgm:hierBranch val="init"/>
        </dgm:presLayoutVars>
      </dgm:prSet>
      <dgm:spPr/>
    </dgm:pt>
    <dgm:pt modelId="{5A3F2A7D-10E8-7048-91D0-371CC6E99829}" type="pres">
      <dgm:prSet presAssocID="{894080B6-958C-E343-AA73-F74F03008B04}" presName="rootComposite1" presStyleCnt="0"/>
      <dgm:spPr/>
    </dgm:pt>
    <dgm:pt modelId="{86094CE9-65EC-B340-A635-95BA94C750FB}" type="pres">
      <dgm:prSet presAssocID="{894080B6-958C-E343-AA73-F74F03008B04}" presName="rootText1" presStyleLbl="node0" presStyleIdx="0" presStyleCnt="1">
        <dgm:presLayoutVars>
          <dgm:chPref val="3"/>
        </dgm:presLayoutVars>
      </dgm:prSet>
      <dgm:spPr/>
    </dgm:pt>
    <dgm:pt modelId="{0D80AB31-9C8C-FF4D-88CA-D4DE96C08838}" type="pres">
      <dgm:prSet presAssocID="{894080B6-958C-E343-AA73-F74F03008B04}" presName="rootConnector1" presStyleLbl="node1" presStyleIdx="0" presStyleCnt="0"/>
      <dgm:spPr/>
    </dgm:pt>
    <dgm:pt modelId="{7FAFE80A-3542-8143-B569-649AF1FFAF68}" type="pres">
      <dgm:prSet presAssocID="{894080B6-958C-E343-AA73-F74F03008B04}" presName="hierChild2" presStyleCnt="0"/>
      <dgm:spPr/>
    </dgm:pt>
    <dgm:pt modelId="{BF2EB2FF-238D-6446-A9EA-B601DABAFD6D}" type="pres">
      <dgm:prSet presAssocID="{0C0F203B-FA4D-704F-85FB-79C5E3239015}" presName="Name37" presStyleLbl="parChTrans1D2" presStyleIdx="0" presStyleCnt="3"/>
      <dgm:spPr/>
    </dgm:pt>
    <dgm:pt modelId="{78636ADC-C6E4-6346-AA69-FE0DE8BDC9CF}" type="pres">
      <dgm:prSet presAssocID="{0344BEF3-DA88-F241-9755-B7151F8D7112}" presName="hierRoot2" presStyleCnt="0">
        <dgm:presLayoutVars>
          <dgm:hierBranch val="init"/>
        </dgm:presLayoutVars>
      </dgm:prSet>
      <dgm:spPr/>
    </dgm:pt>
    <dgm:pt modelId="{FD381B3C-DEBA-4044-9871-2DA0F6E2A304}" type="pres">
      <dgm:prSet presAssocID="{0344BEF3-DA88-F241-9755-B7151F8D7112}" presName="rootComposite" presStyleCnt="0"/>
      <dgm:spPr/>
    </dgm:pt>
    <dgm:pt modelId="{4597D95E-A628-CC42-BD12-5AACDB5DFB9C}" type="pres">
      <dgm:prSet presAssocID="{0344BEF3-DA88-F241-9755-B7151F8D7112}" presName="rootText" presStyleLbl="node2" presStyleIdx="0" presStyleCnt="3">
        <dgm:presLayoutVars>
          <dgm:chPref val="3"/>
        </dgm:presLayoutVars>
      </dgm:prSet>
      <dgm:spPr/>
    </dgm:pt>
    <dgm:pt modelId="{8EB7C840-98A5-8346-B7E0-E04E14633817}" type="pres">
      <dgm:prSet presAssocID="{0344BEF3-DA88-F241-9755-B7151F8D7112}" presName="rootConnector" presStyleLbl="node2" presStyleIdx="0" presStyleCnt="3"/>
      <dgm:spPr/>
    </dgm:pt>
    <dgm:pt modelId="{4BC6F372-8B24-6C46-878D-7A024441EDA8}" type="pres">
      <dgm:prSet presAssocID="{0344BEF3-DA88-F241-9755-B7151F8D7112}" presName="hierChild4" presStyleCnt="0"/>
      <dgm:spPr/>
    </dgm:pt>
    <dgm:pt modelId="{6ABE4E6B-A0F6-FF4E-B03F-814232A78ADF}" type="pres">
      <dgm:prSet presAssocID="{0344BEF3-DA88-F241-9755-B7151F8D7112}" presName="hierChild5" presStyleCnt="0"/>
      <dgm:spPr/>
    </dgm:pt>
    <dgm:pt modelId="{BF475D38-A9C5-A742-9545-F14890B0B07D}" type="pres">
      <dgm:prSet presAssocID="{C931BC55-714F-0549-A39F-B312DD029121}" presName="Name37" presStyleLbl="parChTrans1D2" presStyleIdx="1" presStyleCnt="3"/>
      <dgm:spPr/>
    </dgm:pt>
    <dgm:pt modelId="{9CE34F09-27AA-CB44-B59D-898583023098}" type="pres">
      <dgm:prSet presAssocID="{FA7B004B-F038-0E45-8469-5F5944D289DB}" presName="hierRoot2" presStyleCnt="0">
        <dgm:presLayoutVars>
          <dgm:hierBranch val="init"/>
        </dgm:presLayoutVars>
      </dgm:prSet>
      <dgm:spPr/>
    </dgm:pt>
    <dgm:pt modelId="{C7A7FF1E-418B-8249-8C01-E4F7954DA938}" type="pres">
      <dgm:prSet presAssocID="{FA7B004B-F038-0E45-8469-5F5944D289DB}" presName="rootComposite" presStyleCnt="0"/>
      <dgm:spPr/>
    </dgm:pt>
    <dgm:pt modelId="{2117038F-EA30-CB4D-BC7A-4CC04C84CDD9}" type="pres">
      <dgm:prSet presAssocID="{FA7B004B-F038-0E45-8469-5F5944D289DB}" presName="rootText" presStyleLbl="node2" presStyleIdx="1" presStyleCnt="3">
        <dgm:presLayoutVars>
          <dgm:chPref val="3"/>
        </dgm:presLayoutVars>
      </dgm:prSet>
      <dgm:spPr/>
    </dgm:pt>
    <dgm:pt modelId="{69411EF5-DA8F-8349-B932-E6256B912796}" type="pres">
      <dgm:prSet presAssocID="{FA7B004B-F038-0E45-8469-5F5944D289DB}" presName="rootConnector" presStyleLbl="node2" presStyleIdx="1" presStyleCnt="3"/>
      <dgm:spPr/>
    </dgm:pt>
    <dgm:pt modelId="{07385AA4-3C8C-3E41-B1BB-EF8FE0234DE6}" type="pres">
      <dgm:prSet presAssocID="{FA7B004B-F038-0E45-8469-5F5944D289DB}" presName="hierChild4" presStyleCnt="0"/>
      <dgm:spPr/>
    </dgm:pt>
    <dgm:pt modelId="{47ABC36B-265F-C847-989C-46EDE4495115}" type="pres">
      <dgm:prSet presAssocID="{D1D510F1-8334-7F45-B738-3313E4EB7243}" presName="Name37" presStyleLbl="parChTrans1D3" presStyleIdx="0" presStyleCnt="2"/>
      <dgm:spPr/>
    </dgm:pt>
    <dgm:pt modelId="{93C94BDC-BC0F-284F-B063-087A9F315B88}" type="pres">
      <dgm:prSet presAssocID="{CB38F9DB-FF12-8143-BCFF-7C21146EDB24}" presName="hierRoot2" presStyleCnt="0">
        <dgm:presLayoutVars>
          <dgm:hierBranch val="init"/>
        </dgm:presLayoutVars>
      </dgm:prSet>
      <dgm:spPr/>
    </dgm:pt>
    <dgm:pt modelId="{6DED2C46-82EF-DF4D-985D-938D40316080}" type="pres">
      <dgm:prSet presAssocID="{CB38F9DB-FF12-8143-BCFF-7C21146EDB24}" presName="rootComposite" presStyleCnt="0"/>
      <dgm:spPr/>
    </dgm:pt>
    <dgm:pt modelId="{23042339-6ADD-F742-86B4-071E61BF1596}" type="pres">
      <dgm:prSet presAssocID="{CB38F9DB-FF12-8143-BCFF-7C21146EDB24}" presName="rootText" presStyleLbl="node3" presStyleIdx="0" presStyleCnt="2">
        <dgm:presLayoutVars>
          <dgm:chPref val="3"/>
        </dgm:presLayoutVars>
      </dgm:prSet>
      <dgm:spPr/>
    </dgm:pt>
    <dgm:pt modelId="{56109EA2-4037-F84A-B8D7-B282468FDF30}" type="pres">
      <dgm:prSet presAssocID="{CB38F9DB-FF12-8143-BCFF-7C21146EDB24}" presName="rootConnector" presStyleLbl="node3" presStyleIdx="0" presStyleCnt="2"/>
      <dgm:spPr/>
    </dgm:pt>
    <dgm:pt modelId="{429284D2-A5BE-CF46-96A4-59907C6CA0C7}" type="pres">
      <dgm:prSet presAssocID="{CB38F9DB-FF12-8143-BCFF-7C21146EDB24}" presName="hierChild4" presStyleCnt="0"/>
      <dgm:spPr/>
    </dgm:pt>
    <dgm:pt modelId="{5A2A308D-F616-A044-9929-DFD07E2180FC}" type="pres">
      <dgm:prSet presAssocID="{CB38F9DB-FF12-8143-BCFF-7C21146EDB24}" presName="hierChild5" presStyleCnt="0"/>
      <dgm:spPr/>
    </dgm:pt>
    <dgm:pt modelId="{E3432A4D-24DA-C343-8559-40621306D1DC}" type="pres">
      <dgm:prSet presAssocID="{FA7B004B-F038-0E45-8469-5F5944D289DB}" presName="hierChild5" presStyleCnt="0"/>
      <dgm:spPr/>
    </dgm:pt>
    <dgm:pt modelId="{22B61B86-8309-F54E-A147-F53A08980271}" type="pres">
      <dgm:prSet presAssocID="{086D249A-7EED-3A4A-A463-FC32BF1F778B}" presName="Name37" presStyleLbl="parChTrans1D2" presStyleIdx="2" presStyleCnt="3"/>
      <dgm:spPr/>
    </dgm:pt>
    <dgm:pt modelId="{BD26C1DD-FF25-5240-B8AA-4A26BE70963A}" type="pres">
      <dgm:prSet presAssocID="{8BB1C956-1D90-1842-8A85-06B82A6A223F}" presName="hierRoot2" presStyleCnt="0">
        <dgm:presLayoutVars>
          <dgm:hierBranch val="init"/>
        </dgm:presLayoutVars>
      </dgm:prSet>
      <dgm:spPr/>
    </dgm:pt>
    <dgm:pt modelId="{0A393493-9165-9C4D-9BA4-6021FF8A0192}" type="pres">
      <dgm:prSet presAssocID="{8BB1C956-1D90-1842-8A85-06B82A6A223F}" presName="rootComposite" presStyleCnt="0"/>
      <dgm:spPr/>
    </dgm:pt>
    <dgm:pt modelId="{DE5EA70A-8ADF-2443-8C38-4144BB7EA529}" type="pres">
      <dgm:prSet presAssocID="{8BB1C956-1D90-1842-8A85-06B82A6A223F}" presName="rootText" presStyleLbl="node2" presStyleIdx="2" presStyleCnt="3">
        <dgm:presLayoutVars>
          <dgm:chPref val="3"/>
        </dgm:presLayoutVars>
      </dgm:prSet>
      <dgm:spPr/>
    </dgm:pt>
    <dgm:pt modelId="{095C9A3D-F355-E440-BC5A-3A3CE278AC1B}" type="pres">
      <dgm:prSet presAssocID="{8BB1C956-1D90-1842-8A85-06B82A6A223F}" presName="rootConnector" presStyleLbl="node2" presStyleIdx="2" presStyleCnt="3"/>
      <dgm:spPr/>
    </dgm:pt>
    <dgm:pt modelId="{9E92543D-A508-3545-A191-F971694AB411}" type="pres">
      <dgm:prSet presAssocID="{8BB1C956-1D90-1842-8A85-06B82A6A223F}" presName="hierChild4" presStyleCnt="0"/>
      <dgm:spPr/>
    </dgm:pt>
    <dgm:pt modelId="{18D8ACAB-CABC-B644-8A7B-92CF1B9B96B7}" type="pres">
      <dgm:prSet presAssocID="{17BC4B0A-00DA-F246-A0EC-2EDEDAC34963}" presName="Name37" presStyleLbl="parChTrans1D3" presStyleIdx="1" presStyleCnt="2"/>
      <dgm:spPr/>
    </dgm:pt>
    <dgm:pt modelId="{625D7395-D275-4D46-B939-F01A5C691D2E}" type="pres">
      <dgm:prSet presAssocID="{BE6E678A-D4B2-2A4C-B512-1C0503421F70}" presName="hierRoot2" presStyleCnt="0">
        <dgm:presLayoutVars>
          <dgm:hierBranch val="init"/>
        </dgm:presLayoutVars>
      </dgm:prSet>
      <dgm:spPr/>
    </dgm:pt>
    <dgm:pt modelId="{2F8D4474-3E12-1145-8A49-7ADFA1D7212D}" type="pres">
      <dgm:prSet presAssocID="{BE6E678A-D4B2-2A4C-B512-1C0503421F70}" presName="rootComposite" presStyleCnt="0"/>
      <dgm:spPr/>
    </dgm:pt>
    <dgm:pt modelId="{40F3716F-35FD-2B40-A57F-D10491C612CD}" type="pres">
      <dgm:prSet presAssocID="{BE6E678A-D4B2-2A4C-B512-1C0503421F70}" presName="rootText" presStyleLbl="node3" presStyleIdx="1" presStyleCnt="2">
        <dgm:presLayoutVars>
          <dgm:chPref val="3"/>
        </dgm:presLayoutVars>
      </dgm:prSet>
      <dgm:spPr/>
    </dgm:pt>
    <dgm:pt modelId="{FDF35892-0867-BF4A-AE41-9EFCC59E7F41}" type="pres">
      <dgm:prSet presAssocID="{BE6E678A-D4B2-2A4C-B512-1C0503421F70}" presName="rootConnector" presStyleLbl="node3" presStyleIdx="1" presStyleCnt="2"/>
      <dgm:spPr/>
    </dgm:pt>
    <dgm:pt modelId="{9D795051-8641-944A-8405-FD441D6E552D}" type="pres">
      <dgm:prSet presAssocID="{BE6E678A-D4B2-2A4C-B512-1C0503421F70}" presName="hierChild4" presStyleCnt="0"/>
      <dgm:spPr/>
    </dgm:pt>
    <dgm:pt modelId="{884D77DD-5774-F840-B64D-B81212E2B1B0}" type="pres">
      <dgm:prSet presAssocID="{BE6E678A-D4B2-2A4C-B512-1C0503421F70}" presName="hierChild5" presStyleCnt="0"/>
      <dgm:spPr/>
    </dgm:pt>
    <dgm:pt modelId="{2020B5C5-BF51-2140-8942-1686D052FACC}" type="pres">
      <dgm:prSet presAssocID="{8BB1C956-1D90-1842-8A85-06B82A6A223F}" presName="hierChild5" presStyleCnt="0"/>
      <dgm:spPr/>
    </dgm:pt>
    <dgm:pt modelId="{03F1CE2F-5B47-E94F-8F97-B40B7B8AC79A}" type="pres">
      <dgm:prSet presAssocID="{894080B6-958C-E343-AA73-F74F03008B04}" presName="hierChild3" presStyleCnt="0"/>
      <dgm:spPr/>
    </dgm:pt>
  </dgm:ptLst>
  <dgm:cxnLst>
    <dgm:cxn modelId="{1E344104-5002-CA4D-89E0-3AD2B20FD3AF}" type="presOf" srcId="{C931BC55-714F-0549-A39F-B312DD029121}" destId="{BF475D38-A9C5-A742-9545-F14890B0B07D}" srcOrd="0" destOrd="0" presId="urn:microsoft.com/office/officeart/2005/8/layout/orgChart1"/>
    <dgm:cxn modelId="{EBF86B08-3C22-3545-94FA-A825C35B3E36}" type="presOf" srcId="{CB38F9DB-FF12-8143-BCFF-7C21146EDB24}" destId="{56109EA2-4037-F84A-B8D7-B282468FDF30}" srcOrd="1" destOrd="0" presId="urn:microsoft.com/office/officeart/2005/8/layout/orgChart1"/>
    <dgm:cxn modelId="{E7829613-EFB7-0F4A-A1BA-55FDFF4E1747}" srcId="{55E8FEDD-2B08-6546-B797-27F77365154B}" destId="{894080B6-958C-E343-AA73-F74F03008B04}" srcOrd="0" destOrd="0" parTransId="{56987EC0-4E5D-6A4B-8DB6-189C7FF0568C}" sibTransId="{140937F0-ED7C-E048-A879-10BA1B113769}"/>
    <dgm:cxn modelId="{AD539F22-51EF-8243-ABE5-E26923E2CB6C}" type="presOf" srcId="{0C0F203B-FA4D-704F-85FB-79C5E3239015}" destId="{BF2EB2FF-238D-6446-A9EA-B601DABAFD6D}" srcOrd="0" destOrd="0" presId="urn:microsoft.com/office/officeart/2005/8/layout/orgChart1"/>
    <dgm:cxn modelId="{4CDA6928-4249-D348-91DE-B97FDBA23D30}" type="presOf" srcId="{8BB1C956-1D90-1842-8A85-06B82A6A223F}" destId="{DE5EA70A-8ADF-2443-8C38-4144BB7EA529}" srcOrd="0" destOrd="0" presId="urn:microsoft.com/office/officeart/2005/8/layout/orgChart1"/>
    <dgm:cxn modelId="{9E7F662A-5EAF-FE4E-BAFF-65D656195B51}" type="presOf" srcId="{0344BEF3-DA88-F241-9755-B7151F8D7112}" destId="{4597D95E-A628-CC42-BD12-5AACDB5DFB9C}" srcOrd="0" destOrd="0" presId="urn:microsoft.com/office/officeart/2005/8/layout/orgChart1"/>
    <dgm:cxn modelId="{10DFFA2B-63D0-6D43-80FD-B1C72A6BCC4B}" srcId="{894080B6-958C-E343-AA73-F74F03008B04}" destId="{8BB1C956-1D90-1842-8A85-06B82A6A223F}" srcOrd="2" destOrd="0" parTransId="{086D249A-7EED-3A4A-A463-FC32BF1F778B}" sibTransId="{2AACB2C7-EA5B-E942-BAA8-8A9D3C0417E0}"/>
    <dgm:cxn modelId="{424D5C2F-9178-7A4C-A296-14A43D6DB22B}" type="presOf" srcId="{D1D510F1-8334-7F45-B738-3313E4EB7243}" destId="{47ABC36B-265F-C847-989C-46EDE4495115}" srcOrd="0" destOrd="0" presId="urn:microsoft.com/office/officeart/2005/8/layout/orgChart1"/>
    <dgm:cxn modelId="{93BDA334-F81A-154A-BC5C-0CCAB3B9E9C7}" srcId="{894080B6-958C-E343-AA73-F74F03008B04}" destId="{FA7B004B-F038-0E45-8469-5F5944D289DB}" srcOrd="1" destOrd="0" parTransId="{C931BC55-714F-0549-A39F-B312DD029121}" sibTransId="{5E50A353-7AA9-2F48-B87D-9B32EAB55608}"/>
    <dgm:cxn modelId="{4ECC0545-48D3-2241-BE91-CF02C912888C}" type="presOf" srcId="{894080B6-958C-E343-AA73-F74F03008B04}" destId="{0D80AB31-9C8C-FF4D-88CA-D4DE96C08838}" srcOrd="1" destOrd="0" presId="urn:microsoft.com/office/officeart/2005/8/layout/orgChart1"/>
    <dgm:cxn modelId="{987FD56B-0DFE-144B-9FE1-7A42554CFDCC}" type="presOf" srcId="{55E8FEDD-2B08-6546-B797-27F77365154B}" destId="{9E6E7111-783A-6F48-B90A-EDD237555E0A}" srcOrd="0" destOrd="0" presId="urn:microsoft.com/office/officeart/2005/8/layout/orgChart1"/>
    <dgm:cxn modelId="{CDD0486D-8ACE-7A45-9F7D-81802F829E9E}" type="presOf" srcId="{894080B6-958C-E343-AA73-F74F03008B04}" destId="{86094CE9-65EC-B340-A635-95BA94C750FB}" srcOrd="0" destOrd="0" presId="urn:microsoft.com/office/officeart/2005/8/layout/orgChart1"/>
    <dgm:cxn modelId="{B036206E-15FF-5446-8B56-7792F49C520B}" type="presOf" srcId="{0344BEF3-DA88-F241-9755-B7151F8D7112}" destId="{8EB7C840-98A5-8346-B7E0-E04E14633817}" srcOrd="1" destOrd="0" presId="urn:microsoft.com/office/officeart/2005/8/layout/orgChart1"/>
    <dgm:cxn modelId="{F0AB3A71-1E40-1446-8656-31C362DF15C8}" srcId="{FA7B004B-F038-0E45-8469-5F5944D289DB}" destId="{CB38F9DB-FF12-8143-BCFF-7C21146EDB24}" srcOrd="0" destOrd="0" parTransId="{D1D510F1-8334-7F45-B738-3313E4EB7243}" sibTransId="{F5858840-CCE7-3B40-84AE-9C6C116800C9}"/>
    <dgm:cxn modelId="{74D7DA89-5D8B-6C46-838F-C70B73C38540}" type="presOf" srcId="{BE6E678A-D4B2-2A4C-B512-1C0503421F70}" destId="{FDF35892-0867-BF4A-AE41-9EFCC59E7F41}" srcOrd="1" destOrd="0" presId="urn:microsoft.com/office/officeart/2005/8/layout/orgChart1"/>
    <dgm:cxn modelId="{92523F94-D4D6-B14C-B19E-8A5D093BF442}" srcId="{894080B6-958C-E343-AA73-F74F03008B04}" destId="{0344BEF3-DA88-F241-9755-B7151F8D7112}" srcOrd="0" destOrd="0" parTransId="{0C0F203B-FA4D-704F-85FB-79C5E3239015}" sibTransId="{20370590-BA7A-5546-BE05-7B9CA8F0970A}"/>
    <dgm:cxn modelId="{AEAB6B94-FA39-2841-8D76-638120E05A21}" type="presOf" srcId="{17BC4B0A-00DA-F246-A0EC-2EDEDAC34963}" destId="{18D8ACAB-CABC-B644-8A7B-92CF1B9B96B7}" srcOrd="0" destOrd="0" presId="urn:microsoft.com/office/officeart/2005/8/layout/orgChart1"/>
    <dgm:cxn modelId="{A6297496-37D3-E647-A044-77BD8C29DBB7}" type="presOf" srcId="{8BB1C956-1D90-1842-8A85-06B82A6A223F}" destId="{095C9A3D-F355-E440-BC5A-3A3CE278AC1B}" srcOrd="1" destOrd="0" presId="urn:microsoft.com/office/officeart/2005/8/layout/orgChart1"/>
    <dgm:cxn modelId="{156875B9-33B4-7C47-8C94-8D8621989FCB}" type="presOf" srcId="{086D249A-7EED-3A4A-A463-FC32BF1F778B}" destId="{22B61B86-8309-F54E-A147-F53A08980271}" srcOrd="0" destOrd="0" presId="urn:microsoft.com/office/officeart/2005/8/layout/orgChart1"/>
    <dgm:cxn modelId="{D35670C8-D006-9748-BAC8-77EC390BA129}" srcId="{8BB1C956-1D90-1842-8A85-06B82A6A223F}" destId="{BE6E678A-D4B2-2A4C-B512-1C0503421F70}" srcOrd="0" destOrd="0" parTransId="{17BC4B0A-00DA-F246-A0EC-2EDEDAC34963}" sibTransId="{558E2137-4617-504E-B7B3-3CFF69D560AB}"/>
    <dgm:cxn modelId="{D3971CCF-09BE-4546-BCB0-2C74DE4E11BE}" type="presOf" srcId="{FA7B004B-F038-0E45-8469-5F5944D289DB}" destId="{2117038F-EA30-CB4D-BC7A-4CC04C84CDD9}" srcOrd="0" destOrd="0" presId="urn:microsoft.com/office/officeart/2005/8/layout/orgChart1"/>
    <dgm:cxn modelId="{A34EC7D3-D865-CF49-A476-96E6E759D43F}" type="presOf" srcId="{FA7B004B-F038-0E45-8469-5F5944D289DB}" destId="{69411EF5-DA8F-8349-B932-E6256B912796}" srcOrd="1" destOrd="0" presId="urn:microsoft.com/office/officeart/2005/8/layout/orgChart1"/>
    <dgm:cxn modelId="{53EE76E0-34A4-D74C-9D93-93AA1965600C}" type="presOf" srcId="{CB38F9DB-FF12-8143-BCFF-7C21146EDB24}" destId="{23042339-6ADD-F742-86B4-071E61BF1596}" srcOrd="0" destOrd="0" presId="urn:microsoft.com/office/officeart/2005/8/layout/orgChart1"/>
    <dgm:cxn modelId="{0D6408FD-B819-1D49-B61F-0087ABFAF26C}" type="presOf" srcId="{BE6E678A-D4B2-2A4C-B512-1C0503421F70}" destId="{40F3716F-35FD-2B40-A57F-D10491C612CD}" srcOrd="0" destOrd="0" presId="urn:microsoft.com/office/officeart/2005/8/layout/orgChart1"/>
    <dgm:cxn modelId="{3EA1861E-523C-B249-98DC-CC4B1CC168F6}" type="presParOf" srcId="{9E6E7111-783A-6F48-B90A-EDD237555E0A}" destId="{9DC61A52-5762-2547-978C-A8425FBDE1F4}" srcOrd="0" destOrd="0" presId="urn:microsoft.com/office/officeart/2005/8/layout/orgChart1"/>
    <dgm:cxn modelId="{5D0739DF-E522-CA43-8E44-8C18B34F67FD}" type="presParOf" srcId="{9DC61A52-5762-2547-978C-A8425FBDE1F4}" destId="{5A3F2A7D-10E8-7048-91D0-371CC6E99829}" srcOrd="0" destOrd="0" presId="urn:microsoft.com/office/officeart/2005/8/layout/orgChart1"/>
    <dgm:cxn modelId="{2B111822-A707-B040-B070-37EA51007F98}" type="presParOf" srcId="{5A3F2A7D-10E8-7048-91D0-371CC6E99829}" destId="{86094CE9-65EC-B340-A635-95BA94C750FB}" srcOrd="0" destOrd="0" presId="urn:microsoft.com/office/officeart/2005/8/layout/orgChart1"/>
    <dgm:cxn modelId="{9A6B7A48-545E-3648-9CA5-430B7AE43A3A}" type="presParOf" srcId="{5A3F2A7D-10E8-7048-91D0-371CC6E99829}" destId="{0D80AB31-9C8C-FF4D-88CA-D4DE96C08838}" srcOrd="1" destOrd="0" presId="urn:microsoft.com/office/officeart/2005/8/layout/orgChart1"/>
    <dgm:cxn modelId="{274747FF-92FD-8244-A4D3-41E270E210F2}" type="presParOf" srcId="{9DC61A52-5762-2547-978C-A8425FBDE1F4}" destId="{7FAFE80A-3542-8143-B569-649AF1FFAF68}" srcOrd="1" destOrd="0" presId="urn:microsoft.com/office/officeart/2005/8/layout/orgChart1"/>
    <dgm:cxn modelId="{779D2C65-8CAE-DE4B-B606-1B40A20A036E}" type="presParOf" srcId="{7FAFE80A-3542-8143-B569-649AF1FFAF68}" destId="{BF2EB2FF-238D-6446-A9EA-B601DABAFD6D}" srcOrd="0" destOrd="0" presId="urn:microsoft.com/office/officeart/2005/8/layout/orgChart1"/>
    <dgm:cxn modelId="{AE144218-7A7B-8047-BAB7-EEFB50836E46}" type="presParOf" srcId="{7FAFE80A-3542-8143-B569-649AF1FFAF68}" destId="{78636ADC-C6E4-6346-AA69-FE0DE8BDC9CF}" srcOrd="1" destOrd="0" presId="urn:microsoft.com/office/officeart/2005/8/layout/orgChart1"/>
    <dgm:cxn modelId="{2AE6E4CA-DD70-3A46-93C2-3763A0E9DE4C}" type="presParOf" srcId="{78636ADC-C6E4-6346-AA69-FE0DE8BDC9CF}" destId="{FD381B3C-DEBA-4044-9871-2DA0F6E2A304}" srcOrd="0" destOrd="0" presId="urn:microsoft.com/office/officeart/2005/8/layout/orgChart1"/>
    <dgm:cxn modelId="{4CF5D4BA-A90F-554A-91E7-3A9C6A188E20}" type="presParOf" srcId="{FD381B3C-DEBA-4044-9871-2DA0F6E2A304}" destId="{4597D95E-A628-CC42-BD12-5AACDB5DFB9C}" srcOrd="0" destOrd="0" presId="urn:microsoft.com/office/officeart/2005/8/layout/orgChart1"/>
    <dgm:cxn modelId="{4212B636-B2C8-314E-881F-08BF776B187B}" type="presParOf" srcId="{FD381B3C-DEBA-4044-9871-2DA0F6E2A304}" destId="{8EB7C840-98A5-8346-B7E0-E04E14633817}" srcOrd="1" destOrd="0" presId="urn:microsoft.com/office/officeart/2005/8/layout/orgChart1"/>
    <dgm:cxn modelId="{18256FD8-721D-F249-8FFF-F027CD5FFA99}" type="presParOf" srcId="{78636ADC-C6E4-6346-AA69-FE0DE8BDC9CF}" destId="{4BC6F372-8B24-6C46-878D-7A024441EDA8}" srcOrd="1" destOrd="0" presId="urn:microsoft.com/office/officeart/2005/8/layout/orgChart1"/>
    <dgm:cxn modelId="{C69D29C7-48DE-8B48-9C2B-29AAA0D2EE64}" type="presParOf" srcId="{78636ADC-C6E4-6346-AA69-FE0DE8BDC9CF}" destId="{6ABE4E6B-A0F6-FF4E-B03F-814232A78ADF}" srcOrd="2" destOrd="0" presId="urn:microsoft.com/office/officeart/2005/8/layout/orgChart1"/>
    <dgm:cxn modelId="{74B00830-5C65-D24A-92AF-0A7CD05AE26F}" type="presParOf" srcId="{7FAFE80A-3542-8143-B569-649AF1FFAF68}" destId="{BF475D38-A9C5-A742-9545-F14890B0B07D}" srcOrd="2" destOrd="0" presId="urn:microsoft.com/office/officeart/2005/8/layout/orgChart1"/>
    <dgm:cxn modelId="{45EEAA57-3C17-BC46-951C-6962F2889A45}" type="presParOf" srcId="{7FAFE80A-3542-8143-B569-649AF1FFAF68}" destId="{9CE34F09-27AA-CB44-B59D-898583023098}" srcOrd="3" destOrd="0" presId="urn:microsoft.com/office/officeart/2005/8/layout/orgChart1"/>
    <dgm:cxn modelId="{C4C85A44-5A60-E845-809C-44C28C8BECD2}" type="presParOf" srcId="{9CE34F09-27AA-CB44-B59D-898583023098}" destId="{C7A7FF1E-418B-8249-8C01-E4F7954DA938}" srcOrd="0" destOrd="0" presId="urn:microsoft.com/office/officeart/2005/8/layout/orgChart1"/>
    <dgm:cxn modelId="{D0119493-AE8F-6E49-BCAE-070DA396E19B}" type="presParOf" srcId="{C7A7FF1E-418B-8249-8C01-E4F7954DA938}" destId="{2117038F-EA30-CB4D-BC7A-4CC04C84CDD9}" srcOrd="0" destOrd="0" presId="urn:microsoft.com/office/officeart/2005/8/layout/orgChart1"/>
    <dgm:cxn modelId="{15591437-874A-C546-8245-2AC5FBE2B8B7}" type="presParOf" srcId="{C7A7FF1E-418B-8249-8C01-E4F7954DA938}" destId="{69411EF5-DA8F-8349-B932-E6256B912796}" srcOrd="1" destOrd="0" presId="urn:microsoft.com/office/officeart/2005/8/layout/orgChart1"/>
    <dgm:cxn modelId="{73FF5E1B-2C03-8045-8780-110DD8763326}" type="presParOf" srcId="{9CE34F09-27AA-CB44-B59D-898583023098}" destId="{07385AA4-3C8C-3E41-B1BB-EF8FE0234DE6}" srcOrd="1" destOrd="0" presId="urn:microsoft.com/office/officeart/2005/8/layout/orgChart1"/>
    <dgm:cxn modelId="{8AFE848D-A9B7-A24C-AA4E-7EB1B57B393F}" type="presParOf" srcId="{07385AA4-3C8C-3E41-B1BB-EF8FE0234DE6}" destId="{47ABC36B-265F-C847-989C-46EDE4495115}" srcOrd="0" destOrd="0" presId="urn:microsoft.com/office/officeart/2005/8/layout/orgChart1"/>
    <dgm:cxn modelId="{C0B0C548-A7A1-A94C-8769-6EDCA4BF6078}" type="presParOf" srcId="{07385AA4-3C8C-3E41-B1BB-EF8FE0234DE6}" destId="{93C94BDC-BC0F-284F-B063-087A9F315B88}" srcOrd="1" destOrd="0" presId="urn:microsoft.com/office/officeart/2005/8/layout/orgChart1"/>
    <dgm:cxn modelId="{820DB719-C32F-5D49-BFD7-05F8AA3C7211}" type="presParOf" srcId="{93C94BDC-BC0F-284F-B063-087A9F315B88}" destId="{6DED2C46-82EF-DF4D-985D-938D40316080}" srcOrd="0" destOrd="0" presId="urn:microsoft.com/office/officeart/2005/8/layout/orgChart1"/>
    <dgm:cxn modelId="{93D94EFE-720D-A84E-BFD7-BBF6CF1F9244}" type="presParOf" srcId="{6DED2C46-82EF-DF4D-985D-938D40316080}" destId="{23042339-6ADD-F742-86B4-071E61BF1596}" srcOrd="0" destOrd="0" presId="urn:microsoft.com/office/officeart/2005/8/layout/orgChart1"/>
    <dgm:cxn modelId="{C9527205-10A5-6A42-A38C-B4CF1B32A670}" type="presParOf" srcId="{6DED2C46-82EF-DF4D-985D-938D40316080}" destId="{56109EA2-4037-F84A-B8D7-B282468FDF30}" srcOrd="1" destOrd="0" presId="urn:microsoft.com/office/officeart/2005/8/layout/orgChart1"/>
    <dgm:cxn modelId="{26960173-9A94-8648-894B-AA6A9721E380}" type="presParOf" srcId="{93C94BDC-BC0F-284F-B063-087A9F315B88}" destId="{429284D2-A5BE-CF46-96A4-59907C6CA0C7}" srcOrd="1" destOrd="0" presId="urn:microsoft.com/office/officeart/2005/8/layout/orgChart1"/>
    <dgm:cxn modelId="{96CA229B-1029-E943-B0A5-6D49C4553036}" type="presParOf" srcId="{93C94BDC-BC0F-284F-B063-087A9F315B88}" destId="{5A2A308D-F616-A044-9929-DFD07E2180FC}" srcOrd="2" destOrd="0" presId="urn:microsoft.com/office/officeart/2005/8/layout/orgChart1"/>
    <dgm:cxn modelId="{B46C5885-E1ED-4D47-BC98-172056EE3ACE}" type="presParOf" srcId="{9CE34F09-27AA-CB44-B59D-898583023098}" destId="{E3432A4D-24DA-C343-8559-40621306D1DC}" srcOrd="2" destOrd="0" presId="urn:microsoft.com/office/officeart/2005/8/layout/orgChart1"/>
    <dgm:cxn modelId="{521BEC07-25E5-F440-8D69-48BFA02284E8}" type="presParOf" srcId="{7FAFE80A-3542-8143-B569-649AF1FFAF68}" destId="{22B61B86-8309-F54E-A147-F53A08980271}" srcOrd="4" destOrd="0" presId="urn:microsoft.com/office/officeart/2005/8/layout/orgChart1"/>
    <dgm:cxn modelId="{88CF44AD-B220-6742-AAEE-B3C82A6B05B6}" type="presParOf" srcId="{7FAFE80A-3542-8143-B569-649AF1FFAF68}" destId="{BD26C1DD-FF25-5240-B8AA-4A26BE70963A}" srcOrd="5" destOrd="0" presId="urn:microsoft.com/office/officeart/2005/8/layout/orgChart1"/>
    <dgm:cxn modelId="{75783959-9368-134D-ADE5-7FF39197D11F}" type="presParOf" srcId="{BD26C1DD-FF25-5240-B8AA-4A26BE70963A}" destId="{0A393493-9165-9C4D-9BA4-6021FF8A0192}" srcOrd="0" destOrd="0" presId="urn:microsoft.com/office/officeart/2005/8/layout/orgChart1"/>
    <dgm:cxn modelId="{473032FC-82BC-134F-B10D-C2335DDFFBA5}" type="presParOf" srcId="{0A393493-9165-9C4D-9BA4-6021FF8A0192}" destId="{DE5EA70A-8ADF-2443-8C38-4144BB7EA529}" srcOrd="0" destOrd="0" presId="urn:microsoft.com/office/officeart/2005/8/layout/orgChart1"/>
    <dgm:cxn modelId="{49F3668B-B35D-E840-9BD2-D10554C1A747}" type="presParOf" srcId="{0A393493-9165-9C4D-9BA4-6021FF8A0192}" destId="{095C9A3D-F355-E440-BC5A-3A3CE278AC1B}" srcOrd="1" destOrd="0" presId="urn:microsoft.com/office/officeart/2005/8/layout/orgChart1"/>
    <dgm:cxn modelId="{6D6D23E5-8368-1A44-9D6E-86146A62D708}" type="presParOf" srcId="{BD26C1DD-FF25-5240-B8AA-4A26BE70963A}" destId="{9E92543D-A508-3545-A191-F971694AB411}" srcOrd="1" destOrd="0" presId="urn:microsoft.com/office/officeart/2005/8/layout/orgChart1"/>
    <dgm:cxn modelId="{C5C732E0-3B06-954D-8D78-E79F49D2B73C}" type="presParOf" srcId="{9E92543D-A508-3545-A191-F971694AB411}" destId="{18D8ACAB-CABC-B644-8A7B-92CF1B9B96B7}" srcOrd="0" destOrd="0" presId="urn:microsoft.com/office/officeart/2005/8/layout/orgChart1"/>
    <dgm:cxn modelId="{2918940B-9CBD-B548-830F-C441DAA5544A}" type="presParOf" srcId="{9E92543D-A508-3545-A191-F971694AB411}" destId="{625D7395-D275-4D46-B939-F01A5C691D2E}" srcOrd="1" destOrd="0" presId="urn:microsoft.com/office/officeart/2005/8/layout/orgChart1"/>
    <dgm:cxn modelId="{9646FBD1-FA5D-C14A-868D-4EC491720675}" type="presParOf" srcId="{625D7395-D275-4D46-B939-F01A5C691D2E}" destId="{2F8D4474-3E12-1145-8A49-7ADFA1D7212D}" srcOrd="0" destOrd="0" presId="urn:microsoft.com/office/officeart/2005/8/layout/orgChart1"/>
    <dgm:cxn modelId="{2727C4E7-FB51-8949-9F9A-B1A589088BC0}" type="presParOf" srcId="{2F8D4474-3E12-1145-8A49-7ADFA1D7212D}" destId="{40F3716F-35FD-2B40-A57F-D10491C612CD}" srcOrd="0" destOrd="0" presId="urn:microsoft.com/office/officeart/2005/8/layout/orgChart1"/>
    <dgm:cxn modelId="{B6243899-FF35-8449-A90C-343800F2EF88}" type="presParOf" srcId="{2F8D4474-3E12-1145-8A49-7ADFA1D7212D}" destId="{FDF35892-0867-BF4A-AE41-9EFCC59E7F41}" srcOrd="1" destOrd="0" presId="urn:microsoft.com/office/officeart/2005/8/layout/orgChart1"/>
    <dgm:cxn modelId="{2F58CC92-ED12-114E-AFC8-AAA9A9DDC876}" type="presParOf" srcId="{625D7395-D275-4D46-B939-F01A5C691D2E}" destId="{9D795051-8641-944A-8405-FD441D6E552D}" srcOrd="1" destOrd="0" presId="urn:microsoft.com/office/officeart/2005/8/layout/orgChart1"/>
    <dgm:cxn modelId="{15161634-FB2E-EB49-85C4-223B007EA540}" type="presParOf" srcId="{625D7395-D275-4D46-B939-F01A5C691D2E}" destId="{884D77DD-5774-F840-B64D-B81212E2B1B0}" srcOrd="2" destOrd="0" presId="urn:microsoft.com/office/officeart/2005/8/layout/orgChart1"/>
    <dgm:cxn modelId="{2208C4B8-4151-234A-A8E4-D6F7C791C77A}" type="presParOf" srcId="{BD26C1DD-FF25-5240-B8AA-4A26BE70963A}" destId="{2020B5C5-BF51-2140-8942-1686D052FACC}" srcOrd="2" destOrd="0" presId="urn:microsoft.com/office/officeart/2005/8/layout/orgChart1"/>
    <dgm:cxn modelId="{7E97FDE5-1868-C144-9629-1E215D52BB1C}" type="presParOf" srcId="{9DC61A52-5762-2547-978C-A8425FBDE1F4}" destId="{03F1CE2F-5B47-E94F-8F97-B40B7B8AC79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8ACAB-CABC-B644-8A7B-92CF1B9B96B7}">
      <dsp:nvSpPr>
        <dsp:cNvPr id="0" name=""/>
        <dsp:cNvSpPr/>
      </dsp:nvSpPr>
      <dsp:spPr>
        <a:xfrm>
          <a:off x="3955456" y="2402724"/>
          <a:ext cx="235278" cy="721520"/>
        </a:xfrm>
        <a:custGeom>
          <a:avLst/>
          <a:gdLst/>
          <a:ahLst/>
          <a:cxnLst/>
          <a:rect l="0" t="0" r="0" b="0"/>
          <a:pathLst>
            <a:path>
              <a:moveTo>
                <a:pt x="0" y="0"/>
              </a:moveTo>
              <a:lnTo>
                <a:pt x="0" y="721520"/>
              </a:lnTo>
              <a:lnTo>
                <a:pt x="235278" y="72152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B61B86-8309-F54E-A147-F53A08980271}">
      <dsp:nvSpPr>
        <dsp:cNvPr id="0" name=""/>
        <dsp:cNvSpPr/>
      </dsp:nvSpPr>
      <dsp:spPr>
        <a:xfrm>
          <a:off x="2684953" y="1289073"/>
          <a:ext cx="1897913" cy="329389"/>
        </a:xfrm>
        <a:custGeom>
          <a:avLst/>
          <a:gdLst/>
          <a:ahLst/>
          <a:cxnLst/>
          <a:rect l="0" t="0" r="0" b="0"/>
          <a:pathLst>
            <a:path>
              <a:moveTo>
                <a:pt x="0" y="0"/>
              </a:moveTo>
              <a:lnTo>
                <a:pt x="0" y="164694"/>
              </a:lnTo>
              <a:lnTo>
                <a:pt x="1897913" y="164694"/>
              </a:lnTo>
              <a:lnTo>
                <a:pt x="1897913" y="32938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7ABC36B-265F-C847-989C-46EDE4495115}">
      <dsp:nvSpPr>
        <dsp:cNvPr id="0" name=""/>
        <dsp:cNvSpPr/>
      </dsp:nvSpPr>
      <dsp:spPr>
        <a:xfrm>
          <a:off x="2057543" y="2402724"/>
          <a:ext cx="235278" cy="721520"/>
        </a:xfrm>
        <a:custGeom>
          <a:avLst/>
          <a:gdLst/>
          <a:ahLst/>
          <a:cxnLst/>
          <a:rect l="0" t="0" r="0" b="0"/>
          <a:pathLst>
            <a:path>
              <a:moveTo>
                <a:pt x="0" y="0"/>
              </a:moveTo>
              <a:lnTo>
                <a:pt x="0" y="721520"/>
              </a:lnTo>
              <a:lnTo>
                <a:pt x="235278" y="72152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475D38-A9C5-A742-9545-F14890B0B07D}">
      <dsp:nvSpPr>
        <dsp:cNvPr id="0" name=""/>
        <dsp:cNvSpPr/>
      </dsp:nvSpPr>
      <dsp:spPr>
        <a:xfrm>
          <a:off x="2639233" y="1289073"/>
          <a:ext cx="91440" cy="329389"/>
        </a:xfrm>
        <a:custGeom>
          <a:avLst/>
          <a:gdLst/>
          <a:ahLst/>
          <a:cxnLst/>
          <a:rect l="0" t="0" r="0" b="0"/>
          <a:pathLst>
            <a:path>
              <a:moveTo>
                <a:pt x="45720" y="0"/>
              </a:moveTo>
              <a:lnTo>
                <a:pt x="45720" y="32938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2EB2FF-238D-6446-A9EA-B601DABAFD6D}">
      <dsp:nvSpPr>
        <dsp:cNvPr id="0" name=""/>
        <dsp:cNvSpPr/>
      </dsp:nvSpPr>
      <dsp:spPr>
        <a:xfrm>
          <a:off x="787039" y="1289073"/>
          <a:ext cx="1897913" cy="329389"/>
        </a:xfrm>
        <a:custGeom>
          <a:avLst/>
          <a:gdLst/>
          <a:ahLst/>
          <a:cxnLst/>
          <a:rect l="0" t="0" r="0" b="0"/>
          <a:pathLst>
            <a:path>
              <a:moveTo>
                <a:pt x="1897913" y="0"/>
              </a:moveTo>
              <a:lnTo>
                <a:pt x="1897913" y="164694"/>
              </a:lnTo>
              <a:lnTo>
                <a:pt x="0" y="164694"/>
              </a:lnTo>
              <a:lnTo>
                <a:pt x="0" y="32938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6094CE9-65EC-B340-A635-95BA94C750FB}">
      <dsp:nvSpPr>
        <dsp:cNvPr id="0" name=""/>
        <dsp:cNvSpPr/>
      </dsp:nvSpPr>
      <dsp:spPr>
        <a:xfrm>
          <a:off x="1900691" y="504811"/>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Casting Director</a:t>
          </a:r>
        </a:p>
      </dsp:txBody>
      <dsp:txXfrm>
        <a:off x="1900691" y="504811"/>
        <a:ext cx="1568523" cy="784261"/>
      </dsp:txXfrm>
    </dsp:sp>
    <dsp:sp modelId="{4597D95E-A628-CC42-BD12-5AACDB5DFB9C}">
      <dsp:nvSpPr>
        <dsp:cNvPr id="0" name=""/>
        <dsp:cNvSpPr/>
      </dsp:nvSpPr>
      <dsp:spPr>
        <a:xfrm>
          <a:off x="2778" y="1618463"/>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Casting Assistants</a:t>
          </a:r>
        </a:p>
      </dsp:txBody>
      <dsp:txXfrm>
        <a:off x="2778" y="1618463"/>
        <a:ext cx="1568523" cy="784261"/>
      </dsp:txXfrm>
    </dsp:sp>
    <dsp:sp modelId="{2117038F-EA30-CB4D-BC7A-4CC04C84CDD9}">
      <dsp:nvSpPr>
        <dsp:cNvPr id="0" name=""/>
        <dsp:cNvSpPr/>
      </dsp:nvSpPr>
      <dsp:spPr>
        <a:xfrm>
          <a:off x="1900691" y="1618463"/>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Extras Casting Coordinator</a:t>
          </a:r>
        </a:p>
      </dsp:txBody>
      <dsp:txXfrm>
        <a:off x="1900691" y="1618463"/>
        <a:ext cx="1568523" cy="784261"/>
      </dsp:txXfrm>
    </dsp:sp>
    <dsp:sp modelId="{23042339-6ADD-F742-86B4-071E61BF1596}">
      <dsp:nvSpPr>
        <dsp:cNvPr id="0" name=""/>
        <dsp:cNvSpPr/>
      </dsp:nvSpPr>
      <dsp:spPr>
        <a:xfrm>
          <a:off x="2292822" y="2732114"/>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Assistants</a:t>
          </a:r>
        </a:p>
      </dsp:txBody>
      <dsp:txXfrm>
        <a:off x="2292822" y="2732114"/>
        <a:ext cx="1568523" cy="784261"/>
      </dsp:txXfrm>
    </dsp:sp>
    <dsp:sp modelId="{DE5EA70A-8ADF-2443-8C38-4144BB7EA529}">
      <dsp:nvSpPr>
        <dsp:cNvPr id="0" name=""/>
        <dsp:cNvSpPr/>
      </dsp:nvSpPr>
      <dsp:spPr>
        <a:xfrm>
          <a:off x="3798604" y="1618463"/>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Local Casting Director</a:t>
          </a:r>
        </a:p>
      </dsp:txBody>
      <dsp:txXfrm>
        <a:off x="3798604" y="1618463"/>
        <a:ext cx="1568523" cy="784261"/>
      </dsp:txXfrm>
    </dsp:sp>
    <dsp:sp modelId="{40F3716F-35FD-2B40-A57F-D10491C612CD}">
      <dsp:nvSpPr>
        <dsp:cNvPr id="0" name=""/>
        <dsp:cNvSpPr/>
      </dsp:nvSpPr>
      <dsp:spPr>
        <a:xfrm>
          <a:off x="4190735" y="2732114"/>
          <a:ext cx="1568523" cy="784261"/>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mj-lt"/>
            </a:rPr>
            <a:t>Assistants</a:t>
          </a:r>
        </a:p>
      </dsp:txBody>
      <dsp:txXfrm>
        <a:off x="4190735" y="2732114"/>
        <a:ext cx="1568523" cy="78426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dirty="0">
                <a:latin typeface="+mn-lt"/>
                <a:ea typeface="+mn-ea"/>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E5258E-4712-954D-81D2-D63E920520CC}" type="datetimeFigureOut">
              <a:rPr lang="en-US" altLang="en-US"/>
              <a:pPr>
                <a:defRPr/>
              </a:pPr>
              <a:t>3/27/2017</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dirty="0">
                <a:latin typeface="+mn-lt"/>
                <a:ea typeface="+mn-ea"/>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8ACDD7A-C60E-6E46-A4BF-58A42191256A}" type="slidenum">
              <a:rPr lang="en-US" altLang="en-US"/>
              <a:pPr>
                <a:defRPr/>
              </a:pPr>
              <a:t>‹#›</a:t>
            </a:fld>
            <a:endParaRPr lang="en-US" altLang="en-US" dirty="0"/>
          </a:p>
        </p:txBody>
      </p:sp>
    </p:spTree>
    <p:extLst>
      <p:ext uri="{BB962C8B-B14F-4D97-AF65-F5344CB8AC3E}">
        <p14:creationId xmlns:p14="http://schemas.microsoft.com/office/powerpoint/2010/main" val="60832739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27BEA9CF-1164-844B-BC9E-F43A0E0024D5}" type="slidenum">
              <a:rPr lang="en-US" altLang="en-US" sz="1200"/>
              <a:pPr eaLnBrk="1" hangingPunct="1"/>
              <a:t>1</a:t>
            </a:fld>
            <a:endParaRPr lang="en-US" alt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871191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BE427A51-4023-FA48-A4A1-7534BF240F6F}" type="slidenum">
              <a:rPr lang="en-US" altLang="en-US" sz="1200"/>
              <a:pPr eaLnBrk="1" hangingPunct="1"/>
              <a:t>11</a:t>
            </a:fld>
            <a:endParaRPr lang="en-US" altLang="en-US" sz="1200" dirty="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257969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29C87051-6850-0549-9C55-8CB8CDB6E97E}" type="slidenum">
              <a:rPr lang="en-US" altLang="en-US" sz="1200"/>
              <a:pPr eaLnBrk="1" hangingPunct="1"/>
              <a:t>13</a:t>
            </a:fld>
            <a:endParaRPr lang="en-US" altLang="en-US" sz="1200"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133223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52E87AC7-E929-0E42-B38F-B3EE8BE7975B}" type="slidenum">
              <a:rPr lang="en-US" altLang="en-US" sz="1200"/>
              <a:pPr eaLnBrk="1" hangingPunct="1"/>
              <a:t>14</a:t>
            </a:fld>
            <a:endParaRPr lang="en-US" altLang="en-US" sz="1200" dirty="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911645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E7862E3F-FD1E-0C42-8B25-2549FD91EA63}" type="slidenum">
              <a:rPr lang="en-US" altLang="en-US" sz="1200"/>
              <a:pPr eaLnBrk="1" hangingPunct="1"/>
              <a:t>15</a:t>
            </a:fld>
            <a:endParaRPr lang="en-US" altLang="en-US" sz="1200" dirty="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534012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7BC8F1BC-6D5E-CB4A-8B01-D0288642D727}" type="slidenum">
              <a:rPr lang="en-US" altLang="en-US" sz="1200"/>
              <a:pPr eaLnBrk="1" hangingPunct="1"/>
              <a:t>17</a:t>
            </a:fld>
            <a:endParaRPr lang="en-US" altLang="en-US" sz="1200" dirty="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744663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9E236D4F-FB1A-9744-99B2-30285E6A2254}" type="slidenum">
              <a:rPr lang="en-US" altLang="en-US" sz="1200"/>
              <a:pPr eaLnBrk="1" hangingPunct="1"/>
              <a:t>19</a:t>
            </a:fld>
            <a:endParaRPr lang="en-US" altLang="en-US" sz="1200" dirty="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2194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tLang="en-US" dirty="0"/>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a:solidFill>
                  <a:schemeClr val="tx1"/>
                </a:solidFill>
                <a:latin typeface="Calibri" charset="0"/>
                <a:ea typeface="ＭＳ Ｐゴシック" charset="-128"/>
              </a:defRPr>
            </a:lvl9pPr>
          </a:lstStyle>
          <a:p>
            <a:fld id="{61B687DD-1BA2-1D4B-B06E-6C336F6DC458}" type="slidenum">
              <a:rPr lang="en-US" altLang="en-US"/>
              <a:pPr/>
              <a:t>20</a:t>
            </a:fld>
            <a:endParaRPr lang="en-US" altLang="en-US" dirty="0"/>
          </a:p>
        </p:txBody>
      </p:sp>
    </p:spTree>
    <p:extLst>
      <p:ext uri="{BB962C8B-B14F-4D97-AF65-F5344CB8AC3E}">
        <p14:creationId xmlns:p14="http://schemas.microsoft.com/office/powerpoint/2010/main" val="213109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01927CC1-2052-8A4E-BAC4-728D02A38394}" type="slidenum">
              <a:rPr lang="en-US" altLang="en-US" sz="1200"/>
              <a:pPr eaLnBrk="1" hangingPunct="1"/>
              <a:t>2</a:t>
            </a:fld>
            <a:endParaRPr lang="en-US" altLang="en-US" sz="120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746217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5CFEA9BE-72E9-714A-A205-3C95D0D6EEF5}" type="slidenum">
              <a:rPr lang="en-US" altLang="en-US" sz="1200"/>
              <a:pPr eaLnBrk="1" hangingPunct="1"/>
              <a:t>3</a:t>
            </a:fld>
            <a:endParaRPr lang="en-US" alt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065920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8D3A8772-527A-4143-B600-715CD67C3CF6}" type="slidenum">
              <a:rPr lang="en-US" altLang="en-US" sz="1200"/>
              <a:pPr eaLnBrk="1" hangingPunct="1"/>
              <a:t>5</a:t>
            </a:fld>
            <a:endParaRPr lang="en-US" altLang="en-US" sz="120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964136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881FAE22-1B06-0D47-B66D-57ADC1115371}" type="slidenum">
              <a:rPr lang="en-US" altLang="en-US" sz="1200"/>
              <a:pPr eaLnBrk="1" hangingPunct="1"/>
              <a:t>6</a:t>
            </a:fld>
            <a:endParaRPr lang="en-US" altLang="en-US" sz="1200"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45014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342916A8-5F24-274A-B74C-51D58668CB44}" type="slidenum">
              <a:rPr lang="en-US" altLang="en-US" sz="1200"/>
              <a:pPr eaLnBrk="1" hangingPunct="1"/>
              <a:t>7</a:t>
            </a:fld>
            <a:endParaRPr lang="en-US" alt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2000235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6CE9E54A-8BD8-8C49-A539-3A88F5E20D7D}" type="slidenum">
              <a:rPr lang="en-US" altLang="en-US" sz="1200"/>
              <a:pPr eaLnBrk="1" hangingPunct="1"/>
              <a:t>8</a:t>
            </a:fld>
            <a:endParaRPr lang="en-US" altLang="en-US" sz="120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752297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23AD0FB1-44B2-334B-8925-EF4BEF15F374}" type="slidenum">
              <a:rPr lang="en-US" altLang="en-US" sz="1200"/>
              <a:pPr eaLnBrk="1" hangingPunct="1"/>
              <a:t>9</a:t>
            </a:fld>
            <a:endParaRPr lang="en-US" altLang="en-US" sz="1200"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402142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fld id="{9F4A3F63-78EE-2140-BDA6-9F4CE5C5BD03}" type="slidenum">
              <a:rPr lang="en-US" altLang="en-US" sz="1200"/>
              <a:pPr eaLnBrk="1" hangingPunct="1"/>
              <a:t>10</a:t>
            </a:fld>
            <a:endParaRPr lang="en-US" altLang="en-US" sz="1200" dirty="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tLang="en-US" dirty="0">
              <a:latin typeface="Times New Roman" charset="0"/>
              <a:ea typeface="Arial" charset="0"/>
              <a:cs typeface="Arial" charset="0"/>
            </a:endParaRPr>
          </a:p>
        </p:txBody>
      </p:sp>
    </p:spTree>
    <p:extLst>
      <p:ext uri="{BB962C8B-B14F-4D97-AF65-F5344CB8AC3E}">
        <p14:creationId xmlns:p14="http://schemas.microsoft.com/office/powerpoint/2010/main" val="183567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CD7C813-8A21-44F0-B6CC-B3D51BCDA832}"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54A5F3D-7809-0645-A50E-F79CCA8B6335}" type="slidenum">
              <a:rPr lang="en-US" altLang="en-US"/>
              <a:pPr>
                <a:defRPr/>
              </a:pPr>
              <a:t>‹#›</a:t>
            </a:fld>
            <a:endParaRPr lang="en-US" altLang="en-US" dirty="0"/>
          </a:p>
        </p:txBody>
      </p:sp>
    </p:spTree>
    <p:extLst>
      <p:ext uri="{BB962C8B-B14F-4D97-AF65-F5344CB8AC3E}">
        <p14:creationId xmlns:p14="http://schemas.microsoft.com/office/powerpoint/2010/main" val="158150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F4B71A2-4EBC-4AA1-981D-432D98E905F2}"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65A56-50B0-4042-BE16-B8313CE5B8A0}" type="slidenum">
              <a:rPr lang="en-US" altLang="en-US"/>
              <a:pPr>
                <a:defRPr/>
              </a:pPr>
              <a:t>‹#›</a:t>
            </a:fld>
            <a:endParaRPr lang="en-US" altLang="en-US" dirty="0"/>
          </a:p>
        </p:txBody>
      </p:sp>
    </p:spTree>
    <p:extLst>
      <p:ext uri="{BB962C8B-B14F-4D97-AF65-F5344CB8AC3E}">
        <p14:creationId xmlns:p14="http://schemas.microsoft.com/office/powerpoint/2010/main" val="1467108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FBECCD0-58E0-4704-9152-8D26365D1B3E}"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983E8CC-8CA1-E74C-A2F2-12828495B7F8}" type="slidenum">
              <a:rPr lang="en-US" altLang="en-US"/>
              <a:pPr>
                <a:defRPr/>
              </a:pPr>
              <a:t>‹#›</a:t>
            </a:fld>
            <a:endParaRPr lang="en-US" altLang="en-US" dirty="0"/>
          </a:p>
        </p:txBody>
      </p:sp>
    </p:spTree>
    <p:extLst>
      <p:ext uri="{BB962C8B-B14F-4D97-AF65-F5344CB8AC3E}">
        <p14:creationId xmlns:p14="http://schemas.microsoft.com/office/powerpoint/2010/main" val="277593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56CEB05-16EE-438A-BEF9-474FA6423F16}"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0170585-A7AD-6B44-8B78-A3970A020A24}" type="slidenum">
              <a:rPr lang="en-US" altLang="en-US"/>
              <a:pPr>
                <a:defRPr/>
              </a:pPr>
              <a:t>‹#›</a:t>
            </a:fld>
            <a:endParaRPr lang="en-US" altLang="en-US" dirty="0"/>
          </a:p>
        </p:txBody>
      </p:sp>
    </p:spTree>
    <p:extLst>
      <p:ext uri="{BB962C8B-B14F-4D97-AF65-F5344CB8AC3E}">
        <p14:creationId xmlns:p14="http://schemas.microsoft.com/office/powerpoint/2010/main" val="885166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63ABAE5-478C-4A64-B6F7-6CF66560EBF9}" type="datetime1">
              <a:rPr lang="en-US" altLang="en-US" smtClean="0"/>
              <a:t>3/27/2017</a:t>
            </a:fld>
            <a:endParaRPr lang="en-US"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916EA58-87A8-8447-AB67-021A08BE938C}" type="slidenum">
              <a:rPr lang="en-US" altLang="en-US"/>
              <a:pPr>
                <a:defRPr/>
              </a:pPr>
              <a:t>‹#›</a:t>
            </a:fld>
            <a:endParaRPr lang="en-US" altLang="en-US" dirty="0"/>
          </a:p>
        </p:txBody>
      </p:sp>
    </p:spTree>
    <p:extLst>
      <p:ext uri="{BB962C8B-B14F-4D97-AF65-F5344CB8AC3E}">
        <p14:creationId xmlns:p14="http://schemas.microsoft.com/office/powerpoint/2010/main" val="136763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BCC1518-375B-42A5-BA51-5BDDE4219EA1}"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85A6804-FC16-8A4B-AD5B-DD2398E083A8}" type="slidenum">
              <a:rPr lang="en-US" altLang="en-US"/>
              <a:pPr>
                <a:defRPr/>
              </a:pPr>
              <a:t>‹#›</a:t>
            </a:fld>
            <a:endParaRPr lang="en-US" altLang="en-US" dirty="0"/>
          </a:p>
        </p:txBody>
      </p:sp>
    </p:spTree>
    <p:extLst>
      <p:ext uri="{BB962C8B-B14F-4D97-AF65-F5344CB8AC3E}">
        <p14:creationId xmlns:p14="http://schemas.microsoft.com/office/powerpoint/2010/main" val="1381484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F3AC560-20AD-4251-81E2-DB149B2F622D}" type="datetime1">
              <a:rPr lang="en-US" altLang="en-US" smtClean="0"/>
              <a:t>3/27/2017</a:t>
            </a:fld>
            <a:endParaRPr lang="en-US" alt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F1B0F81-AF7F-5A48-B853-8CD29114C8E9}" type="slidenum">
              <a:rPr lang="en-US" altLang="en-US"/>
              <a:pPr>
                <a:defRPr/>
              </a:pPr>
              <a:t>‹#›</a:t>
            </a:fld>
            <a:endParaRPr lang="en-US" altLang="en-US" dirty="0"/>
          </a:p>
        </p:txBody>
      </p:sp>
    </p:spTree>
    <p:extLst>
      <p:ext uri="{BB962C8B-B14F-4D97-AF65-F5344CB8AC3E}">
        <p14:creationId xmlns:p14="http://schemas.microsoft.com/office/powerpoint/2010/main" val="2038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7188272-6E65-4342-BA36-06B1E569883F}" type="datetime1">
              <a:rPr lang="en-US" altLang="en-US" smtClean="0"/>
              <a:t>3/27/2017</a:t>
            </a:fld>
            <a:endParaRPr lang="en-US" alt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E8D2818-0938-2747-9C46-AAFA0DC020FB}" type="slidenum">
              <a:rPr lang="en-US" altLang="en-US"/>
              <a:pPr>
                <a:defRPr/>
              </a:pPr>
              <a:t>‹#›</a:t>
            </a:fld>
            <a:endParaRPr lang="en-US" altLang="en-US" dirty="0"/>
          </a:p>
        </p:txBody>
      </p:sp>
    </p:spTree>
    <p:extLst>
      <p:ext uri="{BB962C8B-B14F-4D97-AF65-F5344CB8AC3E}">
        <p14:creationId xmlns:p14="http://schemas.microsoft.com/office/powerpoint/2010/main" val="107721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6BC9AA4-E2EF-4365-9939-E5C6B73A3766}" type="datetime1">
              <a:rPr lang="en-US" altLang="en-US" smtClean="0"/>
              <a:t>3/27/2017</a:t>
            </a:fld>
            <a:endParaRPr lang="en-US" alt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7C71C4D-FE9A-D546-9D5C-26BFD8A92B97}" type="slidenum">
              <a:rPr lang="en-US" altLang="en-US"/>
              <a:pPr>
                <a:defRPr/>
              </a:pPr>
              <a:t>‹#›</a:t>
            </a:fld>
            <a:endParaRPr lang="en-US" altLang="en-US" dirty="0"/>
          </a:p>
        </p:txBody>
      </p:sp>
    </p:spTree>
    <p:extLst>
      <p:ext uri="{BB962C8B-B14F-4D97-AF65-F5344CB8AC3E}">
        <p14:creationId xmlns:p14="http://schemas.microsoft.com/office/powerpoint/2010/main" val="144714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857144A-0D02-470E-BC15-DABB35C9074E}"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36C6C49-8E4A-D440-9518-F9B81B8B12CE}" type="slidenum">
              <a:rPr lang="en-US" altLang="en-US"/>
              <a:pPr>
                <a:defRPr/>
              </a:pPr>
              <a:t>‹#›</a:t>
            </a:fld>
            <a:endParaRPr lang="en-US" altLang="en-US" dirty="0"/>
          </a:p>
        </p:txBody>
      </p:sp>
    </p:spTree>
    <p:extLst>
      <p:ext uri="{BB962C8B-B14F-4D97-AF65-F5344CB8AC3E}">
        <p14:creationId xmlns:p14="http://schemas.microsoft.com/office/powerpoint/2010/main" val="186332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AF29474-51BC-4CED-92E3-A9F267486F75}" type="datetime1">
              <a:rPr lang="en-US" altLang="en-US" smtClean="0"/>
              <a:t>3/27/2017</a:t>
            </a:fld>
            <a:endParaRPr lang="en-US" alt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dirty="0">
                <a:latin typeface="+mn-lt"/>
                <a:ea typeface="+mn-ea"/>
              </a:defRPr>
            </a:lvl1pPr>
          </a:lstStyle>
          <a:p>
            <a:pPr>
              <a:defRPr/>
            </a:pPr>
            <a:r>
              <a:rPr lang="en-US"/>
              <a:t>© 2017 Taylor &amp; Francis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B825B91-F0B8-EA4D-A881-81D5014E2CB4}" type="slidenum">
              <a:rPr lang="en-US" altLang="en-US"/>
              <a:pPr>
                <a:defRPr/>
              </a:pPr>
              <a:t>‹#›</a:t>
            </a:fld>
            <a:endParaRPr lang="en-US" altLang="en-US" dirty="0"/>
          </a:p>
        </p:txBody>
      </p:sp>
    </p:spTree>
    <p:extLst>
      <p:ext uri="{BB962C8B-B14F-4D97-AF65-F5344CB8AC3E}">
        <p14:creationId xmlns:p14="http://schemas.microsoft.com/office/powerpoint/2010/main" val="15494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77838"/>
            <a:ext cx="8229600" cy="1006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8" name="Group 36"/>
          <p:cNvGrpSpPr>
            <a:grpSpLocks/>
          </p:cNvGrpSpPr>
          <p:nvPr/>
        </p:nvGrpSpPr>
        <p:grpSpPr bwMode="auto">
          <a:xfrm>
            <a:off x="69850" y="6515100"/>
            <a:ext cx="9026525" cy="165100"/>
            <a:chOff x="70430" y="6101097"/>
            <a:chExt cx="9026378" cy="164236"/>
          </a:xfrm>
        </p:grpSpPr>
        <p:sp>
          <p:nvSpPr>
            <p:cNvPr id="7" name="Rectangle 6"/>
            <p:cNvSpPr/>
            <p:nvPr userDrawn="1"/>
          </p:nvSpPr>
          <p:spPr>
            <a:xfrm>
              <a:off x="457774" y="6107414"/>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p:cNvSpPr/>
            <p:nvPr userDrawn="1"/>
          </p:nvSpPr>
          <p:spPr>
            <a:xfrm>
              <a:off x="1307073"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userDrawn="1"/>
          </p:nvSpPr>
          <p:spPr>
            <a:xfrm>
              <a:off x="8876150"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3" name="Rectangle 12"/>
            <p:cNvSpPr/>
            <p:nvPr userDrawn="1"/>
          </p:nvSpPr>
          <p:spPr>
            <a:xfrm>
              <a:off x="892742"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Rectangle 13"/>
            <p:cNvSpPr/>
            <p:nvPr userDrawn="1"/>
          </p:nvSpPr>
          <p:spPr>
            <a:xfrm>
              <a:off x="7606170"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Rectangle 17"/>
            <p:cNvSpPr/>
            <p:nvPr userDrawn="1"/>
          </p:nvSpPr>
          <p:spPr>
            <a:xfrm>
              <a:off x="5901223" y="6101097"/>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Rectangle 18"/>
            <p:cNvSpPr/>
            <p:nvPr userDrawn="1"/>
          </p:nvSpPr>
          <p:spPr>
            <a:xfrm>
              <a:off x="7172789" y="6101097"/>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Rectangle 19"/>
            <p:cNvSpPr/>
            <p:nvPr userDrawn="1"/>
          </p:nvSpPr>
          <p:spPr>
            <a:xfrm>
              <a:off x="6726710"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Rectangle 22"/>
            <p:cNvSpPr/>
            <p:nvPr userDrawn="1"/>
          </p:nvSpPr>
          <p:spPr>
            <a:xfrm>
              <a:off x="5051924"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4" name="Rectangle 23"/>
            <p:cNvSpPr/>
            <p:nvPr userDrawn="1"/>
          </p:nvSpPr>
          <p:spPr>
            <a:xfrm>
              <a:off x="4274062"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5" name="Rectangle 24"/>
            <p:cNvSpPr/>
            <p:nvPr userDrawn="1"/>
          </p:nvSpPr>
          <p:spPr>
            <a:xfrm>
              <a:off x="6312378"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6" name="Rectangle 25"/>
            <p:cNvSpPr/>
            <p:nvPr userDrawn="1"/>
          </p:nvSpPr>
          <p:spPr>
            <a:xfrm>
              <a:off x="8466581" y="6101097"/>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7" name="Rectangle 26"/>
            <p:cNvSpPr/>
            <p:nvPr userDrawn="1"/>
          </p:nvSpPr>
          <p:spPr>
            <a:xfrm>
              <a:off x="70430"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8" name="Rectangle 27"/>
            <p:cNvSpPr/>
            <p:nvPr userDrawn="1"/>
          </p:nvSpPr>
          <p:spPr>
            <a:xfrm>
              <a:off x="4664580"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9" name="Rectangle 28"/>
            <p:cNvSpPr/>
            <p:nvPr userDrawn="1"/>
          </p:nvSpPr>
          <p:spPr>
            <a:xfrm>
              <a:off x="3839094"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0" name="Rectangle 29"/>
            <p:cNvSpPr/>
            <p:nvPr userDrawn="1"/>
          </p:nvSpPr>
          <p:spPr>
            <a:xfrm>
              <a:off x="2584989"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1" name="Rectangle 30"/>
            <p:cNvSpPr/>
            <p:nvPr userDrawn="1"/>
          </p:nvSpPr>
          <p:spPr>
            <a:xfrm>
              <a:off x="8020501" y="6101097"/>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2" name="Rectangle 31"/>
            <p:cNvSpPr/>
            <p:nvPr userDrawn="1"/>
          </p:nvSpPr>
          <p:spPr>
            <a:xfrm>
              <a:off x="5483717"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3" name="Rectangle 32"/>
            <p:cNvSpPr/>
            <p:nvPr userDrawn="1"/>
          </p:nvSpPr>
          <p:spPr>
            <a:xfrm>
              <a:off x="3426350"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4" name="Rectangle 33"/>
            <p:cNvSpPr/>
            <p:nvPr userDrawn="1"/>
          </p:nvSpPr>
          <p:spPr>
            <a:xfrm>
              <a:off x="3002495" y="6107414"/>
              <a:ext cx="220658"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5" name="Rectangle 34"/>
            <p:cNvSpPr/>
            <p:nvPr userDrawn="1"/>
          </p:nvSpPr>
          <p:spPr>
            <a:xfrm>
              <a:off x="2180184" y="6107414"/>
              <a:ext cx="219071"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6" name="Rectangle 35"/>
            <p:cNvSpPr/>
            <p:nvPr userDrawn="1"/>
          </p:nvSpPr>
          <p:spPr>
            <a:xfrm>
              <a:off x="1753153" y="6107414"/>
              <a:ext cx="220659" cy="157919"/>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grpSp>
        <p:nvGrpSpPr>
          <p:cNvPr id="1029" name="Group 37"/>
          <p:cNvGrpSpPr>
            <a:grpSpLocks/>
          </p:cNvGrpSpPr>
          <p:nvPr/>
        </p:nvGrpSpPr>
        <p:grpSpPr bwMode="auto">
          <a:xfrm>
            <a:off x="69850" y="173038"/>
            <a:ext cx="9026525" cy="163512"/>
            <a:chOff x="70430" y="6101097"/>
            <a:chExt cx="9026378" cy="164236"/>
          </a:xfrm>
        </p:grpSpPr>
        <p:sp>
          <p:nvSpPr>
            <p:cNvPr id="39" name="Rectangle 38"/>
            <p:cNvSpPr/>
            <p:nvPr userDrawn="1"/>
          </p:nvSpPr>
          <p:spPr>
            <a:xfrm>
              <a:off x="457774" y="6107475"/>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0" name="Rectangle 39"/>
            <p:cNvSpPr/>
            <p:nvPr userDrawn="1"/>
          </p:nvSpPr>
          <p:spPr>
            <a:xfrm>
              <a:off x="1307073"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1" name="Rectangle 40"/>
            <p:cNvSpPr/>
            <p:nvPr userDrawn="1"/>
          </p:nvSpPr>
          <p:spPr>
            <a:xfrm>
              <a:off x="8876150"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2" name="Rectangle 41"/>
            <p:cNvSpPr/>
            <p:nvPr userDrawn="1"/>
          </p:nvSpPr>
          <p:spPr>
            <a:xfrm>
              <a:off x="892742"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3" name="Rectangle 42"/>
            <p:cNvSpPr/>
            <p:nvPr userDrawn="1"/>
          </p:nvSpPr>
          <p:spPr>
            <a:xfrm>
              <a:off x="7606170"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4" name="Rectangle 43"/>
            <p:cNvSpPr/>
            <p:nvPr userDrawn="1"/>
          </p:nvSpPr>
          <p:spPr>
            <a:xfrm>
              <a:off x="5901223" y="6101097"/>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5" name="Rectangle 44"/>
            <p:cNvSpPr/>
            <p:nvPr userDrawn="1"/>
          </p:nvSpPr>
          <p:spPr>
            <a:xfrm>
              <a:off x="7172789" y="6101097"/>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6" name="Rectangle 45"/>
            <p:cNvSpPr/>
            <p:nvPr userDrawn="1"/>
          </p:nvSpPr>
          <p:spPr>
            <a:xfrm>
              <a:off x="6726710"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7" name="Rectangle 46"/>
            <p:cNvSpPr/>
            <p:nvPr userDrawn="1"/>
          </p:nvSpPr>
          <p:spPr>
            <a:xfrm>
              <a:off x="5051924"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8" name="Rectangle 47"/>
            <p:cNvSpPr/>
            <p:nvPr userDrawn="1"/>
          </p:nvSpPr>
          <p:spPr>
            <a:xfrm>
              <a:off x="4274062"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9" name="Rectangle 48"/>
            <p:cNvSpPr/>
            <p:nvPr userDrawn="1"/>
          </p:nvSpPr>
          <p:spPr>
            <a:xfrm>
              <a:off x="6312378"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0" name="Rectangle 49"/>
            <p:cNvSpPr/>
            <p:nvPr userDrawn="1"/>
          </p:nvSpPr>
          <p:spPr>
            <a:xfrm>
              <a:off x="8466581" y="6101097"/>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1" name="Rectangle 50"/>
            <p:cNvSpPr/>
            <p:nvPr userDrawn="1"/>
          </p:nvSpPr>
          <p:spPr>
            <a:xfrm>
              <a:off x="70430"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2" name="Rectangle 51"/>
            <p:cNvSpPr/>
            <p:nvPr userDrawn="1"/>
          </p:nvSpPr>
          <p:spPr>
            <a:xfrm>
              <a:off x="4664580"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3" name="Rectangle 52"/>
            <p:cNvSpPr/>
            <p:nvPr userDrawn="1"/>
          </p:nvSpPr>
          <p:spPr>
            <a:xfrm>
              <a:off x="3839094"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4" name="Rectangle 53"/>
            <p:cNvSpPr/>
            <p:nvPr userDrawn="1"/>
          </p:nvSpPr>
          <p:spPr>
            <a:xfrm>
              <a:off x="2584989"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5" name="Rectangle 54"/>
            <p:cNvSpPr/>
            <p:nvPr userDrawn="1"/>
          </p:nvSpPr>
          <p:spPr>
            <a:xfrm>
              <a:off x="8020501" y="6101097"/>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6" name="Rectangle 55"/>
            <p:cNvSpPr/>
            <p:nvPr userDrawn="1"/>
          </p:nvSpPr>
          <p:spPr>
            <a:xfrm>
              <a:off x="5483717"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7" name="Rectangle 56"/>
            <p:cNvSpPr/>
            <p:nvPr userDrawn="1"/>
          </p:nvSpPr>
          <p:spPr>
            <a:xfrm>
              <a:off x="3426350"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8" name="Rectangle 57"/>
            <p:cNvSpPr/>
            <p:nvPr userDrawn="1"/>
          </p:nvSpPr>
          <p:spPr>
            <a:xfrm>
              <a:off x="3002495" y="6107475"/>
              <a:ext cx="220658"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9" name="Rectangle 58"/>
            <p:cNvSpPr/>
            <p:nvPr userDrawn="1"/>
          </p:nvSpPr>
          <p:spPr>
            <a:xfrm>
              <a:off x="2180184" y="6107475"/>
              <a:ext cx="219071"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0" name="Rectangle 59"/>
            <p:cNvSpPr/>
            <p:nvPr userDrawn="1"/>
          </p:nvSpPr>
          <p:spPr>
            <a:xfrm>
              <a:off x="1753153" y="6107475"/>
              <a:ext cx="220659" cy="157858"/>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Clr>
          <a:srgbClr val="00FA00"/>
        </a:buClr>
        <a:buFont typeface="Wingdings" charset="2"/>
        <a:buChar char="ü"/>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Clr>
          <a:srgbClr val="00FA00"/>
        </a:buClr>
        <a:buFont typeface="Wingdings" charset="2"/>
        <a:buChar char="ü"/>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Clr>
          <a:srgbClr val="00FA00"/>
        </a:buClr>
        <a:buFont typeface="Wingdings" charset="2"/>
        <a:buChar char="ü"/>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Clr>
          <a:srgbClr val="00FA00"/>
        </a:buClr>
        <a:buFont typeface="Wingdings" charset="2"/>
        <a:buChar char="ü"/>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8978" y="611580"/>
            <a:ext cx="7850108" cy="3974488"/>
          </a:xfrm>
        </p:spPr>
        <p:txBody>
          <a:bodyPr/>
          <a:lstStyle/>
          <a:p>
            <a:pPr eaLnBrk="1" hangingPunct="1"/>
            <a:r>
              <a:rPr lang="en-US" altLang="en-US" sz="8800" dirty="0">
                <a:ea typeface="ＭＳ Ｐゴシック" charset="-128"/>
              </a:rPr>
              <a:t>The Casting Department</a:t>
            </a:r>
          </a:p>
        </p:txBody>
      </p:sp>
      <p:sp>
        <p:nvSpPr>
          <p:cNvPr id="2" name="TextBox 1"/>
          <p:cNvSpPr txBox="1"/>
          <p:nvPr/>
        </p:nvSpPr>
        <p:spPr>
          <a:xfrm>
            <a:off x="2145216" y="5015041"/>
            <a:ext cx="4797631" cy="923330"/>
          </a:xfrm>
          <a:prstGeom prst="rect">
            <a:avLst/>
          </a:prstGeom>
          <a:noFill/>
        </p:spPr>
        <p:txBody>
          <a:bodyPr wrap="square" rtlCol="0">
            <a:spAutoFit/>
          </a:bodyPr>
          <a:lstStyle/>
          <a:p>
            <a:pPr marL="0" indent="0" algn="ctr">
              <a:buNone/>
            </a:pPr>
            <a:r>
              <a:rPr lang="en-US" dirty="0"/>
              <a:t>The Complete Guide to Film &amp; Digital Production: </a:t>
            </a:r>
          </a:p>
          <a:p>
            <a:pPr marL="0" indent="0" algn="ctr">
              <a:buNone/>
            </a:pPr>
            <a:r>
              <a:rPr lang="en-US" dirty="0"/>
              <a:t>The People &amp; The Process</a:t>
            </a:r>
          </a:p>
          <a:p>
            <a:pPr marL="0" indent="0" algn="ctr">
              <a:buNone/>
            </a:pPr>
            <a:r>
              <a:rPr lang="en-US" dirty="0"/>
              <a:t>Lorene M. Wales, Ph.D.</a:t>
            </a:r>
          </a:p>
        </p:txBody>
      </p:sp>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2052088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en-US" dirty="0">
                <a:ea typeface="ＭＳ Ｐゴシック" charset="-128"/>
              </a:rPr>
              <a:t>How to Run a Casting Session</a:t>
            </a:r>
          </a:p>
        </p:txBody>
      </p:sp>
      <p:sp>
        <p:nvSpPr>
          <p:cNvPr id="274435" name="Rectangle 3"/>
          <p:cNvSpPr>
            <a:spLocks noGrp="1" noChangeArrowheads="1"/>
          </p:cNvSpPr>
          <p:nvPr>
            <p:ph type="body" idx="1"/>
          </p:nvPr>
        </p:nvSpPr>
        <p:spPr>
          <a:xfrm>
            <a:off x="735775" y="1885208"/>
            <a:ext cx="7672449" cy="3733800"/>
          </a:xfrm>
        </p:spPr>
        <p:txBody>
          <a:bodyPr/>
          <a:lstStyle/>
          <a:p>
            <a:pPr>
              <a:buFont typeface="Wingdings" panose="05000000000000000000" pitchFamily="2" charset="2"/>
              <a:buChar char="ü"/>
            </a:pPr>
            <a:r>
              <a:rPr lang="en-US" altLang="en-US" sz="2400" dirty="0"/>
              <a:t>If there is time for </a:t>
            </a:r>
            <a:r>
              <a:rPr lang="en-US" altLang="en-US" sz="2400" dirty="0">
                <a:solidFill>
                  <a:srgbClr val="FFFF00"/>
                </a:solidFill>
              </a:rPr>
              <a:t>callbacks</a:t>
            </a:r>
            <a:r>
              <a:rPr lang="en-US" altLang="en-US" sz="2400" dirty="0"/>
              <a:t>, schedule them so you can have certain combinations of actors read together. </a:t>
            </a:r>
            <a:endParaRPr lang="en-US" altLang="en-US" sz="2400" dirty="0">
              <a:ea typeface="ＭＳ Ｐゴシック" charset="-128"/>
            </a:endParaRPr>
          </a:p>
          <a:p>
            <a:pPr eaLnBrk="1" hangingPunct="1">
              <a:buFont typeface="Wingdings" panose="05000000000000000000" pitchFamily="2" charset="2"/>
              <a:buChar char="ü"/>
            </a:pPr>
            <a:r>
              <a:rPr lang="en-US" altLang="en-US" sz="2400" dirty="0">
                <a:ea typeface="ＭＳ Ｐゴシック" charset="-128"/>
              </a:rPr>
              <a:t>Make sure you confirm with the actors that all of the shooting dates are clear for them. </a:t>
            </a:r>
          </a:p>
          <a:p>
            <a:pPr eaLnBrk="1" hangingPunct="1">
              <a:buFont typeface="Wingdings" panose="05000000000000000000" pitchFamily="2" charset="2"/>
              <a:buChar char="ü"/>
            </a:pPr>
            <a:r>
              <a:rPr lang="en-US" altLang="en-US" sz="2400" dirty="0">
                <a:ea typeface="ＭＳ Ｐゴシック" charset="-128"/>
              </a:rPr>
              <a:t>Make notes of any conflicts.</a:t>
            </a:r>
          </a:p>
          <a:p>
            <a:pPr eaLnBrk="1" hangingPunct="1">
              <a:buFont typeface="Wingdings" panose="05000000000000000000" pitchFamily="2" charset="2"/>
              <a:buChar char="ü"/>
            </a:pPr>
            <a:r>
              <a:rPr lang="en-US" altLang="en-US" sz="2400" dirty="0">
                <a:solidFill>
                  <a:srgbClr val="FFFF00"/>
                </a:solidFill>
                <a:ea typeface="ＭＳ Ｐゴシック" charset="-128"/>
              </a:rPr>
              <a:t>Thank</a:t>
            </a:r>
            <a:r>
              <a:rPr lang="en-US" altLang="en-US" sz="2400" dirty="0">
                <a:ea typeface="ＭＳ Ｐゴシック" charset="-128"/>
              </a:rPr>
              <a:t> the actor for coming.</a:t>
            </a:r>
          </a:p>
          <a:p>
            <a:pPr eaLnBrk="1" hangingPunct="1">
              <a:buFont typeface="Wingdings" panose="05000000000000000000" pitchFamily="2" charset="2"/>
              <a:buChar char="ü"/>
            </a:pPr>
            <a:r>
              <a:rPr lang="en-US" altLang="en-US" sz="2400" dirty="0">
                <a:ea typeface="ＭＳ Ｐゴシック" charset="-128"/>
              </a:rPr>
              <a:t>Have someone escort the actor out.</a:t>
            </a:r>
          </a:p>
          <a:p>
            <a:pPr>
              <a:buFont typeface="Wingdings" panose="05000000000000000000" pitchFamily="2" charset="2"/>
              <a:buChar char="ü"/>
            </a:pPr>
            <a:r>
              <a:rPr lang="en-US" altLang="en-US" sz="2400" dirty="0"/>
              <a:t>It is a good idea to make </a:t>
            </a:r>
            <a:r>
              <a:rPr lang="en-US" altLang="en-US" sz="2400" dirty="0">
                <a:solidFill>
                  <a:srgbClr val="FFFF00"/>
                </a:solidFill>
              </a:rPr>
              <a:t>notes</a:t>
            </a:r>
            <a:r>
              <a:rPr lang="en-US" altLang="en-US" sz="2400" dirty="0"/>
              <a:t> on the actor, before seeing the next one.  After a while, you may tend to forget what you did or did not like about the actor. </a:t>
            </a:r>
          </a:p>
          <a:p>
            <a:pPr marL="0" indent="0" eaLnBrk="1" hangingPunct="1">
              <a:buNone/>
            </a:pPr>
            <a:endParaRPr lang="en-US" altLang="en-US" sz="2400" dirty="0">
              <a:ea typeface="ＭＳ Ｐゴシック" charset="-128"/>
            </a:endParaRPr>
          </a:p>
          <a:p>
            <a:pPr eaLnBrk="1" hangingPunct="1">
              <a:buFont typeface="Wingdings" panose="05000000000000000000" pitchFamily="2" charset="2"/>
              <a:buChar char="ü"/>
            </a:pPr>
            <a:endParaRPr lang="en-US" altLang="en-US" sz="2800" dirty="0">
              <a:ea typeface="ＭＳ Ｐゴシック"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67311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en-US" dirty="0">
                <a:ea typeface="ＭＳ Ｐゴシック" charset="-128"/>
              </a:rPr>
              <a:t>Other Casting Issues</a:t>
            </a:r>
          </a:p>
        </p:txBody>
      </p:sp>
      <p:sp>
        <p:nvSpPr>
          <p:cNvPr id="275459" name="Rectangle 3"/>
          <p:cNvSpPr>
            <a:spLocks noGrp="1" noChangeArrowheads="1"/>
          </p:cNvSpPr>
          <p:nvPr>
            <p:ph type="body" idx="1"/>
          </p:nvPr>
        </p:nvSpPr>
        <p:spPr>
          <a:xfrm>
            <a:off x="1177637" y="1958439"/>
            <a:ext cx="7772400" cy="3733800"/>
          </a:xfrm>
        </p:spPr>
        <p:txBody>
          <a:bodyPr/>
          <a:lstStyle/>
          <a:p>
            <a:pPr eaLnBrk="1" hangingPunct="1"/>
            <a:r>
              <a:rPr lang="en-US" altLang="en-US" dirty="0">
                <a:ea typeface="ＭＳ Ｐゴシック" charset="-128"/>
              </a:rPr>
              <a:t>Screen Tests</a:t>
            </a:r>
          </a:p>
          <a:p>
            <a:pPr eaLnBrk="1" hangingPunct="1"/>
            <a:r>
              <a:rPr lang="en-US" altLang="en-US" dirty="0">
                <a:ea typeface="ＭＳ Ｐゴシック" charset="-128"/>
              </a:rPr>
              <a:t>Rehearsals</a:t>
            </a:r>
          </a:p>
          <a:p>
            <a:pPr eaLnBrk="1" hangingPunct="1"/>
            <a:r>
              <a:rPr lang="en-US" altLang="en-US" dirty="0">
                <a:ea typeface="ＭＳ Ｐゴシック" charset="-128"/>
              </a:rPr>
              <a:t>Training</a:t>
            </a:r>
          </a:p>
          <a:p>
            <a:pPr eaLnBrk="1" hangingPunct="1"/>
            <a:r>
              <a:rPr lang="en-US" altLang="en-US" dirty="0">
                <a:ea typeface="ＭＳ Ｐゴシック" charset="-128"/>
              </a:rPr>
              <a:t>Fittings</a:t>
            </a:r>
          </a:p>
          <a:p>
            <a:pPr eaLnBrk="1" hangingPunct="1"/>
            <a:r>
              <a:rPr lang="en-US" altLang="en-US" dirty="0">
                <a:ea typeface="ＭＳ Ｐゴシック" charset="-128"/>
              </a:rPr>
              <a:t>Working with Minors</a:t>
            </a:r>
          </a:p>
          <a:p>
            <a:pPr lvl="1" eaLnBrk="1" hangingPunct="1"/>
            <a:r>
              <a:rPr lang="en-US" altLang="en-US" dirty="0">
                <a:ea typeface="ＭＳ Ｐゴシック" charset="-128"/>
              </a:rPr>
              <a:t>Tutors</a:t>
            </a:r>
          </a:p>
          <a:p>
            <a:pPr lvl="1" eaLnBrk="1" hangingPunct="1"/>
            <a:r>
              <a:rPr lang="en-US" altLang="en-US" dirty="0">
                <a:ea typeface="ＭＳ Ｐゴシック" charset="-128"/>
              </a:rPr>
              <a:t>Working with Parents</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43126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Example</a:t>
            </a:r>
            <a:r>
              <a:rPr lang="en-US" dirty="0"/>
              <a:t> Rehearsal Schedule</a:t>
            </a:r>
          </a:p>
        </p:txBody>
      </p:sp>
      <p:graphicFrame>
        <p:nvGraphicFramePr>
          <p:cNvPr id="7" name="Table 6"/>
          <p:cNvGraphicFramePr>
            <a:graphicFrameLocks noGrp="1"/>
          </p:cNvGraphicFramePr>
          <p:nvPr>
            <p:extLst>
              <p:ext uri="{D42A27DB-BD31-4B8C-83A1-F6EECF244321}">
                <p14:modId xmlns:p14="http://schemas.microsoft.com/office/powerpoint/2010/main" val="1380795188"/>
              </p:ext>
            </p:extLst>
          </p:nvPr>
        </p:nvGraphicFramePr>
        <p:xfrm>
          <a:off x="1252698" y="1705507"/>
          <a:ext cx="6638603" cy="4540908"/>
        </p:xfrm>
        <a:graphic>
          <a:graphicData uri="http://schemas.openxmlformats.org/drawingml/2006/table">
            <a:tbl>
              <a:tblPr firstRow="1" firstCol="1" bandRow="1">
                <a:tableStyleId>{5C22544A-7EE6-4342-B048-85BDC9FD1C3A}</a:tableStyleId>
              </a:tblPr>
              <a:tblGrid>
                <a:gridCol w="1103661">
                  <a:extLst>
                    <a:ext uri="{9D8B030D-6E8A-4147-A177-3AD203B41FA5}">
                      <a16:colId xmlns:a16="http://schemas.microsoft.com/office/drawing/2014/main" val="20000"/>
                    </a:ext>
                  </a:extLst>
                </a:gridCol>
                <a:gridCol w="1100195">
                  <a:extLst>
                    <a:ext uri="{9D8B030D-6E8A-4147-A177-3AD203B41FA5}">
                      <a16:colId xmlns:a16="http://schemas.microsoft.com/office/drawing/2014/main" val="20001"/>
                    </a:ext>
                  </a:extLst>
                </a:gridCol>
                <a:gridCol w="1186851">
                  <a:extLst>
                    <a:ext uri="{9D8B030D-6E8A-4147-A177-3AD203B41FA5}">
                      <a16:colId xmlns:a16="http://schemas.microsoft.com/office/drawing/2014/main" val="20002"/>
                    </a:ext>
                  </a:extLst>
                </a:gridCol>
                <a:gridCol w="1128618">
                  <a:extLst>
                    <a:ext uri="{9D8B030D-6E8A-4147-A177-3AD203B41FA5}">
                      <a16:colId xmlns:a16="http://schemas.microsoft.com/office/drawing/2014/main" val="20003"/>
                    </a:ext>
                  </a:extLst>
                </a:gridCol>
                <a:gridCol w="1017004">
                  <a:extLst>
                    <a:ext uri="{9D8B030D-6E8A-4147-A177-3AD203B41FA5}">
                      <a16:colId xmlns:a16="http://schemas.microsoft.com/office/drawing/2014/main" val="20004"/>
                    </a:ext>
                  </a:extLst>
                </a:gridCol>
                <a:gridCol w="1102274">
                  <a:extLst>
                    <a:ext uri="{9D8B030D-6E8A-4147-A177-3AD203B41FA5}">
                      <a16:colId xmlns:a16="http://schemas.microsoft.com/office/drawing/2014/main" val="20005"/>
                    </a:ext>
                  </a:extLst>
                </a:gridCol>
              </a:tblGrid>
              <a:tr h="203524">
                <a:tc>
                  <a:txBody>
                    <a:bodyPr/>
                    <a:lstStyle/>
                    <a:p>
                      <a:pPr marL="0" marR="0" algn="ctr">
                        <a:lnSpc>
                          <a:spcPct val="115000"/>
                        </a:lnSpc>
                        <a:spcBef>
                          <a:spcPts val="0"/>
                        </a:spcBef>
                        <a:spcAft>
                          <a:spcPts val="0"/>
                        </a:spcAft>
                      </a:pPr>
                      <a:r>
                        <a:rPr lang="en-US" sz="1100" dirty="0">
                          <a:effectLst/>
                        </a:rPr>
                        <a:t>DATE</a:t>
                      </a:r>
                      <a:endParaRPr lang="en-US" sz="1100" dirty="0">
                        <a:effectLst/>
                        <a:latin typeface="Calibri" charset="0"/>
                        <a:ea typeface="Calibri" charset="0"/>
                        <a:cs typeface="Times New Roman"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TIME</a:t>
                      </a:r>
                      <a:endParaRPr lang="en-US" sz="1100" dirty="0">
                        <a:effectLst/>
                        <a:latin typeface="Calibri" charset="0"/>
                        <a:ea typeface="Calibri" charset="0"/>
                        <a:cs typeface="Times New Roman"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LOCATION</a:t>
                      </a:r>
                      <a:endParaRPr lang="en-US" sz="1100" dirty="0">
                        <a:effectLst/>
                        <a:latin typeface="Calibri" charset="0"/>
                        <a:ea typeface="Calibri" charset="0"/>
                        <a:cs typeface="Times New Roman"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ACTOR</a:t>
                      </a:r>
                      <a:endParaRPr lang="en-US" sz="1100" dirty="0">
                        <a:effectLst/>
                        <a:latin typeface="Calibri" charset="0"/>
                        <a:ea typeface="Calibri" charset="0"/>
                        <a:cs typeface="Times New Roman"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PART</a:t>
                      </a:r>
                      <a:endParaRPr lang="en-US" sz="1100" dirty="0">
                        <a:effectLst/>
                        <a:latin typeface="Calibri" charset="0"/>
                        <a:ea typeface="Calibri" charset="0"/>
                        <a:cs typeface="Times New Roman" charset="0"/>
                      </a:endParaRPr>
                    </a:p>
                  </a:txBody>
                  <a:tcPr marL="68580" marR="68580" marT="0" marB="0" anchor="ctr"/>
                </a:tc>
                <a:tc>
                  <a:txBody>
                    <a:bodyPr/>
                    <a:lstStyle/>
                    <a:p>
                      <a:pPr marL="0" marR="0" algn="ctr">
                        <a:lnSpc>
                          <a:spcPct val="115000"/>
                        </a:lnSpc>
                        <a:spcBef>
                          <a:spcPts val="0"/>
                        </a:spcBef>
                        <a:spcAft>
                          <a:spcPts val="0"/>
                        </a:spcAft>
                      </a:pPr>
                      <a:r>
                        <a:rPr lang="en-US" sz="1100" dirty="0">
                          <a:effectLst/>
                        </a:rPr>
                        <a:t>SCENES</a:t>
                      </a:r>
                      <a:endParaRPr lang="en-US" sz="1100" dirty="0">
                        <a:effectLst/>
                        <a:latin typeface="Calibri" charset="0"/>
                        <a:ea typeface="Calibri" charset="0"/>
                        <a:cs typeface="Times New Roman" charset="0"/>
                      </a:endParaRPr>
                    </a:p>
                  </a:txBody>
                  <a:tcPr marL="68580" marR="68580" marT="0" marB="0" anchor="ctr"/>
                </a:tc>
                <a:extLst>
                  <a:ext uri="{0D108BD9-81ED-4DB2-BD59-A6C34878D82A}">
                    <a16:rowId xmlns:a16="http://schemas.microsoft.com/office/drawing/2014/main" val="10000"/>
                  </a:ext>
                </a:extLst>
              </a:tr>
              <a:tr h="419724">
                <a:tc>
                  <a:txBody>
                    <a:bodyPr/>
                    <a:lstStyle/>
                    <a:p>
                      <a:pPr marL="0" marR="0">
                        <a:lnSpc>
                          <a:spcPct val="115000"/>
                        </a:lnSpc>
                        <a:spcBef>
                          <a:spcPts val="0"/>
                        </a:spcBef>
                        <a:spcAft>
                          <a:spcPts val="0"/>
                        </a:spcAft>
                      </a:pPr>
                      <a:r>
                        <a:rPr lang="en-US" sz="1100" dirty="0">
                          <a:effectLst/>
                        </a:rPr>
                        <a:t>June 24</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9A-5P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145</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 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2, 10, 14</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1"/>
                  </a:ext>
                </a:extLst>
              </a:tr>
              <a:tr h="419724">
                <a:tc>
                  <a:txBody>
                    <a:bodyPr/>
                    <a:lstStyle/>
                    <a:p>
                      <a:pPr marL="0" marR="0">
                        <a:lnSpc>
                          <a:spcPct val="115000"/>
                        </a:lnSpc>
                        <a:spcBef>
                          <a:spcPts val="0"/>
                        </a:spcBef>
                        <a:spcAft>
                          <a:spcPts val="0"/>
                        </a:spcAft>
                      </a:pPr>
                      <a:r>
                        <a:rPr lang="en-US" sz="1100" dirty="0">
                          <a:effectLst/>
                        </a:rPr>
                        <a:t>June 25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9A–5P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145</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 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11,34,66,83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2"/>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Jeff Johnson</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Donato</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11,34,66,83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3"/>
                  </a:ext>
                </a:extLst>
              </a:tr>
              <a:tr h="203524">
                <a:tc>
                  <a:txBody>
                    <a:bodyPr/>
                    <a:lstStyle/>
                    <a:p>
                      <a:pPr marL="0" marR="0">
                        <a:lnSpc>
                          <a:spcPct val="115000"/>
                        </a:lnSpc>
                        <a:spcBef>
                          <a:spcPts val="0"/>
                        </a:spcBef>
                        <a:spcAft>
                          <a:spcPts val="0"/>
                        </a:spcAft>
                      </a:pPr>
                      <a:r>
                        <a:rPr lang="en-US" sz="1100" dirty="0">
                          <a:effectLst/>
                        </a:rPr>
                        <a:t>June 26</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9A-12P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145</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55, 56, 57</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4"/>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1P-5P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145</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92, 94, 113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5"/>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Jeff Johnson</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Donato</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92, 94, 113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6"/>
                  </a:ext>
                </a:extLst>
              </a:tr>
              <a:tr h="4197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Anthony Guerrera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King</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93, 95, 113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7"/>
                  </a:ext>
                </a:extLst>
              </a:tr>
              <a:tr h="203524">
                <a:tc>
                  <a:txBody>
                    <a:bodyPr/>
                    <a:lstStyle/>
                    <a:p>
                      <a:pPr marL="0" marR="0">
                        <a:lnSpc>
                          <a:spcPct val="115000"/>
                        </a:lnSpc>
                        <a:spcBef>
                          <a:spcPts val="0"/>
                        </a:spcBef>
                        <a:spcAft>
                          <a:spcPts val="0"/>
                        </a:spcAft>
                      </a:pPr>
                      <a:r>
                        <a:rPr lang="en-US" sz="1100" dirty="0">
                          <a:effectLst/>
                        </a:rPr>
                        <a:t>June 27</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9A-1P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140</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115</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8"/>
                  </a:ext>
                </a:extLst>
              </a:tr>
              <a:tr h="4197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1P-3P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140</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Anthony Guerrera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King</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115</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9"/>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3P-5P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140</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101, 102</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0"/>
                  </a:ext>
                </a:extLst>
              </a:tr>
              <a:tr h="203524">
                <a:tc>
                  <a:txBody>
                    <a:bodyPr/>
                    <a:lstStyle/>
                    <a:p>
                      <a:pPr marL="0" marR="0">
                        <a:lnSpc>
                          <a:spcPct val="115000"/>
                        </a:lnSpc>
                        <a:spcBef>
                          <a:spcPts val="0"/>
                        </a:spcBef>
                        <a:spcAft>
                          <a:spcPts val="0"/>
                        </a:spcAft>
                      </a:pPr>
                      <a:r>
                        <a:rPr lang="en-US" sz="1100" dirty="0">
                          <a:effectLst/>
                        </a:rPr>
                        <a:t>June 28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No rehearsals</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1"/>
                  </a:ext>
                </a:extLst>
              </a:tr>
              <a:tr h="203524">
                <a:tc>
                  <a:txBody>
                    <a:bodyPr/>
                    <a:lstStyle/>
                    <a:p>
                      <a:pPr marL="0" marR="0">
                        <a:lnSpc>
                          <a:spcPct val="115000"/>
                        </a:lnSpc>
                        <a:spcBef>
                          <a:spcPts val="0"/>
                        </a:spcBef>
                        <a:spcAft>
                          <a:spcPts val="0"/>
                        </a:spcAft>
                      </a:pPr>
                      <a:r>
                        <a:rPr lang="en-US" sz="1100" dirty="0">
                          <a:effectLst/>
                        </a:rPr>
                        <a:t>June 29</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9A-11A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140</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14, 16, 23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2"/>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Scott Porter</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Uomo</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14, 16, 23</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3"/>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11A-12P</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Rm. 140</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Kim Lane</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Regina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86, 99</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4"/>
                  </a:ext>
                </a:extLst>
              </a:tr>
              <a:tr h="2035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Jeff Johnson</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Donato</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86, 99</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5"/>
                  </a:ext>
                </a:extLst>
              </a:tr>
              <a:tr h="419724">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 </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Anthony Guerrrera</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King</a:t>
                      </a:r>
                      <a:endParaRPr lang="en-US" sz="1100" dirty="0">
                        <a:effectLst/>
                        <a:latin typeface="Calibri" charset="0"/>
                        <a:ea typeface="Calibri" charset="0"/>
                        <a:cs typeface="Times New Roman" charset="0"/>
                      </a:endParaRPr>
                    </a:p>
                  </a:txBody>
                  <a:tcPr marL="68580" marR="68580" marT="0" marB="0"/>
                </a:tc>
                <a:tc>
                  <a:txBody>
                    <a:bodyPr/>
                    <a:lstStyle/>
                    <a:p>
                      <a:pPr marL="0" marR="0">
                        <a:lnSpc>
                          <a:spcPct val="115000"/>
                        </a:lnSpc>
                        <a:spcBef>
                          <a:spcPts val="0"/>
                        </a:spcBef>
                        <a:spcAft>
                          <a:spcPts val="0"/>
                        </a:spcAft>
                      </a:pPr>
                      <a:r>
                        <a:rPr lang="en-US" sz="1100" dirty="0">
                          <a:effectLst/>
                        </a:rPr>
                        <a:t>86, 99</a:t>
                      </a:r>
                      <a:endParaRPr lang="en-US" sz="11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16"/>
                  </a:ext>
                </a:extLst>
              </a:tr>
            </a:tbl>
          </a:graphicData>
        </a:graphic>
      </p:graphicFrame>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039205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dirty="0">
                <a:ea typeface="ＭＳ Ｐゴシック" charset="-128"/>
              </a:rPr>
              <a:t>Other Casting Issues</a:t>
            </a:r>
          </a:p>
        </p:txBody>
      </p:sp>
      <p:sp>
        <p:nvSpPr>
          <p:cNvPr id="276483" name="Rectangle 3"/>
          <p:cNvSpPr>
            <a:spLocks noGrp="1" noChangeArrowheads="1"/>
          </p:cNvSpPr>
          <p:nvPr>
            <p:ph type="body" idx="1"/>
          </p:nvPr>
        </p:nvSpPr>
        <p:spPr>
          <a:xfrm>
            <a:off x="1267691" y="1934689"/>
            <a:ext cx="7772400" cy="3733800"/>
          </a:xfrm>
        </p:spPr>
        <p:txBody>
          <a:bodyPr/>
          <a:lstStyle/>
          <a:p>
            <a:pPr eaLnBrk="1" hangingPunct="1"/>
            <a:r>
              <a:rPr lang="en-US" altLang="en-US" sz="2800" dirty="0">
                <a:ea typeface="ＭＳ Ｐゴシック" charset="-128"/>
              </a:rPr>
              <a:t>Working with Animals</a:t>
            </a:r>
          </a:p>
          <a:p>
            <a:pPr eaLnBrk="1" hangingPunct="1"/>
            <a:r>
              <a:rPr lang="en-US" altLang="en-US" sz="2800" dirty="0">
                <a:ea typeface="ＭＳ Ｐゴシック" charset="-128"/>
              </a:rPr>
              <a:t>The Taft-Hartley</a:t>
            </a:r>
          </a:p>
          <a:p>
            <a:pPr eaLnBrk="1" hangingPunct="1"/>
            <a:r>
              <a:rPr lang="en-US" altLang="en-US" sz="2800" dirty="0">
                <a:ea typeface="ＭＳ Ｐゴシック" charset="-128"/>
              </a:rPr>
              <a:t>Categories of Actors</a:t>
            </a:r>
          </a:p>
          <a:p>
            <a:pPr lvl="1" eaLnBrk="1" hangingPunct="1"/>
            <a:r>
              <a:rPr lang="en-US" altLang="en-US" sz="2800" dirty="0">
                <a:ea typeface="ＭＳ Ｐゴシック" charset="-128"/>
              </a:rPr>
              <a:t>Lead</a:t>
            </a:r>
          </a:p>
          <a:p>
            <a:pPr lvl="1" eaLnBrk="1" hangingPunct="1"/>
            <a:r>
              <a:rPr lang="en-US" altLang="en-US" sz="2800" dirty="0">
                <a:ea typeface="ＭＳ Ｐゴシック" charset="-128"/>
              </a:rPr>
              <a:t>Supporting</a:t>
            </a:r>
          </a:p>
          <a:p>
            <a:pPr lvl="1" eaLnBrk="1" hangingPunct="1"/>
            <a:r>
              <a:rPr lang="en-US" altLang="en-US" sz="2800" dirty="0">
                <a:ea typeface="ＭＳ Ｐゴシック" charset="-128"/>
              </a:rPr>
              <a:t>Extras</a:t>
            </a:r>
          </a:p>
          <a:p>
            <a:pPr lvl="1" eaLnBrk="1" hangingPunct="1"/>
            <a:r>
              <a:rPr lang="en-US" altLang="en-US" sz="2800" dirty="0">
                <a:ea typeface="ＭＳ Ｐゴシック" charset="-128"/>
              </a:rPr>
              <a:t>Silent Bits/Special Ability</a:t>
            </a:r>
          </a:p>
          <a:p>
            <a:pPr lvl="1" eaLnBrk="1" hangingPunct="1"/>
            <a:r>
              <a:rPr lang="en-US" altLang="en-US" sz="2800" dirty="0">
                <a:ea typeface="ＭＳ Ｐゴシック" charset="-128"/>
              </a:rPr>
              <a:t>Stand-ins</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717385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dirty="0">
                <a:ea typeface="ＭＳ Ｐゴシック" charset="-128"/>
              </a:rPr>
              <a:t>Other Casting Issues</a:t>
            </a:r>
          </a:p>
        </p:txBody>
      </p:sp>
      <p:sp>
        <p:nvSpPr>
          <p:cNvPr id="277507" name="Rectangle 3"/>
          <p:cNvSpPr>
            <a:spLocks noGrp="1" noChangeArrowheads="1"/>
          </p:cNvSpPr>
          <p:nvPr>
            <p:ph type="body" idx="1"/>
          </p:nvPr>
        </p:nvSpPr>
        <p:spPr>
          <a:xfrm>
            <a:off x="1446544" y="2057320"/>
            <a:ext cx="7487392" cy="4282684"/>
          </a:xfrm>
        </p:spPr>
        <p:txBody>
          <a:bodyPr/>
          <a:lstStyle/>
          <a:p>
            <a:pPr eaLnBrk="1" hangingPunct="1"/>
            <a:r>
              <a:rPr lang="en-US" altLang="en-US" dirty="0">
                <a:ea typeface="ＭＳ Ｐゴシック" charset="-128"/>
              </a:rPr>
              <a:t>Day Players</a:t>
            </a:r>
          </a:p>
          <a:p>
            <a:pPr eaLnBrk="1" hangingPunct="1"/>
            <a:r>
              <a:rPr lang="en-US" altLang="en-US" dirty="0">
                <a:ea typeface="ＭＳ Ｐゴシック" charset="-128"/>
              </a:rPr>
              <a:t>Weekly Players</a:t>
            </a:r>
          </a:p>
          <a:p>
            <a:pPr eaLnBrk="1" hangingPunct="1"/>
            <a:r>
              <a:rPr lang="en-US" altLang="en-US" dirty="0">
                <a:ea typeface="ＭＳ Ｐゴシック" charset="-128"/>
              </a:rPr>
              <a:t>Stuntmen</a:t>
            </a:r>
          </a:p>
          <a:p>
            <a:pPr eaLnBrk="1" hangingPunct="1"/>
            <a:r>
              <a:rPr lang="en-US" altLang="en-US" dirty="0">
                <a:ea typeface="ＭＳ Ｐゴシック" charset="-128"/>
              </a:rPr>
              <a:t>Stuntwomen</a:t>
            </a:r>
          </a:p>
          <a:p>
            <a:pPr eaLnBrk="1" hangingPunct="1"/>
            <a:r>
              <a:rPr lang="en-US" altLang="en-US" dirty="0">
                <a:ea typeface="ＭＳ Ｐゴシック" charset="-128"/>
              </a:rPr>
              <a:t>Safety</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58378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a:xfrm>
            <a:off x="533400" y="685800"/>
            <a:ext cx="7696200" cy="1219200"/>
          </a:xfrm>
        </p:spPr>
        <p:txBody>
          <a:bodyPr/>
          <a:lstStyle/>
          <a:p>
            <a:pPr eaLnBrk="1" hangingPunct="1"/>
            <a:r>
              <a:rPr lang="en-US" altLang="en-US" dirty="0">
                <a:ea typeface="ＭＳ Ｐゴシック" charset="-128"/>
              </a:rPr>
              <a:t>Casting</a:t>
            </a:r>
            <a:r>
              <a:rPr lang="en-US" altLang="en-US" dirty="0"/>
              <a:t> </a:t>
            </a:r>
            <a:r>
              <a:rPr lang="en-US" altLang="en-US" dirty="0">
                <a:ea typeface="ＭＳ Ｐゴシック" charset="-128"/>
              </a:rPr>
              <a:t>Hierarchy</a:t>
            </a:r>
          </a:p>
        </p:txBody>
      </p:sp>
      <p:graphicFrame>
        <p:nvGraphicFramePr>
          <p:cNvPr id="6" name="Diagram 5"/>
          <p:cNvGraphicFramePr/>
          <p:nvPr>
            <p:extLst>
              <p:ext uri="{D42A27DB-BD31-4B8C-83A1-F6EECF244321}">
                <p14:modId xmlns:p14="http://schemas.microsoft.com/office/powerpoint/2010/main" val="496819632"/>
              </p:ext>
            </p:extLst>
          </p:nvPr>
        </p:nvGraphicFramePr>
        <p:xfrm>
          <a:off x="1413164" y="1905000"/>
          <a:ext cx="5762037" cy="4021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529966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6602" y="1843500"/>
            <a:ext cx="6477990" cy="2657248"/>
          </a:xfrm>
        </p:spPr>
        <p:txBody>
          <a:bodyPr/>
          <a:lstStyle/>
          <a:p>
            <a:r>
              <a:rPr lang="en-US" sz="9600" dirty="0"/>
              <a:t>STUNTS</a:t>
            </a:r>
          </a:p>
        </p:txBody>
      </p:sp>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788361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27512" y="662049"/>
            <a:ext cx="8106888" cy="1143000"/>
          </a:xfrm>
        </p:spPr>
        <p:txBody>
          <a:bodyPr/>
          <a:lstStyle/>
          <a:p>
            <a:pPr eaLnBrk="1" hangingPunct="1"/>
            <a:r>
              <a:rPr lang="en-US" altLang="en-US" dirty="0">
                <a:ea typeface="ＭＳ Ｐゴシック" charset="-128"/>
              </a:rPr>
              <a:t>Stunt Coordinator Pre-production</a:t>
            </a:r>
          </a:p>
        </p:txBody>
      </p:sp>
      <p:sp>
        <p:nvSpPr>
          <p:cNvPr id="279555" name="Rectangle 3"/>
          <p:cNvSpPr>
            <a:spLocks noGrp="1" noChangeArrowheads="1"/>
          </p:cNvSpPr>
          <p:nvPr>
            <p:ph type="body" idx="1"/>
          </p:nvPr>
        </p:nvSpPr>
        <p:spPr>
          <a:xfrm>
            <a:off x="1052946" y="2084120"/>
            <a:ext cx="7117278" cy="4114800"/>
          </a:xfrm>
        </p:spPr>
        <p:txBody>
          <a:bodyPr/>
          <a:lstStyle/>
          <a:p>
            <a:pPr eaLnBrk="1" hangingPunct="1">
              <a:lnSpc>
                <a:spcPct val="90000"/>
              </a:lnSpc>
              <a:buFont typeface="Wingdings" panose="05000000000000000000" pitchFamily="2" charset="2"/>
              <a:buChar char="ü"/>
            </a:pPr>
            <a:r>
              <a:rPr lang="en-US" altLang="en-US" sz="2800" dirty="0">
                <a:ea typeface="ＭＳ Ｐゴシック" charset="-128"/>
              </a:rPr>
              <a:t>Meets with the director and producer to discuss how all stunts will look, and how much they may </a:t>
            </a:r>
            <a:r>
              <a:rPr lang="en-US" altLang="en-US" sz="2800" dirty="0">
                <a:solidFill>
                  <a:srgbClr val="FFFF00"/>
                </a:solidFill>
                <a:ea typeface="ＭＳ Ｐゴシック" charset="-128"/>
              </a:rPr>
              <a:t>cost</a:t>
            </a:r>
            <a:r>
              <a:rPr lang="en-US" altLang="en-US" sz="2800" dirty="0">
                <a:ea typeface="ＭＳ Ｐゴシック" charset="-128"/>
              </a:rPr>
              <a:t>.</a:t>
            </a:r>
          </a:p>
          <a:p>
            <a:pPr eaLnBrk="1" hangingPunct="1">
              <a:lnSpc>
                <a:spcPct val="90000"/>
              </a:lnSpc>
              <a:buFont typeface="Wingdings" panose="05000000000000000000" pitchFamily="2" charset="2"/>
              <a:buChar char="ü"/>
            </a:pPr>
            <a:r>
              <a:rPr lang="en-US" altLang="en-US" sz="2800" dirty="0">
                <a:ea typeface="ＭＳ Ｐゴシック" charset="-128"/>
              </a:rPr>
              <a:t>Arranges for the proper </a:t>
            </a:r>
            <a:r>
              <a:rPr lang="en-US" altLang="en-US" sz="2800" dirty="0">
                <a:solidFill>
                  <a:srgbClr val="FFFF00"/>
                </a:solidFill>
                <a:ea typeface="ＭＳ Ｐゴシック" charset="-128"/>
              </a:rPr>
              <a:t>gear</a:t>
            </a:r>
            <a:r>
              <a:rPr lang="en-US" altLang="en-US" sz="2800" dirty="0">
                <a:ea typeface="ＭＳ Ｐゴシック" charset="-128"/>
              </a:rPr>
              <a:t> to perform the stunt.  This may involve renting or purchasing.</a:t>
            </a:r>
          </a:p>
          <a:p>
            <a:pPr eaLnBrk="1" hangingPunct="1">
              <a:lnSpc>
                <a:spcPct val="90000"/>
              </a:lnSpc>
              <a:buFont typeface="Wingdings" panose="05000000000000000000" pitchFamily="2" charset="2"/>
              <a:buChar char="ü"/>
            </a:pPr>
            <a:r>
              <a:rPr lang="en-US" altLang="en-US" sz="2800" dirty="0">
                <a:solidFill>
                  <a:srgbClr val="FFFF00"/>
                </a:solidFill>
                <a:ea typeface="ＭＳ Ｐゴシック" charset="-128"/>
              </a:rPr>
              <a:t>Hires</a:t>
            </a:r>
            <a:r>
              <a:rPr lang="en-US" altLang="en-US" sz="2800" dirty="0">
                <a:ea typeface="ＭＳ Ｐゴシック" charset="-128"/>
              </a:rPr>
              <a:t> stunt people to perform the stunts.  </a:t>
            </a:r>
          </a:p>
          <a:p>
            <a:pPr eaLnBrk="1" hangingPunct="1">
              <a:lnSpc>
                <a:spcPct val="90000"/>
              </a:lnSpc>
              <a:buFont typeface="Wingdings" panose="05000000000000000000" pitchFamily="2" charset="2"/>
              <a:buChar char="ü"/>
            </a:pPr>
            <a:r>
              <a:rPr lang="en-US" altLang="en-US" sz="2800" dirty="0">
                <a:ea typeface="ＭＳ Ｐゴシック" charset="-128"/>
              </a:rPr>
              <a:t>Works with the APOC to travel stunt people to and from the location.</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607106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Stunt Coordinator Prep</a:t>
            </a:r>
          </a:p>
        </p:txBody>
      </p:sp>
      <p:sp>
        <p:nvSpPr>
          <p:cNvPr id="3" name="Content Placeholder 2"/>
          <p:cNvSpPr>
            <a:spLocks noGrp="1"/>
          </p:cNvSpPr>
          <p:nvPr>
            <p:ph idx="1"/>
          </p:nvPr>
        </p:nvSpPr>
        <p:spPr>
          <a:xfrm>
            <a:off x="908864" y="2192337"/>
            <a:ext cx="7499268" cy="4665663"/>
          </a:xfrm>
        </p:spPr>
        <p:txBody>
          <a:bodyPr/>
          <a:lstStyle/>
          <a:p>
            <a:pPr>
              <a:lnSpc>
                <a:spcPct val="90000"/>
              </a:lnSpc>
              <a:buFont typeface="Wingdings" panose="05000000000000000000" pitchFamily="2" charset="2"/>
              <a:buChar char="ü"/>
            </a:pPr>
            <a:r>
              <a:rPr lang="en-US" altLang="en-US" dirty="0"/>
              <a:t>Meets with and works with the </a:t>
            </a:r>
            <a:r>
              <a:rPr lang="en-US" altLang="en-US" dirty="0">
                <a:solidFill>
                  <a:srgbClr val="FFFF00"/>
                </a:solidFill>
              </a:rPr>
              <a:t>transportation</a:t>
            </a:r>
            <a:r>
              <a:rPr lang="en-US" altLang="en-US" dirty="0"/>
              <a:t> department on car stunts.  </a:t>
            </a:r>
          </a:p>
          <a:p>
            <a:pPr>
              <a:lnSpc>
                <a:spcPct val="90000"/>
              </a:lnSpc>
              <a:buFont typeface="Wingdings" panose="05000000000000000000" pitchFamily="2" charset="2"/>
              <a:buChar char="ü"/>
            </a:pPr>
            <a:r>
              <a:rPr lang="en-US" altLang="en-US" dirty="0"/>
              <a:t>Meets and works with the 1st </a:t>
            </a:r>
            <a:r>
              <a:rPr lang="en-US" altLang="en-US" dirty="0">
                <a:solidFill>
                  <a:srgbClr val="FFFF00"/>
                </a:solidFill>
              </a:rPr>
              <a:t>A.D.</a:t>
            </a:r>
            <a:r>
              <a:rPr lang="en-US" altLang="en-US" dirty="0"/>
              <a:t> on how long each stunt will take to prepare and shoot.</a:t>
            </a:r>
          </a:p>
          <a:p>
            <a:pPr>
              <a:lnSpc>
                <a:spcPct val="90000"/>
              </a:lnSpc>
              <a:buFont typeface="Wingdings" panose="05000000000000000000" pitchFamily="2" charset="2"/>
              <a:buChar char="ü"/>
            </a:pPr>
            <a:r>
              <a:rPr lang="en-US" altLang="en-US" dirty="0"/>
              <a:t>Meets with stunt personnel to discuss how each stunt will be performed. </a:t>
            </a:r>
          </a:p>
          <a:p>
            <a:pPr marL="0" indent="0">
              <a:lnSpc>
                <a:spcPct val="90000"/>
              </a:lnSpc>
              <a:buNone/>
            </a:pPr>
            <a:endParaRPr lang="en-US" altLang="en-US" dirty="0"/>
          </a:p>
        </p:txBody>
      </p:sp>
      <p:sp>
        <p:nvSpPr>
          <p:cNvPr id="4" name="Footer Placeholder 3"/>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444827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z="3600" dirty="0">
                <a:ea typeface="ＭＳ Ｐゴシック" charset="-128"/>
              </a:rPr>
              <a:t>Stunt Coordinator Production &amp; Wrap</a:t>
            </a:r>
          </a:p>
        </p:txBody>
      </p:sp>
      <p:sp>
        <p:nvSpPr>
          <p:cNvPr id="280579" name="Rectangle 3"/>
          <p:cNvSpPr>
            <a:spLocks noGrp="1" noChangeArrowheads="1"/>
          </p:cNvSpPr>
          <p:nvPr>
            <p:ph type="body" idx="1"/>
          </p:nvPr>
        </p:nvSpPr>
        <p:spPr>
          <a:xfrm>
            <a:off x="724394" y="1885208"/>
            <a:ext cx="7695211" cy="4403050"/>
          </a:xfrm>
        </p:spPr>
        <p:txBody>
          <a:bodyPr/>
          <a:lstStyle/>
          <a:p>
            <a:pPr eaLnBrk="1" hangingPunct="1">
              <a:lnSpc>
                <a:spcPct val="90000"/>
              </a:lnSpc>
              <a:buFont typeface="Wingdings" panose="05000000000000000000" pitchFamily="2" charset="2"/>
              <a:buChar char="ü"/>
            </a:pPr>
            <a:r>
              <a:rPr lang="en-US" altLang="en-US" sz="2800" dirty="0">
                <a:ea typeface="ＭＳ Ｐゴシック" charset="-128"/>
              </a:rPr>
              <a:t>Maintains </a:t>
            </a:r>
            <a:r>
              <a:rPr lang="en-US" altLang="en-US" sz="2800" dirty="0">
                <a:solidFill>
                  <a:srgbClr val="FFFF00"/>
                </a:solidFill>
                <a:ea typeface="ＭＳ Ｐゴシック" charset="-128"/>
              </a:rPr>
              <a:t>authority</a:t>
            </a:r>
            <a:r>
              <a:rPr lang="en-US" altLang="en-US" sz="2800" dirty="0">
                <a:ea typeface="ＭＳ Ｐゴシック" charset="-128"/>
              </a:rPr>
              <a:t> over the stunt people.</a:t>
            </a:r>
          </a:p>
          <a:p>
            <a:pPr eaLnBrk="1" hangingPunct="1">
              <a:lnSpc>
                <a:spcPct val="90000"/>
              </a:lnSpc>
              <a:buFont typeface="Wingdings" panose="05000000000000000000" pitchFamily="2" charset="2"/>
              <a:buChar char="ü"/>
            </a:pPr>
            <a:r>
              <a:rPr lang="en-US" altLang="en-US" sz="2800" dirty="0">
                <a:ea typeface="ＭＳ Ｐゴシック" charset="-128"/>
              </a:rPr>
              <a:t>Coordinates the setting up and execution of each stunt. </a:t>
            </a:r>
          </a:p>
          <a:p>
            <a:pPr eaLnBrk="1" hangingPunct="1">
              <a:lnSpc>
                <a:spcPct val="90000"/>
              </a:lnSpc>
              <a:buFont typeface="Wingdings" panose="05000000000000000000" pitchFamily="2" charset="2"/>
              <a:buChar char="ü"/>
            </a:pPr>
            <a:r>
              <a:rPr lang="en-US" altLang="en-US" sz="2800" dirty="0">
                <a:ea typeface="ＭＳ Ｐゴシック" charset="-128"/>
              </a:rPr>
              <a:t>Once the stunt is complete, announces “</a:t>
            </a:r>
            <a:r>
              <a:rPr lang="en-US" altLang="en-US" sz="2800" dirty="0">
                <a:solidFill>
                  <a:srgbClr val="FFFF00"/>
                </a:solidFill>
                <a:ea typeface="ＭＳ Ｐゴシック" charset="-128"/>
              </a:rPr>
              <a:t>Clear</a:t>
            </a:r>
            <a:r>
              <a:rPr lang="en-US" altLang="en-US" sz="2800" dirty="0">
                <a:ea typeface="ＭＳ Ｐゴシック" charset="-128"/>
              </a:rPr>
              <a:t>” when it is safe to approach the event.</a:t>
            </a:r>
          </a:p>
          <a:p>
            <a:pPr eaLnBrk="1" hangingPunct="1">
              <a:lnSpc>
                <a:spcPct val="90000"/>
              </a:lnSpc>
              <a:buFont typeface="Wingdings" panose="05000000000000000000" pitchFamily="2" charset="2"/>
              <a:buChar char="ü"/>
            </a:pPr>
            <a:r>
              <a:rPr lang="en-US" altLang="en-US" sz="4000" dirty="0">
                <a:solidFill>
                  <a:schemeClr val="tx2"/>
                </a:solidFill>
                <a:ea typeface="ＭＳ Ｐゴシック" charset="-128"/>
              </a:rPr>
              <a:t>Wrap</a:t>
            </a:r>
          </a:p>
          <a:p>
            <a:pPr lvl="1">
              <a:lnSpc>
                <a:spcPct val="90000"/>
              </a:lnSpc>
              <a:buFont typeface="Wingdings" panose="05000000000000000000" pitchFamily="2" charset="2"/>
              <a:buChar char="ü"/>
            </a:pPr>
            <a:r>
              <a:rPr lang="en-US" altLang="en-US" sz="2400" dirty="0">
                <a:ea typeface="ＭＳ Ｐゴシック" charset="-128"/>
              </a:rPr>
              <a:t>Makes sure the gear is sent back to the vendor (if applicable),</a:t>
            </a:r>
          </a:p>
          <a:p>
            <a:pPr lvl="1">
              <a:lnSpc>
                <a:spcPct val="90000"/>
              </a:lnSpc>
              <a:buFont typeface="Wingdings" panose="05000000000000000000" pitchFamily="2" charset="2"/>
              <a:buChar char="ü"/>
            </a:pPr>
            <a:r>
              <a:rPr lang="en-US" altLang="en-US" sz="2800" dirty="0">
                <a:ea typeface="ＭＳ Ｐゴシック" charset="-128"/>
              </a:rPr>
              <a:t>Leaves when all stunts are accomplished. </a:t>
            </a:r>
          </a:p>
          <a:p>
            <a:pPr eaLnBrk="1" hangingPunct="1">
              <a:lnSpc>
                <a:spcPct val="90000"/>
              </a:lnSpc>
              <a:buFont typeface="Wingdings" panose="05000000000000000000" pitchFamily="2" charset="2"/>
              <a:buChar char="ü"/>
            </a:pPr>
            <a:endParaRPr lang="en-US" altLang="en-US" sz="2800" dirty="0">
              <a:ea typeface="ＭＳ Ｐゴシック"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818131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07522" y="762000"/>
            <a:ext cx="7726878" cy="1143000"/>
          </a:xfrm>
        </p:spPr>
        <p:txBody>
          <a:bodyPr/>
          <a:lstStyle/>
          <a:p>
            <a:pPr eaLnBrk="1" hangingPunct="1"/>
            <a:r>
              <a:rPr lang="en-US" altLang="en-US" dirty="0">
                <a:ea typeface="ＭＳ Ｐゴシック" charset="-128"/>
              </a:rPr>
              <a:t>Casting Director</a:t>
            </a:r>
          </a:p>
        </p:txBody>
      </p:sp>
      <p:sp>
        <p:nvSpPr>
          <p:cNvPr id="266243" name="Rectangle 3"/>
          <p:cNvSpPr>
            <a:spLocks noGrp="1" noChangeArrowheads="1"/>
          </p:cNvSpPr>
          <p:nvPr>
            <p:ph type="body" idx="1"/>
          </p:nvPr>
        </p:nvSpPr>
        <p:spPr>
          <a:xfrm>
            <a:off x="982683" y="2448296"/>
            <a:ext cx="7772400" cy="3962400"/>
          </a:xfrm>
        </p:spPr>
        <p:txBody>
          <a:bodyPr/>
          <a:lstStyle/>
          <a:p>
            <a:pPr eaLnBrk="1" hangingPunct="1">
              <a:lnSpc>
                <a:spcPct val="120000"/>
              </a:lnSpc>
              <a:buFont typeface="Wingdings" panose="05000000000000000000" pitchFamily="2" charset="2"/>
              <a:buChar char="ü"/>
            </a:pPr>
            <a:r>
              <a:rPr lang="en-US" altLang="en-US" sz="2400" dirty="0">
                <a:ea typeface="ＭＳ Ｐゴシック" charset="-128"/>
              </a:rPr>
              <a:t>Meets with the director after receiving a cast </a:t>
            </a:r>
            <a:r>
              <a:rPr lang="en-US" altLang="en-US" sz="2400" dirty="0">
                <a:solidFill>
                  <a:srgbClr val="FFFF00"/>
                </a:solidFill>
                <a:ea typeface="ＭＳ Ｐゴシック" charset="-128"/>
              </a:rPr>
              <a:t>breakdown</a:t>
            </a:r>
            <a:r>
              <a:rPr lang="en-US" altLang="en-US" sz="2400" dirty="0">
                <a:ea typeface="ＭＳ Ｐゴシック" charset="-128"/>
              </a:rPr>
              <a:t> to discuss casting possibilities. </a:t>
            </a:r>
          </a:p>
          <a:p>
            <a:pPr eaLnBrk="1" hangingPunct="1">
              <a:lnSpc>
                <a:spcPct val="120000"/>
              </a:lnSpc>
              <a:buFont typeface="Wingdings" panose="05000000000000000000" pitchFamily="2" charset="2"/>
              <a:buChar char="ü"/>
            </a:pPr>
            <a:r>
              <a:rPr lang="en-US" altLang="en-US" sz="2400" dirty="0">
                <a:ea typeface="ＭＳ Ｐゴシック" charset="-128"/>
              </a:rPr>
              <a:t>Searches his/her own previous clients for possibilities for each </a:t>
            </a:r>
            <a:r>
              <a:rPr lang="en-US" altLang="en-US" sz="2400" dirty="0">
                <a:solidFill>
                  <a:srgbClr val="FFFF00"/>
                </a:solidFill>
                <a:ea typeface="ＭＳ Ｐゴシック" charset="-128"/>
              </a:rPr>
              <a:t>role</a:t>
            </a:r>
            <a:r>
              <a:rPr lang="en-US" altLang="en-US" sz="2400" dirty="0">
                <a:ea typeface="ＭＳ Ｐゴシック" charset="-128"/>
              </a:rPr>
              <a:t>.</a:t>
            </a:r>
          </a:p>
          <a:p>
            <a:pPr eaLnBrk="1" hangingPunct="1">
              <a:lnSpc>
                <a:spcPct val="120000"/>
              </a:lnSpc>
              <a:buFont typeface="Wingdings" panose="05000000000000000000" pitchFamily="2" charset="2"/>
              <a:buChar char="ü"/>
            </a:pPr>
            <a:r>
              <a:rPr lang="en-US" altLang="en-US" sz="2400" dirty="0">
                <a:ea typeface="ＭＳ Ｐゴシック" charset="-128"/>
              </a:rPr>
              <a:t>If it is a SAG show, will search the SAG catalogue for possibilities.   </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574640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en-US" dirty="0"/>
              <a:t>Conclusion</a:t>
            </a:r>
          </a:p>
        </p:txBody>
      </p:sp>
      <p:sp>
        <p:nvSpPr>
          <p:cNvPr id="2" name="Rectangle 1"/>
          <p:cNvSpPr/>
          <p:nvPr/>
        </p:nvSpPr>
        <p:spPr>
          <a:xfrm>
            <a:off x="733777" y="1720840"/>
            <a:ext cx="7868355" cy="4524315"/>
          </a:xfrm>
          <a:prstGeom prst="rect">
            <a:avLst/>
          </a:prstGeom>
        </p:spPr>
        <p:txBody>
          <a:bodyPr wrap="square">
            <a:spAutoFit/>
          </a:bodyPr>
          <a:lstStyle/>
          <a:p>
            <a:r>
              <a:rPr lang="en-US" sz="2400" dirty="0">
                <a:latin typeface="+mn-lt"/>
              </a:rPr>
              <a:t>The casting department casts the show according to the director’s vision and producer’s approval. While the casting director will hire distant cast, a local casting director may hire all day players. </a:t>
            </a:r>
          </a:p>
          <a:p>
            <a:endParaRPr lang="en-US" sz="2400" dirty="0">
              <a:latin typeface="+mn-lt"/>
            </a:endParaRPr>
          </a:p>
          <a:p>
            <a:r>
              <a:rPr lang="en-US" sz="2400" dirty="0">
                <a:latin typeface="+mn-lt"/>
              </a:rPr>
              <a:t>The casting department sets up and coordinates the auditions until all roles are cast. Cast issues include working with minors, which on a union shoot has special requirements, and working with animals, which has its own challenges. </a:t>
            </a:r>
          </a:p>
          <a:p>
            <a:endParaRPr lang="en-US" sz="2400" dirty="0">
              <a:latin typeface="+mn-lt"/>
            </a:endParaRPr>
          </a:p>
          <a:p>
            <a:r>
              <a:rPr lang="en-US" sz="2400" dirty="0">
                <a:latin typeface="+mn-lt"/>
              </a:rPr>
              <a:t>Stunt people also work in front of the camera and are in the same union as actors, SAG.</a:t>
            </a:r>
          </a:p>
        </p:txBody>
      </p:sp>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712519" y="762000"/>
            <a:ext cx="7974281" cy="1143000"/>
          </a:xfrm>
        </p:spPr>
        <p:txBody>
          <a:bodyPr/>
          <a:lstStyle/>
          <a:p>
            <a:pPr eaLnBrk="1" hangingPunct="1"/>
            <a:r>
              <a:rPr lang="en-US" altLang="en-US" dirty="0">
                <a:ea typeface="ＭＳ Ｐゴシック" charset="-128"/>
              </a:rPr>
              <a:t>Casting Director</a:t>
            </a:r>
          </a:p>
        </p:txBody>
      </p:sp>
      <p:sp>
        <p:nvSpPr>
          <p:cNvPr id="267267" name="Rectangle 3"/>
          <p:cNvSpPr>
            <a:spLocks noGrp="1" noChangeArrowheads="1"/>
          </p:cNvSpPr>
          <p:nvPr>
            <p:ph type="body" idx="1"/>
          </p:nvPr>
        </p:nvSpPr>
        <p:spPr>
          <a:xfrm>
            <a:off x="907473" y="2474026"/>
            <a:ext cx="7779327" cy="4114800"/>
          </a:xfrm>
        </p:spPr>
        <p:txBody>
          <a:bodyPr/>
          <a:lstStyle/>
          <a:p>
            <a:pPr eaLnBrk="1" hangingPunct="1">
              <a:lnSpc>
                <a:spcPct val="120000"/>
              </a:lnSpc>
            </a:pPr>
            <a:r>
              <a:rPr lang="en-US" altLang="en-US" sz="2400" dirty="0">
                <a:ea typeface="ＭＳ Ｐゴシック" charset="-128"/>
              </a:rPr>
              <a:t>Next, the casting director collects </a:t>
            </a:r>
            <a:r>
              <a:rPr lang="en-US" altLang="en-US" sz="2400" dirty="0">
                <a:solidFill>
                  <a:srgbClr val="FFFF00"/>
                </a:solidFill>
                <a:ea typeface="ＭＳ Ｐゴシック" charset="-128"/>
              </a:rPr>
              <a:t>headshots</a:t>
            </a:r>
            <a:r>
              <a:rPr lang="en-US" altLang="en-US" sz="2400" dirty="0">
                <a:ea typeface="ＭＳ Ｐゴシック" charset="-128"/>
              </a:rPr>
              <a:t> of possibilities for each role and sends these to the director and producer.</a:t>
            </a:r>
          </a:p>
          <a:p>
            <a:pPr eaLnBrk="1" hangingPunct="1">
              <a:lnSpc>
                <a:spcPct val="120000"/>
              </a:lnSpc>
            </a:pPr>
            <a:r>
              <a:rPr lang="en-US" altLang="en-US" sz="2400" dirty="0">
                <a:ea typeface="ＭＳ Ｐゴシック" charset="-128"/>
              </a:rPr>
              <a:t>Next the casting director </a:t>
            </a:r>
            <a:r>
              <a:rPr lang="en-US" altLang="en-US" sz="2400" dirty="0">
                <a:solidFill>
                  <a:srgbClr val="FFFF00"/>
                </a:solidFill>
                <a:ea typeface="ＭＳ Ｐゴシック" charset="-128"/>
              </a:rPr>
              <a:t>schedules</a:t>
            </a:r>
            <a:r>
              <a:rPr lang="en-US" altLang="en-US" sz="2400" dirty="0">
                <a:ea typeface="ＭＳ Ｐゴシック" charset="-128"/>
              </a:rPr>
              <a:t> actors for a casting session.  In order to do this efficiently the casting director must know the actors availability along with the production schedule of the show.  </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364855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Example</a:t>
            </a:r>
            <a:r>
              <a:rPr lang="en-US" dirty="0"/>
              <a:t> Cast Breakdown</a:t>
            </a:r>
          </a:p>
        </p:txBody>
      </p:sp>
      <p:sp>
        <p:nvSpPr>
          <p:cNvPr id="7" name="Rectangle 6"/>
          <p:cNvSpPr/>
          <p:nvPr/>
        </p:nvSpPr>
        <p:spPr>
          <a:xfrm>
            <a:off x="562222" y="1645800"/>
            <a:ext cx="8019556" cy="4708981"/>
          </a:xfrm>
          <a:prstGeom prst="rect">
            <a:avLst/>
          </a:prstGeom>
        </p:spPr>
        <p:txBody>
          <a:bodyPr wrap="square">
            <a:spAutoFit/>
          </a:bodyPr>
          <a:lstStyle/>
          <a:p>
            <a:pPr marL="342900" indent="-342900">
              <a:buClr>
                <a:srgbClr val="00FA00"/>
              </a:buClr>
              <a:buFont typeface="Wingdings" panose="05000000000000000000" pitchFamily="2" charset="2"/>
              <a:buChar char="ü"/>
            </a:pPr>
            <a:r>
              <a:rPr lang="en-US" sz="2000" b="1" u="sng" dirty="0"/>
              <a:t>Regina – Lead Role</a:t>
            </a:r>
          </a:p>
          <a:p>
            <a:pPr>
              <a:buClr>
                <a:srgbClr val="00FA00"/>
              </a:buClr>
            </a:pPr>
            <a:r>
              <a:rPr lang="en-US" sz="2000" dirty="0"/>
              <a:t>	Early 20’s Caucasian female, petite and muscular.  Regina is a 	beautiful 	girl, feminine yet strong.  She is vulnerable enough to fall in love, yet 	tough enough to be the leader of the free world.  Her stature is demur, 	yet her spirit makes her a force to be reckoned with.</a:t>
            </a:r>
          </a:p>
          <a:p>
            <a:pPr marL="342900" indent="-342900">
              <a:buClr>
                <a:srgbClr val="00FA00"/>
              </a:buClr>
              <a:buFont typeface="Wingdings" panose="05000000000000000000" pitchFamily="2" charset="2"/>
              <a:buChar char="ü"/>
            </a:pPr>
            <a:endParaRPr lang="en-US" sz="2000" dirty="0"/>
          </a:p>
          <a:p>
            <a:pPr marL="342900" indent="-342900">
              <a:buClr>
                <a:srgbClr val="00FA00"/>
              </a:buClr>
              <a:buFont typeface="Wingdings" panose="05000000000000000000" pitchFamily="2" charset="2"/>
              <a:buChar char="ü"/>
            </a:pPr>
            <a:r>
              <a:rPr lang="en-US" sz="2000" b="1" u="sng" dirty="0"/>
              <a:t>Uomo</a:t>
            </a:r>
          </a:p>
          <a:p>
            <a:pPr>
              <a:buClr>
                <a:srgbClr val="00FA00"/>
              </a:buClr>
            </a:pPr>
            <a:r>
              <a:rPr lang="en-US" sz="2000" dirty="0"/>
              <a:t>	The villain.  Mid-40’s to 50’s, Caucasian male, tall and scrawny. Uomo is 	a wiry balding, distasteful, miserly looking man.  Evil reigns in his eyes.  	His plot to take over the kingdom is the mark of a desperate man who 	exudes malice.</a:t>
            </a:r>
          </a:p>
          <a:p>
            <a:pPr marL="342900" indent="-342900">
              <a:buClr>
                <a:srgbClr val="00FA00"/>
              </a:buClr>
              <a:buFont typeface="Wingdings" panose="05000000000000000000" pitchFamily="2" charset="2"/>
              <a:buChar char="ü"/>
            </a:pPr>
            <a:endParaRPr lang="en-US" sz="2000" dirty="0"/>
          </a:p>
          <a:p>
            <a:pPr marL="342900" indent="-342900">
              <a:buClr>
                <a:srgbClr val="00FA00"/>
              </a:buClr>
              <a:buFont typeface="Wingdings" panose="05000000000000000000" pitchFamily="2" charset="2"/>
              <a:buChar char="ü"/>
            </a:pPr>
            <a:r>
              <a:rPr lang="en-US" sz="2000" b="1" u="sng" dirty="0"/>
              <a:t>Donato</a:t>
            </a:r>
          </a:p>
          <a:p>
            <a:pPr>
              <a:buClr>
                <a:srgbClr val="00FA00"/>
              </a:buClr>
            </a:pPr>
            <a:r>
              <a:rPr lang="en-US" sz="2000" dirty="0"/>
              <a:t>	Uomo’s son.  Early 20’s, no preference of ethnicity.  Donato is Regina’s 	love interest.  </a:t>
            </a:r>
          </a:p>
        </p:txBody>
      </p:sp>
      <p:sp>
        <p:nvSpPr>
          <p:cNvPr id="3" name="Footer Placeholder 2"/>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208924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855023" y="762000"/>
            <a:ext cx="7526977" cy="1143000"/>
          </a:xfrm>
        </p:spPr>
        <p:txBody>
          <a:bodyPr/>
          <a:lstStyle/>
          <a:p>
            <a:pPr eaLnBrk="1" hangingPunct="1"/>
            <a:r>
              <a:rPr lang="en-US" altLang="en-US" dirty="0">
                <a:ea typeface="ＭＳ Ｐゴシック" charset="-128"/>
              </a:rPr>
              <a:t>Casting Director</a:t>
            </a:r>
          </a:p>
        </p:txBody>
      </p:sp>
      <p:sp>
        <p:nvSpPr>
          <p:cNvPr id="268291" name="Rectangle 3"/>
          <p:cNvSpPr>
            <a:spLocks noGrp="1" noChangeArrowheads="1"/>
          </p:cNvSpPr>
          <p:nvPr>
            <p:ph type="body" idx="1"/>
          </p:nvPr>
        </p:nvSpPr>
        <p:spPr>
          <a:xfrm>
            <a:off x="855023" y="2341900"/>
            <a:ext cx="7852665" cy="4038600"/>
          </a:xfrm>
        </p:spPr>
        <p:txBody>
          <a:bodyPr/>
          <a:lstStyle/>
          <a:p>
            <a:pPr eaLnBrk="1" hangingPunct="1">
              <a:lnSpc>
                <a:spcPct val="90000"/>
              </a:lnSpc>
            </a:pPr>
            <a:r>
              <a:rPr lang="en-US" altLang="en-US" sz="2000" dirty="0">
                <a:ea typeface="ＭＳ Ｐゴシック" charset="-128"/>
              </a:rPr>
              <a:t>The casting director gets </a:t>
            </a:r>
            <a:r>
              <a:rPr lang="en-US" altLang="en-US" sz="2000" dirty="0">
                <a:solidFill>
                  <a:srgbClr val="FFFF00"/>
                </a:solidFill>
                <a:ea typeface="ＭＳ Ｐゴシック" charset="-128"/>
              </a:rPr>
              <a:t>sides</a:t>
            </a:r>
            <a:r>
              <a:rPr lang="en-US" altLang="en-US" sz="2000" dirty="0">
                <a:ea typeface="ＭＳ Ｐゴシック" charset="-128"/>
              </a:rPr>
              <a:t> from the director for actors to prepare. </a:t>
            </a:r>
          </a:p>
          <a:p>
            <a:pPr eaLnBrk="1" hangingPunct="1">
              <a:lnSpc>
                <a:spcPct val="90000"/>
              </a:lnSpc>
            </a:pPr>
            <a:r>
              <a:rPr lang="en-US" altLang="en-US" sz="2000" dirty="0">
                <a:ea typeface="ＭＳ Ｐゴシック" charset="-128"/>
              </a:rPr>
              <a:t>Some directors and producers prefer an actor be fully prepared for a scene.  Some do what is called a “</a:t>
            </a:r>
            <a:r>
              <a:rPr lang="en-US" altLang="en-US" sz="2000" dirty="0">
                <a:solidFill>
                  <a:srgbClr val="FFFF00"/>
                </a:solidFill>
                <a:ea typeface="ＭＳ Ｐゴシック" charset="-128"/>
              </a:rPr>
              <a:t>cold reading</a:t>
            </a:r>
            <a:r>
              <a:rPr lang="en-US" altLang="en-US" sz="2000" dirty="0">
                <a:ea typeface="ＭＳ Ｐゴシック" charset="-128"/>
              </a:rPr>
              <a:t>.” </a:t>
            </a:r>
          </a:p>
          <a:p>
            <a:pPr eaLnBrk="1" hangingPunct="1">
              <a:lnSpc>
                <a:spcPct val="90000"/>
              </a:lnSpc>
            </a:pPr>
            <a:r>
              <a:rPr lang="en-US" altLang="en-US" sz="2000" dirty="0">
                <a:ea typeface="ＭＳ Ｐゴシック" charset="-128"/>
              </a:rPr>
              <a:t>Once the casting session is set up:</a:t>
            </a:r>
          </a:p>
          <a:p>
            <a:pPr lvl="1" eaLnBrk="1" hangingPunct="1">
              <a:lnSpc>
                <a:spcPct val="90000"/>
              </a:lnSpc>
            </a:pPr>
            <a:r>
              <a:rPr lang="en-US" altLang="en-US" sz="2000" dirty="0"/>
              <a:t>C</a:t>
            </a:r>
            <a:r>
              <a:rPr lang="en-US" altLang="en-US" sz="2000" dirty="0">
                <a:ea typeface="ＭＳ Ｐゴシック" charset="-128"/>
              </a:rPr>
              <a:t>asting director runs the casting session.</a:t>
            </a:r>
          </a:p>
          <a:p>
            <a:pPr lvl="1" eaLnBrk="1" hangingPunct="1">
              <a:lnSpc>
                <a:spcPct val="90000"/>
              </a:lnSpc>
            </a:pPr>
            <a:r>
              <a:rPr lang="en-US" altLang="en-US" sz="2000" dirty="0"/>
              <a:t>C</a:t>
            </a:r>
            <a:r>
              <a:rPr lang="en-US" altLang="en-US" sz="2000" dirty="0">
                <a:ea typeface="ＭＳ Ｐゴシック" charset="-128"/>
              </a:rPr>
              <a:t>asting director provides someone to read with the actors, usually an assistant.</a:t>
            </a:r>
          </a:p>
          <a:p>
            <a:pPr lvl="1" eaLnBrk="1" hangingPunct="1">
              <a:lnSpc>
                <a:spcPct val="90000"/>
              </a:lnSpc>
            </a:pPr>
            <a:r>
              <a:rPr lang="en-US" altLang="en-US" sz="2000" dirty="0"/>
              <a:t>M</a:t>
            </a:r>
            <a:r>
              <a:rPr lang="en-US" altLang="en-US" sz="2000" dirty="0">
                <a:ea typeface="ＭＳ Ｐゴシック" charset="-128"/>
              </a:rPr>
              <a:t>ay also use the assistant to escort actors in and out of the room, or, may bring another assistant to do this.</a:t>
            </a:r>
          </a:p>
          <a:p>
            <a:pPr lvl="1" eaLnBrk="1" hangingPunct="1">
              <a:lnSpc>
                <a:spcPct val="90000"/>
              </a:lnSpc>
            </a:pPr>
            <a:r>
              <a:rPr lang="en-US" altLang="en-US" sz="2000" dirty="0"/>
              <a:t>C</a:t>
            </a:r>
            <a:r>
              <a:rPr lang="en-US" altLang="en-US" sz="2000" dirty="0">
                <a:ea typeface="ＭＳ Ｐゴシック" charset="-128"/>
              </a:rPr>
              <a:t>asting director also provides a video camera and tapes each audition. </a:t>
            </a:r>
          </a:p>
          <a:p>
            <a:pPr eaLnBrk="1" hangingPunct="1">
              <a:lnSpc>
                <a:spcPct val="90000"/>
              </a:lnSpc>
            </a:pPr>
            <a:endParaRPr lang="en-US" altLang="en-US" sz="2000" dirty="0">
              <a:ea typeface="ＭＳ Ｐゴシック"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624672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33400" y="750970"/>
            <a:ext cx="8229600" cy="1006475"/>
          </a:xfrm>
        </p:spPr>
        <p:txBody>
          <a:bodyPr/>
          <a:lstStyle/>
          <a:p>
            <a:pPr eaLnBrk="1" hangingPunct="1"/>
            <a:r>
              <a:rPr lang="en-US" altLang="en-US" dirty="0">
                <a:ea typeface="ＭＳ Ｐゴシック" charset="-128"/>
              </a:rPr>
              <a:t>Other Casting Personnel</a:t>
            </a:r>
          </a:p>
        </p:txBody>
      </p:sp>
      <p:sp>
        <p:nvSpPr>
          <p:cNvPr id="270339" name="Rectangle 3"/>
          <p:cNvSpPr>
            <a:spLocks noGrp="1" noChangeArrowheads="1"/>
          </p:cNvSpPr>
          <p:nvPr>
            <p:ph type="body" idx="1"/>
          </p:nvPr>
        </p:nvSpPr>
        <p:spPr>
          <a:xfrm>
            <a:off x="1118260" y="2629395"/>
            <a:ext cx="7772400" cy="3429000"/>
          </a:xfrm>
        </p:spPr>
        <p:txBody>
          <a:bodyPr/>
          <a:lstStyle/>
          <a:p>
            <a:pPr eaLnBrk="1" hangingPunct="1"/>
            <a:r>
              <a:rPr lang="en-US" altLang="en-US" dirty="0">
                <a:ea typeface="ＭＳ Ｐゴシック" charset="-128"/>
              </a:rPr>
              <a:t>Local Casting Director</a:t>
            </a:r>
          </a:p>
          <a:p>
            <a:pPr eaLnBrk="1" hangingPunct="1"/>
            <a:r>
              <a:rPr lang="en-US" altLang="en-US" dirty="0">
                <a:ea typeface="ＭＳ Ｐゴシック" charset="-128"/>
              </a:rPr>
              <a:t>Extras Casting</a:t>
            </a:r>
          </a:p>
          <a:p>
            <a:pPr eaLnBrk="1" hangingPunct="1"/>
            <a:r>
              <a:rPr lang="en-US" altLang="en-US" dirty="0">
                <a:ea typeface="ＭＳ Ｐゴシック" charset="-128"/>
              </a:rPr>
              <a:t>Casting Assistants</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26138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631371"/>
            <a:ext cx="8229600" cy="1143000"/>
          </a:xfrm>
        </p:spPr>
        <p:txBody>
          <a:bodyPr/>
          <a:lstStyle/>
          <a:p>
            <a:pPr eaLnBrk="1" hangingPunct="1"/>
            <a:r>
              <a:rPr lang="en-US" altLang="en-US" dirty="0">
                <a:ea typeface="ＭＳ Ｐゴシック" charset="-128"/>
              </a:rPr>
              <a:t>How to Set Up a Casting Session</a:t>
            </a:r>
          </a:p>
        </p:txBody>
      </p:sp>
      <p:sp>
        <p:nvSpPr>
          <p:cNvPr id="271363" name="Rectangle 3"/>
          <p:cNvSpPr>
            <a:spLocks noGrp="1" noChangeArrowheads="1"/>
          </p:cNvSpPr>
          <p:nvPr>
            <p:ph type="body" idx="1"/>
          </p:nvPr>
        </p:nvSpPr>
        <p:spPr>
          <a:xfrm>
            <a:off x="515649" y="1991157"/>
            <a:ext cx="8382000" cy="4114800"/>
          </a:xfrm>
        </p:spPr>
        <p:txBody>
          <a:bodyPr/>
          <a:lstStyle/>
          <a:p>
            <a:pPr eaLnBrk="1" hangingPunct="1">
              <a:lnSpc>
                <a:spcPct val="90000"/>
              </a:lnSpc>
              <a:buFont typeface="Wingdings" panose="05000000000000000000" pitchFamily="2" charset="2"/>
              <a:buChar char="ü"/>
            </a:pPr>
            <a:r>
              <a:rPr lang="en-US" altLang="en-US" sz="2400" dirty="0">
                <a:ea typeface="ＭＳ Ｐゴシック" charset="-128"/>
              </a:rPr>
              <a:t>Put up </a:t>
            </a:r>
            <a:r>
              <a:rPr lang="en-US" altLang="en-US" sz="2400" dirty="0">
                <a:solidFill>
                  <a:srgbClr val="FFFF00"/>
                </a:solidFill>
                <a:ea typeface="ＭＳ Ｐゴシック" charset="-128"/>
              </a:rPr>
              <a:t>flyers</a:t>
            </a:r>
            <a:r>
              <a:rPr lang="en-US" altLang="en-US" sz="2400" dirty="0">
                <a:ea typeface="ＭＳ Ｐゴシック" charset="-128"/>
              </a:rPr>
              <a:t> in the local area. </a:t>
            </a:r>
          </a:p>
          <a:p>
            <a:pPr eaLnBrk="1" hangingPunct="1">
              <a:lnSpc>
                <a:spcPct val="90000"/>
              </a:lnSpc>
              <a:buFont typeface="Wingdings" panose="05000000000000000000" pitchFamily="2" charset="2"/>
              <a:buChar char="ü"/>
            </a:pPr>
            <a:r>
              <a:rPr lang="en-US" altLang="en-US" sz="2400" dirty="0">
                <a:ea typeface="ＭＳ Ｐゴシック" charset="-128"/>
              </a:rPr>
              <a:t>Put ads in the following low-cost venues; local newspapers, local cable arts announcements, local trade magazines, local high schools or universities and local casting agencies. </a:t>
            </a:r>
          </a:p>
          <a:p>
            <a:pPr eaLnBrk="1" hangingPunct="1">
              <a:lnSpc>
                <a:spcPct val="90000"/>
              </a:lnSpc>
              <a:buFont typeface="Wingdings" panose="05000000000000000000" pitchFamily="2" charset="2"/>
              <a:buChar char="ü"/>
            </a:pPr>
            <a:r>
              <a:rPr lang="en-US" altLang="en-US" sz="2400" dirty="0">
                <a:ea typeface="ＭＳ Ｐゴシック" charset="-128"/>
              </a:rPr>
              <a:t>As actors begin to call you, arrange for no longer than 15-minute </a:t>
            </a:r>
            <a:r>
              <a:rPr lang="en-US" altLang="en-US" sz="2400" dirty="0">
                <a:solidFill>
                  <a:srgbClr val="FFFF00"/>
                </a:solidFill>
                <a:ea typeface="ＭＳ Ｐゴシック" charset="-128"/>
              </a:rPr>
              <a:t>sessions</a:t>
            </a:r>
            <a:r>
              <a:rPr lang="en-US" altLang="en-US" sz="2400" dirty="0">
                <a:ea typeface="ＭＳ Ｐゴシック" charset="-128"/>
              </a:rPr>
              <a:t>. </a:t>
            </a:r>
          </a:p>
          <a:p>
            <a:pPr eaLnBrk="1" hangingPunct="1">
              <a:lnSpc>
                <a:spcPct val="90000"/>
              </a:lnSpc>
              <a:buFont typeface="Wingdings" panose="05000000000000000000" pitchFamily="2" charset="2"/>
              <a:buChar char="ü"/>
            </a:pPr>
            <a:r>
              <a:rPr lang="en-US" altLang="en-US" sz="2400" dirty="0">
                <a:ea typeface="ＭＳ Ｐゴシック" charset="-128"/>
              </a:rPr>
              <a:t>Make sure there is an adequate waiting area with chairs for actors.</a:t>
            </a:r>
          </a:p>
          <a:p>
            <a:pPr eaLnBrk="1" hangingPunct="1">
              <a:lnSpc>
                <a:spcPct val="90000"/>
              </a:lnSpc>
              <a:buFont typeface="Wingdings" panose="05000000000000000000" pitchFamily="2" charset="2"/>
              <a:buChar char="ü"/>
            </a:pPr>
            <a:r>
              <a:rPr lang="en-US" altLang="en-US" sz="2400" dirty="0">
                <a:ea typeface="ＭＳ Ｐゴシック" charset="-128"/>
              </a:rPr>
              <a:t>Procure a </a:t>
            </a:r>
            <a:r>
              <a:rPr lang="en-US" altLang="en-US" sz="2400" dirty="0">
                <a:solidFill>
                  <a:srgbClr val="FFFF00"/>
                </a:solidFill>
                <a:ea typeface="ＭＳ Ｐゴシック" charset="-128"/>
              </a:rPr>
              <a:t>camera</a:t>
            </a:r>
            <a:r>
              <a:rPr lang="en-US" altLang="en-US" sz="2400" dirty="0">
                <a:ea typeface="ＭＳ Ｐゴシック" charset="-128"/>
              </a:rPr>
              <a:t> to tape the auditions.</a:t>
            </a:r>
          </a:p>
          <a:p>
            <a:pPr eaLnBrk="1" hangingPunct="1">
              <a:lnSpc>
                <a:spcPct val="90000"/>
              </a:lnSpc>
              <a:buFont typeface="Wingdings" panose="05000000000000000000" pitchFamily="2" charset="2"/>
              <a:buChar char="ü"/>
            </a:pPr>
            <a:r>
              <a:rPr lang="en-US" altLang="en-US" sz="2400" dirty="0">
                <a:ea typeface="ＭＳ Ｐゴシック" charset="-128"/>
              </a:rPr>
              <a:t>Make sure the producer and director meet and discuss exactly what they are looking for in each character.     </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7806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dirty="0">
                <a:ea typeface="ＭＳ Ｐゴシック" charset="-128"/>
              </a:rPr>
              <a:t>How to Run a Casting Session</a:t>
            </a:r>
          </a:p>
        </p:txBody>
      </p:sp>
      <p:sp>
        <p:nvSpPr>
          <p:cNvPr id="272387" name="Rectangle 3"/>
          <p:cNvSpPr>
            <a:spLocks noGrp="1" noChangeArrowheads="1"/>
          </p:cNvSpPr>
          <p:nvPr>
            <p:ph type="body" idx="1"/>
          </p:nvPr>
        </p:nvSpPr>
        <p:spPr>
          <a:xfrm>
            <a:off x="884711" y="2142853"/>
            <a:ext cx="7374577" cy="3798277"/>
          </a:xfrm>
        </p:spPr>
        <p:txBody>
          <a:bodyPr/>
          <a:lstStyle/>
          <a:p>
            <a:pPr eaLnBrk="1" hangingPunct="1">
              <a:lnSpc>
                <a:spcPct val="90000"/>
              </a:lnSpc>
              <a:buFont typeface="Wingdings" panose="05000000000000000000" pitchFamily="2" charset="2"/>
              <a:buChar char="ü"/>
            </a:pPr>
            <a:r>
              <a:rPr lang="en-US" altLang="en-US" sz="2400" dirty="0">
                <a:ea typeface="ＭＳ Ｐゴシック" charset="-128"/>
              </a:rPr>
              <a:t>Have someone </a:t>
            </a:r>
            <a:r>
              <a:rPr lang="en-US" altLang="en-US" sz="2400" dirty="0">
                <a:solidFill>
                  <a:srgbClr val="FFFF00"/>
                </a:solidFill>
                <a:ea typeface="ＭＳ Ｐゴシック" charset="-128"/>
              </a:rPr>
              <a:t>escort</a:t>
            </a:r>
            <a:r>
              <a:rPr lang="en-US" altLang="en-US" sz="2400" dirty="0">
                <a:ea typeface="ＭＳ Ｐゴシック" charset="-128"/>
              </a:rPr>
              <a:t> the first actor in.</a:t>
            </a:r>
          </a:p>
          <a:p>
            <a:pPr eaLnBrk="1" hangingPunct="1">
              <a:lnSpc>
                <a:spcPct val="90000"/>
              </a:lnSpc>
              <a:buFont typeface="Wingdings" panose="05000000000000000000" pitchFamily="2" charset="2"/>
              <a:buChar char="ü"/>
            </a:pPr>
            <a:r>
              <a:rPr lang="en-US" altLang="en-US" sz="2400" dirty="0">
                <a:ea typeface="ＭＳ Ｐゴシック" charset="-128"/>
              </a:rPr>
              <a:t>Ask the actor if he/she has any questions regarding the character or the scene. </a:t>
            </a:r>
          </a:p>
          <a:p>
            <a:pPr eaLnBrk="1" hangingPunct="1">
              <a:lnSpc>
                <a:spcPct val="90000"/>
              </a:lnSpc>
              <a:buFont typeface="Wingdings" panose="05000000000000000000" pitchFamily="2" charset="2"/>
              <a:buChar char="ü"/>
            </a:pPr>
            <a:r>
              <a:rPr lang="en-US" altLang="en-US" sz="2400" dirty="0">
                <a:ea typeface="ＭＳ Ｐゴシック" charset="-128"/>
              </a:rPr>
              <a:t>You could let the actor know that they are free to move around if they want to.  This is a good idea because their ability to move will show you if they have any imagination.</a:t>
            </a:r>
          </a:p>
          <a:p>
            <a:pPr eaLnBrk="1" hangingPunct="1">
              <a:lnSpc>
                <a:spcPct val="90000"/>
              </a:lnSpc>
              <a:buFont typeface="Wingdings" panose="05000000000000000000" pitchFamily="2" charset="2"/>
              <a:buChar char="ü"/>
            </a:pPr>
            <a:r>
              <a:rPr lang="en-US" altLang="en-US" sz="2400" dirty="0">
                <a:ea typeface="ＭＳ Ｐゴシック" charset="-128"/>
              </a:rPr>
              <a:t>Have them </a:t>
            </a:r>
            <a:r>
              <a:rPr lang="en-US" altLang="en-US" sz="2400" dirty="0">
                <a:solidFill>
                  <a:srgbClr val="FFFF00"/>
                </a:solidFill>
                <a:ea typeface="ＭＳ Ｐゴシック" charset="-128"/>
              </a:rPr>
              <a:t>slate</a:t>
            </a:r>
            <a:r>
              <a:rPr lang="en-US" altLang="en-US" sz="2400" dirty="0">
                <a:ea typeface="ＭＳ Ｐゴシック" charset="-128"/>
              </a:rPr>
              <a:t> themselves. Then they should wait until you tell them you are ready and read the scene.</a:t>
            </a: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1254836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dirty="0">
                <a:ea typeface="ＭＳ Ｐゴシック" charset="-128"/>
              </a:rPr>
              <a:t>How to Run a Casting Session</a:t>
            </a:r>
          </a:p>
        </p:txBody>
      </p:sp>
      <p:sp>
        <p:nvSpPr>
          <p:cNvPr id="273411" name="Rectangle 3"/>
          <p:cNvSpPr>
            <a:spLocks noGrp="1" noChangeArrowheads="1"/>
          </p:cNvSpPr>
          <p:nvPr>
            <p:ph type="body" idx="1"/>
          </p:nvPr>
        </p:nvSpPr>
        <p:spPr>
          <a:xfrm>
            <a:off x="914895" y="1957006"/>
            <a:ext cx="7314210" cy="4162439"/>
          </a:xfrm>
        </p:spPr>
        <p:txBody>
          <a:bodyPr/>
          <a:lstStyle/>
          <a:p>
            <a:pPr eaLnBrk="1" hangingPunct="1">
              <a:buSzPct val="140000"/>
              <a:buFont typeface="Wingdings" panose="05000000000000000000" pitchFamily="2" charset="2"/>
              <a:buChar char="ü"/>
            </a:pPr>
            <a:r>
              <a:rPr lang="en-US" altLang="en-US" sz="2400" dirty="0">
                <a:ea typeface="ＭＳ Ｐゴシック" charset="-128"/>
              </a:rPr>
              <a:t>If they are really bad, thank them and go to the next person. </a:t>
            </a:r>
          </a:p>
          <a:p>
            <a:pPr eaLnBrk="1" hangingPunct="1">
              <a:buSzPct val="140000"/>
              <a:buFont typeface="Wingdings" panose="05000000000000000000" pitchFamily="2" charset="2"/>
              <a:buChar char="ü"/>
            </a:pPr>
            <a:r>
              <a:rPr lang="en-US" altLang="en-US" sz="2400" dirty="0">
                <a:ea typeface="ＭＳ Ｐゴシック" charset="-128"/>
              </a:rPr>
              <a:t>If you see </a:t>
            </a:r>
            <a:r>
              <a:rPr lang="en-US" altLang="en-US" sz="2400" u="sng" dirty="0">
                <a:ea typeface="ＭＳ Ｐゴシック" charset="-128"/>
              </a:rPr>
              <a:t>any</a:t>
            </a:r>
            <a:r>
              <a:rPr lang="en-US" altLang="en-US" sz="2400" dirty="0">
                <a:ea typeface="ＭＳ Ｐゴシック" charset="-128"/>
              </a:rPr>
              <a:t> talent, ask them to read the scene again, giving them some direction that puts them in another direction. </a:t>
            </a:r>
          </a:p>
          <a:p>
            <a:pPr eaLnBrk="1" hangingPunct="1">
              <a:buSzPct val="140000"/>
              <a:buFont typeface="Wingdings" panose="05000000000000000000" pitchFamily="2" charset="2"/>
              <a:buChar char="ü"/>
            </a:pPr>
            <a:r>
              <a:rPr lang="en-US" altLang="en-US" sz="2400" dirty="0">
                <a:ea typeface="ＭＳ Ｐゴシック" charset="-128"/>
              </a:rPr>
              <a:t>If the second reading is exactly the same as the first, you won't have much to work with.  You want to be able to have something to work with.  An actor’s ability to act is more important than a particular look you have preconceived.  </a:t>
            </a:r>
          </a:p>
          <a:p>
            <a:pPr eaLnBrk="1" hangingPunct="1">
              <a:lnSpc>
                <a:spcPct val="90000"/>
              </a:lnSpc>
              <a:buFont typeface="Wingdings" panose="05000000000000000000" pitchFamily="2" charset="2"/>
              <a:buChar char="ü"/>
            </a:pPr>
            <a:endParaRPr lang="en-US" altLang="en-US" sz="2800" dirty="0">
              <a:ea typeface="ＭＳ Ｐゴシック" charset="-128"/>
            </a:endParaRPr>
          </a:p>
        </p:txBody>
      </p:sp>
      <p:sp>
        <p:nvSpPr>
          <p:cNvPr id="2" name="Footer Placeholder 1"/>
          <p:cNvSpPr>
            <a:spLocks noGrp="1"/>
          </p:cNvSpPr>
          <p:nvPr>
            <p:ph type="ftr" sz="quarter" idx="11"/>
          </p:nvPr>
        </p:nvSpPr>
        <p:spPr/>
        <p:txBody>
          <a:bodyPr/>
          <a:lstStyle/>
          <a:p>
            <a:pPr>
              <a:defRPr/>
            </a:pPr>
            <a:r>
              <a:rPr lang="en-US"/>
              <a:t>© 2017 Taylor &amp; Francis</a:t>
            </a:r>
            <a:endParaRPr lang="en-US" dirty="0"/>
          </a:p>
        </p:txBody>
      </p:sp>
    </p:spTree>
    <p:extLst>
      <p:ext uri="{BB962C8B-B14F-4D97-AF65-F5344CB8AC3E}">
        <p14:creationId xmlns:p14="http://schemas.microsoft.com/office/powerpoint/2010/main" val="273330735"/>
      </p:ext>
    </p:extLst>
  </p:cSld>
  <p:clrMapOvr>
    <a:masterClrMapping/>
  </p:clrMapOvr>
</p:sld>
</file>

<file path=ppt/theme/theme1.xml><?xml version="1.0" encoding="utf-8"?>
<a:theme xmlns:a="http://schemas.openxmlformats.org/drawingml/2006/main" name="Film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site PPT template" id="{A41BAE61-4B2F-DB41-8471-4108C114F482}" vid="{109FBD26-4B5E-6144-850E-3B8ECF906A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Website PPT template</Template>
  <TotalTime>27</TotalTime>
  <Words>1245</Words>
  <Application>Microsoft Office PowerPoint</Application>
  <PresentationFormat>On-screen Show (4:3)</PresentationFormat>
  <Paragraphs>247</Paragraphs>
  <Slides>20</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Times New Roman</vt:lpstr>
      <vt:lpstr>Wingdings</vt:lpstr>
      <vt:lpstr>Film Template</vt:lpstr>
      <vt:lpstr>The Casting Department</vt:lpstr>
      <vt:lpstr>Casting Director</vt:lpstr>
      <vt:lpstr>Casting Director</vt:lpstr>
      <vt:lpstr>Example Cast Breakdown</vt:lpstr>
      <vt:lpstr>Casting Director</vt:lpstr>
      <vt:lpstr>Other Casting Personnel</vt:lpstr>
      <vt:lpstr>How to Set Up a Casting Session</vt:lpstr>
      <vt:lpstr>How to Run a Casting Session</vt:lpstr>
      <vt:lpstr>How to Run a Casting Session</vt:lpstr>
      <vt:lpstr>How to Run a Casting Session</vt:lpstr>
      <vt:lpstr>Other Casting Issues</vt:lpstr>
      <vt:lpstr>Example Rehearsal Schedule</vt:lpstr>
      <vt:lpstr>Other Casting Issues</vt:lpstr>
      <vt:lpstr>Other Casting Issues</vt:lpstr>
      <vt:lpstr>Casting Hierarchy</vt:lpstr>
      <vt:lpstr>STUNTS</vt:lpstr>
      <vt:lpstr>Stunt Coordinator Pre-production</vt:lpstr>
      <vt:lpstr>Stunt Coordinator Prep</vt:lpstr>
      <vt:lpstr>Stunt Coordinator Production &amp; Wrap</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Laura Booth</cp:lastModifiedBy>
  <cp:revision>9</cp:revision>
  <dcterms:created xsi:type="dcterms:W3CDTF">2016-10-13T19:08:22Z</dcterms:created>
  <dcterms:modified xsi:type="dcterms:W3CDTF">2017-03-27T20:32:36Z</dcterms:modified>
</cp:coreProperties>
</file>