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317" r:id="rId2"/>
    <p:sldId id="318" r:id="rId3"/>
    <p:sldId id="319" r:id="rId4"/>
    <p:sldId id="320" r:id="rId5"/>
    <p:sldId id="321" r:id="rId6"/>
    <p:sldId id="322" r:id="rId7"/>
    <p:sldId id="323" r:id="rId8"/>
    <p:sldId id="324" r:id="rId9"/>
    <p:sldId id="325" r:id="rId10"/>
    <p:sldId id="326" r:id="rId11"/>
    <p:sldId id="327" r:id="rId12"/>
    <p:sldId id="286" r:id="rId13"/>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1pPr>
    <a:lvl2pPr marL="457200"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2pPr>
    <a:lvl3pPr marL="914400"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3pPr>
    <a:lvl4pPr marL="1371600"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4pPr>
    <a:lvl5pPr marL="1828800"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5pPr>
    <a:lvl6pPr marL="2286000" algn="l" defTabSz="914400" rtl="0" eaLnBrk="1" latinLnBrk="0" hangingPunct="1">
      <a:defRPr kern="1200">
        <a:solidFill>
          <a:schemeClr val="tx1"/>
        </a:solidFill>
        <a:latin typeface="Calibri" charset="0"/>
        <a:ea typeface="ＭＳ Ｐゴシック" charset="-128"/>
        <a:cs typeface="+mn-cs"/>
      </a:defRPr>
    </a:lvl6pPr>
    <a:lvl7pPr marL="2743200" algn="l" defTabSz="914400" rtl="0" eaLnBrk="1" latinLnBrk="0" hangingPunct="1">
      <a:defRPr kern="1200">
        <a:solidFill>
          <a:schemeClr val="tx1"/>
        </a:solidFill>
        <a:latin typeface="Calibri" charset="0"/>
        <a:ea typeface="ＭＳ Ｐゴシック" charset="-128"/>
        <a:cs typeface="+mn-cs"/>
      </a:defRPr>
    </a:lvl7pPr>
    <a:lvl8pPr marL="3200400" algn="l" defTabSz="914400" rtl="0" eaLnBrk="1" latinLnBrk="0" hangingPunct="1">
      <a:defRPr kern="1200">
        <a:solidFill>
          <a:schemeClr val="tx1"/>
        </a:solidFill>
        <a:latin typeface="Calibri" charset="0"/>
        <a:ea typeface="ＭＳ Ｐゴシック" charset="-128"/>
        <a:cs typeface="+mn-cs"/>
      </a:defRPr>
    </a:lvl8pPr>
    <a:lvl9pPr marL="3657600" algn="l" defTabSz="914400" rtl="0" eaLnBrk="1" latinLnBrk="0" hangingPunct="1">
      <a:defRPr kern="1200">
        <a:solidFill>
          <a:schemeClr val="tx1"/>
        </a:solidFill>
        <a:latin typeface="Calibri"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00"/>
    <a:srgbClr val="00FA00"/>
    <a:srgbClr val="F095EB"/>
    <a:srgbClr val="00FDFF"/>
    <a:srgbClr val="FF9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025"/>
    <p:restoredTop sz="94643"/>
  </p:normalViewPr>
  <p:slideViewPr>
    <p:cSldViewPr snapToGrid="0" snapToObjects="1">
      <p:cViewPr varScale="1">
        <p:scale>
          <a:sx n="68" d="100"/>
          <a:sy n="68" d="100"/>
        </p:scale>
        <p:origin x="1098" y="72"/>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014DA1-44BD-3044-A0B6-2890551F0689}" type="doc">
      <dgm:prSet loTypeId="urn:microsoft.com/office/officeart/2005/8/layout/orgChart1" loCatId="" qsTypeId="urn:microsoft.com/office/officeart/2005/8/quickstyle/simple4" qsCatId="simple" csTypeId="urn:microsoft.com/office/officeart/2005/8/colors/accent1_2" csCatId="accent1" phldr="1"/>
      <dgm:spPr/>
      <dgm:t>
        <a:bodyPr/>
        <a:lstStyle/>
        <a:p>
          <a:endParaRPr lang="en-US"/>
        </a:p>
      </dgm:t>
    </dgm:pt>
    <dgm:pt modelId="{7AEBB72D-8901-4C4D-89A8-DB1FF6E12FBC}">
      <dgm:prSet phldrT="[Text]"/>
      <dgm:spPr/>
      <dgm:t>
        <a:bodyPr/>
        <a:lstStyle/>
        <a:p>
          <a:r>
            <a:rPr lang="en-US" dirty="0"/>
            <a:t>Transportation Coordinator</a:t>
          </a:r>
        </a:p>
      </dgm:t>
    </dgm:pt>
    <dgm:pt modelId="{4608F2A5-E735-9C48-B927-6EA9B229C550}" type="parTrans" cxnId="{D5F74325-EE8A-1D4B-A13A-A8F343DE98F7}">
      <dgm:prSet/>
      <dgm:spPr/>
      <dgm:t>
        <a:bodyPr/>
        <a:lstStyle/>
        <a:p>
          <a:endParaRPr lang="en-US"/>
        </a:p>
      </dgm:t>
    </dgm:pt>
    <dgm:pt modelId="{FDFF67D5-F210-5A43-960D-E5C590B2603A}" type="sibTrans" cxnId="{D5F74325-EE8A-1D4B-A13A-A8F343DE98F7}">
      <dgm:prSet/>
      <dgm:spPr/>
      <dgm:t>
        <a:bodyPr/>
        <a:lstStyle/>
        <a:p>
          <a:endParaRPr lang="en-US"/>
        </a:p>
      </dgm:t>
    </dgm:pt>
    <dgm:pt modelId="{D5B15AFC-1C55-B044-8417-382E0E8C9240}">
      <dgm:prSet phldrT="[Text]"/>
      <dgm:spPr/>
      <dgm:t>
        <a:bodyPr/>
        <a:lstStyle/>
        <a:p>
          <a:r>
            <a:rPr lang="en-US" dirty="0"/>
            <a:t>Transportation Captain</a:t>
          </a:r>
        </a:p>
      </dgm:t>
    </dgm:pt>
    <dgm:pt modelId="{5A492B22-A25C-1E45-8DE1-F9EC547EEE6D}" type="parTrans" cxnId="{5AF11410-4634-3B43-9C5F-57DE0FB780FD}">
      <dgm:prSet/>
      <dgm:spPr/>
      <dgm:t>
        <a:bodyPr/>
        <a:lstStyle/>
        <a:p>
          <a:endParaRPr lang="en-US"/>
        </a:p>
      </dgm:t>
    </dgm:pt>
    <dgm:pt modelId="{0F0BA6B6-F5D8-9145-AAF8-9A9E4D4D74E4}" type="sibTrans" cxnId="{5AF11410-4634-3B43-9C5F-57DE0FB780FD}">
      <dgm:prSet/>
      <dgm:spPr/>
      <dgm:t>
        <a:bodyPr/>
        <a:lstStyle/>
        <a:p>
          <a:endParaRPr lang="en-US"/>
        </a:p>
      </dgm:t>
    </dgm:pt>
    <dgm:pt modelId="{61812B06-344D-DE45-A392-411B12FA35FA}">
      <dgm:prSet phldrT="[Text]"/>
      <dgm:spPr/>
      <dgm:t>
        <a:bodyPr/>
        <a:lstStyle/>
        <a:p>
          <a:r>
            <a:rPr lang="en-US" dirty="0"/>
            <a:t>Drivers</a:t>
          </a:r>
        </a:p>
      </dgm:t>
    </dgm:pt>
    <dgm:pt modelId="{8AE23697-98B7-0141-96FA-D1518285F557}" type="parTrans" cxnId="{EC6C8705-662B-5840-AB98-FD353B240567}">
      <dgm:prSet/>
      <dgm:spPr/>
      <dgm:t>
        <a:bodyPr/>
        <a:lstStyle/>
        <a:p>
          <a:endParaRPr lang="en-US"/>
        </a:p>
      </dgm:t>
    </dgm:pt>
    <dgm:pt modelId="{6C565728-645B-3A49-9359-B9E3C8B8248D}" type="sibTrans" cxnId="{EC6C8705-662B-5840-AB98-FD353B240567}">
      <dgm:prSet/>
      <dgm:spPr/>
      <dgm:t>
        <a:bodyPr/>
        <a:lstStyle/>
        <a:p>
          <a:endParaRPr lang="en-US"/>
        </a:p>
      </dgm:t>
    </dgm:pt>
    <dgm:pt modelId="{DF148D1E-DE27-064B-94F3-22ABB351D464}">
      <dgm:prSet phldrT="[Text]"/>
      <dgm:spPr/>
      <dgm:t>
        <a:bodyPr/>
        <a:lstStyle/>
        <a:p>
          <a:r>
            <a:rPr lang="en-US" dirty="0"/>
            <a:t>Maintenance</a:t>
          </a:r>
        </a:p>
      </dgm:t>
    </dgm:pt>
    <dgm:pt modelId="{390C21D2-AD34-FC4A-8D39-F6458692E0C5}" type="parTrans" cxnId="{204D6A97-C8AE-7741-B354-2F5AFF261796}">
      <dgm:prSet/>
      <dgm:spPr/>
      <dgm:t>
        <a:bodyPr/>
        <a:lstStyle/>
        <a:p>
          <a:endParaRPr lang="en-US"/>
        </a:p>
      </dgm:t>
    </dgm:pt>
    <dgm:pt modelId="{B4AA3867-A0D8-7947-820A-FEB1D93280E6}" type="sibTrans" cxnId="{204D6A97-C8AE-7741-B354-2F5AFF261796}">
      <dgm:prSet/>
      <dgm:spPr/>
      <dgm:t>
        <a:bodyPr/>
        <a:lstStyle/>
        <a:p>
          <a:endParaRPr lang="en-US"/>
        </a:p>
      </dgm:t>
    </dgm:pt>
    <dgm:pt modelId="{E3928E19-1BB2-7B4C-8C83-F1548D23463C}">
      <dgm:prSet phldrT="[Text]"/>
      <dgm:spPr/>
      <dgm:t>
        <a:bodyPr/>
        <a:lstStyle/>
        <a:p>
          <a:r>
            <a:rPr lang="en-US" dirty="0"/>
            <a:t>Teamsters</a:t>
          </a:r>
        </a:p>
      </dgm:t>
    </dgm:pt>
    <dgm:pt modelId="{B2E0F2B2-B230-9944-BC38-698F984433F5}" type="parTrans" cxnId="{388BABA2-6BE0-3E4B-9314-57EE3CB39281}">
      <dgm:prSet/>
      <dgm:spPr/>
      <dgm:t>
        <a:bodyPr/>
        <a:lstStyle/>
        <a:p>
          <a:endParaRPr lang="en-US"/>
        </a:p>
      </dgm:t>
    </dgm:pt>
    <dgm:pt modelId="{A756B6B8-1C34-4A4A-81B5-8D9FC2B7224A}" type="sibTrans" cxnId="{388BABA2-6BE0-3E4B-9314-57EE3CB39281}">
      <dgm:prSet/>
      <dgm:spPr/>
      <dgm:t>
        <a:bodyPr/>
        <a:lstStyle/>
        <a:p>
          <a:endParaRPr lang="en-US"/>
        </a:p>
      </dgm:t>
    </dgm:pt>
    <dgm:pt modelId="{BD39C313-F58D-B24E-BC04-07B87EBDCAD8}" type="pres">
      <dgm:prSet presAssocID="{7D014DA1-44BD-3044-A0B6-2890551F0689}" presName="hierChild1" presStyleCnt="0">
        <dgm:presLayoutVars>
          <dgm:orgChart val="1"/>
          <dgm:chPref val="1"/>
          <dgm:dir/>
          <dgm:animOne val="branch"/>
          <dgm:animLvl val="lvl"/>
          <dgm:resizeHandles/>
        </dgm:presLayoutVars>
      </dgm:prSet>
      <dgm:spPr/>
    </dgm:pt>
    <dgm:pt modelId="{6E2F274C-B3B9-3443-B3AD-18E093D49DC0}" type="pres">
      <dgm:prSet presAssocID="{7AEBB72D-8901-4C4D-89A8-DB1FF6E12FBC}" presName="hierRoot1" presStyleCnt="0">
        <dgm:presLayoutVars>
          <dgm:hierBranch/>
        </dgm:presLayoutVars>
      </dgm:prSet>
      <dgm:spPr/>
    </dgm:pt>
    <dgm:pt modelId="{9F537C57-6527-5A42-B6D8-480F23BE46EB}" type="pres">
      <dgm:prSet presAssocID="{7AEBB72D-8901-4C4D-89A8-DB1FF6E12FBC}" presName="rootComposite1" presStyleCnt="0"/>
      <dgm:spPr/>
    </dgm:pt>
    <dgm:pt modelId="{116A555F-5D01-EA4F-B8B1-1F44291063AE}" type="pres">
      <dgm:prSet presAssocID="{7AEBB72D-8901-4C4D-89A8-DB1FF6E12FBC}" presName="rootText1" presStyleLbl="node0" presStyleIdx="0" presStyleCnt="1">
        <dgm:presLayoutVars>
          <dgm:chPref val="3"/>
        </dgm:presLayoutVars>
      </dgm:prSet>
      <dgm:spPr/>
    </dgm:pt>
    <dgm:pt modelId="{16B1B1BD-A9BF-9741-B48F-9131C1E81EAA}" type="pres">
      <dgm:prSet presAssocID="{7AEBB72D-8901-4C4D-89A8-DB1FF6E12FBC}" presName="rootConnector1" presStyleLbl="node1" presStyleIdx="0" presStyleCnt="0"/>
      <dgm:spPr/>
    </dgm:pt>
    <dgm:pt modelId="{96497393-FB0D-334C-87E4-8CC6AB8E63F4}" type="pres">
      <dgm:prSet presAssocID="{7AEBB72D-8901-4C4D-89A8-DB1FF6E12FBC}" presName="hierChild2" presStyleCnt="0"/>
      <dgm:spPr/>
    </dgm:pt>
    <dgm:pt modelId="{84382719-CC58-184E-A689-0A4E1D59A6A3}" type="pres">
      <dgm:prSet presAssocID="{5A492B22-A25C-1E45-8DE1-F9EC547EEE6D}" presName="Name35" presStyleLbl="parChTrans1D2" presStyleIdx="0" presStyleCnt="1"/>
      <dgm:spPr/>
    </dgm:pt>
    <dgm:pt modelId="{235F4ACE-5CCF-824B-A44F-0E59582CB725}" type="pres">
      <dgm:prSet presAssocID="{D5B15AFC-1C55-B044-8417-382E0E8C9240}" presName="hierRoot2" presStyleCnt="0">
        <dgm:presLayoutVars>
          <dgm:hierBranch/>
        </dgm:presLayoutVars>
      </dgm:prSet>
      <dgm:spPr/>
    </dgm:pt>
    <dgm:pt modelId="{42505BAC-1DEC-9942-9F02-31EB15759137}" type="pres">
      <dgm:prSet presAssocID="{D5B15AFC-1C55-B044-8417-382E0E8C9240}" presName="rootComposite" presStyleCnt="0"/>
      <dgm:spPr/>
    </dgm:pt>
    <dgm:pt modelId="{BBE3A559-9C3B-394D-BF55-9E95F7662BCF}" type="pres">
      <dgm:prSet presAssocID="{D5B15AFC-1C55-B044-8417-382E0E8C9240}" presName="rootText" presStyleLbl="node2" presStyleIdx="0" presStyleCnt="1">
        <dgm:presLayoutVars>
          <dgm:chPref val="3"/>
        </dgm:presLayoutVars>
      </dgm:prSet>
      <dgm:spPr/>
    </dgm:pt>
    <dgm:pt modelId="{FA4D8EF7-38AB-E44D-BF62-A0F0A3C11619}" type="pres">
      <dgm:prSet presAssocID="{D5B15AFC-1C55-B044-8417-382E0E8C9240}" presName="rootConnector" presStyleLbl="node2" presStyleIdx="0" presStyleCnt="1"/>
      <dgm:spPr/>
    </dgm:pt>
    <dgm:pt modelId="{4368A0A2-5DAC-C940-AA9C-D915F9C1A722}" type="pres">
      <dgm:prSet presAssocID="{D5B15AFC-1C55-B044-8417-382E0E8C9240}" presName="hierChild4" presStyleCnt="0"/>
      <dgm:spPr/>
    </dgm:pt>
    <dgm:pt modelId="{3DCA1C84-3835-9B42-AD24-98F93C15CE7D}" type="pres">
      <dgm:prSet presAssocID="{8AE23697-98B7-0141-96FA-D1518285F557}" presName="Name35" presStyleLbl="parChTrans1D3" presStyleIdx="0" presStyleCnt="3"/>
      <dgm:spPr/>
    </dgm:pt>
    <dgm:pt modelId="{1A90DD8C-FAF3-804F-AFDB-59927C1012D5}" type="pres">
      <dgm:prSet presAssocID="{61812B06-344D-DE45-A392-411B12FA35FA}" presName="hierRoot2" presStyleCnt="0">
        <dgm:presLayoutVars>
          <dgm:hierBranch/>
        </dgm:presLayoutVars>
      </dgm:prSet>
      <dgm:spPr/>
    </dgm:pt>
    <dgm:pt modelId="{D2101238-13D0-0541-B79E-03C45205FC87}" type="pres">
      <dgm:prSet presAssocID="{61812B06-344D-DE45-A392-411B12FA35FA}" presName="rootComposite" presStyleCnt="0"/>
      <dgm:spPr/>
    </dgm:pt>
    <dgm:pt modelId="{98557482-EF72-6442-9937-7A8A2836B2C8}" type="pres">
      <dgm:prSet presAssocID="{61812B06-344D-DE45-A392-411B12FA35FA}" presName="rootText" presStyleLbl="node3" presStyleIdx="0" presStyleCnt="3">
        <dgm:presLayoutVars>
          <dgm:chPref val="3"/>
        </dgm:presLayoutVars>
      </dgm:prSet>
      <dgm:spPr/>
    </dgm:pt>
    <dgm:pt modelId="{7A505FAB-E502-A740-BE39-A8D3987DBED3}" type="pres">
      <dgm:prSet presAssocID="{61812B06-344D-DE45-A392-411B12FA35FA}" presName="rootConnector" presStyleLbl="node3" presStyleIdx="0" presStyleCnt="3"/>
      <dgm:spPr/>
    </dgm:pt>
    <dgm:pt modelId="{54037326-7F67-8341-85E0-CF2E16FBC8B4}" type="pres">
      <dgm:prSet presAssocID="{61812B06-344D-DE45-A392-411B12FA35FA}" presName="hierChild4" presStyleCnt="0"/>
      <dgm:spPr/>
    </dgm:pt>
    <dgm:pt modelId="{102C6F45-10C7-C243-8669-E67ED7FE3E84}" type="pres">
      <dgm:prSet presAssocID="{61812B06-344D-DE45-A392-411B12FA35FA}" presName="hierChild5" presStyleCnt="0"/>
      <dgm:spPr/>
    </dgm:pt>
    <dgm:pt modelId="{F1DE27B7-49CC-614F-A459-7A220BCDFAEE}" type="pres">
      <dgm:prSet presAssocID="{390C21D2-AD34-FC4A-8D39-F6458692E0C5}" presName="Name35" presStyleLbl="parChTrans1D3" presStyleIdx="1" presStyleCnt="3"/>
      <dgm:spPr/>
    </dgm:pt>
    <dgm:pt modelId="{43FF48FC-9816-9444-AB7F-D5D5362ED71A}" type="pres">
      <dgm:prSet presAssocID="{DF148D1E-DE27-064B-94F3-22ABB351D464}" presName="hierRoot2" presStyleCnt="0">
        <dgm:presLayoutVars>
          <dgm:hierBranch/>
        </dgm:presLayoutVars>
      </dgm:prSet>
      <dgm:spPr/>
    </dgm:pt>
    <dgm:pt modelId="{F8EF9E03-0941-7C45-9940-9F687B602306}" type="pres">
      <dgm:prSet presAssocID="{DF148D1E-DE27-064B-94F3-22ABB351D464}" presName="rootComposite" presStyleCnt="0"/>
      <dgm:spPr/>
    </dgm:pt>
    <dgm:pt modelId="{10272665-8A4D-AD49-A32E-0DDAA8C2F1C2}" type="pres">
      <dgm:prSet presAssocID="{DF148D1E-DE27-064B-94F3-22ABB351D464}" presName="rootText" presStyleLbl="node3" presStyleIdx="1" presStyleCnt="3">
        <dgm:presLayoutVars>
          <dgm:chPref val="3"/>
        </dgm:presLayoutVars>
      </dgm:prSet>
      <dgm:spPr/>
    </dgm:pt>
    <dgm:pt modelId="{E091A091-32E1-214D-A14C-97A8A080E72A}" type="pres">
      <dgm:prSet presAssocID="{DF148D1E-DE27-064B-94F3-22ABB351D464}" presName="rootConnector" presStyleLbl="node3" presStyleIdx="1" presStyleCnt="3"/>
      <dgm:spPr/>
    </dgm:pt>
    <dgm:pt modelId="{B7E26457-4F27-014B-954E-8E822ED94D39}" type="pres">
      <dgm:prSet presAssocID="{DF148D1E-DE27-064B-94F3-22ABB351D464}" presName="hierChild4" presStyleCnt="0"/>
      <dgm:spPr/>
    </dgm:pt>
    <dgm:pt modelId="{FA657C6C-B72B-DB41-BE97-FB92BFB8BE03}" type="pres">
      <dgm:prSet presAssocID="{DF148D1E-DE27-064B-94F3-22ABB351D464}" presName="hierChild5" presStyleCnt="0"/>
      <dgm:spPr/>
    </dgm:pt>
    <dgm:pt modelId="{DB207567-3C23-704D-B015-C0347F5383E9}" type="pres">
      <dgm:prSet presAssocID="{B2E0F2B2-B230-9944-BC38-698F984433F5}" presName="Name35" presStyleLbl="parChTrans1D3" presStyleIdx="2" presStyleCnt="3"/>
      <dgm:spPr/>
    </dgm:pt>
    <dgm:pt modelId="{E9654069-4375-9146-BAD5-8A8DA6912D79}" type="pres">
      <dgm:prSet presAssocID="{E3928E19-1BB2-7B4C-8C83-F1548D23463C}" presName="hierRoot2" presStyleCnt="0">
        <dgm:presLayoutVars>
          <dgm:hierBranch/>
        </dgm:presLayoutVars>
      </dgm:prSet>
      <dgm:spPr/>
    </dgm:pt>
    <dgm:pt modelId="{A46E11CE-5B29-3346-BC4B-534626C67D04}" type="pres">
      <dgm:prSet presAssocID="{E3928E19-1BB2-7B4C-8C83-F1548D23463C}" presName="rootComposite" presStyleCnt="0"/>
      <dgm:spPr/>
    </dgm:pt>
    <dgm:pt modelId="{06418E85-68DF-1F4C-970E-3E5C6148AFB8}" type="pres">
      <dgm:prSet presAssocID="{E3928E19-1BB2-7B4C-8C83-F1548D23463C}" presName="rootText" presStyleLbl="node3" presStyleIdx="2" presStyleCnt="3">
        <dgm:presLayoutVars>
          <dgm:chPref val="3"/>
        </dgm:presLayoutVars>
      </dgm:prSet>
      <dgm:spPr/>
    </dgm:pt>
    <dgm:pt modelId="{49DB1541-BEA4-0548-816A-C1BA32044196}" type="pres">
      <dgm:prSet presAssocID="{E3928E19-1BB2-7B4C-8C83-F1548D23463C}" presName="rootConnector" presStyleLbl="node3" presStyleIdx="2" presStyleCnt="3"/>
      <dgm:spPr/>
    </dgm:pt>
    <dgm:pt modelId="{72B9D132-A217-E348-BDA2-5F332614AB01}" type="pres">
      <dgm:prSet presAssocID="{E3928E19-1BB2-7B4C-8C83-F1548D23463C}" presName="hierChild4" presStyleCnt="0"/>
      <dgm:spPr/>
    </dgm:pt>
    <dgm:pt modelId="{C77687B0-EA7B-2641-B8D0-BEC01137BF55}" type="pres">
      <dgm:prSet presAssocID="{E3928E19-1BB2-7B4C-8C83-F1548D23463C}" presName="hierChild5" presStyleCnt="0"/>
      <dgm:spPr/>
    </dgm:pt>
    <dgm:pt modelId="{FEDA30CA-0DCA-D94D-A0F9-8C6E4461838F}" type="pres">
      <dgm:prSet presAssocID="{D5B15AFC-1C55-B044-8417-382E0E8C9240}" presName="hierChild5" presStyleCnt="0"/>
      <dgm:spPr/>
    </dgm:pt>
    <dgm:pt modelId="{3E4E00CC-E5BF-374A-9ECE-14228C145DBC}" type="pres">
      <dgm:prSet presAssocID="{7AEBB72D-8901-4C4D-89A8-DB1FF6E12FBC}" presName="hierChild3" presStyleCnt="0"/>
      <dgm:spPr/>
    </dgm:pt>
  </dgm:ptLst>
  <dgm:cxnLst>
    <dgm:cxn modelId="{EC6C8705-662B-5840-AB98-FD353B240567}" srcId="{D5B15AFC-1C55-B044-8417-382E0E8C9240}" destId="{61812B06-344D-DE45-A392-411B12FA35FA}" srcOrd="0" destOrd="0" parTransId="{8AE23697-98B7-0141-96FA-D1518285F557}" sibTransId="{6C565728-645B-3A49-9359-B9E3C8B8248D}"/>
    <dgm:cxn modelId="{82A5B606-03E6-B449-BCC8-C1CC76C8BA24}" type="presOf" srcId="{8AE23697-98B7-0141-96FA-D1518285F557}" destId="{3DCA1C84-3835-9B42-AD24-98F93C15CE7D}" srcOrd="0" destOrd="0" presId="urn:microsoft.com/office/officeart/2005/8/layout/orgChart1"/>
    <dgm:cxn modelId="{5AF11410-4634-3B43-9C5F-57DE0FB780FD}" srcId="{7AEBB72D-8901-4C4D-89A8-DB1FF6E12FBC}" destId="{D5B15AFC-1C55-B044-8417-382E0E8C9240}" srcOrd="0" destOrd="0" parTransId="{5A492B22-A25C-1E45-8DE1-F9EC547EEE6D}" sibTransId="{0F0BA6B6-F5D8-9145-AAF8-9A9E4D4D74E4}"/>
    <dgm:cxn modelId="{58652419-9CA6-B342-BD39-032020146AB2}" type="presOf" srcId="{5A492B22-A25C-1E45-8DE1-F9EC547EEE6D}" destId="{84382719-CC58-184E-A689-0A4E1D59A6A3}" srcOrd="0" destOrd="0" presId="urn:microsoft.com/office/officeart/2005/8/layout/orgChart1"/>
    <dgm:cxn modelId="{D5F74325-EE8A-1D4B-A13A-A8F343DE98F7}" srcId="{7D014DA1-44BD-3044-A0B6-2890551F0689}" destId="{7AEBB72D-8901-4C4D-89A8-DB1FF6E12FBC}" srcOrd="0" destOrd="0" parTransId="{4608F2A5-E735-9C48-B927-6EA9B229C550}" sibTransId="{FDFF67D5-F210-5A43-960D-E5C590B2603A}"/>
    <dgm:cxn modelId="{DD844F71-A0FE-7548-AED7-B58B2F7D3C85}" type="presOf" srcId="{D5B15AFC-1C55-B044-8417-382E0E8C9240}" destId="{BBE3A559-9C3B-394D-BF55-9E95F7662BCF}" srcOrd="0" destOrd="0" presId="urn:microsoft.com/office/officeart/2005/8/layout/orgChart1"/>
    <dgm:cxn modelId="{E214D382-D7DD-9E40-BE88-B102C007B82C}" type="presOf" srcId="{61812B06-344D-DE45-A392-411B12FA35FA}" destId="{98557482-EF72-6442-9937-7A8A2836B2C8}" srcOrd="0" destOrd="0" presId="urn:microsoft.com/office/officeart/2005/8/layout/orgChart1"/>
    <dgm:cxn modelId="{E2F50E86-EA76-3D4E-A2AC-FD52BE40FCA6}" type="presOf" srcId="{E3928E19-1BB2-7B4C-8C83-F1548D23463C}" destId="{49DB1541-BEA4-0548-816A-C1BA32044196}" srcOrd="1" destOrd="0" presId="urn:microsoft.com/office/officeart/2005/8/layout/orgChart1"/>
    <dgm:cxn modelId="{3FA43894-3DF7-2F41-AF45-B21F30B565AB}" type="presOf" srcId="{D5B15AFC-1C55-B044-8417-382E0E8C9240}" destId="{FA4D8EF7-38AB-E44D-BF62-A0F0A3C11619}" srcOrd="1" destOrd="0" presId="urn:microsoft.com/office/officeart/2005/8/layout/orgChart1"/>
    <dgm:cxn modelId="{8ACCB096-8E92-1B4A-9EA6-DE7537AD7C6D}" type="presOf" srcId="{61812B06-344D-DE45-A392-411B12FA35FA}" destId="{7A505FAB-E502-A740-BE39-A8D3987DBED3}" srcOrd="1" destOrd="0" presId="urn:microsoft.com/office/officeart/2005/8/layout/orgChart1"/>
    <dgm:cxn modelId="{204D6A97-C8AE-7741-B354-2F5AFF261796}" srcId="{D5B15AFC-1C55-B044-8417-382E0E8C9240}" destId="{DF148D1E-DE27-064B-94F3-22ABB351D464}" srcOrd="1" destOrd="0" parTransId="{390C21D2-AD34-FC4A-8D39-F6458692E0C5}" sibTransId="{B4AA3867-A0D8-7947-820A-FEB1D93280E6}"/>
    <dgm:cxn modelId="{7AD25297-C1D9-A44A-985D-7037A4F48470}" type="presOf" srcId="{7AEBB72D-8901-4C4D-89A8-DB1FF6E12FBC}" destId="{116A555F-5D01-EA4F-B8B1-1F44291063AE}" srcOrd="0" destOrd="0" presId="urn:microsoft.com/office/officeart/2005/8/layout/orgChart1"/>
    <dgm:cxn modelId="{E6A02B9D-BC73-9A42-B796-8D57C2B1205E}" type="presOf" srcId="{E3928E19-1BB2-7B4C-8C83-F1548D23463C}" destId="{06418E85-68DF-1F4C-970E-3E5C6148AFB8}" srcOrd="0" destOrd="0" presId="urn:microsoft.com/office/officeart/2005/8/layout/orgChart1"/>
    <dgm:cxn modelId="{E62A91A2-62DC-9241-A36A-1BDF2B92D186}" type="presOf" srcId="{7D014DA1-44BD-3044-A0B6-2890551F0689}" destId="{BD39C313-F58D-B24E-BC04-07B87EBDCAD8}" srcOrd="0" destOrd="0" presId="urn:microsoft.com/office/officeart/2005/8/layout/orgChart1"/>
    <dgm:cxn modelId="{388BABA2-6BE0-3E4B-9314-57EE3CB39281}" srcId="{D5B15AFC-1C55-B044-8417-382E0E8C9240}" destId="{E3928E19-1BB2-7B4C-8C83-F1548D23463C}" srcOrd="2" destOrd="0" parTransId="{B2E0F2B2-B230-9944-BC38-698F984433F5}" sibTransId="{A756B6B8-1C34-4A4A-81B5-8D9FC2B7224A}"/>
    <dgm:cxn modelId="{81F0DBA2-8A85-3A4E-B7EB-E8F11225BD2F}" type="presOf" srcId="{390C21D2-AD34-FC4A-8D39-F6458692E0C5}" destId="{F1DE27B7-49CC-614F-A459-7A220BCDFAEE}" srcOrd="0" destOrd="0" presId="urn:microsoft.com/office/officeart/2005/8/layout/orgChart1"/>
    <dgm:cxn modelId="{4E19FDB1-9D4C-5146-949A-75768E79B315}" type="presOf" srcId="{DF148D1E-DE27-064B-94F3-22ABB351D464}" destId="{E091A091-32E1-214D-A14C-97A8A080E72A}" srcOrd="1" destOrd="0" presId="urn:microsoft.com/office/officeart/2005/8/layout/orgChart1"/>
    <dgm:cxn modelId="{F9738FCB-EA43-8843-A191-43FBCCA85101}" type="presOf" srcId="{B2E0F2B2-B230-9944-BC38-698F984433F5}" destId="{DB207567-3C23-704D-B015-C0347F5383E9}" srcOrd="0" destOrd="0" presId="urn:microsoft.com/office/officeart/2005/8/layout/orgChart1"/>
    <dgm:cxn modelId="{8200E8CD-5740-4D44-A58F-5B336FF5846B}" type="presOf" srcId="{7AEBB72D-8901-4C4D-89A8-DB1FF6E12FBC}" destId="{16B1B1BD-A9BF-9741-B48F-9131C1E81EAA}" srcOrd="1" destOrd="0" presId="urn:microsoft.com/office/officeart/2005/8/layout/orgChart1"/>
    <dgm:cxn modelId="{FBE210EC-D8F7-D24A-BE31-8CCD733714C5}" type="presOf" srcId="{DF148D1E-DE27-064B-94F3-22ABB351D464}" destId="{10272665-8A4D-AD49-A32E-0DDAA8C2F1C2}" srcOrd="0" destOrd="0" presId="urn:microsoft.com/office/officeart/2005/8/layout/orgChart1"/>
    <dgm:cxn modelId="{5C0FB372-4076-BE4E-BEC6-9FAFF7FE6FD1}" type="presParOf" srcId="{BD39C313-F58D-B24E-BC04-07B87EBDCAD8}" destId="{6E2F274C-B3B9-3443-B3AD-18E093D49DC0}" srcOrd="0" destOrd="0" presId="urn:microsoft.com/office/officeart/2005/8/layout/orgChart1"/>
    <dgm:cxn modelId="{1D58019D-2C1A-9448-A46B-4A7CCC8588AB}" type="presParOf" srcId="{6E2F274C-B3B9-3443-B3AD-18E093D49DC0}" destId="{9F537C57-6527-5A42-B6D8-480F23BE46EB}" srcOrd="0" destOrd="0" presId="urn:microsoft.com/office/officeart/2005/8/layout/orgChart1"/>
    <dgm:cxn modelId="{03C7D65B-1AD6-0041-AA80-83D8C3BD650C}" type="presParOf" srcId="{9F537C57-6527-5A42-B6D8-480F23BE46EB}" destId="{116A555F-5D01-EA4F-B8B1-1F44291063AE}" srcOrd="0" destOrd="0" presId="urn:microsoft.com/office/officeart/2005/8/layout/orgChart1"/>
    <dgm:cxn modelId="{1D6C51A2-282A-CE41-8FC3-438F408D4230}" type="presParOf" srcId="{9F537C57-6527-5A42-B6D8-480F23BE46EB}" destId="{16B1B1BD-A9BF-9741-B48F-9131C1E81EAA}" srcOrd="1" destOrd="0" presId="urn:microsoft.com/office/officeart/2005/8/layout/orgChart1"/>
    <dgm:cxn modelId="{A0D617B1-9708-0E41-BFAE-63F600B9E5F7}" type="presParOf" srcId="{6E2F274C-B3B9-3443-B3AD-18E093D49DC0}" destId="{96497393-FB0D-334C-87E4-8CC6AB8E63F4}" srcOrd="1" destOrd="0" presId="urn:microsoft.com/office/officeart/2005/8/layout/orgChart1"/>
    <dgm:cxn modelId="{0615A35C-C58E-7D4C-8932-2F14CF78A884}" type="presParOf" srcId="{96497393-FB0D-334C-87E4-8CC6AB8E63F4}" destId="{84382719-CC58-184E-A689-0A4E1D59A6A3}" srcOrd="0" destOrd="0" presId="urn:microsoft.com/office/officeart/2005/8/layout/orgChart1"/>
    <dgm:cxn modelId="{C3D56C73-374B-AC45-9429-3D5CFA403BFE}" type="presParOf" srcId="{96497393-FB0D-334C-87E4-8CC6AB8E63F4}" destId="{235F4ACE-5CCF-824B-A44F-0E59582CB725}" srcOrd="1" destOrd="0" presId="urn:microsoft.com/office/officeart/2005/8/layout/orgChart1"/>
    <dgm:cxn modelId="{7DC0D6E5-CB34-FF49-A9F1-008F85E396EF}" type="presParOf" srcId="{235F4ACE-5CCF-824B-A44F-0E59582CB725}" destId="{42505BAC-1DEC-9942-9F02-31EB15759137}" srcOrd="0" destOrd="0" presId="urn:microsoft.com/office/officeart/2005/8/layout/orgChart1"/>
    <dgm:cxn modelId="{D5A7B0CA-AC2F-AC43-989F-1A45ED0C403F}" type="presParOf" srcId="{42505BAC-1DEC-9942-9F02-31EB15759137}" destId="{BBE3A559-9C3B-394D-BF55-9E95F7662BCF}" srcOrd="0" destOrd="0" presId="urn:microsoft.com/office/officeart/2005/8/layout/orgChart1"/>
    <dgm:cxn modelId="{35021748-F2FD-A149-BE6F-D362652DC768}" type="presParOf" srcId="{42505BAC-1DEC-9942-9F02-31EB15759137}" destId="{FA4D8EF7-38AB-E44D-BF62-A0F0A3C11619}" srcOrd="1" destOrd="0" presId="urn:microsoft.com/office/officeart/2005/8/layout/orgChart1"/>
    <dgm:cxn modelId="{AC08A599-FEB3-AD4C-89BA-9B7BD64EDA13}" type="presParOf" srcId="{235F4ACE-5CCF-824B-A44F-0E59582CB725}" destId="{4368A0A2-5DAC-C940-AA9C-D915F9C1A722}" srcOrd="1" destOrd="0" presId="urn:microsoft.com/office/officeart/2005/8/layout/orgChart1"/>
    <dgm:cxn modelId="{F2E40FA1-D3DF-6F43-8EB2-F40FCA5A3650}" type="presParOf" srcId="{4368A0A2-5DAC-C940-AA9C-D915F9C1A722}" destId="{3DCA1C84-3835-9B42-AD24-98F93C15CE7D}" srcOrd="0" destOrd="0" presId="urn:microsoft.com/office/officeart/2005/8/layout/orgChart1"/>
    <dgm:cxn modelId="{D2722298-4253-194F-A918-62A2E6C151E5}" type="presParOf" srcId="{4368A0A2-5DAC-C940-AA9C-D915F9C1A722}" destId="{1A90DD8C-FAF3-804F-AFDB-59927C1012D5}" srcOrd="1" destOrd="0" presId="urn:microsoft.com/office/officeart/2005/8/layout/orgChart1"/>
    <dgm:cxn modelId="{ADFDAFBC-82B8-454D-BEDC-25623F3669A5}" type="presParOf" srcId="{1A90DD8C-FAF3-804F-AFDB-59927C1012D5}" destId="{D2101238-13D0-0541-B79E-03C45205FC87}" srcOrd="0" destOrd="0" presId="urn:microsoft.com/office/officeart/2005/8/layout/orgChart1"/>
    <dgm:cxn modelId="{2E07DCA0-4187-E844-A9A8-C3DE61A782D7}" type="presParOf" srcId="{D2101238-13D0-0541-B79E-03C45205FC87}" destId="{98557482-EF72-6442-9937-7A8A2836B2C8}" srcOrd="0" destOrd="0" presId="urn:microsoft.com/office/officeart/2005/8/layout/orgChart1"/>
    <dgm:cxn modelId="{28D27E07-F553-B04A-9F64-21EABDE6ADA5}" type="presParOf" srcId="{D2101238-13D0-0541-B79E-03C45205FC87}" destId="{7A505FAB-E502-A740-BE39-A8D3987DBED3}" srcOrd="1" destOrd="0" presId="urn:microsoft.com/office/officeart/2005/8/layout/orgChart1"/>
    <dgm:cxn modelId="{A8D21D61-3622-844B-963B-2F6F20910311}" type="presParOf" srcId="{1A90DD8C-FAF3-804F-AFDB-59927C1012D5}" destId="{54037326-7F67-8341-85E0-CF2E16FBC8B4}" srcOrd="1" destOrd="0" presId="urn:microsoft.com/office/officeart/2005/8/layout/orgChart1"/>
    <dgm:cxn modelId="{F4064199-25EE-A947-BB54-EAC4CC3B397F}" type="presParOf" srcId="{1A90DD8C-FAF3-804F-AFDB-59927C1012D5}" destId="{102C6F45-10C7-C243-8669-E67ED7FE3E84}" srcOrd="2" destOrd="0" presId="urn:microsoft.com/office/officeart/2005/8/layout/orgChart1"/>
    <dgm:cxn modelId="{062959E8-A85B-2740-AC50-39FFE279C42E}" type="presParOf" srcId="{4368A0A2-5DAC-C940-AA9C-D915F9C1A722}" destId="{F1DE27B7-49CC-614F-A459-7A220BCDFAEE}" srcOrd="2" destOrd="0" presId="urn:microsoft.com/office/officeart/2005/8/layout/orgChart1"/>
    <dgm:cxn modelId="{C7A6C735-E2E5-8047-A4F3-2F58B563F760}" type="presParOf" srcId="{4368A0A2-5DAC-C940-AA9C-D915F9C1A722}" destId="{43FF48FC-9816-9444-AB7F-D5D5362ED71A}" srcOrd="3" destOrd="0" presId="urn:microsoft.com/office/officeart/2005/8/layout/orgChart1"/>
    <dgm:cxn modelId="{6115C013-B0DA-C34D-8FF4-867C08023663}" type="presParOf" srcId="{43FF48FC-9816-9444-AB7F-D5D5362ED71A}" destId="{F8EF9E03-0941-7C45-9940-9F687B602306}" srcOrd="0" destOrd="0" presId="urn:microsoft.com/office/officeart/2005/8/layout/orgChart1"/>
    <dgm:cxn modelId="{AA588E77-896C-164C-8278-FA897B7EA437}" type="presParOf" srcId="{F8EF9E03-0941-7C45-9940-9F687B602306}" destId="{10272665-8A4D-AD49-A32E-0DDAA8C2F1C2}" srcOrd="0" destOrd="0" presId="urn:microsoft.com/office/officeart/2005/8/layout/orgChart1"/>
    <dgm:cxn modelId="{D1DD5659-55B5-174D-8B58-6F6788F3B115}" type="presParOf" srcId="{F8EF9E03-0941-7C45-9940-9F687B602306}" destId="{E091A091-32E1-214D-A14C-97A8A080E72A}" srcOrd="1" destOrd="0" presId="urn:microsoft.com/office/officeart/2005/8/layout/orgChart1"/>
    <dgm:cxn modelId="{C793E6E9-D941-8149-8400-651A2DA95EA4}" type="presParOf" srcId="{43FF48FC-9816-9444-AB7F-D5D5362ED71A}" destId="{B7E26457-4F27-014B-954E-8E822ED94D39}" srcOrd="1" destOrd="0" presId="urn:microsoft.com/office/officeart/2005/8/layout/orgChart1"/>
    <dgm:cxn modelId="{E728CA01-F3FC-B54E-87D1-07B0C4206173}" type="presParOf" srcId="{43FF48FC-9816-9444-AB7F-D5D5362ED71A}" destId="{FA657C6C-B72B-DB41-BE97-FB92BFB8BE03}" srcOrd="2" destOrd="0" presId="urn:microsoft.com/office/officeart/2005/8/layout/orgChart1"/>
    <dgm:cxn modelId="{8F9626B3-AADD-DA4E-98D6-88681CCA64BE}" type="presParOf" srcId="{4368A0A2-5DAC-C940-AA9C-D915F9C1A722}" destId="{DB207567-3C23-704D-B015-C0347F5383E9}" srcOrd="4" destOrd="0" presId="urn:microsoft.com/office/officeart/2005/8/layout/orgChart1"/>
    <dgm:cxn modelId="{ED54491A-5465-5140-8E50-28F5FA78B918}" type="presParOf" srcId="{4368A0A2-5DAC-C940-AA9C-D915F9C1A722}" destId="{E9654069-4375-9146-BAD5-8A8DA6912D79}" srcOrd="5" destOrd="0" presId="urn:microsoft.com/office/officeart/2005/8/layout/orgChart1"/>
    <dgm:cxn modelId="{C47C6F6A-BDD4-CF42-8DB7-BAF791DB4976}" type="presParOf" srcId="{E9654069-4375-9146-BAD5-8A8DA6912D79}" destId="{A46E11CE-5B29-3346-BC4B-534626C67D04}" srcOrd="0" destOrd="0" presId="urn:microsoft.com/office/officeart/2005/8/layout/orgChart1"/>
    <dgm:cxn modelId="{F16058A0-EF47-2146-B8A7-3522A3B66ECE}" type="presParOf" srcId="{A46E11CE-5B29-3346-BC4B-534626C67D04}" destId="{06418E85-68DF-1F4C-970E-3E5C6148AFB8}" srcOrd="0" destOrd="0" presId="urn:microsoft.com/office/officeart/2005/8/layout/orgChart1"/>
    <dgm:cxn modelId="{7429CB57-8AB5-CC41-9DF2-03475C2379D7}" type="presParOf" srcId="{A46E11CE-5B29-3346-BC4B-534626C67D04}" destId="{49DB1541-BEA4-0548-816A-C1BA32044196}" srcOrd="1" destOrd="0" presId="urn:microsoft.com/office/officeart/2005/8/layout/orgChart1"/>
    <dgm:cxn modelId="{3745A97C-2DB1-0842-9E90-FAB3DFD67FAA}" type="presParOf" srcId="{E9654069-4375-9146-BAD5-8A8DA6912D79}" destId="{72B9D132-A217-E348-BDA2-5F332614AB01}" srcOrd="1" destOrd="0" presId="urn:microsoft.com/office/officeart/2005/8/layout/orgChart1"/>
    <dgm:cxn modelId="{BAF8EB75-D7C4-2148-A0EA-518A60422ECC}" type="presParOf" srcId="{E9654069-4375-9146-BAD5-8A8DA6912D79}" destId="{C77687B0-EA7B-2641-B8D0-BEC01137BF55}" srcOrd="2" destOrd="0" presId="urn:microsoft.com/office/officeart/2005/8/layout/orgChart1"/>
    <dgm:cxn modelId="{927F905A-83F5-654D-B9C0-4FA482896D70}" type="presParOf" srcId="{235F4ACE-5CCF-824B-A44F-0E59582CB725}" destId="{FEDA30CA-0DCA-D94D-A0F9-8C6E4461838F}" srcOrd="2" destOrd="0" presId="urn:microsoft.com/office/officeart/2005/8/layout/orgChart1"/>
    <dgm:cxn modelId="{9E1B653A-ECAE-C341-99AD-3E719E4CF349}" type="presParOf" srcId="{6E2F274C-B3B9-3443-B3AD-18E093D49DC0}" destId="{3E4E00CC-E5BF-374A-9ECE-14228C145DBC}"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207567-3C23-704D-B015-C0347F5383E9}">
      <dsp:nvSpPr>
        <dsp:cNvPr id="0" name=""/>
        <dsp:cNvSpPr/>
      </dsp:nvSpPr>
      <dsp:spPr>
        <a:xfrm>
          <a:off x="2914142" y="2432579"/>
          <a:ext cx="2061777" cy="357829"/>
        </a:xfrm>
        <a:custGeom>
          <a:avLst/>
          <a:gdLst/>
          <a:ahLst/>
          <a:cxnLst/>
          <a:rect l="0" t="0" r="0" b="0"/>
          <a:pathLst>
            <a:path>
              <a:moveTo>
                <a:pt x="0" y="0"/>
              </a:moveTo>
              <a:lnTo>
                <a:pt x="0" y="178914"/>
              </a:lnTo>
              <a:lnTo>
                <a:pt x="2061777" y="178914"/>
              </a:lnTo>
              <a:lnTo>
                <a:pt x="2061777" y="357829"/>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1DE27B7-49CC-614F-A459-7A220BCDFAEE}">
      <dsp:nvSpPr>
        <dsp:cNvPr id="0" name=""/>
        <dsp:cNvSpPr/>
      </dsp:nvSpPr>
      <dsp:spPr>
        <a:xfrm>
          <a:off x="2868423" y="2432579"/>
          <a:ext cx="91440" cy="357829"/>
        </a:xfrm>
        <a:custGeom>
          <a:avLst/>
          <a:gdLst/>
          <a:ahLst/>
          <a:cxnLst/>
          <a:rect l="0" t="0" r="0" b="0"/>
          <a:pathLst>
            <a:path>
              <a:moveTo>
                <a:pt x="45720" y="0"/>
              </a:moveTo>
              <a:lnTo>
                <a:pt x="45720" y="357829"/>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DCA1C84-3835-9B42-AD24-98F93C15CE7D}">
      <dsp:nvSpPr>
        <dsp:cNvPr id="0" name=""/>
        <dsp:cNvSpPr/>
      </dsp:nvSpPr>
      <dsp:spPr>
        <a:xfrm>
          <a:off x="852365" y="2432579"/>
          <a:ext cx="2061777" cy="357829"/>
        </a:xfrm>
        <a:custGeom>
          <a:avLst/>
          <a:gdLst/>
          <a:ahLst/>
          <a:cxnLst/>
          <a:rect l="0" t="0" r="0" b="0"/>
          <a:pathLst>
            <a:path>
              <a:moveTo>
                <a:pt x="2061777" y="0"/>
              </a:moveTo>
              <a:lnTo>
                <a:pt x="2061777" y="178914"/>
              </a:lnTo>
              <a:lnTo>
                <a:pt x="0" y="178914"/>
              </a:lnTo>
              <a:lnTo>
                <a:pt x="0" y="357829"/>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4382719-CC58-184E-A689-0A4E1D59A6A3}">
      <dsp:nvSpPr>
        <dsp:cNvPr id="0" name=""/>
        <dsp:cNvSpPr/>
      </dsp:nvSpPr>
      <dsp:spPr>
        <a:xfrm>
          <a:off x="2868422" y="1222775"/>
          <a:ext cx="91440" cy="357829"/>
        </a:xfrm>
        <a:custGeom>
          <a:avLst/>
          <a:gdLst/>
          <a:ahLst/>
          <a:cxnLst/>
          <a:rect l="0" t="0" r="0" b="0"/>
          <a:pathLst>
            <a:path>
              <a:moveTo>
                <a:pt x="45720" y="0"/>
              </a:moveTo>
              <a:lnTo>
                <a:pt x="45720" y="357829"/>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16A555F-5D01-EA4F-B8B1-1F44291063AE}">
      <dsp:nvSpPr>
        <dsp:cNvPr id="0" name=""/>
        <dsp:cNvSpPr/>
      </dsp:nvSpPr>
      <dsp:spPr>
        <a:xfrm>
          <a:off x="2062168" y="370801"/>
          <a:ext cx="1703948" cy="851974"/>
        </a:xfrm>
        <a:prstGeom prst="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dirty="0"/>
            <a:t>Transportation Coordinator</a:t>
          </a:r>
        </a:p>
      </dsp:txBody>
      <dsp:txXfrm>
        <a:off x="2062168" y="370801"/>
        <a:ext cx="1703948" cy="851974"/>
      </dsp:txXfrm>
    </dsp:sp>
    <dsp:sp modelId="{BBE3A559-9C3B-394D-BF55-9E95F7662BCF}">
      <dsp:nvSpPr>
        <dsp:cNvPr id="0" name=""/>
        <dsp:cNvSpPr/>
      </dsp:nvSpPr>
      <dsp:spPr>
        <a:xfrm>
          <a:off x="2062168" y="1580604"/>
          <a:ext cx="1703948" cy="851974"/>
        </a:xfrm>
        <a:prstGeom prst="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dirty="0"/>
            <a:t>Transportation Captain</a:t>
          </a:r>
        </a:p>
      </dsp:txBody>
      <dsp:txXfrm>
        <a:off x="2062168" y="1580604"/>
        <a:ext cx="1703948" cy="851974"/>
      </dsp:txXfrm>
    </dsp:sp>
    <dsp:sp modelId="{98557482-EF72-6442-9937-7A8A2836B2C8}">
      <dsp:nvSpPr>
        <dsp:cNvPr id="0" name=""/>
        <dsp:cNvSpPr/>
      </dsp:nvSpPr>
      <dsp:spPr>
        <a:xfrm>
          <a:off x="391" y="2790408"/>
          <a:ext cx="1703948" cy="851974"/>
        </a:xfrm>
        <a:prstGeom prst="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dirty="0"/>
            <a:t>Drivers</a:t>
          </a:r>
        </a:p>
      </dsp:txBody>
      <dsp:txXfrm>
        <a:off x="391" y="2790408"/>
        <a:ext cx="1703948" cy="851974"/>
      </dsp:txXfrm>
    </dsp:sp>
    <dsp:sp modelId="{10272665-8A4D-AD49-A32E-0DDAA8C2F1C2}">
      <dsp:nvSpPr>
        <dsp:cNvPr id="0" name=""/>
        <dsp:cNvSpPr/>
      </dsp:nvSpPr>
      <dsp:spPr>
        <a:xfrm>
          <a:off x="2062168" y="2790408"/>
          <a:ext cx="1703948" cy="851974"/>
        </a:xfrm>
        <a:prstGeom prst="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dirty="0"/>
            <a:t>Maintenance</a:t>
          </a:r>
        </a:p>
      </dsp:txBody>
      <dsp:txXfrm>
        <a:off x="2062168" y="2790408"/>
        <a:ext cx="1703948" cy="851974"/>
      </dsp:txXfrm>
    </dsp:sp>
    <dsp:sp modelId="{06418E85-68DF-1F4C-970E-3E5C6148AFB8}">
      <dsp:nvSpPr>
        <dsp:cNvPr id="0" name=""/>
        <dsp:cNvSpPr/>
      </dsp:nvSpPr>
      <dsp:spPr>
        <a:xfrm>
          <a:off x="4123946" y="2790408"/>
          <a:ext cx="1703948" cy="851974"/>
        </a:xfrm>
        <a:prstGeom prst="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dirty="0"/>
            <a:t>Teamsters</a:t>
          </a:r>
        </a:p>
      </dsp:txBody>
      <dsp:txXfrm>
        <a:off x="4123946" y="2790408"/>
        <a:ext cx="1703948" cy="85197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dirty="0">
                <a:latin typeface="+mn-lt"/>
                <a:ea typeface="+mn-ea"/>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CFE5258E-4712-954D-81D2-D63E920520CC}" type="datetimeFigureOut">
              <a:rPr lang="en-US" altLang="en-US"/>
              <a:pPr>
                <a:defRPr/>
              </a:pPr>
              <a:t>3/27/2017</a:t>
            </a:fld>
            <a:endParaRPr lang="en-US" alt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dirty="0">
                <a:latin typeface="+mn-lt"/>
                <a:ea typeface="+mn-ea"/>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8ACDD7A-C60E-6E46-A4BF-58A42191256A}" type="slidenum">
              <a:rPr lang="en-US" altLang="en-US"/>
              <a:pPr>
                <a:defRPr/>
              </a:pPr>
              <a:t>‹#›</a:t>
            </a:fld>
            <a:endParaRPr lang="en-US" altLang="en-US" dirty="0"/>
          </a:p>
        </p:txBody>
      </p:sp>
    </p:spTree>
    <p:extLst>
      <p:ext uri="{BB962C8B-B14F-4D97-AF65-F5344CB8AC3E}">
        <p14:creationId xmlns:p14="http://schemas.microsoft.com/office/powerpoint/2010/main" val="608327393"/>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charset="0"/>
                <a:ea typeface="Arial" charset="0"/>
                <a:cs typeface="Arial" charset="0"/>
              </a:defRPr>
            </a:lvl1pPr>
            <a:lvl2pPr marL="37931725" indent="-37474525" eaLnBrk="0" hangingPunct="0">
              <a:spcBef>
                <a:spcPct val="30000"/>
              </a:spcBef>
              <a:defRPr sz="1200">
                <a:solidFill>
                  <a:schemeClr val="tx1"/>
                </a:solidFill>
                <a:latin typeface="Times New Roman" charset="0"/>
                <a:ea typeface="Arial" charset="0"/>
                <a:cs typeface="Arial" charset="0"/>
              </a:defRPr>
            </a:lvl2pPr>
            <a:lvl3pPr marL="1143000" indent="-228600" eaLnBrk="0" hangingPunct="0">
              <a:spcBef>
                <a:spcPct val="30000"/>
              </a:spcBef>
              <a:defRPr sz="1200">
                <a:solidFill>
                  <a:schemeClr val="tx1"/>
                </a:solidFill>
                <a:latin typeface="Times New Roman" charset="0"/>
                <a:ea typeface="Arial" charset="0"/>
                <a:cs typeface="Arial" charset="0"/>
              </a:defRPr>
            </a:lvl3pPr>
            <a:lvl4pPr marL="1600200" indent="-228600" eaLnBrk="0" hangingPunct="0">
              <a:spcBef>
                <a:spcPct val="30000"/>
              </a:spcBef>
              <a:defRPr sz="1200">
                <a:solidFill>
                  <a:schemeClr val="tx1"/>
                </a:solidFill>
                <a:latin typeface="Times New Roman" charset="0"/>
                <a:ea typeface="Arial" charset="0"/>
                <a:cs typeface="Arial" charset="0"/>
              </a:defRPr>
            </a:lvl4pPr>
            <a:lvl5pPr marL="2057400" indent="-228600" eaLnBrk="0" hangingPunct="0">
              <a:spcBef>
                <a:spcPct val="30000"/>
              </a:spcBef>
              <a:defRPr sz="1200">
                <a:solidFill>
                  <a:schemeClr val="tx1"/>
                </a:solidFill>
                <a:latin typeface="Times New Roman" charset="0"/>
                <a:ea typeface="Arial" charset="0"/>
                <a:cs typeface="Arial" charset="0"/>
              </a:defRPr>
            </a:lvl5pPr>
            <a:lvl6pPr marL="2514600" indent="-228600" eaLnBrk="0" fontAlgn="base" hangingPunct="0">
              <a:spcBef>
                <a:spcPct val="30000"/>
              </a:spcBef>
              <a:spcAft>
                <a:spcPct val="0"/>
              </a:spcAft>
              <a:defRPr sz="1200">
                <a:solidFill>
                  <a:schemeClr val="tx1"/>
                </a:solidFill>
                <a:latin typeface="Times New Roman" charset="0"/>
                <a:ea typeface="Arial" charset="0"/>
                <a:cs typeface="Arial" charset="0"/>
              </a:defRPr>
            </a:lvl6pPr>
            <a:lvl7pPr marL="2971800" indent="-228600" eaLnBrk="0" fontAlgn="base" hangingPunct="0">
              <a:spcBef>
                <a:spcPct val="30000"/>
              </a:spcBef>
              <a:spcAft>
                <a:spcPct val="0"/>
              </a:spcAft>
              <a:defRPr sz="1200">
                <a:solidFill>
                  <a:schemeClr val="tx1"/>
                </a:solidFill>
                <a:latin typeface="Times New Roman" charset="0"/>
                <a:ea typeface="Arial" charset="0"/>
                <a:cs typeface="Arial" charset="0"/>
              </a:defRPr>
            </a:lvl7pPr>
            <a:lvl8pPr marL="3429000" indent="-228600" eaLnBrk="0" fontAlgn="base" hangingPunct="0">
              <a:spcBef>
                <a:spcPct val="30000"/>
              </a:spcBef>
              <a:spcAft>
                <a:spcPct val="0"/>
              </a:spcAft>
              <a:defRPr sz="1200">
                <a:solidFill>
                  <a:schemeClr val="tx1"/>
                </a:solidFill>
                <a:latin typeface="Times New Roman" charset="0"/>
                <a:ea typeface="Arial" charset="0"/>
                <a:cs typeface="Arial" charset="0"/>
              </a:defRPr>
            </a:lvl8pPr>
            <a:lvl9pPr marL="3886200" indent="-228600" eaLnBrk="0" fontAlgn="base" hangingPunct="0">
              <a:spcBef>
                <a:spcPct val="30000"/>
              </a:spcBef>
              <a:spcAft>
                <a:spcPct val="0"/>
              </a:spcAft>
              <a:defRPr sz="1200">
                <a:solidFill>
                  <a:schemeClr val="tx1"/>
                </a:solidFill>
                <a:latin typeface="Times New Roman" charset="0"/>
                <a:ea typeface="Arial" charset="0"/>
                <a:cs typeface="Arial" charset="0"/>
              </a:defRPr>
            </a:lvl9pPr>
          </a:lstStyle>
          <a:p>
            <a:pPr eaLnBrk="1" hangingPunct="1">
              <a:spcBef>
                <a:spcPct val="0"/>
              </a:spcBef>
            </a:pPr>
            <a:fld id="{4FA08E46-E51B-9946-A056-3EB43913F70F}" type="slidenum">
              <a:rPr lang="en-US" altLang="en-US">
                <a:ea typeface="ＭＳ Ｐゴシック" charset="-128"/>
              </a:rPr>
              <a:pPr eaLnBrk="1" hangingPunct="1">
                <a:spcBef>
                  <a:spcPct val="0"/>
                </a:spcBef>
              </a:pPr>
              <a:t>1</a:t>
            </a:fld>
            <a:endParaRPr lang="en-US" altLang="en-US" dirty="0">
              <a:ea typeface="ＭＳ Ｐゴシック" charset="-128"/>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ltLang="en-US" dirty="0">
              <a:latin typeface="Times New Roman" charset="0"/>
              <a:ea typeface="Arial" charset="0"/>
              <a:cs typeface="Arial" charset="0"/>
            </a:endParaRPr>
          </a:p>
        </p:txBody>
      </p:sp>
    </p:spTree>
    <p:extLst>
      <p:ext uri="{BB962C8B-B14F-4D97-AF65-F5344CB8AC3E}">
        <p14:creationId xmlns:p14="http://schemas.microsoft.com/office/powerpoint/2010/main" val="10813205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charset="0"/>
                <a:ea typeface="Arial" charset="0"/>
                <a:cs typeface="Arial" charset="0"/>
              </a:defRPr>
            </a:lvl1pPr>
            <a:lvl2pPr marL="37931725" indent="-37474525" eaLnBrk="0" hangingPunct="0">
              <a:spcBef>
                <a:spcPct val="30000"/>
              </a:spcBef>
              <a:defRPr sz="1200">
                <a:solidFill>
                  <a:schemeClr val="tx1"/>
                </a:solidFill>
                <a:latin typeface="Times New Roman" charset="0"/>
                <a:ea typeface="Arial" charset="0"/>
                <a:cs typeface="Arial" charset="0"/>
              </a:defRPr>
            </a:lvl2pPr>
            <a:lvl3pPr marL="1143000" indent="-228600" eaLnBrk="0" hangingPunct="0">
              <a:spcBef>
                <a:spcPct val="30000"/>
              </a:spcBef>
              <a:defRPr sz="1200">
                <a:solidFill>
                  <a:schemeClr val="tx1"/>
                </a:solidFill>
                <a:latin typeface="Times New Roman" charset="0"/>
                <a:ea typeface="Arial" charset="0"/>
                <a:cs typeface="Arial" charset="0"/>
              </a:defRPr>
            </a:lvl3pPr>
            <a:lvl4pPr marL="1600200" indent="-228600" eaLnBrk="0" hangingPunct="0">
              <a:spcBef>
                <a:spcPct val="30000"/>
              </a:spcBef>
              <a:defRPr sz="1200">
                <a:solidFill>
                  <a:schemeClr val="tx1"/>
                </a:solidFill>
                <a:latin typeface="Times New Roman" charset="0"/>
                <a:ea typeface="Arial" charset="0"/>
                <a:cs typeface="Arial" charset="0"/>
              </a:defRPr>
            </a:lvl4pPr>
            <a:lvl5pPr marL="2057400" indent="-228600" eaLnBrk="0" hangingPunct="0">
              <a:spcBef>
                <a:spcPct val="30000"/>
              </a:spcBef>
              <a:defRPr sz="1200">
                <a:solidFill>
                  <a:schemeClr val="tx1"/>
                </a:solidFill>
                <a:latin typeface="Times New Roman" charset="0"/>
                <a:ea typeface="Arial" charset="0"/>
                <a:cs typeface="Arial" charset="0"/>
              </a:defRPr>
            </a:lvl5pPr>
            <a:lvl6pPr marL="2514600" indent="-228600" eaLnBrk="0" fontAlgn="base" hangingPunct="0">
              <a:spcBef>
                <a:spcPct val="30000"/>
              </a:spcBef>
              <a:spcAft>
                <a:spcPct val="0"/>
              </a:spcAft>
              <a:defRPr sz="1200">
                <a:solidFill>
                  <a:schemeClr val="tx1"/>
                </a:solidFill>
                <a:latin typeface="Times New Roman" charset="0"/>
                <a:ea typeface="Arial" charset="0"/>
                <a:cs typeface="Arial" charset="0"/>
              </a:defRPr>
            </a:lvl6pPr>
            <a:lvl7pPr marL="2971800" indent="-228600" eaLnBrk="0" fontAlgn="base" hangingPunct="0">
              <a:spcBef>
                <a:spcPct val="30000"/>
              </a:spcBef>
              <a:spcAft>
                <a:spcPct val="0"/>
              </a:spcAft>
              <a:defRPr sz="1200">
                <a:solidFill>
                  <a:schemeClr val="tx1"/>
                </a:solidFill>
                <a:latin typeface="Times New Roman" charset="0"/>
                <a:ea typeface="Arial" charset="0"/>
                <a:cs typeface="Arial" charset="0"/>
              </a:defRPr>
            </a:lvl7pPr>
            <a:lvl8pPr marL="3429000" indent="-228600" eaLnBrk="0" fontAlgn="base" hangingPunct="0">
              <a:spcBef>
                <a:spcPct val="30000"/>
              </a:spcBef>
              <a:spcAft>
                <a:spcPct val="0"/>
              </a:spcAft>
              <a:defRPr sz="1200">
                <a:solidFill>
                  <a:schemeClr val="tx1"/>
                </a:solidFill>
                <a:latin typeface="Times New Roman" charset="0"/>
                <a:ea typeface="Arial" charset="0"/>
                <a:cs typeface="Arial" charset="0"/>
              </a:defRPr>
            </a:lvl8pPr>
            <a:lvl9pPr marL="3886200" indent="-228600" eaLnBrk="0" fontAlgn="base" hangingPunct="0">
              <a:spcBef>
                <a:spcPct val="30000"/>
              </a:spcBef>
              <a:spcAft>
                <a:spcPct val="0"/>
              </a:spcAft>
              <a:defRPr sz="1200">
                <a:solidFill>
                  <a:schemeClr val="tx1"/>
                </a:solidFill>
                <a:latin typeface="Times New Roman" charset="0"/>
                <a:ea typeface="Arial" charset="0"/>
                <a:cs typeface="Arial" charset="0"/>
              </a:defRPr>
            </a:lvl9pPr>
          </a:lstStyle>
          <a:p>
            <a:pPr eaLnBrk="1" hangingPunct="1">
              <a:spcBef>
                <a:spcPct val="0"/>
              </a:spcBef>
            </a:pPr>
            <a:fld id="{B656F65F-5EDE-3349-A9B2-147597DEB046}" type="slidenum">
              <a:rPr lang="en-US" altLang="en-US">
                <a:ea typeface="ＭＳ Ｐゴシック" charset="-128"/>
              </a:rPr>
              <a:pPr eaLnBrk="1" hangingPunct="1">
                <a:spcBef>
                  <a:spcPct val="0"/>
                </a:spcBef>
              </a:pPr>
              <a:t>10</a:t>
            </a:fld>
            <a:endParaRPr lang="en-US" altLang="en-US" dirty="0">
              <a:ea typeface="ＭＳ Ｐゴシック" charset="-128"/>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ltLang="en-US" dirty="0">
              <a:latin typeface="Times New Roman" charset="0"/>
              <a:ea typeface="Arial" charset="0"/>
              <a:cs typeface="Arial" charset="0"/>
            </a:endParaRPr>
          </a:p>
        </p:txBody>
      </p:sp>
    </p:spTree>
    <p:extLst>
      <p:ext uri="{BB962C8B-B14F-4D97-AF65-F5344CB8AC3E}">
        <p14:creationId xmlns:p14="http://schemas.microsoft.com/office/powerpoint/2010/main" val="19528130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charset="0"/>
                <a:ea typeface="Arial" charset="0"/>
                <a:cs typeface="Arial" charset="0"/>
              </a:defRPr>
            </a:lvl1pPr>
            <a:lvl2pPr marL="37931725" indent="-37474525" eaLnBrk="0" hangingPunct="0">
              <a:spcBef>
                <a:spcPct val="30000"/>
              </a:spcBef>
              <a:defRPr sz="1200">
                <a:solidFill>
                  <a:schemeClr val="tx1"/>
                </a:solidFill>
                <a:latin typeface="Times New Roman" charset="0"/>
                <a:ea typeface="Arial" charset="0"/>
                <a:cs typeface="Arial" charset="0"/>
              </a:defRPr>
            </a:lvl2pPr>
            <a:lvl3pPr marL="1143000" indent="-228600" eaLnBrk="0" hangingPunct="0">
              <a:spcBef>
                <a:spcPct val="30000"/>
              </a:spcBef>
              <a:defRPr sz="1200">
                <a:solidFill>
                  <a:schemeClr val="tx1"/>
                </a:solidFill>
                <a:latin typeface="Times New Roman" charset="0"/>
                <a:ea typeface="Arial" charset="0"/>
                <a:cs typeface="Arial" charset="0"/>
              </a:defRPr>
            </a:lvl3pPr>
            <a:lvl4pPr marL="1600200" indent="-228600" eaLnBrk="0" hangingPunct="0">
              <a:spcBef>
                <a:spcPct val="30000"/>
              </a:spcBef>
              <a:defRPr sz="1200">
                <a:solidFill>
                  <a:schemeClr val="tx1"/>
                </a:solidFill>
                <a:latin typeface="Times New Roman" charset="0"/>
                <a:ea typeface="Arial" charset="0"/>
                <a:cs typeface="Arial" charset="0"/>
              </a:defRPr>
            </a:lvl4pPr>
            <a:lvl5pPr marL="2057400" indent="-228600" eaLnBrk="0" hangingPunct="0">
              <a:spcBef>
                <a:spcPct val="30000"/>
              </a:spcBef>
              <a:defRPr sz="1200">
                <a:solidFill>
                  <a:schemeClr val="tx1"/>
                </a:solidFill>
                <a:latin typeface="Times New Roman" charset="0"/>
                <a:ea typeface="Arial" charset="0"/>
                <a:cs typeface="Arial" charset="0"/>
              </a:defRPr>
            </a:lvl5pPr>
            <a:lvl6pPr marL="2514600" indent="-228600" eaLnBrk="0" fontAlgn="base" hangingPunct="0">
              <a:spcBef>
                <a:spcPct val="30000"/>
              </a:spcBef>
              <a:spcAft>
                <a:spcPct val="0"/>
              </a:spcAft>
              <a:defRPr sz="1200">
                <a:solidFill>
                  <a:schemeClr val="tx1"/>
                </a:solidFill>
                <a:latin typeface="Times New Roman" charset="0"/>
                <a:ea typeface="Arial" charset="0"/>
                <a:cs typeface="Arial" charset="0"/>
              </a:defRPr>
            </a:lvl6pPr>
            <a:lvl7pPr marL="2971800" indent="-228600" eaLnBrk="0" fontAlgn="base" hangingPunct="0">
              <a:spcBef>
                <a:spcPct val="30000"/>
              </a:spcBef>
              <a:spcAft>
                <a:spcPct val="0"/>
              </a:spcAft>
              <a:defRPr sz="1200">
                <a:solidFill>
                  <a:schemeClr val="tx1"/>
                </a:solidFill>
                <a:latin typeface="Times New Roman" charset="0"/>
                <a:ea typeface="Arial" charset="0"/>
                <a:cs typeface="Arial" charset="0"/>
              </a:defRPr>
            </a:lvl7pPr>
            <a:lvl8pPr marL="3429000" indent="-228600" eaLnBrk="0" fontAlgn="base" hangingPunct="0">
              <a:spcBef>
                <a:spcPct val="30000"/>
              </a:spcBef>
              <a:spcAft>
                <a:spcPct val="0"/>
              </a:spcAft>
              <a:defRPr sz="1200">
                <a:solidFill>
                  <a:schemeClr val="tx1"/>
                </a:solidFill>
                <a:latin typeface="Times New Roman" charset="0"/>
                <a:ea typeface="Arial" charset="0"/>
                <a:cs typeface="Arial" charset="0"/>
              </a:defRPr>
            </a:lvl8pPr>
            <a:lvl9pPr marL="3886200" indent="-228600" eaLnBrk="0" fontAlgn="base" hangingPunct="0">
              <a:spcBef>
                <a:spcPct val="30000"/>
              </a:spcBef>
              <a:spcAft>
                <a:spcPct val="0"/>
              </a:spcAft>
              <a:defRPr sz="1200">
                <a:solidFill>
                  <a:schemeClr val="tx1"/>
                </a:solidFill>
                <a:latin typeface="Times New Roman" charset="0"/>
                <a:ea typeface="Arial" charset="0"/>
                <a:cs typeface="Arial" charset="0"/>
              </a:defRPr>
            </a:lvl9pPr>
          </a:lstStyle>
          <a:p>
            <a:pPr eaLnBrk="1" hangingPunct="1">
              <a:spcBef>
                <a:spcPct val="0"/>
              </a:spcBef>
            </a:pPr>
            <a:fld id="{974E7BE5-7FF1-FC4D-B725-8CA471DD43AA}" type="slidenum">
              <a:rPr lang="en-US" altLang="en-US">
                <a:ea typeface="ＭＳ Ｐゴシック" charset="-128"/>
              </a:rPr>
              <a:pPr eaLnBrk="1" hangingPunct="1">
                <a:spcBef>
                  <a:spcPct val="0"/>
                </a:spcBef>
              </a:pPr>
              <a:t>11</a:t>
            </a:fld>
            <a:endParaRPr lang="en-US" altLang="en-US" dirty="0">
              <a:ea typeface="ＭＳ Ｐゴシック" charset="-128"/>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ltLang="en-US" dirty="0">
              <a:latin typeface="Times New Roman" charset="0"/>
              <a:ea typeface="Arial" charset="0"/>
              <a:cs typeface="Arial" charset="0"/>
            </a:endParaRPr>
          </a:p>
        </p:txBody>
      </p:sp>
    </p:spTree>
    <p:extLst>
      <p:ext uri="{BB962C8B-B14F-4D97-AF65-F5344CB8AC3E}">
        <p14:creationId xmlns:p14="http://schemas.microsoft.com/office/powerpoint/2010/main" val="15088005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charset="0"/>
                <a:ea typeface="Arial" charset="0"/>
                <a:cs typeface="Arial" charset="0"/>
              </a:defRPr>
            </a:lvl1pPr>
            <a:lvl2pPr marL="37931725" indent="-37474525" eaLnBrk="0" hangingPunct="0">
              <a:spcBef>
                <a:spcPct val="30000"/>
              </a:spcBef>
              <a:defRPr sz="1200">
                <a:solidFill>
                  <a:schemeClr val="tx1"/>
                </a:solidFill>
                <a:latin typeface="Times New Roman" charset="0"/>
                <a:ea typeface="Arial" charset="0"/>
                <a:cs typeface="Arial" charset="0"/>
              </a:defRPr>
            </a:lvl2pPr>
            <a:lvl3pPr marL="1143000" indent="-228600" eaLnBrk="0" hangingPunct="0">
              <a:spcBef>
                <a:spcPct val="30000"/>
              </a:spcBef>
              <a:defRPr sz="1200">
                <a:solidFill>
                  <a:schemeClr val="tx1"/>
                </a:solidFill>
                <a:latin typeface="Times New Roman" charset="0"/>
                <a:ea typeface="Arial" charset="0"/>
                <a:cs typeface="Arial" charset="0"/>
              </a:defRPr>
            </a:lvl3pPr>
            <a:lvl4pPr marL="1600200" indent="-228600" eaLnBrk="0" hangingPunct="0">
              <a:spcBef>
                <a:spcPct val="30000"/>
              </a:spcBef>
              <a:defRPr sz="1200">
                <a:solidFill>
                  <a:schemeClr val="tx1"/>
                </a:solidFill>
                <a:latin typeface="Times New Roman" charset="0"/>
                <a:ea typeface="Arial" charset="0"/>
                <a:cs typeface="Arial" charset="0"/>
              </a:defRPr>
            </a:lvl4pPr>
            <a:lvl5pPr marL="2057400" indent="-228600" eaLnBrk="0" hangingPunct="0">
              <a:spcBef>
                <a:spcPct val="30000"/>
              </a:spcBef>
              <a:defRPr sz="1200">
                <a:solidFill>
                  <a:schemeClr val="tx1"/>
                </a:solidFill>
                <a:latin typeface="Times New Roman" charset="0"/>
                <a:ea typeface="Arial" charset="0"/>
                <a:cs typeface="Arial" charset="0"/>
              </a:defRPr>
            </a:lvl5pPr>
            <a:lvl6pPr marL="2514600" indent="-228600" eaLnBrk="0" fontAlgn="base" hangingPunct="0">
              <a:spcBef>
                <a:spcPct val="30000"/>
              </a:spcBef>
              <a:spcAft>
                <a:spcPct val="0"/>
              </a:spcAft>
              <a:defRPr sz="1200">
                <a:solidFill>
                  <a:schemeClr val="tx1"/>
                </a:solidFill>
                <a:latin typeface="Times New Roman" charset="0"/>
                <a:ea typeface="Arial" charset="0"/>
                <a:cs typeface="Arial" charset="0"/>
              </a:defRPr>
            </a:lvl6pPr>
            <a:lvl7pPr marL="2971800" indent="-228600" eaLnBrk="0" fontAlgn="base" hangingPunct="0">
              <a:spcBef>
                <a:spcPct val="30000"/>
              </a:spcBef>
              <a:spcAft>
                <a:spcPct val="0"/>
              </a:spcAft>
              <a:defRPr sz="1200">
                <a:solidFill>
                  <a:schemeClr val="tx1"/>
                </a:solidFill>
                <a:latin typeface="Times New Roman" charset="0"/>
                <a:ea typeface="Arial" charset="0"/>
                <a:cs typeface="Arial" charset="0"/>
              </a:defRPr>
            </a:lvl7pPr>
            <a:lvl8pPr marL="3429000" indent="-228600" eaLnBrk="0" fontAlgn="base" hangingPunct="0">
              <a:spcBef>
                <a:spcPct val="30000"/>
              </a:spcBef>
              <a:spcAft>
                <a:spcPct val="0"/>
              </a:spcAft>
              <a:defRPr sz="1200">
                <a:solidFill>
                  <a:schemeClr val="tx1"/>
                </a:solidFill>
                <a:latin typeface="Times New Roman" charset="0"/>
                <a:ea typeface="Arial" charset="0"/>
                <a:cs typeface="Arial" charset="0"/>
              </a:defRPr>
            </a:lvl8pPr>
            <a:lvl9pPr marL="3886200" indent="-228600" eaLnBrk="0" fontAlgn="base" hangingPunct="0">
              <a:spcBef>
                <a:spcPct val="30000"/>
              </a:spcBef>
              <a:spcAft>
                <a:spcPct val="0"/>
              </a:spcAft>
              <a:defRPr sz="1200">
                <a:solidFill>
                  <a:schemeClr val="tx1"/>
                </a:solidFill>
                <a:latin typeface="Times New Roman" charset="0"/>
                <a:ea typeface="Arial" charset="0"/>
                <a:cs typeface="Arial" charset="0"/>
              </a:defRPr>
            </a:lvl9pPr>
          </a:lstStyle>
          <a:p>
            <a:pPr eaLnBrk="1" hangingPunct="1">
              <a:spcBef>
                <a:spcPct val="0"/>
              </a:spcBef>
            </a:pPr>
            <a:fld id="{FEDD538F-D242-1141-A49E-AB38C3F31DE0}" type="slidenum">
              <a:rPr lang="en-US" altLang="en-US">
                <a:ea typeface="ＭＳ Ｐゴシック" charset="-128"/>
              </a:rPr>
              <a:pPr eaLnBrk="1" hangingPunct="1">
                <a:spcBef>
                  <a:spcPct val="0"/>
                </a:spcBef>
              </a:pPr>
              <a:t>2</a:t>
            </a:fld>
            <a:endParaRPr lang="en-US" altLang="en-US" dirty="0">
              <a:ea typeface="ＭＳ Ｐゴシック" charset="-128"/>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ltLang="en-US" dirty="0">
              <a:latin typeface="Times New Roman" charset="0"/>
              <a:ea typeface="Arial" charset="0"/>
              <a:cs typeface="Arial" charset="0"/>
            </a:endParaRPr>
          </a:p>
        </p:txBody>
      </p:sp>
    </p:spTree>
    <p:extLst>
      <p:ext uri="{BB962C8B-B14F-4D97-AF65-F5344CB8AC3E}">
        <p14:creationId xmlns:p14="http://schemas.microsoft.com/office/powerpoint/2010/main" val="16386654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charset="0"/>
                <a:ea typeface="Arial" charset="0"/>
                <a:cs typeface="Arial" charset="0"/>
              </a:defRPr>
            </a:lvl1pPr>
            <a:lvl2pPr marL="37931725" indent="-37474525" eaLnBrk="0" hangingPunct="0">
              <a:spcBef>
                <a:spcPct val="30000"/>
              </a:spcBef>
              <a:defRPr sz="1200">
                <a:solidFill>
                  <a:schemeClr val="tx1"/>
                </a:solidFill>
                <a:latin typeface="Times New Roman" charset="0"/>
                <a:ea typeface="Arial" charset="0"/>
                <a:cs typeface="Arial" charset="0"/>
              </a:defRPr>
            </a:lvl2pPr>
            <a:lvl3pPr marL="1143000" indent="-228600" eaLnBrk="0" hangingPunct="0">
              <a:spcBef>
                <a:spcPct val="30000"/>
              </a:spcBef>
              <a:defRPr sz="1200">
                <a:solidFill>
                  <a:schemeClr val="tx1"/>
                </a:solidFill>
                <a:latin typeface="Times New Roman" charset="0"/>
                <a:ea typeface="Arial" charset="0"/>
                <a:cs typeface="Arial" charset="0"/>
              </a:defRPr>
            </a:lvl3pPr>
            <a:lvl4pPr marL="1600200" indent="-228600" eaLnBrk="0" hangingPunct="0">
              <a:spcBef>
                <a:spcPct val="30000"/>
              </a:spcBef>
              <a:defRPr sz="1200">
                <a:solidFill>
                  <a:schemeClr val="tx1"/>
                </a:solidFill>
                <a:latin typeface="Times New Roman" charset="0"/>
                <a:ea typeface="Arial" charset="0"/>
                <a:cs typeface="Arial" charset="0"/>
              </a:defRPr>
            </a:lvl4pPr>
            <a:lvl5pPr marL="2057400" indent="-228600" eaLnBrk="0" hangingPunct="0">
              <a:spcBef>
                <a:spcPct val="30000"/>
              </a:spcBef>
              <a:defRPr sz="1200">
                <a:solidFill>
                  <a:schemeClr val="tx1"/>
                </a:solidFill>
                <a:latin typeface="Times New Roman" charset="0"/>
                <a:ea typeface="Arial" charset="0"/>
                <a:cs typeface="Arial" charset="0"/>
              </a:defRPr>
            </a:lvl5pPr>
            <a:lvl6pPr marL="2514600" indent="-228600" eaLnBrk="0" fontAlgn="base" hangingPunct="0">
              <a:spcBef>
                <a:spcPct val="30000"/>
              </a:spcBef>
              <a:spcAft>
                <a:spcPct val="0"/>
              </a:spcAft>
              <a:defRPr sz="1200">
                <a:solidFill>
                  <a:schemeClr val="tx1"/>
                </a:solidFill>
                <a:latin typeface="Times New Roman" charset="0"/>
                <a:ea typeface="Arial" charset="0"/>
                <a:cs typeface="Arial" charset="0"/>
              </a:defRPr>
            </a:lvl6pPr>
            <a:lvl7pPr marL="2971800" indent="-228600" eaLnBrk="0" fontAlgn="base" hangingPunct="0">
              <a:spcBef>
                <a:spcPct val="30000"/>
              </a:spcBef>
              <a:spcAft>
                <a:spcPct val="0"/>
              </a:spcAft>
              <a:defRPr sz="1200">
                <a:solidFill>
                  <a:schemeClr val="tx1"/>
                </a:solidFill>
                <a:latin typeface="Times New Roman" charset="0"/>
                <a:ea typeface="Arial" charset="0"/>
                <a:cs typeface="Arial" charset="0"/>
              </a:defRPr>
            </a:lvl7pPr>
            <a:lvl8pPr marL="3429000" indent="-228600" eaLnBrk="0" fontAlgn="base" hangingPunct="0">
              <a:spcBef>
                <a:spcPct val="30000"/>
              </a:spcBef>
              <a:spcAft>
                <a:spcPct val="0"/>
              </a:spcAft>
              <a:defRPr sz="1200">
                <a:solidFill>
                  <a:schemeClr val="tx1"/>
                </a:solidFill>
                <a:latin typeface="Times New Roman" charset="0"/>
                <a:ea typeface="Arial" charset="0"/>
                <a:cs typeface="Arial" charset="0"/>
              </a:defRPr>
            </a:lvl8pPr>
            <a:lvl9pPr marL="3886200" indent="-228600" eaLnBrk="0" fontAlgn="base" hangingPunct="0">
              <a:spcBef>
                <a:spcPct val="30000"/>
              </a:spcBef>
              <a:spcAft>
                <a:spcPct val="0"/>
              </a:spcAft>
              <a:defRPr sz="1200">
                <a:solidFill>
                  <a:schemeClr val="tx1"/>
                </a:solidFill>
                <a:latin typeface="Times New Roman" charset="0"/>
                <a:ea typeface="Arial" charset="0"/>
                <a:cs typeface="Arial" charset="0"/>
              </a:defRPr>
            </a:lvl9pPr>
          </a:lstStyle>
          <a:p>
            <a:pPr eaLnBrk="1" hangingPunct="1">
              <a:spcBef>
                <a:spcPct val="0"/>
              </a:spcBef>
            </a:pPr>
            <a:fld id="{F6B4D5C5-3535-324D-B699-0A2C427816EB}" type="slidenum">
              <a:rPr lang="en-US" altLang="en-US">
                <a:ea typeface="ＭＳ Ｐゴシック" charset="-128"/>
              </a:rPr>
              <a:pPr eaLnBrk="1" hangingPunct="1">
                <a:spcBef>
                  <a:spcPct val="0"/>
                </a:spcBef>
              </a:pPr>
              <a:t>3</a:t>
            </a:fld>
            <a:endParaRPr lang="en-US" altLang="en-US" dirty="0">
              <a:ea typeface="ＭＳ Ｐゴシック" charset="-128"/>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ltLang="en-US" dirty="0">
              <a:latin typeface="Times New Roman" charset="0"/>
              <a:ea typeface="Arial" charset="0"/>
              <a:cs typeface="Arial" charset="0"/>
            </a:endParaRPr>
          </a:p>
        </p:txBody>
      </p:sp>
    </p:spTree>
    <p:extLst>
      <p:ext uri="{BB962C8B-B14F-4D97-AF65-F5344CB8AC3E}">
        <p14:creationId xmlns:p14="http://schemas.microsoft.com/office/powerpoint/2010/main" val="13223905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charset="0"/>
                <a:ea typeface="Arial" charset="0"/>
                <a:cs typeface="Arial" charset="0"/>
              </a:defRPr>
            </a:lvl1pPr>
            <a:lvl2pPr marL="37931725" indent="-37474525" eaLnBrk="0" hangingPunct="0">
              <a:spcBef>
                <a:spcPct val="30000"/>
              </a:spcBef>
              <a:defRPr sz="1200">
                <a:solidFill>
                  <a:schemeClr val="tx1"/>
                </a:solidFill>
                <a:latin typeface="Times New Roman" charset="0"/>
                <a:ea typeface="Arial" charset="0"/>
                <a:cs typeface="Arial" charset="0"/>
              </a:defRPr>
            </a:lvl2pPr>
            <a:lvl3pPr marL="1143000" indent="-228600" eaLnBrk="0" hangingPunct="0">
              <a:spcBef>
                <a:spcPct val="30000"/>
              </a:spcBef>
              <a:defRPr sz="1200">
                <a:solidFill>
                  <a:schemeClr val="tx1"/>
                </a:solidFill>
                <a:latin typeface="Times New Roman" charset="0"/>
                <a:ea typeface="Arial" charset="0"/>
                <a:cs typeface="Arial" charset="0"/>
              </a:defRPr>
            </a:lvl3pPr>
            <a:lvl4pPr marL="1600200" indent="-228600" eaLnBrk="0" hangingPunct="0">
              <a:spcBef>
                <a:spcPct val="30000"/>
              </a:spcBef>
              <a:defRPr sz="1200">
                <a:solidFill>
                  <a:schemeClr val="tx1"/>
                </a:solidFill>
                <a:latin typeface="Times New Roman" charset="0"/>
                <a:ea typeface="Arial" charset="0"/>
                <a:cs typeface="Arial" charset="0"/>
              </a:defRPr>
            </a:lvl4pPr>
            <a:lvl5pPr marL="2057400" indent="-228600" eaLnBrk="0" hangingPunct="0">
              <a:spcBef>
                <a:spcPct val="30000"/>
              </a:spcBef>
              <a:defRPr sz="1200">
                <a:solidFill>
                  <a:schemeClr val="tx1"/>
                </a:solidFill>
                <a:latin typeface="Times New Roman" charset="0"/>
                <a:ea typeface="Arial" charset="0"/>
                <a:cs typeface="Arial" charset="0"/>
              </a:defRPr>
            </a:lvl5pPr>
            <a:lvl6pPr marL="2514600" indent="-228600" eaLnBrk="0" fontAlgn="base" hangingPunct="0">
              <a:spcBef>
                <a:spcPct val="30000"/>
              </a:spcBef>
              <a:spcAft>
                <a:spcPct val="0"/>
              </a:spcAft>
              <a:defRPr sz="1200">
                <a:solidFill>
                  <a:schemeClr val="tx1"/>
                </a:solidFill>
                <a:latin typeface="Times New Roman" charset="0"/>
                <a:ea typeface="Arial" charset="0"/>
                <a:cs typeface="Arial" charset="0"/>
              </a:defRPr>
            </a:lvl6pPr>
            <a:lvl7pPr marL="2971800" indent="-228600" eaLnBrk="0" fontAlgn="base" hangingPunct="0">
              <a:spcBef>
                <a:spcPct val="30000"/>
              </a:spcBef>
              <a:spcAft>
                <a:spcPct val="0"/>
              </a:spcAft>
              <a:defRPr sz="1200">
                <a:solidFill>
                  <a:schemeClr val="tx1"/>
                </a:solidFill>
                <a:latin typeface="Times New Roman" charset="0"/>
                <a:ea typeface="Arial" charset="0"/>
                <a:cs typeface="Arial" charset="0"/>
              </a:defRPr>
            </a:lvl7pPr>
            <a:lvl8pPr marL="3429000" indent="-228600" eaLnBrk="0" fontAlgn="base" hangingPunct="0">
              <a:spcBef>
                <a:spcPct val="30000"/>
              </a:spcBef>
              <a:spcAft>
                <a:spcPct val="0"/>
              </a:spcAft>
              <a:defRPr sz="1200">
                <a:solidFill>
                  <a:schemeClr val="tx1"/>
                </a:solidFill>
                <a:latin typeface="Times New Roman" charset="0"/>
                <a:ea typeface="Arial" charset="0"/>
                <a:cs typeface="Arial" charset="0"/>
              </a:defRPr>
            </a:lvl8pPr>
            <a:lvl9pPr marL="3886200" indent="-228600" eaLnBrk="0" fontAlgn="base" hangingPunct="0">
              <a:spcBef>
                <a:spcPct val="30000"/>
              </a:spcBef>
              <a:spcAft>
                <a:spcPct val="0"/>
              </a:spcAft>
              <a:defRPr sz="1200">
                <a:solidFill>
                  <a:schemeClr val="tx1"/>
                </a:solidFill>
                <a:latin typeface="Times New Roman" charset="0"/>
                <a:ea typeface="Arial" charset="0"/>
                <a:cs typeface="Arial" charset="0"/>
              </a:defRPr>
            </a:lvl9pPr>
          </a:lstStyle>
          <a:p>
            <a:pPr eaLnBrk="1" hangingPunct="1">
              <a:spcBef>
                <a:spcPct val="0"/>
              </a:spcBef>
            </a:pPr>
            <a:fld id="{205786AE-01AB-B844-A3E0-23DED0872ABA}" type="slidenum">
              <a:rPr lang="en-US" altLang="en-US">
                <a:ea typeface="ＭＳ Ｐゴシック" charset="-128"/>
              </a:rPr>
              <a:pPr eaLnBrk="1" hangingPunct="1">
                <a:spcBef>
                  <a:spcPct val="0"/>
                </a:spcBef>
              </a:pPr>
              <a:t>4</a:t>
            </a:fld>
            <a:endParaRPr lang="en-US" altLang="en-US" dirty="0">
              <a:ea typeface="ＭＳ Ｐゴシック" charset="-128"/>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ltLang="en-US" dirty="0">
              <a:latin typeface="Times New Roman" charset="0"/>
              <a:ea typeface="Arial" charset="0"/>
              <a:cs typeface="Arial" charset="0"/>
            </a:endParaRPr>
          </a:p>
        </p:txBody>
      </p:sp>
    </p:spTree>
    <p:extLst>
      <p:ext uri="{BB962C8B-B14F-4D97-AF65-F5344CB8AC3E}">
        <p14:creationId xmlns:p14="http://schemas.microsoft.com/office/powerpoint/2010/main" val="14883075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charset="0"/>
                <a:ea typeface="Arial" charset="0"/>
                <a:cs typeface="Arial" charset="0"/>
              </a:defRPr>
            </a:lvl1pPr>
            <a:lvl2pPr marL="37931725" indent="-37474525" eaLnBrk="0" hangingPunct="0">
              <a:spcBef>
                <a:spcPct val="30000"/>
              </a:spcBef>
              <a:defRPr sz="1200">
                <a:solidFill>
                  <a:schemeClr val="tx1"/>
                </a:solidFill>
                <a:latin typeface="Times New Roman" charset="0"/>
                <a:ea typeface="Arial" charset="0"/>
                <a:cs typeface="Arial" charset="0"/>
              </a:defRPr>
            </a:lvl2pPr>
            <a:lvl3pPr marL="1143000" indent="-228600" eaLnBrk="0" hangingPunct="0">
              <a:spcBef>
                <a:spcPct val="30000"/>
              </a:spcBef>
              <a:defRPr sz="1200">
                <a:solidFill>
                  <a:schemeClr val="tx1"/>
                </a:solidFill>
                <a:latin typeface="Times New Roman" charset="0"/>
                <a:ea typeface="Arial" charset="0"/>
                <a:cs typeface="Arial" charset="0"/>
              </a:defRPr>
            </a:lvl3pPr>
            <a:lvl4pPr marL="1600200" indent="-228600" eaLnBrk="0" hangingPunct="0">
              <a:spcBef>
                <a:spcPct val="30000"/>
              </a:spcBef>
              <a:defRPr sz="1200">
                <a:solidFill>
                  <a:schemeClr val="tx1"/>
                </a:solidFill>
                <a:latin typeface="Times New Roman" charset="0"/>
                <a:ea typeface="Arial" charset="0"/>
                <a:cs typeface="Arial" charset="0"/>
              </a:defRPr>
            </a:lvl4pPr>
            <a:lvl5pPr marL="2057400" indent="-228600" eaLnBrk="0" hangingPunct="0">
              <a:spcBef>
                <a:spcPct val="30000"/>
              </a:spcBef>
              <a:defRPr sz="1200">
                <a:solidFill>
                  <a:schemeClr val="tx1"/>
                </a:solidFill>
                <a:latin typeface="Times New Roman" charset="0"/>
                <a:ea typeface="Arial" charset="0"/>
                <a:cs typeface="Arial" charset="0"/>
              </a:defRPr>
            </a:lvl5pPr>
            <a:lvl6pPr marL="2514600" indent="-228600" eaLnBrk="0" fontAlgn="base" hangingPunct="0">
              <a:spcBef>
                <a:spcPct val="30000"/>
              </a:spcBef>
              <a:spcAft>
                <a:spcPct val="0"/>
              </a:spcAft>
              <a:defRPr sz="1200">
                <a:solidFill>
                  <a:schemeClr val="tx1"/>
                </a:solidFill>
                <a:latin typeface="Times New Roman" charset="0"/>
                <a:ea typeface="Arial" charset="0"/>
                <a:cs typeface="Arial" charset="0"/>
              </a:defRPr>
            </a:lvl6pPr>
            <a:lvl7pPr marL="2971800" indent="-228600" eaLnBrk="0" fontAlgn="base" hangingPunct="0">
              <a:spcBef>
                <a:spcPct val="30000"/>
              </a:spcBef>
              <a:spcAft>
                <a:spcPct val="0"/>
              </a:spcAft>
              <a:defRPr sz="1200">
                <a:solidFill>
                  <a:schemeClr val="tx1"/>
                </a:solidFill>
                <a:latin typeface="Times New Roman" charset="0"/>
                <a:ea typeface="Arial" charset="0"/>
                <a:cs typeface="Arial" charset="0"/>
              </a:defRPr>
            </a:lvl7pPr>
            <a:lvl8pPr marL="3429000" indent="-228600" eaLnBrk="0" fontAlgn="base" hangingPunct="0">
              <a:spcBef>
                <a:spcPct val="30000"/>
              </a:spcBef>
              <a:spcAft>
                <a:spcPct val="0"/>
              </a:spcAft>
              <a:defRPr sz="1200">
                <a:solidFill>
                  <a:schemeClr val="tx1"/>
                </a:solidFill>
                <a:latin typeface="Times New Roman" charset="0"/>
                <a:ea typeface="Arial" charset="0"/>
                <a:cs typeface="Arial" charset="0"/>
              </a:defRPr>
            </a:lvl8pPr>
            <a:lvl9pPr marL="3886200" indent="-228600" eaLnBrk="0" fontAlgn="base" hangingPunct="0">
              <a:spcBef>
                <a:spcPct val="30000"/>
              </a:spcBef>
              <a:spcAft>
                <a:spcPct val="0"/>
              </a:spcAft>
              <a:defRPr sz="1200">
                <a:solidFill>
                  <a:schemeClr val="tx1"/>
                </a:solidFill>
                <a:latin typeface="Times New Roman" charset="0"/>
                <a:ea typeface="Arial" charset="0"/>
                <a:cs typeface="Arial" charset="0"/>
              </a:defRPr>
            </a:lvl9pPr>
          </a:lstStyle>
          <a:p>
            <a:pPr eaLnBrk="1" hangingPunct="1">
              <a:spcBef>
                <a:spcPct val="0"/>
              </a:spcBef>
            </a:pPr>
            <a:fld id="{D13FE6F4-1951-CC48-841F-414FFAC1B4AD}" type="slidenum">
              <a:rPr lang="en-US" altLang="en-US">
                <a:ea typeface="ＭＳ Ｐゴシック" charset="-128"/>
              </a:rPr>
              <a:pPr eaLnBrk="1" hangingPunct="1">
                <a:spcBef>
                  <a:spcPct val="0"/>
                </a:spcBef>
              </a:pPr>
              <a:t>5</a:t>
            </a:fld>
            <a:endParaRPr lang="en-US" altLang="en-US" dirty="0">
              <a:ea typeface="ＭＳ Ｐゴシック" charset="-128"/>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ltLang="en-US" dirty="0">
              <a:latin typeface="Times New Roman" charset="0"/>
              <a:ea typeface="Arial" charset="0"/>
              <a:cs typeface="Arial" charset="0"/>
            </a:endParaRPr>
          </a:p>
        </p:txBody>
      </p:sp>
    </p:spTree>
    <p:extLst>
      <p:ext uri="{BB962C8B-B14F-4D97-AF65-F5344CB8AC3E}">
        <p14:creationId xmlns:p14="http://schemas.microsoft.com/office/powerpoint/2010/main" val="1342867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charset="0"/>
                <a:ea typeface="Arial" charset="0"/>
                <a:cs typeface="Arial" charset="0"/>
              </a:defRPr>
            </a:lvl1pPr>
            <a:lvl2pPr marL="37931725" indent="-37474525" eaLnBrk="0" hangingPunct="0">
              <a:spcBef>
                <a:spcPct val="30000"/>
              </a:spcBef>
              <a:defRPr sz="1200">
                <a:solidFill>
                  <a:schemeClr val="tx1"/>
                </a:solidFill>
                <a:latin typeface="Times New Roman" charset="0"/>
                <a:ea typeface="Arial" charset="0"/>
                <a:cs typeface="Arial" charset="0"/>
              </a:defRPr>
            </a:lvl2pPr>
            <a:lvl3pPr marL="1143000" indent="-228600" eaLnBrk="0" hangingPunct="0">
              <a:spcBef>
                <a:spcPct val="30000"/>
              </a:spcBef>
              <a:defRPr sz="1200">
                <a:solidFill>
                  <a:schemeClr val="tx1"/>
                </a:solidFill>
                <a:latin typeface="Times New Roman" charset="0"/>
                <a:ea typeface="Arial" charset="0"/>
                <a:cs typeface="Arial" charset="0"/>
              </a:defRPr>
            </a:lvl3pPr>
            <a:lvl4pPr marL="1600200" indent="-228600" eaLnBrk="0" hangingPunct="0">
              <a:spcBef>
                <a:spcPct val="30000"/>
              </a:spcBef>
              <a:defRPr sz="1200">
                <a:solidFill>
                  <a:schemeClr val="tx1"/>
                </a:solidFill>
                <a:latin typeface="Times New Roman" charset="0"/>
                <a:ea typeface="Arial" charset="0"/>
                <a:cs typeface="Arial" charset="0"/>
              </a:defRPr>
            </a:lvl4pPr>
            <a:lvl5pPr marL="2057400" indent="-228600" eaLnBrk="0" hangingPunct="0">
              <a:spcBef>
                <a:spcPct val="30000"/>
              </a:spcBef>
              <a:defRPr sz="1200">
                <a:solidFill>
                  <a:schemeClr val="tx1"/>
                </a:solidFill>
                <a:latin typeface="Times New Roman" charset="0"/>
                <a:ea typeface="Arial" charset="0"/>
                <a:cs typeface="Arial" charset="0"/>
              </a:defRPr>
            </a:lvl5pPr>
            <a:lvl6pPr marL="2514600" indent="-228600" eaLnBrk="0" fontAlgn="base" hangingPunct="0">
              <a:spcBef>
                <a:spcPct val="30000"/>
              </a:spcBef>
              <a:spcAft>
                <a:spcPct val="0"/>
              </a:spcAft>
              <a:defRPr sz="1200">
                <a:solidFill>
                  <a:schemeClr val="tx1"/>
                </a:solidFill>
                <a:latin typeface="Times New Roman" charset="0"/>
                <a:ea typeface="Arial" charset="0"/>
                <a:cs typeface="Arial" charset="0"/>
              </a:defRPr>
            </a:lvl6pPr>
            <a:lvl7pPr marL="2971800" indent="-228600" eaLnBrk="0" fontAlgn="base" hangingPunct="0">
              <a:spcBef>
                <a:spcPct val="30000"/>
              </a:spcBef>
              <a:spcAft>
                <a:spcPct val="0"/>
              </a:spcAft>
              <a:defRPr sz="1200">
                <a:solidFill>
                  <a:schemeClr val="tx1"/>
                </a:solidFill>
                <a:latin typeface="Times New Roman" charset="0"/>
                <a:ea typeface="Arial" charset="0"/>
                <a:cs typeface="Arial" charset="0"/>
              </a:defRPr>
            </a:lvl7pPr>
            <a:lvl8pPr marL="3429000" indent="-228600" eaLnBrk="0" fontAlgn="base" hangingPunct="0">
              <a:spcBef>
                <a:spcPct val="30000"/>
              </a:spcBef>
              <a:spcAft>
                <a:spcPct val="0"/>
              </a:spcAft>
              <a:defRPr sz="1200">
                <a:solidFill>
                  <a:schemeClr val="tx1"/>
                </a:solidFill>
                <a:latin typeface="Times New Roman" charset="0"/>
                <a:ea typeface="Arial" charset="0"/>
                <a:cs typeface="Arial" charset="0"/>
              </a:defRPr>
            </a:lvl8pPr>
            <a:lvl9pPr marL="3886200" indent="-228600" eaLnBrk="0" fontAlgn="base" hangingPunct="0">
              <a:spcBef>
                <a:spcPct val="30000"/>
              </a:spcBef>
              <a:spcAft>
                <a:spcPct val="0"/>
              </a:spcAft>
              <a:defRPr sz="1200">
                <a:solidFill>
                  <a:schemeClr val="tx1"/>
                </a:solidFill>
                <a:latin typeface="Times New Roman" charset="0"/>
                <a:ea typeface="Arial" charset="0"/>
                <a:cs typeface="Arial" charset="0"/>
              </a:defRPr>
            </a:lvl9pPr>
          </a:lstStyle>
          <a:p>
            <a:pPr eaLnBrk="1" hangingPunct="1">
              <a:spcBef>
                <a:spcPct val="0"/>
              </a:spcBef>
            </a:pPr>
            <a:fld id="{11522F72-6F9D-D648-AD03-CFA356825C64}" type="slidenum">
              <a:rPr lang="en-US" altLang="en-US">
                <a:ea typeface="ＭＳ Ｐゴシック" charset="-128"/>
              </a:rPr>
              <a:pPr eaLnBrk="1" hangingPunct="1">
                <a:spcBef>
                  <a:spcPct val="0"/>
                </a:spcBef>
              </a:pPr>
              <a:t>6</a:t>
            </a:fld>
            <a:endParaRPr lang="en-US" altLang="en-US" dirty="0">
              <a:ea typeface="ＭＳ Ｐゴシック" charset="-128"/>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ltLang="en-US" dirty="0">
              <a:latin typeface="Times New Roman" charset="0"/>
              <a:ea typeface="Arial" charset="0"/>
              <a:cs typeface="Arial" charset="0"/>
            </a:endParaRPr>
          </a:p>
        </p:txBody>
      </p:sp>
    </p:spTree>
    <p:extLst>
      <p:ext uri="{BB962C8B-B14F-4D97-AF65-F5344CB8AC3E}">
        <p14:creationId xmlns:p14="http://schemas.microsoft.com/office/powerpoint/2010/main" val="13880561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charset="0"/>
                <a:ea typeface="Arial" charset="0"/>
                <a:cs typeface="Arial" charset="0"/>
              </a:defRPr>
            </a:lvl1pPr>
            <a:lvl2pPr marL="37931725" indent="-37474525" eaLnBrk="0" hangingPunct="0">
              <a:spcBef>
                <a:spcPct val="30000"/>
              </a:spcBef>
              <a:defRPr sz="1200">
                <a:solidFill>
                  <a:schemeClr val="tx1"/>
                </a:solidFill>
                <a:latin typeface="Times New Roman" charset="0"/>
                <a:ea typeface="Arial" charset="0"/>
                <a:cs typeface="Arial" charset="0"/>
              </a:defRPr>
            </a:lvl2pPr>
            <a:lvl3pPr marL="1143000" indent="-228600" eaLnBrk="0" hangingPunct="0">
              <a:spcBef>
                <a:spcPct val="30000"/>
              </a:spcBef>
              <a:defRPr sz="1200">
                <a:solidFill>
                  <a:schemeClr val="tx1"/>
                </a:solidFill>
                <a:latin typeface="Times New Roman" charset="0"/>
                <a:ea typeface="Arial" charset="0"/>
                <a:cs typeface="Arial" charset="0"/>
              </a:defRPr>
            </a:lvl3pPr>
            <a:lvl4pPr marL="1600200" indent="-228600" eaLnBrk="0" hangingPunct="0">
              <a:spcBef>
                <a:spcPct val="30000"/>
              </a:spcBef>
              <a:defRPr sz="1200">
                <a:solidFill>
                  <a:schemeClr val="tx1"/>
                </a:solidFill>
                <a:latin typeface="Times New Roman" charset="0"/>
                <a:ea typeface="Arial" charset="0"/>
                <a:cs typeface="Arial" charset="0"/>
              </a:defRPr>
            </a:lvl4pPr>
            <a:lvl5pPr marL="2057400" indent="-228600" eaLnBrk="0" hangingPunct="0">
              <a:spcBef>
                <a:spcPct val="30000"/>
              </a:spcBef>
              <a:defRPr sz="1200">
                <a:solidFill>
                  <a:schemeClr val="tx1"/>
                </a:solidFill>
                <a:latin typeface="Times New Roman" charset="0"/>
                <a:ea typeface="Arial" charset="0"/>
                <a:cs typeface="Arial" charset="0"/>
              </a:defRPr>
            </a:lvl5pPr>
            <a:lvl6pPr marL="2514600" indent="-228600" eaLnBrk="0" fontAlgn="base" hangingPunct="0">
              <a:spcBef>
                <a:spcPct val="30000"/>
              </a:spcBef>
              <a:spcAft>
                <a:spcPct val="0"/>
              </a:spcAft>
              <a:defRPr sz="1200">
                <a:solidFill>
                  <a:schemeClr val="tx1"/>
                </a:solidFill>
                <a:latin typeface="Times New Roman" charset="0"/>
                <a:ea typeface="Arial" charset="0"/>
                <a:cs typeface="Arial" charset="0"/>
              </a:defRPr>
            </a:lvl6pPr>
            <a:lvl7pPr marL="2971800" indent="-228600" eaLnBrk="0" fontAlgn="base" hangingPunct="0">
              <a:spcBef>
                <a:spcPct val="30000"/>
              </a:spcBef>
              <a:spcAft>
                <a:spcPct val="0"/>
              </a:spcAft>
              <a:defRPr sz="1200">
                <a:solidFill>
                  <a:schemeClr val="tx1"/>
                </a:solidFill>
                <a:latin typeface="Times New Roman" charset="0"/>
                <a:ea typeface="Arial" charset="0"/>
                <a:cs typeface="Arial" charset="0"/>
              </a:defRPr>
            </a:lvl7pPr>
            <a:lvl8pPr marL="3429000" indent="-228600" eaLnBrk="0" fontAlgn="base" hangingPunct="0">
              <a:spcBef>
                <a:spcPct val="30000"/>
              </a:spcBef>
              <a:spcAft>
                <a:spcPct val="0"/>
              </a:spcAft>
              <a:defRPr sz="1200">
                <a:solidFill>
                  <a:schemeClr val="tx1"/>
                </a:solidFill>
                <a:latin typeface="Times New Roman" charset="0"/>
                <a:ea typeface="Arial" charset="0"/>
                <a:cs typeface="Arial" charset="0"/>
              </a:defRPr>
            </a:lvl8pPr>
            <a:lvl9pPr marL="3886200" indent="-228600" eaLnBrk="0" fontAlgn="base" hangingPunct="0">
              <a:spcBef>
                <a:spcPct val="30000"/>
              </a:spcBef>
              <a:spcAft>
                <a:spcPct val="0"/>
              </a:spcAft>
              <a:defRPr sz="1200">
                <a:solidFill>
                  <a:schemeClr val="tx1"/>
                </a:solidFill>
                <a:latin typeface="Times New Roman" charset="0"/>
                <a:ea typeface="Arial" charset="0"/>
                <a:cs typeface="Arial" charset="0"/>
              </a:defRPr>
            </a:lvl9pPr>
          </a:lstStyle>
          <a:p>
            <a:pPr eaLnBrk="1" hangingPunct="1">
              <a:spcBef>
                <a:spcPct val="0"/>
              </a:spcBef>
            </a:pPr>
            <a:fld id="{3E006E47-3A5E-B84B-BA83-BCE1890E8A9A}" type="slidenum">
              <a:rPr lang="en-US" altLang="en-US">
                <a:ea typeface="ＭＳ Ｐゴシック" charset="-128"/>
              </a:rPr>
              <a:pPr eaLnBrk="1" hangingPunct="1">
                <a:spcBef>
                  <a:spcPct val="0"/>
                </a:spcBef>
              </a:pPr>
              <a:t>7</a:t>
            </a:fld>
            <a:endParaRPr lang="en-US" altLang="en-US" dirty="0">
              <a:ea typeface="ＭＳ Ｐゴシック" charset="-128"/>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ltLang="en-US" dirty="0">
              <a:latin typeface="Times New Roman" charset="0"/>
              <a:ea typeface="Arial" charset="0"/>
              <a:cs typeface="Arial" charset="0"/>
            </a:endParaRPr>
          </a:p>
        </p:txBody>
      </p:sp>
    </p:spTree>
    <p:extLst>
      <p:ext uri="{BB962C8B-B14F-4D97-AF65-F5344CB8AC3E}">
        <p14:creationId xmlns:p14="http://schemas.microsoft.com/office/powerpoint/2010/main" val="1130528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charset="0"/>
                <a:ea typeface="Arial" charset="0"/>
                <a:cs typeface="Arial" charset="0"/>
              </a:defRPr>
            </a:lvl1pPr>
            <a:lvl2pPr marL="37931725" indent="-37474525" eaLnBrk="0" hangingPunct="0">
              <a:spcBef>
                <a:spcPct val="30000"/>
              </a:spcBef>
              <a:defRPr sz="1200">
                <a:solidFill>
                  <a:schemeClr val="tx1"/>
                </a:solidFill>
                <a:latin typeface="Times New Roman" charset="0"/>
                <a:ea typeface="Arial" charset="0"/>
                <a:cs typeface="Arial" charset="0"/>
              </a:defRPr>
            </a:lvl2pPr>
            <a:lvl3pPr marL="1143000" indent="-228600" eaLnBrk="0" hangingPunct="0">
              <a:spcBef>
                <a:spcPct val="30000"/>
              </a:spcBef>
              <a:defRPr sz="1200">
                <a:solidFill>
                  <a:schemeClr val="tx1"/>
                </a:solidFill>
                <a:latin typeface="Times New Roman" charset="0"/>
                <a:ea typeface="Arial" charset="0"/>
                <a:cs typeface="Arial" charset="0"/>
              </a:defRPr>
            </a:lvl3pPr>
            <a:lvl4pPr marL="1600200" indent="-228600" eaLnBrk="0" hangingPunct="0">
              <a:spcBef>
                <a:spcPct val="30000"/>
              </a:spcBef>
              <a:defRPr sz="1200">
                <a:solidFill>
                  <a:schemeClr val="tx1"/>
                </a:solidFill>
                <a:latin typeface="Times New Roman" charset="0"/>
                <a:ea typeface="Arial" charset="0"/>
                <a:cs typeface="Arial" charset="0"/>
              </a:defRPr>
            </a:lvl4pPr>
            <a:lvl5pPr marL="2057400" indent="-228600" eaLnBrk="0" hangingPunct="0">
              <a:spcBef>
                <a:spcPct val="30000"/>
              </a:spcBef>
              <a:defRPr sz="1200">
                <a:solidFill>
                  <a:schemeClr val="tx1"/>
                </a:solidFill>
                <a:latin typeface="Times New Roman" charset="0"/>
                <a:ea typeface="Arial" charset="0"/>
                <a:cs typeface="Arial" charset="0"/>
              </a:defRPr>
            </a:lvl5pPr>
            <a:lvl6pPr marL="2514600" indent="-228600" eaLnBrk="0" fontAlgn="base" hangingPunct="0">
              <a:spcBef>
                <a:spcPct val="30000"/>
              </a:spcBef>
              <a:spcAft>
                <a:spcPct val="0"/>
              </a:spcAft>
              <a:defRPr sz="1200">
                <a:solidFill>
                  <a:schemeClr val="tx1"/>
                </a:solidFill>
                <a:latin typeface="Times New Roman" charset="0"/>
                <a:ea typeface="Arial" charset="0"/>
                <a:cs typeface="Arial" charset="0"/>
              </a:defRPr>
            </a:lvl6pPr>
            <a:lvl7pPr marL="2971800" indent="-228600" eaLnBrk="0" fontAlgn="base" hangingPunct="0">
              <a:spcBef>
                <a:spcPct val="30000"/>
              </a:spcBef>
              <a:spcAft>
                <a:spcPct val="0"/>
              </a:spcAft>
              <a:defRPr sz="1200">
                <a:solidFill>
                  <a:schemeClr val="tx1"/>
                </a:solidFill>
                <a:latin typeface="Times New Roman" charset="0"/>
                <a:ea typeface="Arial" charset="0"/>
                <a:cs typeface="Arial" charset="0"/>
              </a:defRPr>
            </a:lvl7pPr>
            <a:lvl8pPr marL="3429000" indent="-228600" eaLnBrk="0" fontAlgn="base" hangingPunct="0">
              <a:spcBef>
                <a:spcPct val="30000"/>
              </a:spcBef>
              <a:spcAft>
                <a:spcPct val="0"/>
              </a:spcAft>
              <a:defRPr sz="1200">
                <a:solidFill>
                  <a:schemeClr val="tx1"/>
                </a:solidFill>
                <a:latin typeface="Times New Roman" charset="0"/>
                <a:ea typeface="Arial" charset="0"/>
                <a:cs typeface="Arial" charset="0"/>
              </a:defRPr>
            </a:lvl8pPr>
            <a:lvl9pPr marL="3886200" indent="-228600" eaLnBrk="0" fontAlgn="base" hangingPunct="0">
              <a:spcBef>
                <a:spcPct val="30000"/>
              </a:spcBef>
              <a:spcAft>
                <a:spcPct val="0"/>
              </a:spcAft>
              <a:defRPr sz="1200">
                <a:solidFill>
                  <a:schemeClr val="tx1"/>
                </a:solidFill>
                <a:latin typeface="Times New Roman" charset="0"/>
                <a:ea typeface="Arial" charset="0"/>
                <a:cs typeface="Arial" charset="0"/>
              </a:defRPr>
            </a:lvl9pPr>
          </a:lstStyle>
          <a:p>
            <a:pPr eaLnBrk="1" hangingPunct="1">
              <a:spcBef>
                <a:spcPct val="0"/>
              </a:spcBef>
            </a:pPr>
            <a:fld id="{5AC2A926-EB33-434C-85B8-8208FFB73800}" type="slidenum">
              <a:rPr lang="en-US" altLang="en-US">
                <a:ea typeface="ＭＳ Ｐゴシック" charset="-128"/>
              </a:rPr>
              <a:pPr eaLnBrk="1" hangingPunct="1">
                <a:spcBef>
                  <a:spcPct val="0"/>
                </a:spcBef>
              </a:pPr>
              <a:t>8</a:t>
            </a:fld>
            <a:endParaRPr lang="en-US" altLang="en-US" dirty="0">
              <a:ea typeface="ＭＳ Ｐゴシック" charset="-128"/>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Times New Roman" charset="0"/>
                <a:ea typeface="Arial" charset="0"/>
                <a:cs typeface="Arial" charset="0"/>
              </a:rPr>
              <a:t>Do list of production vehicles</a:t>
            </a:r>
          </a:p>
        </p:txBody>
      </p:sp>
    </p:spTree>
    <p:extLst>
      <p:ext uri="{BB962C8B-B14F-4D97-AF65-F5344CB8AC3E}">
        <p14:creationId xmlns:p14="http://schemas.microsoft.com/office/powerpoint/2010/main" val="8533130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charset="0"/>
                <a:ea typeface="Arial" charset="0"/>
                <a:cs typeface="Arial" charset="0"/>
              </a:defRPr>
            </a:lvl1pPr>
            <a:lvl2pPr marL="37931725" indent="-37474525" eaLnBrk="0" hangingPunct="0">
              <a:spcBef>
                <a:spcPct val="30000"/>
              </a:spcBef>
              <a:defRPr sz="1200">
                <a:solidFill>
                  <a:schemeClr val="tx1"/>
                </a:solidFill>
                <a:latin typeface="Times New Roman" charset="0"/>
                <a:ea typeface="Arial" charset="0"/>
                <a:cs typeface="Arial" charset="0"/>
              </a:defRPr>
            </a:lvl2pPr>
            <a:lvl3pPr marL="1143000" indent="-228600" eaLnBrk="0" hangingPunct="0">
              <a:spcBef>
                <a:spcPct val="30000"/>
              </a:spcBef>
              <a:defRPr sz="1200">
                <a:solidFill>
                  <a:schemeClr val="tx1"/>
                </a:solidFill>
                <a:latin typeface="Times New Roman" charset="0"/>
                <a:ea typeface="Arial" charset="0"/>
                <a:cs typeface="Arial" charset="0"/>
              </a:defRPr>
            </a:lvl3pPr>
            <a:lvl4pPr marL="1600200" indent="-228600" eaLnBrk="0" hangingPunct="0">
              <a:spcBef>
                <a:spcPct val="30000"/>
              </a:spcBef>
              <a:defRPr sz="1200">
                <a:solidFill>
                  <a:schemeClr val="tx1"/>
                </a:solidFill>
                <a:latin typeface="Times New Roman" charset="0"/>
                <a:ea typeface="Arial" charset="0"/>
                <a:cs typeface="Arial" charset="0"/>
              </a:defRPr>
            </a:lvl4pPr>
            <a:lvl5pPr marL="2057400" indent="-228600" eaLnBrk="0" hangingPunct="0">
              <a:spcBef>
                <a:spcPct val="30000"/>
              </a:spcBef>
              <a:defRPr sz="1200">
                <a:solidFill>
                  <a:schemeClr val="tx1"/>
                </a:solidFill>
                <a:latin typeface="Times New Roman" charset="0"/>
                <a:ea typeface="Arial" charset="0"/>
                <a:cs typeface="Arial" charset="0"/>
              </a:defRPr>
            </a:lvl5pPr>
            <a:lvl6pPr marL="2514600" indent="-228600" eaLnBrk="0" fontAlgn="base" hangingPunct="0">
              <a:spcBef>
                <a:spcPct val="30000"/>
              </a:spcBef>
              <a:spcAft>
                <a:spcPct val="0"/>
              </a:spcAft>
              <a:defRPr sz="1200">
                <a:solidFill>
                  <a:schemeClr val="tx1"/>
                </a:solidFill>
                <a:latin typeface="Times New Roman" charset="0"/>
                <a:ea typeface="Arial" charset="0"/>
                <a:cs typeface="Arial" charset="0"/>
              </a:defRPr>
            </a:lvl6pPr>
            <a:lvl7pPr marL="2971800" indent="-228600" eaLnBrk="0" fontAlgn="base" hangingPunct="0">
              <a:spcBef>
                <a:spcPct val="30000"/>
              </a:spcBef>
              <a:spcAft>
                <a:spcPct val="0"/>
              </a:spcAft>
              <a:defRPr sz="1200">
                <a:solidFill>
                  <a:schemeClr val="tx1"/>
                </a:solidFill>
                <a:latin typeface="Times New Roman" charset="0"/>
                <a:ea typeface="Arial" charset="0"/>
                <a:cs typeface="Arial" charset="0"/>
              </a:defRPr>
            </a:lvl7pPr>
            <a:lvl8pPr marL="3429000" indent="-228600" eaLnBrk="0" fontAlgn="base" hangingPunct="0">
              <a:spcBef>
                <a:spcPct val="30000"/>
              </a:spcBef>
              <a:spcAft>
                <a:spcPct val="0"/>
              </a:spcAft>
              <a:defRPr sz="1200">
                <a:solidFill>
                  <a:schemeClr val="tx1"/>
                </a:solidFill>
                <a:latin typeface="Times New Roman" charset="0"/>
                <a:ea typeface="Arial" charset="0"/>
                <a:cs typeface="Arial" charset="0"/>
              </a:defRPr>
            </a:lvl8pPr>
            <a:lvl9pPr marL="3886200" indent="-228600" eaLnBrk="0" fontAlgn="base" hangingPunct="0">
              <a:spcBef>
                <a:spcPct val="30000"/>
              </a:spcBef>
              <a:spcAft>
                <a:spcPct val="0"/>
              </a:spcAft>
              <a:defRPr sz="1200">
                <a:solidFill>
                  <a:schemeClr val="tx1"/>
                </a:solidFill>
                <a:latin typeface="Times New Roman" charset="0"/>
                <a:ea typeface="Arial" charset="0"/>
                <a:cs typeface="Arial" charset="0"/>
              </a:defRPr>
            </a:lvl9pPr>
          </a:lstStyle>
          <a:p>
            <a:pPr eaLnBrk="1" hangingPunct="1">
              <a:spcBef>
                <a:spcPct val="0"/>
              </a:spcBef>
            </a:pPr>
            <a:fld id="{C19DD33E-34F7-2344-9B00-0F0A8A4D779C}" type="slidenum">
              <a:rPr lang="en-US" altLang="en-US">
                <a:ea typeface="ＭＳ Ｐゴシック" charset="-128"/>
              </a:rPr>
              <a:pPr eaLnBrk="1" hangingPunct="1">
                <a:spcBef>
                  <a:spcPct val="0"/>
                </a:spcBef>
              </a:pPr>
              <a:t>9</a:t>
            </a:fld>
            <a:endParaRPr lang="en-US" altLang="en-US" dirty="0">
              <a:ea typeface="ＭＳ Ｐゴシック" charset="-128"/>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ltLang="en-US" dirty="0">
              <a:latin typeface="Times New Roman" charset="0"/>
              <a:ea typeface="Arial" charset="0"/>
              <a:cs typeface="Arial" charset="0"/>
            </a:endParaRPr>
          </a:p>
        </p:txBody>
      </p:sp>
    </p:spTree>
    <p:extLst>
      <p:ext uri="{BB962C8B-B14F-4D97-AF65-F5344CB8AC3E}">
        <p14:creationId xmlns:p14="http://schemas.microsoft.com/office/powerpoint/2010/main" val="1597262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A394A68C-B441-4D40-B625-6B130F6D06D0}" type="datetime1">
              <a:rPr lang="en-US" altLang="en-US" smtClean="0"/>
              <a:t>3/27/2017</a:t>
            </a:fld>
            <a:endParaRPr lang="en-US" alt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dirty="0">
                <a:latin typeface="+mn-lt"/>
                <a:ea typeface="+mn-ea"/>
              </a:defRPr>
            </a:lvl1pPr>
          </a:lstStyle>
          <a:p>
            <a:pPr>
              <a:defRPr/>
            </a:pPr>
            <a:r>
              <a:rPr lang="en-US"/>
              <a:t>© 2017 Taylor &amp; Francis</a:t>
            </a: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854A5F3D-7809-0645-A50E-F79CCA8B6335}" type="slidenum">
              <a:rPr lang="en-US" altLang="en-US"/>
              <a:pPr>
                <a:defRPr/>
              </a:pPr>
              <a:t>‹#›</a:t>
            </a:fld>
            <a:endParaRPr lang="en-US" altLang="en-US" dirty="0"/>
          </a:p>
        </p:txBody>
      </p:sp>
    </p:spTree>
    <p:extLst>
      <p:ext uri="{BB962C8B-B14F-4D97-AF65-F5344CB8AC3E}">
        <p14:creationId xmlns:p14="http://schemas.microsoft.com/office/powerpoint/2010/main" val="1581501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E3C50852-6029-4EE0-AA70-446333AD8F7E}" type="datetime1">
              <a:rPr lang="en-US" altLang="en-US" smtClean="0"/>
              <a:t>3/27/2017</a:t>
            </a:fld>
            <a:endParaRPr lang="en-US" alt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dirty="0">
                <a:latin typeface="+mn-lt"/>
                <a:ea typeface="+mn-ea"/>
              </a:defRPr>
            </a:lvl1pPr>
          </a:lstStyle>
          <a:p>
            <a:pPr>
              <a:defRPr/>
            </a:pPr>
            <a:r>
              <a:rPr lang="en-US"/>
              <a:t>© 2017 Taylor &amp; Francis</a:t>
            </a: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09065A56-50B0-4042-BE16-B8313CE5B8A0}" type="slidenum">
              <a:rPr lang="en-US" altLang="en-US"/>
              <a:pPr>
                <a:defRPr/>
              </a:pPr>
              <a:t>‹#›</a:t>
            </a:fld>
            <a:endParaRPr lang="en-US" altLang="en-US" dirty="0"/>
          </a:p>
        </p:txBody>
      </p:sp>
    </p:spTree>
    <p:extLst>
      <p:ext uri="{BB962C8B-B14F-4D97-AF65-F5344CB8AC3E}">
        <p14:creationId xmlns:p14="http://schemas.microsoft.com/office/powerpoint/2010/main" val="1467108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6DA947ED-F1E8-466F-B343-17B9E3489CAA}" type="datetime1">
              <a:rPr lang="en-US" altLang="en-US" smtClean="0"/>
              <a:t>3/27/2017</a:t>
            </a:fld>
            <a:endParaRPr lang="en-US" alt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dirty="0">
                <a:latin typeface="+mn-lt"/>
                <a:ea typeface="+mn-ea"/>
              </a:defRPr>
            </a:lvl1pPr>
          </a:lstStyle>
          <a:p>
            <a:pPr>
              <a:defRPr/>
            </a:pPr>
            <a:r>
              <a:rPr lang="en-US"/>
              <a:t>© 2017 Taylor &amp; Francis</a:t>
            </a: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9983E8CC-8CA1-E74C-A2F2-12828495B7F8}" type="slidenum">
              <a:rPr lang="en-US" altLang="en-US"/>
              <a:pPr>
                <a:defRPr/>
              </a:pPr>
              <a:t>‹#›</a:t>
            </a:fld>
            <a:endParaRPr lang="en-US" altLang="en-US" dirty="0"/>
          </a:p>
        </p:txBody>
      </p:sp>
    </p:spTree>
    <p:extLst>
      <p:ext uri="{BB962C8B-B14F-4D97-AF65-F5344CB8AC3E}">
        <p14:creationId xmlns:p14="http://schemas.microsoft.com/office/powerpoint/2010/main" val="277593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06B80873-D862-4EE9-8461-0D3A5BC067B5}" type="datetime1">
              <a:rPr lang="en-US" altLang="en-US" smtClean="0"/>
              <a:t>3/27/2017</a:t>
            </a:fld>
            <a:endParaRPr lang="en-US" alt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dirty="0">
                <a:latin typeface="+mn-lt"/>
                <a:ea typeface="+mn-ea"/>
              </a:defRPr>
            </a:lvl1pPr>
          </a:lstStyle>
          <a:p>
            <a:pPr>
              <a:defRPr/>
            </a:pPr>
            <a:r>
              <a:rPr lang="en-US"/>
              <a:t>© 2017 Taylor &amp; Francis</a:t>
            </a: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F0170585-A7AD-6B44-8B78-A3970A020A24}" type="slidenum">
              <a:rPr lang="en-US" altLang="en-US"/>
              <a:pPr>
                <a:defRPr/>
              </a:pPr>
              <a:t>‹#›</a:t>
            </a:fld>
            <a:endParaRPr lang="en-US" altLang="en-US" dirty="0"/>
          </a:p>
        </p:txBody>
      </p:sp>
    </p:spTree>
    <p:extLst>
      <p:ext uri="{BB962C8B-B14F-4D97-AF65-F5344CB8AC3E}">
        <p14:creationId xmlns:p14="http://schemas.microsoft.com/office/powerpoint/2010/main" val="885166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7E0DFCFF-2575-4FC9-BAA8-E790DF271042}" type="datetime1">
              <a:rPr lang="en-US" altLang="en-US" smtClean="0"/>
              <a:t>3/27/2017</a:t>
            </a:fld>
            <a:endParaRPr lang="en-US" alt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dirty="0">
                <a:latin typeface="+mn-lt"/>
                <a:ea typeface="+mn-ea"/>
              </a:defRPr>
            </a:lvl1pPr>
          </a:lstStyle>
          <a:p>
            <a:pPr>
              <a:defRPr/>
            </a:pPr>
            <a:r>
              <a:rPr lang="en-US"/>
              <a:t>© 2017 Taylor &amp; Francis</a:t>
            </a: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7916EA58-87A8-8447-AB67-021A08BE938C}" type="slidenum">
              <a:rPr lang="en-US" altLang="en-US"/>
              <a:pPr>
                <a:defRPr/>
              </a:pPr>
              <a:t>‹#›</a:t>
            </a:fld>
            <a:endParaRPr lang="en-US" altLang="en-US" dirty="0"/>
          </a:p>
        </p:txBody>
      </p:sp>
    </p:spTree>
    <p:extLst>
      <p:ext uri="{BB962C8B-B14F-4D97-AF65-F5344CB8AC3E}">
        <p14:creationId xmlns:p14="http://schemas.microsoft.com/office/powerpoint/2010/main" val="1367638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A1CCF954-5411-4688-8809-93A45C67F126}" type="datetime1">
              <a:rPr lang="en-US" altLang="en-US" smtClean="0"/>
              <a:t>3/27/2017</a:t>
            </a:fld>
            <a:endParaRPr lang="en-US" alt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dirty="0">
                <a:latin typeface="+mn-lt"/>
                <a:ea typeface="+mn-ea"/>
              </a:defRPr>
            </a:lvl1pPr>
          </a:lstStyle>
          <a:p>
            <a:pPr>
              <a:defRPr/>
            </a:pPr>
            <a:r>
              <a:rPr lang="en-US"/>
              <a:t>© 2017 Taylor &amp; Francis</a:t>
            </a: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C85A6804-FC16-8A4B-AD5B-DD2398E083A8}" type="slidenum">
              <a:rPr lang="en-US" altLang="en-US"/>
              <a:pPr>
                <a:defRPr/>
              </a:pPr>
              <a:t>‹#›</a:t>
            </a:fld>
            <a:endParaRPr lang="en-US" altLang="en-US" dirty="0"/>
          </a:p>
        </p:txBody>
      </p:sp>
    </p:spTree>
    <p:extLst>
      <p:ext uri="{BB962C8B-B14F-4D97-AF65-F5344CB8AC3E}">
        <p14:creationId xmlns:p14="http://schemas.microsoft.com/office/powerpoint/2010/main" val="1381484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B720F5A6-4C0B-40D2-8F66-772E01B834FD}" type="datetime1">
              <a:rPr lang="en-US" altLang="en-US" smtClean="0"/>
              <a:t>3/27/2017</a:t>
            </a:fld>
            <a:endParaRPr lang="en-US" alt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dirty="0">
                <a:latin typeface="+mn-lt"/>
                <a:ea typeface="+mn-ea"/>
              </a:defRPr>
            </a:lvl1pPr>
          </a:lstStyle>
          <a:p>
            <a:pPr>
              <a:defRPr/>
            </a:pPr>
            <a:r>
              <a:rPr lang="en-US"/>
              <a:t>© 2017 Taylor &amp; Francis</a:t>
            </a:r>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CF1B0F81-AF7F-5A48-B853-8CD29114C8E9}" type="slidenum">
              <a:rPr lang="en-US" altLang="en-US"/>
              <a:pPr>
                <a:defRPr/>
              </a:pPr>
              <a:t>‹#›</a:t>
            </a:fld>
            <a:endParaRPr lang="en-US" altLang="en-US" dirty="0"/>
          </a:p>
        </p:txBody>
      </p:sp>
    </p:spTree>
    <p:extLst>
      <p:ext uri="{BB962C8B-B14F-4D97-AF65-F5344CB8AC3E}">
        <p14:creationId xmlns:p14="http://schemas.microsoft.com/office/powerpoint/2010/main" val="20380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094C2D4E-FA54-4A8B-8804-08C338823F06}" type="datetime1">
              <a:rPr lang="en-US" altLang="en-US" smtClean="0"/>
              <a:t>3/27/2017</a:t>
            </a:fld>
            <a:endParaRPr lang="en-US" alt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dirty="0">
                <a:latin typeface="+mn-lt"/>
                <a:ea typeface="+mn-ea"/>
              </a:defRPr>
            </a:lvl1pPr>
          </a:lstStyle>
          <a:p>
            <a:pPr>
              <a:defRPr/>
            </a:pPr>
            <a:r>
              <a:rPr lang="en-US"/>
              <a:t>© 2017 Taylor &amp; Francis</a:t>
            </a:r>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CE8D2818-0938-2747-9C46-AAFA0DC020FB}" type="slidenum">
              <a:rPr lang="en-US" altLang="en-US"/>
              <a:pPr>
                <a:defRPr/>
              </a:pPr>
              <a:t>‹#›</a:t>
            </a:fld>
            <a:endParaRPr lang="en-US" altLang="en-US" dirty="0"/>
          </a:p>
        </p:txBody>
      </p:sp>
    </p:spTree>
    <p:extLst>
      <p:ext uri="{BB962C8B-B14F-4D97-AF65-F5344CB8AC3E}">
        <p14:creationId xmlns:p14="http://schemas.microsoft.com/office/powerpoint/2010/main" val="1077213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5EC9E844-F52E-4345-B840-D525AB7C5F96}" type="datetime1">
              <a:rPr lang="en-US" altLang="en-US" smtClean="0"/>
              <a:t>3/27/2017</a:t>
            </a:fld>
            <a:endParaRPr lang="en-US" alt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dirty="0">
                <a:latin typeface="+mn-lt"/>
                <a:ea typeface="+mn-ea"/>
              </a:defRPr>
            </a:lvl1pPr>
          </a:lstStyle>
          <a:p>
            <a:pPr>
              <a:defRPr/>
            </a:pPr>
            <a:r>
              <a:rPr lang="en-US"/>
              <a:t>© 2017 Taylor &amp; Francis</a:t>
            </a:r>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E7C71C4D-FE9A-D546-9D5C-26BFD8A92B97}" type="slidenum">
              <a:rPr lang="en-US" altLang="en-US"/>
              <a:pPr>
                <a:defRPr/>
              </a:pPr>
              <a:t>‹#›</a:t>
            </a:fld>
            <a:endParaRPr lang="en-US" altLang="en-US" dirty="0"/>
          </a:p>
        </p:txBody>
      </p:sp>
    </p:spTree>
    <p:extLst>
      <p:ext uri="{BB962C8B-B14F-4D97-AF65-F5344CB8AC3E}">
        <p14:creationId xmlns:p14="http://schemas.microsoft.com/office/powerpoint/2010/main" val="1447142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EE9DD5AC-9E7C-4CD7-8C40-49A34128B1D7}" type="datetime1">
              <a:rPr lang="en-US" altLang="en-US" smtClean="0"/>
              <a:t>3/27/2017</a:t>
            </a:fld>
            <a:endParaRPr lang="en-US" alt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dirty="0">
                <a:latin typeface="+mn-lt"/>
                <a:ea typeface="+mn-ea"/>
              </a:defRPr>
            </a:lvl1pPr>
          </a:lstStyle>
          <a:p>
            <a:pPr>
              <a:defRPr/>
            </a:pPr>
            <a:r>
              <a:rPr lang="en-US"/>
              <a:t>© 2017 Taylor &amp; Francis</a:t>
            </a: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F36C6C49-8E4A-D440-9518-F9B81B8B12CE}" type="slidenum">
              <a:rPr lang="en-US" altLang="en-US"/>
              <a:pPr>
                <a:defRPr/>
              </a:pPr>
              <a:t>‹#›</a:t>
            </a:fld>
            <a:endParaRPr lang="en-US" altLang="en-US" dirty="0"/>
          </a:p>
        </p:txBody>
      </p:sp>
    </p:spTree>
    <p:extLst>
      <p:ext uri="{BB962C8B-B14F-4D97-AF65-F5344CB8AC3E}">
        <p14:creationId xmlns:p14="http://schemas.microsoft.com/office/powerpoint/2010/main" val="1863325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628764F8-C0C9-42CE-9224-9D1369674A33}" type="datetime1">
              <a:rPr lang="en-US" altLang="en-US" smtClean="0"/>
              <a:t>3/27/2017</a:t>
            </a:fld>
            <a:endParaRPr lang="en-US" alt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dirty="0">
                <a:latin typeface="+mn-lt"/>
                <a:ea typeface="+mn-ea"/>
              </a:defRPr>
            </a:lvl1pPr>
          </a:lstStyle>
          <a:p>
            <a:pPr>
              <a:defRPr/>
            </a:pPr>
            <a:r>
              <a:rPr lang="en-US"/>
              <a:t>© 2017 Taylor &amp; Francis</a:t>
            </a: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FB825B91-F0B8-EA4D-A881-81D5014E2CB4}" type="slidenum">
              <a:rPr lang="en-US" altLang="en-US"/>
              <a:pPr>
                <a:defRPr/>
              </a:pPr>
              <a:t>‹#›</a:t>
            </a:fld>
            <a:endParaRPr lang="en-US" altLang="en-US" dirty="0"/>
          </a:p>
        </p:txBody>
      </p:sp>
    </p:spTree>
    <p:extLst>
      <p:ext uri="{BB962C8B-B14F-4D97-AF65-F5344CB8AC3E}">
        <p14:creationId xmlns:p14="http://schemas.microsoft.com/office/powerpoint/2010/main" val="154948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477838"/>
            <a:ext cx="8229600" cy="10064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66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grpSp>
        <p:nvGrpSpPr>
          <p:cNvPr id="1028" name="Group 36"/>
          <p:cNvGrpSpPr>
            <a:grpSpLocks/>
          </p:cNvGrpSpPr>
          <p:nvPr/>
        </p:nvGrpSpPr>
        <p:grpSpPr bwMode="auto">
          <a:xfrm>
            <a:off x="69850" y="6515100"/>
            <a:ext cx="9026525" cy="165100"/>
            <a:chOff x="70430" y="6101097"/>
            <a:chExt cx="9026378" cy="164236"/>
          </a:xfrm>
        </p:grpSpPr>
        <p:sp>
          <p:nvSpPr>
            <p:cNvPr id="7" name="Rectangle 6"/>
            <p:cNvSpPr/>
            <p:nvPr userDrawn="1"/>
          </p:nvSpPr>
          <p:spPr>
            <a:xfrm>
              <a:off x="457774" y="6107414"/>
              <a:ext cx="219071"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8" name="Rectangle 7"/>
            <p:cNvSpPr/>
            <p:nvPr userDrawn="1"/>
          </p:nvSpPr>
          <p:spPr>
            <a:xfrm>
              <a:off x="1307073" y="6107414"/>
              <a:ext cx="220658"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9" name="Rectangle 8"/>
            <p:cNvSpPr/>
            <p:nvPr userDrawn="1"/>
          </p:nvSpPr>
          <p:spPr>
            <a:xfrm>
              <a:off x="8876150" y="6107414"/>
              <a:ext cx="220658"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3" name="Rectangle 12"/>
            <p:cNvSpPr/>
            <p:nvPr userDrawn="1"/>
          </p:nvSpPr>
          <p:spPr>
            <a:xfrm>
              <a:off x="892742" y="6107414"/>
              <a:ext cx="220659"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4" name="Rectangle 13"/>
            <p:cNvSpPr/>
            <p:nvPr userDrawn="1"/>
          </p:nvSpPr>
          <p:spPr>
            <a:xfrm>
              <a:off x="7606170" y="6101097"/>
              <a:ext cx="220658"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8" name="Rectangle 17"/>
            <p:cNvSpPr/>
            <p:nvPr userDrawn="1"/>
          </p:nvSpPr>
          <p:spPr>
            <a:xfrm>
              <a:off x="5901223" y="6101097"/>
              <a:ext cx="219071"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9" name="Rectangle 18"/>
            <p:cNvSpPr/>
            <p:nvPr userDrawn="1"/>
          </p:nvSpPr>
          <p:spPr>
            <a:xfrm>
              <a:off x="7172789" y="6101097"/>
              <a:ext cx="219071"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0" name="Rectangle 19"/>
            <p:cNvSpPr/>
            <p:nvPr userDrawn="1"/>
          </p:nvSpPr>
          <p:spPr>
            <a:xfrm>
              <a:off x="6726710" y="6101097"/>
              <a:ext cx="220658"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3" name="Rectangle 22"/>
            <p:cNvSpPr/>
            <p:nvPr userDrawn="1"/>
          </p:nvSpPr>
          <p:spPr>
            <a:xfrm>
              <a:off x="5051924" y="6107414"/>
              <a:ext cx="220659"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4" name="Rectangle 23"/>
            <p:cNvSpPr/>
            <p:nvPr userDrawn="1"/>
          </p:nvSpPr>
          <p:spPr>
            <a:xfrm>
              <a:off x="4274062" y="6107414"/>
              <a:ext cx="220659"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5" name="Rectangle 24"/>
            <p:cNvSpPr/>
            <p:nvPr userDrawn="1"/>
          </p:nvSpPr>
          <p:spPr>
            <a:xfrm>
              <a:off x="6312378" y="6101097"/>
              <a:ext cx="220659"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6" name="Rectangle 25"/>
            <p:cNvSpPr/>
            <p:nvPr userDrawn="1"/>
          </p:nvSpPr>
          <p:spPr>
            <a:xfrm>
              <a:off x="8466581" y="6101097"/>
              <a:ext cx="220658"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7" name="Rectangle 26"/>
            <p:cNvSpPr/>
            <p:nvPr userDrawn="1"/>
          </p:nvSpPr>
          <p:spPr>
            <a:xfrm>
              <a:off x="70430" y="6101097"/>
              <a:ext cx="220659"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8" name="Rectangle 27"/>
            <p:cNvSpPr/>
            <p:nvPr userDrawn="1"/>
          </p:nvSpPr>
          <p:spPr>
            <a:xfrm>
              <a:off x="4664580" y="6107414"/>
              <a:ext cx="220659"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9" name="Rectangle 28"/>
            <p:cNvSpPr/>
            <p:nvPr userDrawn="1"/>
          </p:nvSpPr>
          <p:spPr>
            <a:xfrm>
              <a:off x="3839094" y="6107414"/>
              <a:ext cx="220659"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30" name="Rectangle 29"/>
            <p:cNvSpPr/>
            <p:nvPr userDrawn="1"/>
          </p:nvSpPr>
          <p:spPr>
            <a:xfrm>
              <a:off x="2584989" y="6107414"/>
              <a:ext cx="220659"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31" name="Rectangle 30"/>
            <p:cNvSpPr/>
            <p:nvPr userDrawn="1"/>
          </p:nvSpPr>
          <p:spPr>
            <a:xfrm>
              <a:off x="8020501" y="6101097"/>
              <a:ext cx="220659"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32" name="Rectangle 31"/>
            <p:cNvSpPr/>
            <p:nvPr userDrawn="1"/>
          </p:nvSpPr>
          <p:spPr>
            <a:xfrm>
              <a:off x="5483717" y="6107414"/>
              <a:ext cx="220659"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33" name="Rectangle 32"/>
            <p:cNvSpPr/>
            <p:nvPr userDrawn="1"/>
          </p:nvSpPr>
          <p:spPr>
            <a:xfrm>
              <a:off x="3426350" y="6107414"/>
              <a:ext cx="220659"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34" name="Rectangle 33"/>
            <p:cNvSpPr/>
            <p:nvPr userDrawn="1"/>
          </p:nvSpPr>
          <p:spPr>
            <a:xfrm>
              <a:off x="3002495" y="6107414"/>
              <a:ext cx="220658"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35" name="Rectangle 34"/>
            <p:cNvSpPr/>
            <p:nvPr userDrawn="1"/>
          </p:nvSpPr>
          <p:spPr>
            <a:xfrm>
              <a:off x="2180184" y="6107414"/>
              <a:ext cx="219071"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36" name="Rectangle 35"/>
            <p:cNvSpPr/>
            <p:nvPr userDrawn="1"/>
          </p:nvSpPr>
          <p:spPr>
            <a:xfrm>
              <a:off x="1753153" y="6107414"/>
              <a:ext cx="220659"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grpSp>
      <p:grpSp>
        <p:nvGrpSpPr>
          <p:cNvPr id="1029" name="Group 37"/>
          <p:cNvGrpSpPr>
            <a:grpSpLocks/>
          </p:cNvGrpSpPr>
          <p:nvPr/>
        </p:nvGrpSpPr>
        <p:grpSpPr bwMode="auto">
          <a:xfrm>
            <a:off x="69850" y="173038"/>
            <a:ext cx="9026525" cy="163512"/>
            <a:chOff x="70430" y="6101097"/>
            <a:chExt cx="9026378" cy="164236"/>
          </a:xfrm>
        </p:grpSpPr>
        <p:sp>
          <p:nvSpPr>
            <p:cNvPr id="39" name="Rectangle 38"/>
            <p:cNvSpPr/>
            <p:nvPr userDrawn="1"/>
          </p:nvSpPr>
          <p:spPr>
            <a:xfrm>
              <a:off x="457774" y="6107475"/>
              <a:ext cx="219071"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40" name="Rectangle 39"/>
            <p:cNvSpPr/>
            <p:nvPr userDrawn="1"/>
          </p:nvSpPr>
          <p:spPr>
            <a:xfrm>
              <a:off x="1307073" y="6107475"/>
              <a:ext cx="220658"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41" name="Rectangle 40"/>
            <p:cNvSpPr/>
            <p:nvPr userDrawn="1"/>
          </p:nvSpPr>
          <p:spPr>
            <a:xfrm>
              <a:off x="8876150" y="6107475"/>
              <a:ext cx="220658"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42" name="Rectangle 41"/>
            <p:cNvSpPr/>
            <p:nvPr userDrawn="1"/>
          </p:nvSpPr>
          <p:spPr>
            <a:xfrm>
              <a:off x="892742" y="6107475"/>
              <a:ext cx="220659"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43" name="Rectangle 42"/>
            <p:cNvSpPr/>
            <p:nvPr userDrawn="1"/>
          </p:nvSpPr>
          <p:spPr>
            <a:xfrm>
              <a:off x="7606170" y="6101097"/>
              <a:ext cx="220658"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44" name="Rectangle 43"/>
            <p:cNvSpPr/>
            <p:nvPr userDrawn="1"/>
          </p:nvSpPr>
          <p:spPr>
            <a:xfrm>
              <a:off x="5901223" y="6101097"/>
              <a:ext cx="219071"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45" name="Rectangle 44"/>
            <p:cNvSpPr/>
            <p:nvPr userDrawn="1"/>
          </p:nvSpPr>
          <p:spPr>
            <a:xfrm>
              <a:off x="7172789" y="6101097"/>
              <a:ext cx="219071"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46" name="Rectangle 45"/>
            <p:cNvSpPr/>
            <p:nvPr userDrawn="1"/>
          </p:nvSpPr>
          <p:spPr>
            <a:xfrm>
              <a:off x="6726710" y="6101097"/>
              <a:ext cx="220658"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47" name="Rectangle 46"/>
            <p:cNvSpPr/>
            <p:nvPr userDrawn="1"/>
          </p:nvSpPr>
          <p:spPr>
            <a:xfrm>
              <a:off x="5051924" y="6107475"/>
              <a:ext cx="220659"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48" name="Rectangle 47"/>
            <p:cNvSpPr/>
            <p:nvPr userDrawn="1"/>
          </p:nvSpPr>
          <p:spPr>
            <a:xfrm>
              <a:off x="4274062" y="6107475"/>
              <a:ext cx="220659"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49" name="Rectangle 48"/>
            <p:cNvSpPr/>
            <p:nvPr userDrawn="1"/>
          </p:nvSpPr>
          <p:spPr>
            <a:xfrm>
              <a:off x="6312378" y="6101097"/>
              <a:ext cx="220659"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0" name="Rectangle 49"/>
            <p:cNvSpPr/>
            <p:nvPr userDrawn="1"/>
          </p:nvSpPr>
          <p:spPr>
            <a:xfrm>
              <a:off x="8466581" y="6101097"/>
              <a:ext cx="220658"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1" name="Rectangle 50"/>
            <p:cNvSpPr/>
            <p:nvPr userDrawn="1"/>
          </p:nvSpPr>
          <p:spPr>
            <a:xfrm>
              <a:off x="70430" y="6101097"/>
              <a:ext cx="220659"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2" name="Rectangle 51"/>
            <p:cNvSpPr/>
            <p:nvPr userDrawn="1"/>
          </p:nvSpPr>
          <p:spPr>
            <a:xfrm>
              <a:off x="4664580" y="6107475"/>
              <a:ext cx="220659"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3" name="Rectangle 52"/>
            <p:cNvSpPr/>
            <p:nvPr userDrawn="1"/>
          </p:nvSpPr>
          <p:spPr>
            <a:xfrm>
              <a:off x="3839094" y="6107475"/>
              <a:ext cx="220659"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4" name="Rectangle 53"/>
            <p:cNvSpPr/>
            <p:nvPr userDrawn="1"/>
          </p:nvSpPr>
          <p:spPr>
            <a:xfrm>
              <a:off x="2584989" y="6107475"/>
              <a:ext cx="220659"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5" name="Rectangle 54"/>
            <p:cNvSpPr/>
            <p:nvPr userDrawn="1"/>
          </p:nvSpPr>
          <p:spPr>
            <a:xfrm>
              <a:off x="8020501" y="6101097"/>
              <a:ext cx="220659"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6" name="Rectangle 55"/>
            <p:cNvSpPr/>
            <p:nvPr userDrawn="1"/>
          </p:nvSpPr>
          <p:spPr>
            <a:xfrm>
              <a:off x="5483717" y="6107475"/>
              <a:ext cx="220659"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7" name="Rectangle 56"/>
            <p:cNvSpPr/>
            <p:nvPr userDrawn="1"/>
          </p:nvSpPr>
          <p:spPr>
            <a:xfrm>
              <a:off x="3426350" y="6107475"/>
              <a:ext cx="220659"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8" name="Rectangle 57"/>
            <p:cNvSpPr/>
            <p:nvPr userDrawn="1"/>
          </p:nvSpPr>
          <p:spPr>
            <a:xfrm>
              <a:off x="3002495" y="6107475"/>
              <a:ext cx="220658"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9" name="Rectangle 58"/>
            <p:cNvSpPr/>
            <p:nvPr userDrawn="1"/>
          </p:nvSpPr>
          <p:spPr>
            <a:xfrm>
              <a:off x="2180184" y="6107475"/>
              <a:ext cx="219071"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60" name="Rectangle 59"/>
            <p:cNvSpPr/>
            <p:nvPr userDrawn="1"/>
          </p:nvSpPr>
          <p:spPr>
            <a:xfrm>
              <a:off x="1753153" y="6107475"/>
              <a:ext cx="220659"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grpSp>
    </p:spTree>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sldNum="0" hdr="0" dt="0"/>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128"/>
          <a:cs typeface="+mj-cs"/>
        </a:defRPr>
      </a:lvl1pPr>
      <a:lvl2pPr algn="ctr" defTabSz="457200" rtl="0" eaLnBrk="1" fontAlgn="base" hangingPunct="1">
        <a:spcBef>
          <a:spcPct val="0"/>
        </a:spcBef>
        <a:spcAft>
          <a:spcPct val="0"/>
        </a:spcAft>
        <a:defRPr sz="4400">
          <a:solidFill>
            <a:schemeClr val="tx1"/>
          </a:solidFill>
          <a:latin typeface="Calibri" charset="0"/>
          <a:ea typeface="ＭＳ Ｐゴシック" charset="-128"/>
        </a:defRPr>
      </a:lvl2pPr>
      <a:lvl3pPr algn="ctr" defTabSz="457200" rtl="0" eaLnBrk="1" fontAlgn="base" hangingPunct="1">
        <a:spcBef>
          <a:spcPct val="0"/>
        </a:spcBef>
        <a:spcAft>
          <a:spcPct val="0"/>
        </a:spcAft>
        <a:defRPr sz="4400">
          <a:solidFill>
            <a:schemeClr val="tx1"/>
          </a:solidFill>
          <a:latin typeface="Calibri" charset="0"/>
          <a:ea typeface="ＭＳ Ｐゴシック" charset="-128"/>
        </a:defRPr>
      </a:lvl3pPr>
      <a:lvl4pPr algn="ctr" defTabSz="457200" rtl="0" eaLnBrk="1" fontAlgn="base" hangingPunct="1">
        <a:spcBef>
          <a:spcPct val="0"/>
        </a:spcBef>
        <a:spcAft>
          <a:spcPct val="0"/>
        </a:spcAft>
        <a:defRPr sz="4400">
          <a:solidFill>
            <a:schemeClr val="tx1"/>
          </a:solidFill>
          <a:latin typeface="Calibri" charset="0"/>
          <a:ea typeface="ＭＳ Ｐゴシック" charset="-128"/>
        </a:defRPr>
      </a:lvl4pPr>
      <a:lvl5pPr algn="ctr" defTabSz="457200" rtl="0" eaLnBrk="1" fontAlgn="base" hangingPunct="1">
        <a:spcBef>
          <a:spcPct val="0"/>
        </a:spcBef>
        <a:spcAft>
          <a:spcPct val="0"/>
        </a:spcAft>
        <a:defRPr sz="4400">
          <a:solidFill>
            <a:schemeClr val="tx1"/>
          </a:solidFill>
          <a:latin typeface="Calibri" charset="0"/>
          <a:ea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defRPr>
      </a:lvl9pPr>
    </p:titleStyle>
    <p:bodyStyle>
      <a:lvl1pPr marL="342900" indent="-342900" algn="l" defTabSz="457200" rtl="0" eaLnBrk="1" fontAlgn="base" hangingPunct="1">
        <a:spcBef>
          <a:spcPct val="20000"/>
        </a:spcBef>
        <a:spcAft>
          <a:spcPct val="0"/>
        </a:spcAft>
        <a:buClr>
          <a:srgbClr val="00FA00"/>
        </a:buClr>
        <a:buFont typeface="Wingdings" charset="2"/>
        <a:buChar char="ü"/>
        <a:defRPr sz="3200" kern="1200">
          <a:solidFill>
            <a:schemeClr val="tx1"/>
          </a:solidFill>
          <a:latin typeface="+mn-lt"/>
          <a:ea typeface="ＭＳ Ｐゴシック" charset="-128"/>
          <a:cs typeface="+mn-cs"/>
        </a:defRPr>
      </a:lvl1pPr>
      <a:lvl2pPr marL="742950" indent="-285750" algn="l" defTabSz="457200" rtl="0" eaLnBrk="1" fontAlgn="base" hangingPunct="1">
        <a:spcBef>
          <a:spcPct val="20000"/>
        </a:spcBef>
        <a:spcAft>
          <a:spcPct val="0"/>
        </a:spcAft>
        <a:buClr>
          <a:srgbClr val="00FA00"/>
        </a:buClr>
        <a:buFont typeface="Wingdings" charset="2"/>
        <a:buChar char="ü"/>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Clr>
          <a:srgbClr val="00FA00"/>
        </a:buClr>
        <a:buFont typeface="Wingdings" charset="2"/>
        <a:buChar char="ü"/>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Clr>
          <a:srgbClr val="00FA00"/>
        </a:buClr>
        <a:buFont typeface="Wingdings" charset="2"/>
        <a:buChar char="ü"/>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Clr>
          <a:srgbClr val="00FA00"/>
        </a:buClr>
        <a:buFont typeface="Wingdings" charset="2"/>
        <a:buChar char="ü"/>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585850" y="1166751"/>
            <a:ext cx="8077200" cy="2895600"/>
          </a:xfrm>
        </p:spPr>
        <p:txBody>
          <a:bodyPr/>
          <a:lstStyle/>
          <a:p>
            <a:pPr eaLnBrk="1" hangingPunct="1"/>
            <a:r>
              <a:rPr lang="en-US" altLang="en-US" sz="7200" dirty="0">
                <a:ea typeface="ＭＳ Ｐゴシック" charset="-128"/>
              </a:rPr>
              <a:t>The Transportation Department</a:t>
            </a:r>
          </a:p>
        </p:txBody>
      </p:sp>
      <p:sp>
        <p:nvSpPr>
          <p:cNvPr id="4" name="Subtitle 2"/>
          <p:cNvSpPr txBox="1">
            <a:spLocks/>
          </p:cNvSpPr>
          <p:nvPr/>
        </p:nvSpPr>
        <p:spPr bwMode="auto">
          <a:xfrm>
            <a:off x="926757" y="4570394"/>
            <a:ext cx="5325762" cy="1354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a:bodyPr>
          <a:lstStyle>
            <a:lvl1pPr marL="342900" indent="-342900" algn="l" defTabSz="457200" rtl="0" eaLnBrk="1" fontAlgn="base" hangingPunct="1">
              <a:spcBef>
                <a:spcPct val="20000"/>
              </a:spcBef>
              <a:spcAft>
                <a:spcPct val="0"/>
              </a:spcAft>
              <a:buClr>
                <a:srgbClr val="00FA00"/>
              </a:buClr>
              <a:buFont typeface="Wingdings" charset="2"/>
              <a:buChar char="ü"/>
              <a:defRPr sz="3200" kern="1200">
                <a:solidFill>
                  <a:schemeClr val="tx1"/>
                </a:solidFill>
                <a:latin typeface="+mn-lt"/>
                <a:ea typeface="ＭＳ Ｐゴシック" charset="-128"/>
                <a:cs typeface="+mn-cs"/>
              </a:defRPr>
            </a:lvl1pPr>
            <a:lvl2pPr marL="742950" indent="-285750" algn="l" defTabSz="457200" rtl="0" eaLnBrk="1" fontAlgn="base" hangingPunct="1">
              <a:spcBef>
                <a:spcPct val="20000"/>
              </a:spcBef>
              <a:spcAft>
                <a:spcPct val="0"/>
              </a:spcAft>
              <a:buClr>
                <a:srgbClr val="00FA00"/>
              </a:buClr>
              <a:buFont typeface="Wingdings" charset="2"/>
              <a:buChar char="ü"/>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Clr>
                <a:srgbClr val="00FA00"/>
              </a:buClr>
              <a:buFont typeface="Wingdings" charset="2"/>
              <a:buChar char="ü"/>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Clr>
                <a:srgbClr val="00FA00"/>
              </a:buClr>
              <a:buFont typeface="Wingdings" charset="2"/>
              <a:buChar char="ü"/>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Clr>
                <a:srgbClr val="00FA00"/>
              </a:buClr>
              <a:buFont typeface="Wingdings" charset="2"/>
              <a:buChar char="ü"/>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2000" dirty="0"/>
              <a:t>The Complete Guide to Film &amp; Digital Production: The People &amp; The Process</a:t>
            </a:r>
          </a:p>
          <a:p>
            <a:pPr marL="0" indent="0" algn="ctr">
              <a:buNone/>
            </a:pPr>
            <a:r>
              <a:rPr lang="en-US" sz="2000" dirty="0"/>
              <a:t>Lorene M. Wales, Ph.D.</a:t>
            </a:r>
          </a:p>
        </p:txBody>
      </p:sp>
      <p:pic>
        <p:nvPicPr>
          <p:cNvPr id="1026" name="Picture 2" descr="https://openclipart.org/image/90px/svg_to_png/25360/aiga-ground-transportation.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41150" y="4749673"/>
            <a:ext cx="1630178" cy="996220"/>
          </a:xfrm>
          <a:prstGeom prst="rect">
            <a:avLst/>
          </a:prstGeom>
          <a:noFill/>
          <a:extLst>
            <a:ext uri="{909E8E84-426E-40DD-AFC4-6F175D3DCCD1}">
              <a14:hiddenFill xmlns:a14="http://schemas.microsoft.com/office/drawing/2010/main">
                <a:solidFill>
                  <a:srgbClr val="FFFFFF"/>
                </a:solidFill>
              </a14:hiddenFill>
            </a:ext>
          </a:extLst>
        </p:spPr>
      </p:pic>
      <p:sp>
        <p:nvSpPr>
          <p:cNvPr id="2" name="Footer Placeholder 1"/>
          <p:cNvSpPr>
            <a:spLocks noGrp="1"/>
          </p:cNvSpPr>
          <p:nvPr>
            <p:ph type="ftr" sz="quarter" idx="11"/>
          </p:nvPr>
        </p:nvSpPr>
        <p:spPr/>
        <p:txBody>
          <a:bodyPr/>
          <a:lstStyle/>
          <a:p>
            <a:pPr>
              <a:defRPr/>
            </a:pPr>
            <a:r>
              <a:rPr lang="en-US"/>
              <a:t>© 2017 Taylor &amp; Francis</a:t>
            </a:r>
            <a:endParaRPr lang="en-US" dirty="0"/>
          </a:p>
        </p:txBody>
      </p:sp>
    </p:spTree>
    <p:extLst>
      <p:ext uri="{BB962C8B-B14F-4D97-AF65-F5344CB8AC3E}">
        <p14:creationId xmlns:p14="http://schemas.microsoft.com/office/powerpoint/2010/main" val="2768210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581891" y="762000"/>
            <a:ext cx="8104909" cy="1143000"/>
          </a:xfrm>
        </p:spPr>
        <p:txBody>
          <a:bodyPr/>
          <a:lstStyle/>
          <a:p>
            <a:pPr eaLnBrk="1" hangingPunct="1"/>
            <a:r>
              <a:rPr lang="en-US" altLang="en-US" dirty="0">
                <a:ea typeface="ＭＳ Ｐゴシック" charset="-128"/>
              </a:rPr>
              <a:t>Truck Wrap - Continued</a:t>
            </a:r>
          </a:p>
        </p:txBody>
      </p:sp>
      <p:sp>
        <p:nvSpPr>
          <p:cNvPr id="350211" name="Rectangle 3"/>
          <p:cNvSpPr>
            <a:spLocks noGrp="1" noChangeArrowheads="1"/>
          </p:cNvSpPr>
          <p:nvPr>
            <p:ph type="body" idx="1"/>
          </p:nvPr>
        </p:nvSpPr>
        <p:spPr>
          <a:xfrm>
            <a:off x="1027068" y="2229320"/>
            <a:ext cx="7486403" cy="3964090"/>
          </a:xfrm>
        </p:spPr>
        <p:txBody>
          <a:bodyPr/>
          <a:lstStyle/>
          <a:p>
            <a:pPr eaLnBrk="1" hangingPunct="1">
              <a:lnSpc>
                <a:spcPct val="90000"/>
              </a:lnSpc>
              <a:buFont typeface="Wingdings" panose="05000000000000000000" pitchFamily="2" charset="2"/>
              <a:buChar char="ü"/>
              <a:defRPr/>
            </a:pPr>
            <a:r>
              <a:rPr lang="en-US" altLang="en-US" sz="2400" dirty="0">
                <a:ea typeface="ＭＳ Ｐゴシック" pitchFamily="-109" charset="-128"/>
                <a:cs typeface="Times New Roman" pitchFamily="-109" charset="0"/>
              </a:rPr>
              <a:t>2 people on truck</a:t>
            </a:r>
          </a:p>
          <a:p>
            <a:pPr eaLnBrk="1" hangingPunct="1">
              <a:lnSpc>
                <a:spcPct val="90000"/>
              </a:lnSpc>
              <a:buFont typeface="Wingdings" panose="05000000000000000000" pitchFamily="2" charset="2"/>
              <a:buChar char="ü"/>
              <a:defRPr/>
            </a:pPr>
            <a:r>
              <a:rPr lang="en-US" altLang="en-US" sz="2400" dirty="0">
                <a:ea typeface="ＭＳ Ｐゴシック" pitchFamily="-109" charset="-128"/>
                <a:cs typeface="Times New Roman" pitchFamily="-109" charset="0"/>
              </a:rPr>
              <a:t>One hands to another or puts something away</a:t>
            </a:r>
          </a:p>
          <a:p>
            <a:pPr eaLnBrk="1" hangingPunct="1">
              <a:lnSpc>
                <a:spcPct val="90000"/>
              </a:lnSpc>
              <a:buFont typeface="Wingdings" panose="05000000000000000000" pitchFamily="2" charset="2"/>
              <a:buChar char="ü"/>
              <a:defRPr/>
            </a:pPr>
            <a:r>
              <a:rPr lang="en-US" altLang="en-US" sz="2400" dirty="0">
                <a:ea typeface="ＭＳ Ｐゴシック" pitchFamily="-109" charset="-128"/>
                <a:cs typeface="Times New Roman" pitchFamily="-109" charset="0"/>
              </a:rPr>
              <a:t>One in back one in front</a:t>
            </a:r>
          </a:p>
          <a:p>
            <a:pPr eaLnBrk="1" hangingPunct="1">
              <a:lnSpc>
                <a:spcPct val="90000"/>
              </a:lnSpc>
              <a:buFont typeface="Wingdings" panose="05000000000000000000" pitchFamily="2" charset="2"/>
              <a:buChar char="ü"/>
              <a:defRPr/>
            </a:pPr>
            <a:r>
              <a:rPr lang="en-US" altLang="en-US" sz="2400" dirty="0">
                <a:ea typeface="ＭＳ Ｐゴシック" pitchFamily="-109" charset="-128"/>
                <a:cs typeface="Times New Roman" pitchFamily="-109" charset="0"/>
              </a:rPr>
              <a:t>Front person determines what comes next</a:t>
            </a:r>
          </a:p>
          <a:p>
            <a:pPr eaLnBrk="1" hangingPunct="1">
              <a:lnSpc>
                <a:spcPct val="90000"/>
              </a:lnSpc>
              <a:buFont typeface="Wingdings" panose="05000000000000000000" pitchFamily="2" charset="2"/>
              <a:buChar char="ü"/>
              <a:defRPr/>
            </a:pPr>
            <a:r>
              <a:rPr lang="en-US" altLang="en-US" sz="2400" dirty="0">
                <a:ea typeface="ＭＳ Ｐゴシック" pitchFamily="-109" charset="-128"/>
                <a:cs typeface="Times New Roman" pitchFamily="-109" charset="0"/>
              </a:rPr>
              <a:t>If something is behind him, calls for it, hands to back person, calls for another item and places in front	</a:t>
            </a:r>
          </a:p>
          <a:p>
            <a:pPr eaLnBrk="1" hangingPunct="1">
              <a:lnSpc>
                <a:spcPct val="90000"/>
              </a:lnSpc>
              <a:buFont typeface="Wingdings" panose="05000000000000000000" pitchFamily="2" charset="2"/>
              <a:buChar char="ü"/>
              <a:defRPr/>
            </a:pPr>
            <a:r>
              <a:rPr lang="en-US" altLang="en-US" sz="2400" dirty="0">
                <a:ea typeface="ＭＳ Ｐゴシック" pitchFamily="-109" charset="-128"/>
                <a:cs typeface="Times New Roman" pitchFamily="-109" charset="0"/>
              </a:rPr>
              <a:t>How to take a light down, hand in way</a:t>
            </a:r>
          </a:p>
          <a:p>
            <a:pPr eaLnBrk="1" hangingPunct="1">
              <a:lnSpc>
                <a:spcPct val="90000"/>
              </a:lnSpc>
              <a:buFont typeface="Wingdings" panose="05000000000000000000" pitchFamily="2" charset="2"/>
              <a:buChar char="ü"/>
              <a:defRPr/>
            </a:pPr>
            <a:r>
              <a:rPr lang="en-US" altLang="en-US" sz="2400" dirty="0">
                <a:ea typeface="ＭＳ Ｐゴシック" pitchFamily="-109" charset="-128"/>
                <a:cs typeface="Times New Roman" pitchFamily="-109" charset="0"/>
              </a:rPr>
              <a:t>Order, leave lights last to cool</a:t>
            </a:r>
          </a:p>
          <a:p>
            <a:pPr eaLnBrk="1" hangingPunct="1">
              <a:lnSpc>
                <a:spcPct val="90000"/>
              </a:lnSpc>
              <a:buFont typeface="Wingdings" panose="05000000000000000000" pitchFamily="2" charset="2"/>
              <a:buChar char="ü"/>
              <a:defRPr/>
            </a:pPr>
            <a:r>
              <a:rPr lang="en-US" altLang="en-US" sz="2400" dirty="0">
                <a:ea typeface="ＭＳ Ｐゴシック" pitchFamily="-109" charset="-128"/>
                <a:cs typeface="Times New Roman" pitchFamily="-109" charset="0"/>
              </a:rPr>
              <a:t>How to wrap cable, and tie down knobs on all lights</a:t>
            </a:r>
          </a:p>
        </p:txBody>
      </p:sp>
      <p:sp>
        <p:nvSpPr>
          <p:cNvPr id="2" name="Footer Placeholder 1"/>
          <p:cNvSpPr>
            <a:spLocks noGrp="1"/>
          </p:cNvSpPr>
          <p:nvPr>
            <p:ph type="ftr" sz="quarter" idx="11"/>
          </p:nvPr>
        </p:nvSpPr>
        <p:spPr/>
        <p:txBody>
          <a:bodyPr/>
          <a:lstStyle/>
          <a:p>
            <a:pPr>
              <a:defRPr/>
            </a:pPr>
            <a:r>
              <a:rPr lang="en-US"/>
              <a:t>© 2017 Taylor &amp; Francis</a:t>
            </a:r>
            <a:endParaRPr lang="en-US" dirty="0"/>
          </a:p>
        </p:txBody>
      </p:sp>
    </p:spTree>
    <p:extLst>
      <p:ext uri="{BB962C8B-B14F-4D97-AF65-F5344CB8AC3E}">
        <p14:creationId xmlns:p14="http://schemas.microsoft.com/office/powerpoint/2010/main" val="1646729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tLang="en-US" dirty="0">
                <a:ea typeface="ＭＳ Ｐゴシック" charset="-128"/>
              </a:rPr>
              <a:t>Transportation Department</a:t>
            </a:r>
          </a:p>
        </p:txBody>
      </p:sp>
      <p:graphicFrame>
        <p:nvGraphicFramePr>
          <p:cNvPr id="5" name="Diagram 4"/>
          <p:cNvGraphicFramePr/>
          <p:nvPr>
            <p:extLst>
              <p:ext uri="{D42A27DB-BD31-4B8C-83A1-F6EECF244321}">
                <p14:modId xmlns:p14="http://schemas.microsoft.com/office/powerpoint/2010/main" val="1481893860"/>
              </p:ext>
            </p:extLst>
          </p:nvPr>
        </p:nvGraphicFramePr>
        <p:xfrm>
          <a:off x="1555667" y="1710723"/>
          <a:ext cx="5828286" cy="40131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p:cNvSpPr>
            <a:spLocks noGrp="1"/>
          </p:cNvSpPr>
          <p:nvPr>
            <p:ph type="ftr" sz="quarter" idx="11"/>
          </p:nvPr>
        </p:nvSpPr>
        <p:spPr/>
        <p:txBody>
          <a:bodyPr/>
          <a:lstStyle/>
          <a:p>
            <a:pPr>
              <a:defRPr/>
            </a:pPr>
            <a:r>
              <a:rPr lang="en-US"/>
              <a:t>© 2017 Taylor &amp; Francis</a:t>
            </a:r>
            <a:endParaRPr lang="en-US" dirty="0"/>
          </a:p>
        </p:txBody>
      </p:sp>
    </p:spTree>
    <p:extLst>
      <p:ext uri="{BB962C8B-B14F-4D97-AF65-F5344CB8AC3E}">
        <p14:creationId xmlns:p14="http://schemas.microsoft.com/office/powerpoint/2010/main" val="935900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a:noFill/>
        </p:spPr>
        <p:txBody>
          <a:bodyPr/>
          <a:lstStyle/>
          <a:p>
            <a:pPr eaLnBrk="1" hangingPunct="1"/>
            <a:r>
              <a:rPr lang="en-US" altLang="en-US" dirty="0"/>
              <a:t>Conclusion</a:t>
            </a:r>
          </a:p>
        </p:txBody>
      </p:sp>
      <p:sp>
        <p:nvSpPr>
          <p:cNvPr id="2" name="Rectangle 1"/>
          <p:cNvSpPr/>
          <p:nvPr/>
        </p:nvSpPr>
        <p:spPr>
          <a:xfrm>
            <a:off x="611579" y="1716973"/>
            <a:ext cx="7920841" cy="4524315"/>
          </a:xfrm>
          <a:prstGeom prst="rect">
            <a:avLst/>
          </a:prstGeom>
        </p:spPr>
        <p:txBody>
          <a:bodyPr wrap="square">
            <a:spAutoFit/>
          </a:bodyPr>
          <a:lstStyle/>
          <a:p>
            <a:r>
              <a:rPr lang="en-US" sz="2400" dirty="0">
                <a:latin typeface="+mn-lt"/>
                <a:ea typeface="Times New Roman" charset="0"/>
              </a:rPr>
              <a:t>The transportation department, also called transpo, handles all production and picture vehicles. The transportation coordinator works with his captain and drivers to make sure all vehicles are on set and to transport cast and crew as needed. </a:t>
            </a:r>
          </a:p>
          <a:p>
            <a:endParaRPr lang="en-US" sz="2400" dirty="0">
              <a:latin typeface="+mn-lt"/>
              <a:ea typeface="Times New Roman" charset="0"/>
            </a:endParaRPr>
          </a:p>
          <a:p>
            <a:r>
              <a:rPr lang="en-US" sz="2400" dirty="0">
                <a:latin typeface="+mn-lt"/>
                <a:ea typeface="Times New Roman" charset="0"/>
              </a:rPr>
              <a:t>When working with picture vehicles, the transpo coordinator may work with other departments to coordinate special effects or stunts. </a:t>
            </a:r>
          </a:p>
          <a:p>
            <a:endParaRPr lang="en-US" sz="2400" dirty="0">
              <a:latin typeface="+mn-lt"/>
              <a:ea typeface="Times New Roman" charset="0"/>
            </a:endParaRPr>
          </a:p>
          <a:p>
            <a:r>
              <a:rPr lang="en-US" sz="2400" dirty="0">
                <a:latin typeface="+mn-lt"/>
                <a:ea typeface="Times New Roman" charset="0"/>
              </a:rPr>
              <a:t>A low-budget production may have only one vehicle in which to store all of the equipment, whereas a higher budget show may have numerous vehicles.</a:t>
            </a:r>
            <a:r>
              <a:rPr lang="en-US" sz="2400" dirty="0">
                <a:latin typeface="+mn-lt"/>
              </a:rPr>
              <a:t> </a:t>
            </a:r>
          </a:p>
        </p:txBody>
      </p:sp>
      <p:sp>
        <p:nvSpPr>
          <p:cNvPr id="3" name="Footer Placeholder 2"/>
          <p:cNvSpPr>
            <a:spLocks noGrp="1"/>
          </p:cNvSpPr>
          <p:nvPr>
            <p:ph type="ftr" sz="quarter" idx="11"/>
          </p:nvPr>
        </p:nvSpPr>
        <p:spPr/>
        <p:txBody>
          <a:bodyPr/>
          <a:lstStyle/>
          <a:p>
            <a:pPr>
              <a:defRPr/>
            </a:pPr>
            <a:r>
              <a:rPr lang="en-US"/>
              <a:t>© 2017 Taylor &amp; Francis</a:t>
            </a:r>
            <a:endParaRPr lang="en-US" dirty="0"/>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04800" y="762000"/>
            <a:ext cx="8458200" cy="1316182"/>
          </a:xfrm>
        </p:spPr>
        <p:txBody>
          <a:bodyPr/>
          <a:lstStyle/>
          <a:p>
            <a:pPr eaLnBrk="1" hangingPunct="1"/>
            <a:r>
              <a:rPr lang="en-US" altLang="en-US" dirty="0">
                <a:ea typeface="ＭＳ Ｐゴシック" charset="-128"/>
              </a:rPr>
              <a:t>Transportation Coordinator</a:t>
            </a:r>
            <a:br>
              <a:rPr lang="en-US" altLang="en-US" dirty="0">
                <a:ea typeface="ＭＳ Ｐゴシック" charset="-128"/>
              </a:rPr>
            </a:br>
            <a:r>
              <a:rPr lang="en-US" altLang="en-US" dirty="0">
                <a:ea typeface="ＭＳ Ｐゴシック" charset="-128"/>
              </a:rPr>
              <a:t>Pre-Production </a:t>
            </a:r>
          </a:p>
        </p:txBody>
      </p:sp>
      <p:sp>
        <p:nvSpPr>
          <p:cNvPr id="340995" name="Rectangle 3"/>
          <p:cNvSpPr>
            <a:spLocks noGrp="1" noChangeArrowheads="1"/>
          </p:cNvSpPr>
          <p:nvPr>
            <p:ph type="body" idx="1"/>
          </p:nvPr>
        </p:nvSpPr>
        <p:spPr>
          <a:xfrm>
            <a:off x="542307" y="2319647"/>
            <a:ext cx="8091054" cy="3962400"/>
          </a:xfrm>
        </p:spPr>
        <p:txBody>
          <a:bodyPr/>
          <a:lstStyle/>
          <a:p>
            <a:pPr eaLnBrk="1" hangingPunct="1">
              <a:lnSpc>
                <a:spcPct val="90000"/>
              </a:lnSpc>
              <a:buFont typeface="Wingdings" panose="05000000000000000000" pitchFamily="2" charset="2"/>
              <a:buChar char="ü"/>
              <a:defRPr/>
            </a:pPr>
            <a:r>
              <a:rPr lang="en-US" altLang="en-US" sz="2400" dirty="0">
                <a:ea typeface="ＭＳ Ｐゴシック" pitchFamily="-109" charset="-128"/>
                <a:cs typeface="Times New Roman" pitchFamily="-109" charset="0"/>
              </a:rPr>
              <a:t>Arrives early in the pre-production process to set up </a:t>
            </a:r>
            <a:r>
              <a:rPr lang="en-US" altLang="en-US" sz="2400" dirty="0">
                <a:solidFill>
                  <a:srgbClr val="FFFF00"/>
                </a:solidFill>
                <a:ea typeface="ＭＳ Ｐゴシック" pitchFamily="-109" charset="-128"/>
                <a:cs typeface="Times New Roman" pitchFamily="-109" charset="0"/>
              </a:rPr>
              <a:t>accounts</a:t>
            </a:r>
            <a:r>
              <a:rPr lang="en-US" altLang="en-US" sz="2400" dirty="0">
                <a:ea typeface="ＭＳ Ｐゴシック" pitchFamily="-109" charset="-128"/>
                <a:cs typeface="Times New Roman" pitchFamily="-109" charset="0"/>
              </a:rPr>
              <a:t> with local businesses.</a:t>
            </a:r>
          </a:p>
          <a:p>
            <a:pPr eaLnBrk="1" hangingPunct="1">
              <a:lnSpc>
                <a:spcPct val="90000"/>
              </a:lnSpc>
              <a:buFont typeface="Wingdings" panose="05000000000000000000" pitchFamily="2" charset="2"/>
              <a:buChar char="ü"/>
              <a:defRPr/>
            </a:pPr>
            <a:r>
              <a:rPr lang="en-US" altLang="en-US" sz="2400" dirty="0">
                <a:ea typeface="ＭＳ Ｐゴシック" pitchFamily="-109" charset="-128"/>
                <a:cs typeface="Times New Roman" pitchFamily="-109" charset="0"/>
              </a:rPr>
              <a:t>Works with the APOC to pick people up at </a:t>
            </a:r>
            <a:r>
              <a:rPr lang="en-US" altLang="en-US" sz="2400" dirty="0">
                <a:solidFill>
                  <a:srgbClr val="FFFF00"/>
                </a:solidFill>
                <a:ea typeface="ＭＳ Ｐゴシック" pitchFamily="-109" charset="-128"/>
                <a:cs typeface="Times New Roman" pitchFamily="-109" charset="0"/>
              </a:rPr>
              <a:t>airport</a:t>
            </a:r>
            <a:r>
              <a:rPr lang="en-US" altLang="en-US" sz="2400" dirty="0">
                <a:ea typeface="ＭＳ Ｐゴシック" pitchFamily="-109" charset="-128"/>
                <a:cs typeface="Times New Roman" pitchFamily="-109" charset="0"/>
              </a:rPr>
              <a:t> and deliver them to the hotel. </a:t>
            </a:r>
          </a:p>
          <a:p>
            <a:pPr eaLnBrk="1" hangingPunct="1">
              <a:lnSpc>
                <a:spcPct val="90000"/>
              </a:lnSpc>
              <a:buFont typeface="Wingdings" panose="05000000000000000000" pitchFamily="2" charset="2"/>
              <a:buChar char="ü"/>
              <a:defRPr/>
            </a:pPr>
            <a:r>
              <a:rPr lang="en-US" altLang="en-US" sz="2400" dirty="0">
                <a:ea typeface="ＭＳ Ｐゴシック" pitchFamily="-109" charset="-128"/>
                <a:cs typeface="Times New Roman" pitchFamily="-109" charset="0"/>
              </a:rPr>
              <a:t>Goes on location scouts.  </a:t>
            </a:r>
          </a:p>
          <a:p>
            <a:pPr eaLnBrk="1" hangingPunct="1">
              <a:lnSpc>
                <a:spcPct val="90000"/>
              </a:lnSpc>
              <a:buFont typeface="Wingdings" panose="05000000000000000000" pitchFamily="2" charset="2"/>
              <a:buChar char="ü"/>
              <a:defRPr/>
            </a:pPr>
            <a:r>
              <a:rPr lang="en-US" altLang="en-US" sz="2400" dirty="0">
                <a:ea typeface="ＭＳ Ｐゴシック" pitchFamily="-109" charset="-128"/>
                <a:cs typeface="Times New Roman" pitchFamily="-109" charset="0"/>
              </a:rPr>
              <a:t>Designs </a:t>
            </a:r>
            <a:r>
              <a:rPr lang="en-US" altLang="en-US" sz="2400" dirty="0">
                <a:solidFill>
                  <a:srgbClr val="FFFF00"/>
                </a:solidFill>
                <a:ea typeface="ＭＳ Ｐゴシック" pitchFamily="-109" charset="-128"/>
                <a:cs typeface="Times New Roman" pitchFamily="-109" charset="0"/>
              </a:rPr>
              <a:t>parking diagrams </a:t>
            </a:r>
            <a:r>
              <a:rPr lang="en-US" altLang="en-US" sz="2400" dirty="0">
                <a:ea typeface="ＭＳ Ｐゴシック" pitchFamily="-109" charset="-128"/>
                <a:cs typeface="Times New Roman" pitchFamily="-109" charset="0"/>
              </a:rPr>
              <a:t>for each location for all the production vehicles. </a:t>
            </a:r>
          </a:p>
          <a:p>
            <a:pPr eaLnBrk="1" hangingPunct="1">
              <a:lnSpc>
                <a:spcPct val="90000"/>
              </a:lnSpc>
              <a:buFont typeface="Wingdings" panose="05000000000000000000" pitchFamily="2" charset="2"/>
              <a:buChar char="ü"/>
              <a:defRPr/>
            </a:pPr>
            <a:r>
              <a:rPr lang="en-US" altLang="en-US" sz="2400" dirty="0">
                <a:ea typeface="ＭＳ Ｐゴシック" pitchFamily="-109" charset="-128"/>
                <a:cs typeface="Times New Roman" pitchFamily="-109" charset="0"/>
              </a:rPr>
              <a:t>Arranges for all production </a:t>
            </a:r>
            <a:r>
              <a:rPr lang="en-US" altLang="en-US" sz="2400" dirty="0">
                <a:solidFill>
                  <a:srgbClr val="FFFF00"/>
                </a:solidFill>
                <a:ea typeface="ＭＳ Ｐゴシック" pitchFamily="-109" charset="-128"/>
                <a:cs typeface="Times New Roman" pitchFamily="-109" charset="0"/>
              </a:rPr>
              <a:t>trucks</a:t>
            </a:r>
            <a:r>
              <a:rPr lang="en-US" altLang="en-US" sz="2400" dirty="0">
                <a:ea typeface="ＭＳ Ｐゴシック" pitchFamily="-109" charset="-128"/>
                <a:cs typeface="Times New Roman" pitchFamily="-109" charset="0"/>
              </a:rPr>
              <a:t> to get to the location. </a:t>
            </a:r>
          </a:p>
          <a:p>
            <a:pPr eaLnBrk="1" hangingPunct="1">
              <a:lnSpc>
                <a:spcPct val="90000"/>
              </a:lnSpc>
              <a:buFont typeface="Wingdings" panose="05000000000000000000" pitchFamily="2" charset="2"/>
              <a:buChar char="ü"/>
              <a:defRPr/>
            </a:pPr>
            <a:r>
              <a:rPr lang="en-US" altLang="en-US" sz="2400" dirty="0">
                <a:solidFill>
                  <a:srgbClr val="FFFF00"/>
                </a:solidFill>
                <a:ea typeface="ＭＳ Ｐゴシック" pitchFamily="-109" charset="-128"/>
                <a:cs typeface="Times New Roman" pitchFamily="-109" charset="0"/>
              </a:rPr>
              <a:t>Hires</a:t>
            </a:r>
            <a:r>
              <a:rPr lang="en-US" altLang="en-US" sz="2400" dirty="0">
                <a:ea typeface="ＭＳ Ｐゴシック" pitchFamily="-109" charset="-128"/>
                <a:cs typeface="Times New Roman" pitchFamily="-109" charset="0"/>
              </a:rPr>
              <a:t> the transportation captain and drivers.</a:t>
            </a:r>
          </a:p>
        </p:txBody>
      </p:sp>
      <p:sp>
        <p:nvSpPr>
          <p:cNvPr id="2" name="Footer Placeholder 1"/>
          <p:cNvSpPr>
            <a:spLocks noGrp="1"/>
          </p:cNvSpPr>
          <p:nvPr>
            <p:ph type="ftr" sz="quarter" idx="11"/>
          </p:nvPr>
        </p:nvSpPr>
        <p:spPr/>
        <p:txBody>
          <a:bodyPr/>
          <a:lstStyle/>
          <a:p>
            <a:pPr>
              <a:defRPr/>
            </a:pPr>
            <a:r>
              <a:rPr lang="en-US"/>
              <a:t>© 2017 Taylor &amp; Francis</a:t>
            </a:r>
            <a:endParaRPr lang="en-US" dirty="0"/>
          </a:p>
        </p:txBody>
      </p:sp>
    </p:spTree>
    <p:extLst>
      <p:ext uri="{BB962C8B-B14F-4D97-AF65-F5344CB8AC3E}">
        <p14:creationId xmlns:p14="http://schemas.microsoft.com/office/powerpoint/2010/main" val="1747778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685799"/>
            <a:ext cx="8229600" cy="1404257"/>
          </a:xfrm>
        </p:spPr>
        <p:txBody>
          <a:bodyPr/>
          <a:lstStyle/>
          <a:p>
            <a:pPr eaLnBrk="1" hangingPunct="1"/>
            <a:r>
              <a:rPr lang="en-US" altLang="en-US" dirty="0">
                <a:ea typeface="ＭＳ Ｐゴシック" charset="-128"/>
              </a:rPr>
              <a:t>Transpo</a:t>
            </a:r>
            <a:br>
              <a:rPr lang="en-US" altLang="en-US" dirty="0">
                <a:ea typeface="ＭＳ Ｐゴシック" charset="-128"/>
              </a:rPr>
            </a:br>
            <a:r>
              <a:rPr lang="en-US" altLang="en-US" dirty="0">
                <a:ea typeface="ＭＳ Ｐゴシック" charset="-128"/>
              </a:rPr>
              <a:t>Pre-Production</a:t>
            </a:r>
          </a:p>
        </p:txBody>
      </p:sp>
      <p:sp>
        <p:nvSpPr>
          <p:cNvPr id="342019" name="Rectangle 3"/>
          <p:cNvSpPr>
            <a:spLocks noGrp="1" noChangeArrowheads="1"/>
          </p:cNvSpPr>
          <p:nvPr>
            <p:ph type="body" idx="1"/>
          </p:nvPr>
        </p:nvSpPr>
        <p:spPr>
          <a:xfrm>
            <a:off x="552203" y="2372096"/>
            <a:ext cx="8134597" cy="3841668"/>
          </a:xfrm>
        </p:spPr>
        <p:txBody>
          <a:bodyPr/>
          <a:lstStyle/>
          <a:p>
            <a:pPr eaLnBrk="1" hangingPunct="1">
              <a:lnSpc>
                <a:spcPct val="90000"/>
              </a:lnSpc>
              <a:buSzPct val="110000"/>
              <a:buFont typeface="Wingdings" panose="05000000000000000000" pitchFamily="2" charset="2"/>
              <a:buChar char="ü"/>
              <a:defRPr/>
            </a:pPr>
            <a:r>
              <a:rPr lang="en-US" altLang="en-US" sz="2400" dirty="0">
                <a:solidFill>
                  <a:srgbClr val="FFFF00"/>
                </a:solidFill>
                <a:ea typeface="ＭＳ Ｐゴシック" pitchFamily="-109" charset="-128"/>
                <a:cs typeface="Times New Roman" pitchFamily="-109" charset="0"/>
              </a:rPr>
              <a:t>Schedules</a:t>
            </a:r>
            <a:r>
              <a:rPr lang="en-US" altLang="en-US" sz="2400" dirty="0">
                <a:ea typeface="ＭＳ Ｐゴシック" pitchFamily="-109" charset="-128"/>
                <a:cs typeface="Times New Roman" pitchFamily="-109" charset="0"/>
              </a:rPr>
              <a:t> drivers for cast and crew pick up.</a:t>
            </a:r>
          </a:p>
          <a:p>
            <a:pPr eaLnBrk="1" hangingPunct="1">
              <a:lnSpc>
                <a:spcPct val="90000"/>
              </a:lnSpc>
              <a:buSzPct val="110000"/>
              <a:buFont typeface="Wingdings" panose="05000000000000000000" pitchFamily="2" charset="2"/>
              <a:buChar char="ü"/>
              <a:defRPr/>
            </a:pPr>
            <a:r>
              <a:rPr lang="en-US" altLang="en-US" sz="2400" dirty="0">
                <a:ea typeface="ＭＳ Ｐゴシック" pitchFamily="-109" charset="-128"/>
                <a:cs typeface="Times New Roman" pitchFamily="-109" charset="0"/>
              </a:rPr>
              <a:t>Schedules rental vehicles for appropriate crewmembers.  </a:t>
            </a:r>
          </a:p>
          <a:p>
            <a:pPr eaLnBrk="1" hangingPunct="1">
              <a:lnSpc>
                <a:spcPct val="90000"/>
              </a:lnSpc>
              <a:buSzPct val="110000"/>
              <a:buFont typeface="Wingdings" panose="05000000000000000000" pitchFamily="2" charset="2"/>
              <a:buChar char="ü"/>
              <a:defRPr/>
            </a:pPr>
            <a:r>
              <a:rPr lang="en-US" altLang="en-US" sz="2400" dirty="0">
                <a:ea typeface="ＭＳ Ｐゴシック" pitchFamily="-109" charset="-128"/>
                <a:cs typeface="Times New Roman" pitchFamily="-109" charset="0"/>
              </a:rPr>
              <a:t>Loans out rental vehicles on weekends for cast &amp; crew.</a:t>
            </a:r>
          </a:p>
          <a:p>
            <a:pPr eaLnBrk="1" hangingPunct="1">
              <a:lnSpc>
                <a:spcPct val="90000"/>
              </a:lnSpc>
              <a:buSzPct val="110000"/>
              <a:buFont typeface="Wingdings" panose="05000000000000000000" pitchFamily="2" charset="2"/>
              <a:buChar char="ü"/>
              <a:defRPr/>
            </a:pPr>
            <a:r>
              <a:rPr lang="en-US" altLang="en-US" sz="2400" dirty="0">
                <a:solidFill>
                  <a:srgbClr val="FFFF00"/>
                </a:solidFill>
                <a:ea typeface="ＭＳ Ｐゴシック" pitchFamily="-109" charset="-128"/>
                <a:cs typeface="Times New Roman" pitchFamily="-109" charset="0"/>
              </a:rPr>
              <a:t>Meets</a:t>
            </a:r>
            <a:r>
              <a:rPr lang="en-US" altLang="en-US" sz="2400" dirty="0">
                <a:ea typeface="ＭＳ Ｐゴシック" pitchFamily="-109" charset="-128"/>
                <a:cs typeface="Times New Roman" pitchFamily="-109" charset="0"/>
              </a:rPr>
              <a:t> with the director to discuss the look of the picture vehicles.</a:t>
            </a:r>
          </a:p>
          <a:p>
            <a:pPr eaLnBrk="1" hangingPunct="1">
              <a:lnSpc>
                <a:spcPct val="90000"/>
              </a:lnSpc>
              <a:buSzPct val="110000"/>
              <a:buFont typeface="Wingdings" panose="05000000000000000000" pitchFamily="2" charset="2"/>
              <a:buChar char="ü"/>
              <a:defRPr/>
            </a:pPr>
            <a:r>
              <a:rPr lang="en-US" altLang="en-US" sz="2400" dirty="0">
                <a:ea typeface="ＭＳ Ｐゴシック" pitchFamily="-109" charset="-128"/>
                <a:cs typeface="Times New Roman" pitchFamily="-109" charset="0"/>
              </a:rPr>
              <a:t>Searches for any </a:t>
            </a:r>
            <a:r>
              <a:rPr lang="en-US" altLang="en-US" sz="2400" dirty="0">
                <a:solidFill>
                  <a:srgbClr val="FFFF00"/>
                </a:solidFill>
                <a:ea typeface="ＭＳ Ｐゴシック" pitchFamily="-109" charset="-128"/>
                <a:cs typeface="Times New Roman" pitchFamily="-109" charset="0"/>
              </a:rPr>
              <a:t>picture vehicles</a:t>
            </a:r>
            <a:r>
              <a:rPr lang="en-US" altLang="en-US" sz="2400" dirty="0">
                <a:ea typeface="ＭＳ Ｐゴシック" pitchFamily="-109" charset="-128"/>
                <a:cs typeface="Times New Roman" pitchFamily="-109" charset="0"/>
              </a:rPr>
              <a:t>, takes pictures of them and presents them to the director.  </a:t>
            </a:r>
          </a:p>
          <a:p>
            <a:pPr eaLnBrk="1" hangingPunct="1">
              <a:lnSpc>
                <a:spcPct val="90000"/>
              </a:lnSpc>
              <a:buSzPct val="110000"/>
              <a:buFont typeface="Wingdings" panose="05000000000000000000" pitchFamily="2" charset="2"/>
              <a:buChar char="ü"/>
              <a:defRPr/>
            </a:pPr>
            <a:r>
              <a:rPr lang="en-US" altLang="en-US" sz="2400" dirty="0">
                <a:ea typeface="ＭＳ Ｐゴシック" pitchFamily="-109" charset="-128"/>
                <a:cs typeface="Times New Roman" pitchFamily="-109" charset="0"/>
              </a:rPr>
              <a:t>May need to coordinate with the stunt coordinator and special effects supervisor if vehicles are needed for stunts or special effects.</a:t>
            </a:r>
            <a:r>
              <a:rPr lang="en-US" altLang="en-US" sz="2400" dirty="0">
                <a:ea typeface="ＭＳ Ｐゴシック" pitchFamily="-109" charset="-128"/>
              </a:rPr>
              <a:t> </a:t>
            </a:r>
          </a:p>
          <a:p>
            <a:pPr eaLnBrk="1" hangingPunct="1">
              <a:lnSpc>
                <a:spcPct val="90000"/>
              </a:lnSpc>
              <a:buFont typeface="Wingdings" panose="05000000000000000000" pitchFamily="2" charset="2"/>
              <a:buChar char="ü"/>
              <a:defRPr/>
            </a:pPr>
            <a:endParaRPr lang="en-US" altLang="en-US" sz="2400" dirty="0">
              <a:ea typeface="ＭＳ Ｐゴシック" pitchFamily="-109" charset="-128"/>
            </a:endParaRPr>
          </a:p>
        </p:txBody>
      </p:sp>
      <p:sp>
        <p:nvSpPr>
          <p:cNvPr id="2" name="Footer Placeholder 1"/>
          <p:cNvSpPr>
            <a:spLocks noGrp="1"/>
          </p:cNvSpPr>
          <p:nvPr>
            <p:ph type="ftr" sz="quarter" idx="11"/>
          </p:nvPr>
        </p:nvSpPr>
        <p:spPr/>
        <p:txBody>
          <a:bodyPr/>
          <a:lstStyle/>
          <a:p>
            <a:pPr>
              <a:defRPr/>
            </a:pPr>
            <a:r>
              <a:rPr lang="en-US"/>
              <a:t>© 2017 Taylor &amp; Francis</a:t>
            </a:r>
            <a:endParaRPr lang="en-US" dirty="0"/>
          </a:p>
        </p:txBody>
      </p:sp>
    </p:spTree>
    <p:extLst>
      <p:ext uri="{BB962C8B-B14F-4D97-AF65-F5344CB8AC3E}">
        <p14:creationId xmlns:p14="http://schemas.microsoft.com/office/powerpoint/2010/main" val="1719777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ea typeface="ＭＳ Ｐゴシック" charset="-128"/>
              </a:rPr>
              <a:t>Transpo - Production</a:t>
            </a:r>
          </a:p>
        </p:txBody>
      </p:sp>
      <p:sp>
        <p:nvSpPr>
          <p:cNvPr id="343043" name="Rectangle 3"/>
          <p:cNvSpPr>
            <a:spLocks noGrp="1" noChangeArrowheads="1"/>
          </p:cNvSpPr>
          <p:nvPr>
            <p:ph type="body" idx="1"/>
          </p:nvPr>
        </p:nvSpPr>
        <p:spPr>
          <a:xfrm>
            <a:off x="629886" y="1713016"/>
            <a:ext cx="7884227" cy="4500748"/>
          </a:xfrm>
        </p:spPr>
        <p:txBody>
          <a:bodyPr/>
          <a:lstStyle/>
          <a:p>
            <a:pPr>
              <a:lnSpc>
                <a:spcPct val="90000"/>
              </a:lnSpc>
              <a:buFont typeface="Wingdings" panose="05000000000000000000" pitchFamily="2" charset="2"/>
              <a:buChar char="ü"/>
              <a:defRPr/>
            </a:pPr>
            <a:r>
              <a:rPr lang="en-US" altLang="en-US" sz="2800" dirty="0">
                <a:ea typeface="ＭＳ Ｐゴシック" pitchFamily="-109" charset="-128"/>
                <a:cs typeface="Times New Roman" pitchFamily="-109" charset="0"/>
              </a:rPr>
              <a:t>First, to arrive on set to </a:t>
            </a:r>
            <a:r>
              <a:rPr lang="en-US" altLang="en-US" sz="2800" dirty="0">
                <a:solidFill>
                  <a:srgbClr val="FFFF00"/>
                </a:solidFill>
                <a:ea typeface="ＭＳ Ｐゴシック" pitchFamily="-109" charset="-128"/>
                <a:cs typeface="Times New Roman" pitchFamily="-109" charset="0"/>
              </a:rPr>
              <a:t>place</a:t>
            </a:r>
            <a:r>
              <a:rPr lang="en-US" altLang="en-US" sz="2800" dirty="0">
                <a:ea typeface="ＭＳ Ｐゴシック" pitchFamily="-109" charset="-128"/>
                <a:cs typeface="Times New Roman" pitchFamily="-109" charset="0"/>
              </a:rPr>
              <a:t> all trucks.</a:t>
            </a:r>
          </a:p>
          <a:p>
            <a:pPr>
              <a:lnSpc>
                <a:spcPct val="90000"/>
              </a:lnSpc>
              <a:buFont typeface="Wingdings" panose="05000000000000000000" pitchFamily="2" charset="2"/>
              <a:buChar char="ü"/>
              <a:defRPr/>
            </a:pPr>
            <a:r>
              <a:rPr lang="en-US" altLang="en-US" sz="2800" dirty="0">
                <a:ea typeface="ＭＳ Ｐゴシック" pitchFamily="-109" charset="-128"/>
                <a:cs typeface="Times New Roman" pitchFamily="-109" charset="0"/>
              </a:rPr>
              <a:t>Coordinates </a:t>
            </a:r>
            <a:r>
              <a:rPr lang="en-US" altLang="en-US" sz="2800" dirty="0">
                <a:solidFill>
                  <a:srgbClr val="FFFF00"/>
                </a:solidFill>
                <a:ea typeface="ＭＳ Ｐゴシック" pitchFamily="-109" charset="-128"/>
                <a:cs typeface="Times New Roman" pitchFamily="-109" charset="0"/>
              </a:rPr>
              <a:t>parking</a:t>
            </a:r>
            <a:r>
              <a:rPr lang="en-US" altLang="en-US" sz="2800" dirty="0">
                <a:ea typeface="ＭＳ Ｐゴシック" pitchFamily="-109" charset="-128"/>
                <a:cs typeface="Times New Roman" pitchFamily="-109" charset="0"/>
              </a:rPr>
              <a:t> as crew and cast arrive.</a:t>
            </a:r>
          </a:p>
          <a:p>
            <a:pPr>
              <a:lnSpc>
                <a:spcPct val="90000"/>
              </a:lnSpc>
              <a:buFont typeface="Wingdings" panose="05000000000000000000" pitchFamily="2" charset="2"/>
              <a:buChar char="ü"/>
              <a:defRPr/>
            </a:pPr>
            <a:r>
              <a:rPr lang="en-US" altLang="en-US" sz="2800" dirty="0">
                <a:ea typeface="ＭＳ Ｐゴシック" pitchFamily="-109" charset="-128"/>
                <a:cs typeface="Times New Roman" pitchFamily="-109" charset="0"/>
              </a:rPr>
              <a:t>Makes sure all cast and crew are transported to and from the set as needed.  It is the job of the transpo department to be available for these rides.  Also makes sure there is always a driver on set for emergencies.</a:t>
            </a:r>
          </a:p>
          <a:p>
            <a:pPr>
              <a:lnSpc>
                <a:spcPct val="90000"/>
              </a:lnSpc>
              <a:buFont typeface="Wingdings" panose="05000000000000000000" pitchFamily="2" charset="2"/>
              <a:buChar char="ü"/>
              <a:defRPr/>
            </a:pPr>
            <a:r>
              <a:rPr lang="en-US" altLang="en-US" sz="2800" dirty="0">
                <a:ea typeface="ＭＳ Ｐゴシック" pitchFamily="-109" charset="-128"/>
                <a:cs typeface="Times New Roman" pitchFamily="-109" charset="0"/>
              </a:rPr>
              <a:t>If there are scenes with lots of picture cars, helps the AD’s on set to </a:t>
            </a:r>
            <a:r>
              <a:rPr lang="en-US" altLang="en-US" sz="2800" dirty="0">
                <a:solidFill>
                  <a:srgbClr val="FFFF00"/>
                </a:solidFill>
                <a:ea typeface="ＭＳ Ｐゴシック" pitchFamily="-109" charset="-128"/>
                <a:cs typeface="Times New Roman" pitchFamily="-109" charset="0"/>
              </a:rPr>
              <a:t>coordinate </a:t>
            </a:r>
            <a:r>
              <a:rPr lang="en-US" altLang="en-US" sz="2800" dirty="0">
                <a:ea typeface="ＭＳ Ｐゴシック" pitchFamily="-109" charset="-128"/>
                <a:cs typeface="Times New Roman" pitchFamily="-109" charset="0"/>
              </a:rPr>
              <a:t>the vehicles movements for the camera.</a:t>
            </a:r>
          </a:p>
        </p:txBody>
      </p:sp>
      <p:sp>
        <p:nvSpPr>
          <p:cNvPr id="2" name="Footer Placeholder 1"/>
          <p:cNvSpPr>
            <a:spLocks noGrp="1"/>
          </p:cNvSpPr>
          <p:nvPr>
            <p:ph type="ftr" sz="quarter" idx="11"/>
          </p:nvPr>
        </p:nvSpPr>
        <p:spPr/>
        <p:txBody>
          <a:bodyPr/>
          <a:lstStyle/>
          <a:p>
            <a:pPr>
              <a:defRPr/>
            </a:pPr>
            <a:r>
              <a:rPr lang="en-US"/>
              <a:t>© 2017 Taylor &amp; Francis</a:t>
            </a:r>
            <a:endParaRPr lang="en-US" dirty="0"/>
          </a:p>
        </p:txBody>
      </p:sp>
    </p:spTree>
    <p:extLst>
      <p:ext uri="{BB962C8B-B14F-4D97-AF65-F5344CB8AC3E}">
        <p14:creationId xmlns:p14="http://schemas.microsoft.com/office/powerpoint/2010/main" val="1109542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608467"/>
            <a:ext cx="8229600" cy="1006475"/>
          </a:xfrm>
        </p:spPr>
        <p:txBody>
          <a:bodyPr/>
          <a:lstStyle/>
          <a:p>
            <a:pPr eaLnBrk="1" hangingPunct="1"/>
            <a:r>
              <a:rPr lang="en-US" altLang="en-US" dirty="0">
                <a:ea typeface="ＭＳ Ｐゴシック" charset="-128"/>
              </a:rPr>
              <a:t>Trans. Coord. - Wrap</a:t>
            </a:r>
          </a:p>
        </p:txBody>
      </p:sp>
      <p:sp>
        <p:nvSpPr>
          <p:cNvPr id="344067" name="Rectangle 3"/>
          <p:cNvSpPr>
            <a:spLocks noGrp="1" noChangeArrowheads="1"/>
          </p:cNvSpPr>
          <p:nvPr>
            <p:ph type="body" idx="1"/>
          </p:nvPr>
        </p:nvSpPr>
        <p:spPr>
          <a:xfrm>
            <a:off x="355619" y="1892830"/>
            <a:ext cx="5402630" cy="4187681"/>
          </a:xfrm>
        </p:spPr>
        <p:txBody>
          <a:bodyPr/>
          <a:lstStyle/>
          <a:p>
            <a:pPr eaLnBrk="1" hangingPunct="1">
              <a:buFont typeface="Wingdings" panose="05000000000000000000" pitchFamily="2" charset="2"/>
              <a:buChar char="ü"/>
              <a:defRPr/>
            </a:pPr>
            <a:r>
              <a:rPr lang="en-US" altLang="en-US" dirty="0">
                <a:latin typeface="Symbol" pitchFamily="-109" charset="2"/>
                <a:ea typeface="ＭＳ Ｐゴシック" pitchFamily="-109" charset="-128"/>
                <a:cs typeface="Times New Roman" pitchFamily="-109" charset="0"/>
              </a:rPr>
              <a:t> </a:t>
            </a:r>
            <a:r>
              <a:rPr lang="en-US" altLang="en-US" dirty="0">
                <a:ea typeface="ＭＳ Ｐゴシック" pitchFamily="-109" charset="-128"/>
                <a:cs typeface="Times New Roman" pitchFamily="-109" charset="0"/>
              </a:rPr>
              <a:t>Makes sure all accounts are settled.</a:t>
            </a:r>
          </a:p>
          <a:p>
            <a:pPr eaLnBrk="1" hangingPunct="1">
              <a:buFont typeface="Wingdings" panose="05000000000000000000" pitchFamily="2" charset="2"/>
              <a:buChar char="ü"/>
              <a:defRPr/>
            </a:pPr>
            <a:r>
              <a:rPr lang="en-US" altLang="en-US" dirty="0">
                <a:latin typeface="Symbol" pitchFamily="-109" charset="2"/>
                <a:ea typeface="ＭＳ Ｐゴシック" pitchFamily="-109" charset="-128"/>
                <a:cs typeface="Times New Roman" pitchFamily="-109" charset="0"/>
              </a:rPr>
              <a:t> </a:t>
            </a:r>
            <a:r>
              <a:rPr lang="en-US" altLang="en-US" dirty="0">
                <a:ea typeface="ＭＳ Ｐゴシック" pitchFamily="-109" charset="-128"/>
                <a:cs typeface="Times New Roman" pitchFamily="-109" charset="0"/>
              </a:rPr>
              <a:t>Coordinates traveling people to the 	airport.</a:t>
            </a:r>
          </a:p>
          <a:p>
            <a:pPr eaLnBrk="1" hangingPunct="1">
              <a:buFont typeface="Wingdings" panose="05000000000000000000" pitchFamily="2" charset="2"/>
              <a:buChar char="ü"/>
              <a:defRPr/>
            </a:pPr>
            <a:r>
              <a:rPr lang="en-US" altLang="en-US" dirty="0">
                <a:latin typeface="Symbol" pitchFamily="-109" charset="2"/>
                <a:ea typeface="ＭＳ Ｐゴシック" pitchFamily="-109" charset="-128"/>
                <a:cs typeface="Times New Roman" pitchFamily="-109" charset="0"/>
              </a:rPr>
              <a:t> </a:t>
            </a:r>
            <a:r>
              <a:rPr lang="en-US" altLang="en-US" dirty="0">
                <a:ea typeface="ＭＳ Ｐゴシック" pitchFamily="-109" charset="-128"/>
                <a:cs typeface="Times New Roman" pitchFamily="-109" charset="0"/>
              </a:rPr>
              <a:t>Sells any bought vehicles.</a:t>
            </a:r>
          </a:p>
          <a:p>
            <a:pPr eaLnBrk="1" hangingPunct="1">
              <a:buFont typeface="Wingdings" panose="05000000000000000000" pitchFamily="2" charset="2"/>
              <a:buChar char="ü"/>
              <a:defRPr/>
            </a:pPr>
            <a:r>
              <a:rPr lang="en-US" altLang="en-US" dirty="0">
                <a:latin typeface="Symbol" pitchFamily="-109" charset="2"/>
                <a:ea typeface="ＭＳ Ｐゴシック" pitchFamily="-109" charset="-128"/>
                <a:cs typeface="Times New Roman" pitchFamily="-109" charset="0"/>
              </a:rPr>
              <a:t> </a:t>
            </a:r>
            <a:r>
              <a:rPr lang="en-US" altLang="en-US" dirty="0">
                <a:ea typeface="ＭＳ Ｐゴシック" pitchFamily="-109" charset="-128"/>
                <a:cs typeface="Times New Roman" pitchFamily="-109" charset="0"/>
              </a:rPr>
              <a:t>Returns any rental vehicles.</a:t>
            </a:r>
          </a:p>
          <a:p>
            <a:pPr eaLnBrk="1" hangingPunct="1">
              <a:buFont typeface="Wingdings" panose="05000000000000000000" pitchFamily="2" charset="2"/>
              <a:buChar char="ü"/>
              <a:defRPr/>
            </a:pPr>
            <a:r>
              <a:rPr lang="en-US" altLang="en-US" dirty="0">
                <a:latin typeface="Symbol" pitchFamily="-109" charset="2"/>
                <a:ea typeface="ＭＳ Ｐゴシック" pitchFamily="-109" charset="-128"/>
                <a:cs typeface="Times New Roman" pitchFamily="-109" charset="0"/>
              </a:rPr>
              <a:t> </a:t>
            </a:r>
            <a:r>
              <a:rPr lang="en-US" altLang="en-US" dirty="0">
                <a:ea typeface="ＭＳ Ｐゴシック" pitchFamily="-109" charset="-128"/>
                <a:cs typeface="Times New Roman" pitchFamily="-109" charset="0"/>
              </a:rPr>
              <a:t>Makes sure all production trucks are returned.</a:t>
            </a:r>
          </a:p>
          <a:p>
            <a:pPr eaLnBrk="1" hangingPunct="1">
              <a:buFont typeface="Wingdings" panose="05000000000000000000" pitchFamily="2" charset="2"/>
              <a:buChar char="ü"/>
              <a:defRPr/>
            </a:pPr>
            <a:endParaRPr lang="en-US" altLang="en-US" dirty="0">
              <a:ea typeface="ＭＳ Ｐゴシック" pitchFamily="-109" charset="-128"/>
            </a:endParaRPr>
          </a:p>
        </p:txBody>
      </p:sp>
      <p:pic>
        <p:nvPicPr>
          <p:cNvPr id="5" name="Picture 2" descr="otel Icon Near Transportation by Gerald_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97146" y="2730843"/>
            <a:ext cx="2265405" cy="2265405"/>
          </a:xfrm>
          <a:prstGeom prst="rect">
            <a:avLst/>
          </a:prstGeom>
          <a:noFill/>
          <a:extLst>
            <a:ext uri="{909E8E84-426E-40DD-AFC4-6F175D3DCCD1}">
              <a14:hiddenFill xmlns:a14="http://schemas.microsoft.com/office/drawing/2010/main">
                <a:solidFill>
                  <a:srgbClr val="FFFFFF"/>
                </a:solidFill>
              </a14:hiddenFill>
            </a:ext>
          </a:extLst>
        </p:spPr>
      </p:pic>
      <p:sp>
        <p:nvSpPr>
          <p:cNvPr id="2" name="Footer Placeholder 1"/>
          <p:cNvSpPr>
            <a:spLocks noGrp="1"/>
          </p:cNvSpPr>
          <p:nvPr>
            <p:ph type="ftr" sz="quarter" idx="11"/>
          </p:nvPr>
        </p:nvSpPr>
        <p:spPr/>
        <p:txBody>
          <a:bodyPr/>
          <a:lstStyle/>
          <a:p>
            <a:pPr>
              <a:defRPr/>
            </a:pPr>
            <a:r>
              <a:rPr lang="en-US"/>
              <a:t>© 2017 Taylor &amp; Francis</a:t>
            </a:r>
            <a:endParaRPr lang="en-US" dirty="0"/>
          </a:p>
        </p:txBody>
      </p:sp>
    </p:spTree>
    <p:extLst>
      <p:ext uri="{BB962C8B-B14F-4D97-AF65-F5344CB8AC3E}">
        <p14:creationId xmlns:p14="http://schemas.microsoft.com/office/powerpoint/2010/main" val="95270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762000"/>
            <a:ext cx="8001000" cy="1143000"/>
          </a:xfrm>
        </p:spPr>
        <p:txBody>
          <a:bodyPr/>
          <a:lstStyle/>
          <a:p>
            <a:pPr eaLnBrk="1" hangingPunct="1"/>
            <a:r>
              <a:rPr lang="en-US" altLang="en-US" dirty="0">
                <a:ea typeface="ＭＳ Ｐゴシック" charset="-128"/>
              </a:rPr>
              <a:t>Transportation Captain</a:t>
            </a:r>
          </a:p>
        </p:txBody>
      </p:sp>
      <p:sp>
        <p:nvSpPr>
          <p:cNvPr id="345091" name="Rectangle 3"/>
          <p:cNvSpPr>
            <a:spLocks noGrp="1" noChangeArrowheads="1"/>
          </p:cNvSpPr>
          <p:nvPr>
            <p:ph type="body" idx="1"/>
          </p:nvPr>
        </p:nvSpPr>
        <p:spPr>
          <a:xfrm>
            <a:off x="789709" y="2190998"/>
            <a:ext cx="7793182" cy="4114800"/>
          </a:xfrm>
        </p:spPr>
        <p:txBody>
          <a:bodyPr/>
          <a:lstStyle/>
          <a:p>
            <a:pPr eaLnBrk="1" hangingPunct="1">
              <a:lnSpc>
                <a:spcPct val="90000"/>
              </a:lnSpc>
              <a:buFont typeface="Wingdings" panose="05000000000000000000" pitchFamily="2" charset="2"/>
              <a:buChar char="ü"/>
              <a:defRPr/>
            </a:pPr>
            <a:r>
              <a:rPr lang="en-US" altLang="en-US" dirty="0">
                <a:latin typeface="Symbol" pitchFamily="-109" charset="2"/>
                <a:ea typeface="ＭＳ Ｐゴシック" pitchFamily="-109" charset="-128"/>
                <a:cs typeface="Times New Roman" pitchFamily="-109" charset="0"/>
              </a:rPr>
              <a:t> </a:t>
            </a:r>
            <a:r>
              <a:rPr lang="en-US" altLang="en-US" sz="2800" dirty="0">
                <a:ea typeface="ＭＳ Ｐゴシック" pitchFamily="-109" charset="-128"/>
                <a:cs typeface="Times New Roman" pitchFamily="-109" charset="0"/>
              </a:rPr>
              <a:t>Sets up </a:t>
            </a:r>
            <a:r>
              <a:rPr lang="en-US" altLang="en-US" sz="2800" dirty="0">
                <a:solidFill>
                  <a:srgbClr val="FFFF00"/>
                </a:solidFill>
                <a:ea typeface="ＭＳ Ｐゴシック" pitchFamily="-109" charset="-128"/>
                <a:cs typeface="Times New Roman" pitchFamily="-109" charset="0"/>
              </a:rPr>
              <a:t>accounts</a:t>
            </a:r>
            <a:r>
              <a:rPr lang="en-US" altLang="en-US" sz="2800" dirty="0">
                <a:ea typeface="ＭＳ Ｐゴシック" pitchFamily="-109" charset="-128"/>
                <a:cs typeface="Times New Roman" pitchFamily="-109" charset="0"/>
              </a:rPr>
              <a:t> with local gas stations for production vehicle fuel.</a:t>
            </a:r>
          </a:p>
          <a:p>
            <a:pPr eaLnBrk="1" hangingPunct="1">
              <a:lnSpc>
                <a:spcPct val="90000"/>
              </a:lnSpc>
              <a:buFont typeface="Wingdings" panose="05000000000000000000" pitchFamily="2" charset="2"/>
              <a:buChar char="ü"/>
              <a:defRPr/>
            </a:pPr>
            <a:r>
              <a:rPr lang="en-US" altLang="en-US" sz="2800" dirty="0">
                <a:latin typeface="Symbol" pitchFamily="-109" charset="2"/>
                <a:ea typeface="ＭＳ Ｐゴシック" pitchFamily="-109" charset="-128"/>
                <a:cs typeface="Times New Roman" pitchFamily="-109" charset="0"/>
              </a:rPr>
              <a:t> </a:t>
            </a:r>
            <a:r>
              <a:rPr lang="en-US" altLang="en-US" sz="2800" dirty="0">
                <a:ea typeface="ＭＳ Ｐゴシック" pitchFamily="-109" charset="-128"/>
                <a:cs typeface="Times New Roman" pitchFamily="-109" charset="0"/>
              </a:rPr>
              <a:t>Locates local </a:t>
            </a:r>
            <a:r>
              <a:rPr lang="en-US" altLang="en-US" sz="2800" dirty="0">
                <a:solidFill>
                  <a:srgbClr val="FFFF00"/>
                </a:solidFill>
                <a:ea typeface="ＭＳ Ｐゴシック" pitchFamily="-109" charset="-128"/>
                <a:cs typeface="Times New Roman" pitchFamily="-109" charset="0"/>
              </a:rPr>
              <a:t>garages</a:t>
            </a:r>
            <a:r>
              <a:rPr lang="en-US" altLang="en-US" sz="2800" dirty="0">
                <a:ea typeface="ＭＳ Ｐゴシック" pitchFamily="-109" charset="-128"/>
                <a:cs typeface="Times New Roman" pitchFamily="-109" charset="0"/>
              </a:rPr>
              <a:t> for maintenance of production vehicles.</a:t>
            </a:r>
          </a:p>
          <a:p>
            <a:pPr eaLnBrk="1" hangingPunct="1">
              <a:lnSpc>
                <a:spcPct val="90000"/>
              </a:lnSpc>
              <a:buFont typeface="Wingdings" panose="05000000000000000000" pitchFamily="2" charset="2"/>
              <a:buChar char="ü"/>
              <a:defRPr/>
            </a:pPr>
            <a:r>
              <a:rPr lang="en-US" altLang="en-US" sz="2800" dirty="0">
                <a:ea typeface="ＭＳ Ｐゴシック" pitchFamily="-109" charset="-128"/>
                <a:cs typeface="Times New Roman" pitchFamily="-109" charset="0"/>
              </a:rPr>
              <a:t> Assists anyone with getting into accidentally locked vehicles. </a:t>
            </a:r>
          </a:p>
          <a:p>
            <a:pPr eaLnBrk="1" hangingPunct="1">
              <a:lnSpc>
                <a:spcPct val="90000"/>
              </a:lnSpc>
              <a:buFont typeface="Wingdings" panose="05000000000000000000" pitchFamily="2" charset="2"/>
              <a:buChar char="ü"/>
              <a:defRPr/>
            </a:pPr>
            <a:r>
              <a:rPr lang="en-US" altLang="en-US" sz="2800" dirty="0">
                <a:ea typeface="ＭＳ Ｐゴシック" pitchFamily="-109" charset="-128"/>
                <a:cs typeface="Times New Roman" pitchFamily="-109" charset="0"/>
              </a:rPr>
              <a:t> Arranges for local crew </a:t>
            </a:r>
            <a:r>
              <a:rPr lang="en-US" altLang="en-US" sz="2800" dirty="0">
                <a:solidFill>
                  <a:srgbClr val="FFFF00"/>
                </a:solidFill>
                <a:ea typeface="ＭＳ Ｐゴシック" pitchFamily="-109" charset="-128"/>
                <a:cs typeface="Times New Roman" pitchFamily="-109" charset="0"/>
              </a:rPr>
              <a:t>parking</a:t>
            </a:r>
            <a:r>
              <a:rPr lang="en-US" altLang="en-US" sz="2800" dirty="0">
                <a:ea typeface="ＭＳ Ｐゴシック" pitchFamily="-109" charset="-128"/>
                <a:cs typeface="Times New Roman" pitchFamily="-109" charset="0"/>
              </a:rPr>
              <a:t>.  Sometimes local crew that works in the production office can park in a hotel parking lot.  </a:t>
            </a:r>
            <a:endParaRPr lang="en-US" altLang="en-US" sz="2800" dirty="0">
              <a:ea typeface="ＭＳ Ｐゴシック" pitchFamily="-109" charset="-128"/>
            </a:endParaRPr>
          </a:p>
        </p:txBody>
      </p:sp>
      <p:pic>
        <p:nvPicPr>
          <p:cNvPr id="3074" name="Picture 2" descr="https://openclipart.org/image/90px/svg_to_png/161359/131643038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21828" y="2496064"/>
            <a:ext cx="536746" cy="1463853"/>
          </a:xfrm>
          <a:prstGeom prst="rect">
            <a:avLst/>
          </a:prstGeom>
          <a:noFill/>
          <a:extLst>
            <a:ext uri="{909E8E84-426E-40DD-AFC4-6F175D3DCCD1}">
              <a14:hiddenFill xmlns:a14="http://schemas.microsoft.com/office/drawing/2010/main">
                <a:solidFill>
                  <a:srgbClr val="FFFFFF"/>
                </a:solidFill>
              </a14:hiddenFill>
            </a:ext>
          </a:extLst>
        </p:spPr>
      </p:pic>
      <p:sp>
        <p:nvSpPr>
          <p:cNvPr id="2" name="Footer Placeholder 1"/>
          <p:cNvSpPr>
            <a:spLocks noGrp="1"/>
          </p:cNvSpPr>
          <p:nvPr>
            <p:ph type="ftr" sz="quarter" idx="11"/>
          </p:nvPr>
        </p:nvSpPr>
        <p:spPr/>
        <p:txBody>
          <a:bodyPr/>
          <a:lstStyle/>
          <a:p>
            <a:pPr>
              <a:defRPr/>
            </a:pPr>
            <a:r>
              <a:rPr lang="en-US"/>
              <a:t>© 2017 Taylor &amp; Francis</a:t>
            </a:r>
            <a:endParaRPr lang="en-US" dirty="0"/>
          </a:p>
        </p:txBody>
      </p:sp>
    </p:spTree>
    <p:extLst>
      <p:ext uri="{BB962C8B-B14F-4D97-AF65-F5344CB8AC3E}">
        <p14:creationId xmlns:p14="http://schemas.microsoft.com/office/powerpoint/2010/main" val="1665989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65018" y="838200"/>
            <a:ext cx="7412182" cy="1143000"/>
          </a:xfrm>
        </p:spPr>
        <p:txBody>
          <a:bodyPr/>
          <a:lstStyle/>
          <a:p>
            <a:pPr eaLnBrk="1" hangingPunct="1"/>
            <a:r>
              <a:rPr lang="en-US" altLang="en-US" dirty="0">
                <a:ea typeface="ＭＳ Ｐゴシック" charset="-128"/>
              </a:rPr>
              <a:t>Other Personnel	</a:t>
            </a:r>
          </a:p>
        </p:txBody>
      </p:sp>
      <p:sp>
        <p:nvSpPr>
          <p:cNvPr id="346115" name="Rectangle 3"/>
          <p:cNvSpPr>
            <a:spLocks noGrp="1" noChangeArrowheads="1"/>
          </p:cNvSpPr>
          <p:nvPr>
            <p:ph type="body" idx="1"/>
          </p:nvPr>
        </p:nvSpPr>
        <p:spPr>
          <a:xfrm>
            <a:off x="665018" y="2202873"/>
            <a:ext cx="8077200" cy="4114800"/>
          </a:xfrm>
        </p:spPr>
        <p:txBody>
          <a:bodyPr/>
          <a:lstStyle/>
          <a:p>
            <a:pPr eaLnBrk="1" hangingPunct="1">
              <a:lnSpc>
                <a:spcPct val="90000"/>
              </a:lnSpc>
              <a:buFont typeface="Wingdings" pitchFamily="-109" charset="2"/>
              <a:buNone/>
              <a:defRPr/>
            </a:pPr>
            <a:r>
              <a:rPr lang="en-US" altLang="en-US" sz="2400" dirty="0">
                <a:ea typeface="ＭＳ Ｐゴシック" pitchFamily="-109" charset="-128"/>
              </a:rPr>
              <a:t>			Dispatcher		Drivers			Teamsters</a:t>
            </a:r>
          </a:p>
          <a:p>
            <a:pPr eaLnBrk="1" hangingPunct="1">
              <a:lnSpc>
                <a:spcPct val="90000"/>
              </a:lnSpc>
              <a:buFont typeface="Wingdings" pitchFamily="-109" charset="2"/>
              <a:buNone/>
              <a:defRPr/>
            </a:pPr>
            <a:endParaRPr lang="en-US" altLang="en-US" sz="2400" dirty="0">
              <a:ea typeface="ＭＳ Ｐゴシック" pitchFamily="-109" charset="-128"/>
            </a:endParaRPr>
          </a:p>
          <a:p>
            <a:pPr eaLnBrk="1" hangingPunct="1">
              <a:lnSpc>
                <a:spcPct val="90000"/>
              </a:lnSpc>
              <a:buFont typeface="Wingdings" pitchFamily="-109" charset="2"/>
              <a:buNone/>
              <a:defRPr/>
            </a:pPr>
            <a:r>
              <a:rPr lang="en-US" altLang="en-US" sz="3600" dirty="0">
                <a:solidFill>
                  <a:schemeClr val="tx2"/>
                </a:solidFill>
                <a:ea typeface="ＭＳ Ｐゴシック" pitchFamily="-109" charset="-128"/>
              </a:rPr>
              <a:t>Qualities of a </a:t>
            </a:r>
            <a:r>
              <a:rPr lang="en-US" altLang="en-US" sz="3600" dirty="0">
                <a:solidFill>
                  <a:srgbClr val="FFFF00"/>
                </a:solidFill>
                <a:ea typeface="ＭＳ Ｐゴシック" pitchFamily="-109" charset="-128"/>
              </a:rPr>
              <a:t>Good</a:t>
            </a:r>
            <a:r>
              <a:rPr lang="en-US" altLang="en-US" sz="3600" dirty="0">
                <a:solidFill>
                  <a:schemeClr val="tx2"/>
                </a:solidFill>
                <a:ea typeface="ＭＳ Ｐゴシック" pitchFamily="-109" charset="-128"/>
              </a:rPr>
              <a:t> Transportation Team</a:t>
            </a:r>
          </a:p>
          <a:p>
            <a:pPr>
              <a:lnSpc>
                <a:spcPct val="90000"/>
              </a:lnSpc>
              <a:defRPr/>
            </a:pPr>
            <a:r>
              <a:rPr lang="en-US" altLang="en-US" sz="2200" dirty="0">
                <a:ea typeface="ＭＳ Ｐゴシック" pitchFamily="-109" charset="-128"/>
                <a:cs typeface="Times New Roman" pitchFamily="-109" charset="0"/>
              </a:rPr>
              <a:t>Respectful attitude toward crew and cast.</a:t>
            </a:r>
          </a:p>
          <a:p>
            <a:pPr>
              <a:lnSpc>
                <a:spcPct val="90000"/>
              </a:lnSpc>
              <a:defRPr/>
            </a:pPr>
            <a:r>
              <a:rPr lang="en-US" altLang="en-US" sz="2200" dirty="0">
                <a:ea typeface="ＭＳ Ｐゴシック" pitchFamily="-109" charset="-128"/>
                <a:cs typeface="Times New Roman" pitchFamily="-109" charset="0"/>
              </a:rPr>
              <a:t>Knowledgeable about cars and the history of various vehicles.</a:t>
            </a:r>
          </a:p>
          <a:p>
            <a:pPr>
              <a:lnSpc>
                <a:spcPct val="90000"/>
              </a:lnSpc>
              <a:defRPr/>
            </a:pPr>
            <a:r>
              <a:rPr lang="en-US" altLang="en-US" sz="2200" dirty="0">
                <a:ea typeface="ＭＳ Ｐゴシック" pitchFamily="-109" charset="-128"/>
                <a:cs typeface="Times New Roman" pitchFamily="-109" charset="0"/>
              </a:rPr>
              <a:t>Resourceful. A good transpo person can find or help create any vehicle.</a:t>
            </a:r>
          </a:p>
          <a:p>
            <a:pPr>
              <a:lnSpc>
                <a:spcPct val="90000"/>
              </a:lnSpc>
              <a:defRPr/>
            </a:pPr>
            <a:r>
              <a:rPr lang="en-US" altLang="en-US" sz="2200" dirty="0">
                <a:ea typeface="ＭＳ Ｐゴシック" pitchFamily="-109" charset="-128"/>
                <a:cs typeface="Times New Roman" pitchFamily="-109" charset="0"/>
              </a:rPr>
              <a:t>Knowledge of vehicle maintenance.</a:t>
            </a:r>
          </a:p>
          <a:p>
            <a:pPr>
              <a:lnSpc>
                <a:spcPct val="90000"/>
              </a:lnSpc>
              <a:defRPr/>
            </a:pPr>
            <a:r>
              <a:rPr lang="en-US" altLang="en-US" sz="2200" dirty="0">
                <a:ea typeface="ＭＳ Ｐゴシック" pitchFamily="-109" charset="-128"/>
                <a:cs typeface="Times New Roman" pitchFamily="-109" charset="0"/>
              </a:rPr>
              <a:t>Great scheduling abilities.</a:t>
            </a:r>
          </a:p>
          <a:p>
            <a:pPr eaLnBrk="1" hangingPunct="1">
              <a:lnSpc>
                <a:spcPct val="90000"/>
              </a:lnSpc>
              <a:buFont typeface="Wingdings" pitchFamily="-109" charset="2"/>
              <a:buNone/>
              <a:defRPr/>
            </a:pPr>
            <a:endParaRPr lang="en-US" altLang="en-US" sz="2200" dirty="0">
              <a:ea typeface="ＭＳ Ｐゴシック" pitchFamily="-109" charset="-128"/>
            </a:endParaRPr>
          </a:p>
        </p:txBody>
      </p:sp>
      <p:sp>
        <p:nvSpPr>
          <p:cNvPr id="2" name="Footer Placeholder 1"/>
          <p:cNvSpPr>
            <a:spLocks noGrp="1"/>
          </p:cNvSpPr>
          <p:nvPr>
            <p:ph type="ftr" sz="quarter" idx="11"/>
          </p:nvPr>
        </p:nvSpPr>
        <p:spPr/>
        <p:txBody>
          <a:bodyPr/>
          <a:lstStyle/>
          <a:p>
            <a:pPr>
              <a:defRPr/>
            </a:pPr>
            <a:r>
              <a:rPr lang="en-US"/>
              <a:t>© 2017 Taylor &amp; Francis</a:t>
            </a:r>
            <a:endParaRPr lang="en-US" dirty="0"/>
          </a:p>
        </p:txBody>
      </p:sp>
    </p:spTree>
    <p:extLst>
      <p:ext uri="{BB962C8B-B14F-4D97-AF65-F5344CB8AC3E}">
        <p14:creationId xmlns:p14="http://schemas.microsoft.com/office/powerpoint/2010/main" val="944822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en-US" dirty="0">
                <a:ea typeface="ＭＳ Ｐゴシック" charset="-128"/>
              </a:rPr>
              <a:t>Other Transpo Issues</a:t>
            </a:r>
          </a:p>
        </p:txBody>
      </p:sp>
      <p:sp>
        <p:nvSpPr>
          <p:cNvPr id="347139" name="Rectangle 3"/>
          <p:cNvSpPr>
            <a:spLocks noGrp="1" noChangeArrowheads="1"/>
          </p:cNvSpPr>
          <p:nvPr>
            <p:ph type="body" idx="1"/>
          </p:nvPr>
        </p:nvSpPr>
        <p:spPr>
          <a:xfrm>
            <a:off x="1377538" y="2160092"/>
            <a:ext cx="7309262" cy="4140180"/>
          </a:xfrm>
        </p:spPr>
        <p:txBody>
          <a:bodyPr/>
          <a:lstStyle/>
          <a:p>
            <a:pPr eaLnBrk="1" hangingPunct="1">
              <a:buFont typeface="Wingdings" panose="05000000000000000000" pitchFamily="2" charset="2"/>
              <a:buChar char="ü"/>
              <a:defRPr/>
            </a:pPr>
            <a:r>
              <a:rPr lang="en-US" altLang="en-US" dirty="0">
                <a:ea typeface="ＭＳ Ｐゴシック" pitchFamily="-109" charset="-128"/>
              </a:rPr>
              <a:t>Operations</a:t>
            </a:r>
          </a:p>
          <a:p>
            <a:pPr eaLnBrk="1" hangingPunct="1">
              <a:buFont typeface="Wingdings" panose="05000000000000000000" pitchFamily="2" charset="2"/>
              <a:buChar char="ü"/>
              <a:defRPr/>
            </a:pPr>
            <a:r>
              <a:rPr lang="en-US" altLang="en-US" dirty="0">
                <a:ea typeface="ＭＳ Ｐゴシック" pitchFamily="-109" charset="-128"/>
              </a:rPr>
              <a:t>Picture Vehicles</a:t>
            </a:r>
          </a:p>
          <a:p>
            <a:pPr eaLnBrk="1" hangingPunct="1">
              <a:buFont typeface="Wingdings" panose="05000000000000000000" pitchFamily="2" charset="2"/>
              <a:buChar char="ü"/>
              <a:defRPr/>
            </a:pPr>
            <a:r>
              <a:rPr lang="en-US" altLang="en-US" dirty="0">
                <a:ea typeface="ＭＳ Ｐゴシック" pitchFamily="-109" charset="-128"/>
              </a:rPr>
              <a:t>Production Vehicles</a:t>
            </a:r>
          </a:p>
          <a:p>
            <a:pPr marL="0" indent="0" eaLnBrk="1" hangingPunct="1">
              <a:buNone/>
              <a:defRPr/>
            </a:pPr>
            <a:endParaRPr lang="en-US" altLang="en-US" dirty="0">
              <a:ea typeface="ＭＳ Ｐゴシック" pitchFamily="-109" charset="-128"/>
            </a:endParaRPr>
          </a:p>
        </p:txBody>
      </p:sp>
      <p:sp>
        <p:nvSpPr>
          <p:cNvPr id="2" name="Footer Placeholder 1"/>
          <p:cNvSpPr>
            <a:spLocks noGrp="1"/>
          </p:cNvSpPr>
          <p:nvPr>
            <p:ph type="ftr" sz="quarter" idx="11"/>
          </p:nvPr>
        </p:nvSpPr>
        <p:spPr/>
        <p:txBody>
          <a:bodyPr/>
          <a:lstStyle/>
          <a:p>
            <a:pPr>
              <a:defRPr/>
            </a:pPr>
            <a:r>
              <a:rPr lang="en-US"/>
              <a:t>© 2017 Taylor &amp; Francis</a:t>
            </a:r>
            <a:endParaRPr lang="en-US" dirty="0"/>
          </a:p>
        </p:txBody>
      </p:sp>
    </p:spTree>
    <p:extLst>
      <p:ext uri="{BB962C8B-B14F-4D97-AF65-F5344CB8AC3E}">
        <p14:creationId xmlns:p14="http://schemas.microsoft.com/office/powerpoint/2010/main" val="2006472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570016" y="685800"/>
            <a:ext cx="7888184" cy="1143000"/>
          </a:xfrm>
        </p:spPr>
        <p:txBody>
          <a:bodyPr/>
          <a:lstStyle/>
          <a:p>
            <a:pPr eaLnBrk="1" hangingPunct="1"/>
            <a:r>
              <a:rPr lang="en-US" altLang="en-US" dirty="0">
                <a:ea typeface="ＭＳ Ｐゴシック" charset="-128"/>
              </a:rPr>
              <a:t>Truck Wrap</a:t>
            </a:r>
          </a:p>
        </p:txBody>
      </p:sp>
      <p:sp>
        <p:nvSpPr>
          <p:cNvPr id="349187" name="Rectangle 3"/>
          <p:cNvSpPr>
            <a:spLocks noGrp="1" noChangeArrowheads="1"/>
          </p:cNvSpPr>
          <p:nvPr>
            <p:ph type="body" idx="1"/>
          </p:nvPr>
        </p:nvSpPr>
        <p:spPr>
          <a:xfrm>
            <a:off x="902042" y="2241467"/>
            <a:ext cx="7973773" cy="3733800"/>
          </a:xfrm>
        </p:spPr>
        <p:txBody>
          <a:bodyPr/>
          <a:lstStyle/>
          <a:p>
            <a:pPr eaLnBrk="1" hangingPunct="1">
              <a:lnSpc>
                <a:spcPct val="90000"/>
              </a:lnSpc>
              <a:buFont typeface="Wingdings" panose="05000000000000000000" pitchFamily="2" charset="2"/>
              <a:buChar char="ü"/>
              <a:defRPr/>
            </a:pPr>
            <a:r>
              <a:rPr lang="en-US" altLang="en-US" sz="2400" dirty="0">
                <a:ea typeface="ＭＳ Ｐゴシック" pitchFamily="-109" charset="-128"/>
                <a:cs typeface="Times New Roman" pitchFamily="-109" charset="0"/>
              </a:rPr>
              <a:t> When camera wraps, need to keep same urgency</a:t>
            </a:r>
          </a:p>
          <a:p>
            <a:pPr eaLnBrk="1" hangingPunct="1">
              <a:lnSpc>
                <a:spcPct val="90000"/>
              </a:lnSpc>
              <a:buFont typeface="Wingdings" panose="05000000000000000000" pitchFamily="2" charset="2"/>
              <a:buChar char="ü"/>
              <a:defRPr/>
            </a:pPr>
            <a:r>
              <a:rPr lang="en-US" altLang="en-US" sz="2400" dirty="0">
                <a:ea typeface="ＭＳ Ｐゴシック" pitchFamily="-109" charset="-128"/>
                <a:cs typeface="Times New Roman" pitchFamily="-109" charset="0"/>
              </a:rPr>
              <a:t>	Loading shouldn’t take more than 45 minutes</a:t>
            </a:r>
          </a:p>
          <a:p>
            <a:pPr eaLnBrk="1" hangingPunct="1">
              <a:lnSpc>
                <a:spcPct val="90000"/>
              </a:lnSpc>
              <a:buFont typeface="Wingdings" panose="05000000000000000000" pitchFamily="2" charset="2"/>
              <a:buChar char="ü"/>
              <a:defRPr/>
            </a:pPr>
            <a:r>
              <a:rPr lang="en-US" altLang="en-US" sz="2400" dirty="0">
                <a:ea typeface="ＭＳ Ｐゴシック" pitchFamily="-109" charset="-128"/>
                <a:cs typeface="Times New Roman" pitchFamily="-109" charset="0"/>
              </a:rPr>
              <a:t>	Assign people jobs</a:t>
            </a:r>
          </a:p>
          <a:p>
            <a:pPr eaLnBrk="1" hangingPunct="1">
              <a:lnSpc>
                <a:spcPct val="90000"/>
              </a:lnSpc>
              <a:buFont typeface="Wingdings" panose="05000000000000000000" pitchFamily="2" charset="2"/>
              <a:buChar char="ü"/>
              <a:defRPr/>
            </a:pPr>
            <a:r>
              <a:rPr lang="en-US" altLang="en-US" sz="2400" dirty="0">
                <a:ea typeface="ＭＳ Ｐゴシック" pitchFamily="-109" charset="-128"/>
                <a:cs typeface="Times New Roman" pitchFamily="-109" charset="0"/>
              </a:rPr>
              <a:t>	Wrapping cable</a:t>
            </a:r>
          </a:p>
          <a:p>
            <a:pPr eaLnBrk="1" hangingPunct="1">
              <a:lnSpc>
                <a:spcPct val="90000"/>
              </a:lnSpc>
              <a:buFont typeface="Wingdings" panose="05000000000000000000" pitchFamily="2" charset="2"/>
              <a:buChar char="ü"/>
              <a:defRPr/>
            </a:pPr>
            <a:r>
              <a:rPr lang="en-US" altLang="en-US" sz="2400" dirty="0">
                <a:ea typeface="ＭＳ Ｐゴシック" pitchFamily="-109" charset="-128"/>
                <a:cs typeface="Times New Roman" pitchFamily="-109" charset="0"/>
              </a:rPr>
              <a:t>	Take lights down and bring to truck</a:t>
            </a:r>
          </a:p>
          <a:p>
            <a:pPr eaLnBrk="1" hangingPunct="1">
              <a:lnSpc>
                <a:spcPct val="90000"/>
              </a:lnSpc>
              <a:buFont typeface="Wingdings" panose="05000000000000000000" pitchFamily="2" charset="2"/>
              <a:buChar char="ü"/>
              <a:defRPr/>
            </a:pPr>
            <a:r>
              <a:rPr lang="en-US" altLang="en-US" sz="2400" dirty="0">
                <a:ea typeface="ＭＳ Ｐゴシック" pitchFamily="-109" charset="-128"/>
                <a:cs typeface="Times New Roman" pitchFamily="-109" charset="0"/>
              </a:rPr>
              <a:t>	Hot lights all in same area</a:t>
            </a:r>
          </a:p>
          <a:p>
            <a:pPr eaLnBrk="1" hangingPunct="1">
              <a:lnSpc>
                <a:spcPct val="90000"/>
              </a:lnSpc>
              <a:buFont typeface="Wingdings" panose="05000000000000000000" pitchFamily="2" charset="2"/>
              <a:buChar char="ü"/>
              <a:defRPr/>
            </a:pPr>
            <a:r>
              <a:rPr lang="en-US" altLang="en-US" sz="2400" dirty="0">
                <a:ea typeface="ＭＳ Ｐゴシック" pitchFamily="-109" charset="-128"/>
                <a:cs typeface="Times New Roman" pitchFamily="-109" charset="0"/>
              </a:rPr>
              <a:t>	Stands all in same area</a:t>
            </a:r>
          </a:p>
          <a:p>
            <a:pPr eaLnBrk="1" hangingPunct="1">
              <a:lnSpc>
                <a:spcPct val="90000"/>
              </a:lnSpc>
              <a:buFont typeface="Wingdings" panose="05000000000000000000" pitchFamily="2" charset="2"/>
              <a:buChar char="ü"/>
              <a:defRPr/>
            </a:pPr>
            <a:r>
              <a:rPr lang="en-US" altLang="en-US" sz="2400" dirty="0">
                <a:ea typeface="ＭＳ Ｐゴシック" pitchFamily="-109" charset="-128"/>
                <a:cs typeface="Times New Roman" pitchFamily="-109" charset="0"/>
              </a:rPr>
              <a:t>	Cables, sandbags in same area</a:t>
            </a:r>
          </a:p>
          <a:p>
            <a:pPr eaLnBrk="1" hangingPunct="1">
              <a:lnSpc>
                <a:spcPct val="90000"/>
              </a:lnSpc>
              <a:buFont typeface="Wingdings" panose="05000000000000000000" pitchFamily="2" charset="2"/>
              <a:buChar char="ü"/>
              <a:defRPr/>
            </a:pPr>
            <a:r>
              <a:rPr lang="en-US" altLang="en-US" sz="2400" dirty="0">
                <a:ea typeface="ＭＳ Ｐゴシック" pitchFamily="-109" charset="-128"/>
                <a:cs typeface="Times New Roman" pitchFamily="-109" charset="0"/>
              </a:rPr>
              <a:t>	Someone on ground guiding where all items are put</a:t>
            </a:r>
            <a:endParaRPr lang="en-US" altLang="en-US" sz="2400" dirty="0">
              <a:ea typeface="ＭＳ Ｐゴシック" pitchFamily="-109" charset="-128"/>
            </a:endParaRPr>
          </a:p>
        </p:txBody>
      </p:sp>
      <p:sp>
        <p:nvSpPr>
          <p:cNvPr id="2" name="Footer Placeholder 1"/>
          <p:cNvSpPr>
            <a:spLocks noGrp="1"/>
          </p:cNvSpPr>
          <p:nvPr>
            <p:ph type="ftr" sz="quarter" idx="11"/>
          </p:nvPr>
        </p:nvSpPr>
        <p:spPr/>
        <p:txBody>
          <a:bodyPr/>
          <a:lstStyle/>
          <a:p>
            <a:pPr>
              <a:defRPr/>
            </a:pPr>
            <a:r>
              <a:rPr lang="en-US"/>
              <a:t>© 2017 Taylor &amp; Francis</a:t>
            </a:r>
            <a:endParaRPr lang="en-US" dirty="0"/>
          </a:p>
        </p:txBody>
      </p:sp>
    </p:spTree>
    <p:extLst>
      <p:ext uri="{BB962C8B-B14F-4D97-AF65-F5344CB8AC3E}">
        <p14:creationId xmlns:p14="http://schemas.microsoft.com/office/powerpoint/2010/main" val="736451807"/>
      </p:ext>
    </p:extLst>
  </p:cSld>
  <p:clrMapOvr>
    <a:masterClrMapping/>
  </p:clrMapOvr>
</p:sld>
</file>

<file path=ppt/theme/theme1.xml><?xml version="1.0" encoding="utf-8"?>
<a:theme xmlns:a="http://schemas.openxmlformats.org/drawingml/2006/main" name="Film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Website PPT template" id="{A41BAE61-4B2F-DB41-8471-4108C114F482}" vid="{109FBD26-4B5E-6144-850E-3B8ECF906A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Website PPT template</Template>
  <TotalTime>60</TotalTime>
  <Words>591</Words>
  <Application>Microsoft Office PowerPoint</Application>
  <PresentationFormat>On-screen Show (4:3)</PresentationFormat>
  <Paragraphs>101</Paragraphs>
  <Slides>12</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ＭＳ Ｐゴシック</vt:lpstr>
      <vt:lpstr>Arial</vt:lpstr>
      <vt:lpstr>Calibri</vt:lpstr>
      <vt:lpstr>Symbol</vt:lpstr>
      <vt:lpstr>Times New Roman</vt:lpstr>
      <vt:lpstr>Wingdings</vt:lpstr>
      <vt:lpstr>Film Template</vt:lpstr>
      <vt:lpstr>The Transportation Department</vt:lpstr>
      <vt:lpstr>Transportation Coordinator Pre-Production </vt:lpstr>
      <vt:lpstr>Transpo Pre-Production</vt:lpstr>
      <vt:lpstr>Transpo - Production</vt:lpstr>
      <vt:lpstr>Trans. Coord. - Wrap</vt:lpstr>
      <vt:lpstr>Transportation Captain</vt:lpstr>
      <vt:lpstr>Other Personnel </vt:lpstr>
      <vt:lpstr>Other Transpo Issues</vt:lpstr>
      <vt:lpstr>Truck Wrap</vt:lpstr>
      <vt:lpstr>Truck Wrap - Continued</vt:lpstr>
      <vt:lpstr>Transportation Department</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Laura Booth</cp:lastModifiedBy>
  <cp:revision>9</cp:revision>
  <dcterms:created xsi:type="dcterms:W3CDTF">2016-10-14T11:31:09Z</dcterms:created>
  <dcterms:modified xsi:type="dcterms:W3CDTF">2017-03-27T20:37:43Z</dcterms:modified>
</cp:coreProperties>
</file>