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317" r:id="rId2"/>
    <p:sldId id="318" r:id="rId3"/>
    <p:sldId id="319" r:id="rId4"/>
    <p:sldId id="320" r:id="rId5"/>
    <p:sldId id="321" r:id="rId6"/>
    <p:sldId id="322" r:id="rId7"/>
    <p:sldId id="323" r:id="rId8"/>
    <p:sldId id="324" r:id="rId9"/>
    <p:sldId id="325" r:id="rId10"/>
    <p:sldId id="326" r:id="rId11"/>
    <p:sldId id="327" r:id="rId12"/>
    <p:sldId id="286" r:id="rId1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00"/>
    <a:srgbClr val="00FA00"/>
    <a:srgbClr val="F095EB"/>
    <a:srgbClr val="00FDFF"/>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25"/>
    <p:restoredTop sz="94643"/>
  </p:normalViewPr>
  <p:slideViewPr>
    <p:cSldViewPr snapToGrid="0" snapToObjects="1">
      <p:cViewPr varScale="1">
        <p:scale>
          <a:sx n="68" d="100"/>
          <a:sy n="68" d="100"/>
        </p:scale>
        <p:origin x="1098" y="7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014DA1-44BD-3044-A0B6-2890551F0689}"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7AEBB72D-8901-4C4D-89A8-DB1FF6E12FBC}">
      <dgm:prSet phldrT="[Text]"/>
      <dgm:spPr/>
      <dgm:t>
        <a:bodyPr/>
        <a:lstStyle/>
        <a:p>
          <a:r>
            <a:rPr lang="en-US" dirty="0"/>
            <a:t>Transportation Coordinator</a:t>
          </a:r>
        </a:p>
      </dgm:t>
    </dgm:pt>
    <dgm:pt modelId="{4608F2A5-E735-9C48-B927-6EA9B229C550}" type="parTrans" cxnId="{D5F74325-EE8A-1D4B-A13A-A8F343DE98F7}">
      <dgm:prSet/>
      <dgm:spPr/>
      <dgm:t>
        <a:bodyPr/>
        <a:lstStyle/>
        <a:p>
          <a:endParaRPr lang="en-US"/>
        </a:p>
      </dgm:t>
    </dgm:pt>
    <dgm:pt modelId="{FDFF67D5-F210-5A43-960D-E5C590B2603A}" type="sibTrans" cxnId="{D5F74325-EE8A-1D4B-A13A-A8F343DE98F7}">
      <dgm:prSet/>
      <dgm:spPr/>
      <dgm:t>
        <a:bodyPr/>
        <a:lstStyle/>
        <a:p>
          <a:endParaRPr lang="en-US"/>
        </a:p>
      </dgm:t>
    </dgm:pt>
    <dgm:pt modelId="{D5B15AFC-1C55-B044-8417-382E0E8C9240}">
      <dgm:prSet phldrT="[Text]"/>
      <dgm:spPr/>
      <dgm:t>
        <a:bodyPr/>
        <a:lstStyle/>
        <a:p>
          <a:r>
            <a:rPr lang="en-US" dirty="0"/>
            <a:t>Transportation Captain</a:t>
          </a:r>
        </a:p>
      </dgm:t>
    </dgm:pt>
    <dgm:pt modelId="{5A492B22-A25C-1E45-8DE1-F9EC547EEE6D}" type="parTrans" cxnId="{5AF11410-4634-3B43-9C5F-57DE0FB780FD}">
      <dgm:prSet/>
      <dgm:spPr/>
      <dgm:t>
        <a:bodyPr/>
        <a:lstStyle/>
        <a:p>
          <a:endParaRPr lang="en-US"/>
        </a:p>
      </dgm:t>
    </dgm:pt>
    <dgm:pt modelId="{0F0BA6B6-F5D8-9145-AAF8-9A9E4D4D74E4}" type="sibTrans" cxnId="{5AF11410-4634-3B43-9C5F-57DE0FB780FD}">
      <dgm:prSet/>
      <dgm:spPr/>
      <dgm:t>
        <a:bodyPr/>
        <a:lstStyle/>
        <a:p>
          <a:endParaRPr lang="en-US"/>
        </a:p>
      </dgm:t>
    </dgm:pt>
    <dgm:pt modelId="{61812B06-344D-DE45-A392-411B12FA35FA}">
      <dgm:prSet phldrT="[Text]"/>
      <dgm:spPr/>
      <dgm:t>
        <a:bodyPr/>
        <a:lstStyle/>
        <a:p>
          <a:r>
            <a:rPr lang="en-US" dirty="0"/>
            <a:t>Drivers</a:t>
          </a:r>
        </a:p>
      </dgm:t>
    </dgm:pt>
    <dgm:pt modelId="{8AE23697-98B7-0141-96FA-D1518285F557}" type="parTrans" cxnId="{EC6C8705-662B-5840-AB98-FD353B240567}">
      <dgm:prSet/>
      <dgm:spPr/>
      <dgm:t>
        <a:bodyPr/>
        <a:lstStyle/>
        <a:p>
          <a:endParaRPr lang="en-US"/>
        </a:p>
      </dgm:t>
    </dgm:pt>
    <dgm:pt modelId="{6C565728-645B-3A49-9359-B9E3C8B8248D}" type="sibTrans" cxnId="{EC6C8705-662B-5840-AB98-FD353B240567}">
      <dgm:prSet/>
      <dgm:spPr/>
      <dgm:t>
        <a:bodyPr/>
        <a:lstStyle/>
        <a:p>
          <a:endParaRPr lang="en-US"/>
        </a:p>
      </dgm:t>
    </dgm:pt>
    <dgm:pt modelId="{DF148D1E-DE27-064B-94F3-22ABB351D464}">
      <dgm:prSet phldrT="[Text]"/>
      <dgm:spPr/>
      <dgm:t>
        <a:bodyPr/>
        <a:lstStyle/>
        <a:p>
          <a:r>
            <a:rPr lang="en-US" dirty="0"/>
            <a:t>Maintenance</a:t>
          </a:r>
        </a:p>
      </dgm:t>
    </dgm:pt>
    <dgm:pt modelId="{390C21D2-AD34-FC4A-8D39-F6458692E0C5}" type="parTrans" cxnId="{204D6A97-C8AE-7741-B354-2F5AFF261796}">
      <dgm:prSet/>
      <dgm:spPr/>
      <dgm:t>
        <a:bodyPr/>
        <a:lstStyle/>
        <a:p>
          <a:endParaRPr lang="en-US"/>
        </a:p>
      </dgm:t>
    </dgm:pt>
    <dgm:pt modelId="{B4AA3867-A0D8-7947-820A-FEB1D93280E6}" type="sibTrans" cxnId="{204D6A97-C8AE-7741-B354-2F5AFF261796}">
      <dgm:prSet/>
      <dgm:spPr/>
      <dgm:t>
        <a:bodyPr/>
        <a:lstStyle/>
        <a:p>
          <a:endParaRPr lang="en-US"/>
        </a:p>
      </dgm:t>
    </dgm:pt>
    <dgm:pt modelId="{E3928E19-1BB2-7B4C-8C83-F1548D23463C}">
      <dgm:prSet phldrT="[Text]"/>
      <dgm:spPr/>
      <dgm:t>
        <a:bodyPr/>
        <a:lstStyle/>
        <a:p>
          <a:r>
            <a:rPr lang="en-US" dirty="0"/>
            <a:t>Teamsters</a:t>
          </a:r>
        </a:p>
      </dgm:t>
    </dgm:pt>
    <dgm:pt modelId="{B2E0F2B2-B230-9944-BC38-698F984433F5}" type="parTrans" cxnId="{388BABA2-6BE0-3E4B-9314-57EE3CB39281}">
      <dgm:prSet/>
      <dgm:spPr/>
      <dgm:t>
        <a:bodyPr/>
        <a:lstStyle/>
        <a:p>
          <a:endParaRPr lang="en-US"/>
        </a:p>
      </dgm:t>
    </dgm:pt>
    <dgm:pt modelId="{A756B6B8-1C34-4A4A-81B5-8D9FC2B7224A}" type="sibTrans" cxnId="{388BABA2-6BE0-3E4B-9314-57EE3CB39281}">
      <dgm:prSet/>
      <dgm:spPr/>
      <dgm:t>
        <a:bodyPr/>
        <a:lstStyle/>
        <a:p>
          <a:endParaRPr lang="en-US"/>
        </a:p>
      </dgm:t>
    </dgm:pt>
    <dgm:pt modelId="{BD39C313-F58D-B24E-BC04-07B87EBDCAD8}" type="pres">
      <dgm:prSet presAssocID="{7D014DA1-44BD-3044-A0B6-2890551F0689}" presName="hierChild1" presStyleCnt="0">
        <dgm:presLayoutVars>
          <dgm:orgChart val="1"/>
          <dgm:chPref val="1"/>
          <dgm:dir/>
          <dgm:animOne val="branch"/>
          <dgm:animLvl val="lvl"/>
          <dgm:resizeHandles/>
        </dgm:presLayoutVars>
      </dgm:prSet>
      <dgm:spPr/>
    </dgm:pt>
    <dgm:pt modelId="{6E2F274C-B3B9-3443-B3AD-18E093D49DC0}" type="pres">
      <dgm:prSet presAssocID="{7AEBB72D-8901-4C4D-89A8-DB1FF6E12FBC}" presName="hierRoot1" presStyleCnt="0">
        <dgm:presLayoutVars>
          <dgm:hierBranch/>
        </dgm:presLayoutVars>
      </dgm:prSet>
      <dgm:spPr/>
    </dgm:pt>
    <dgm:pt modelId="{9F537C57-6527-5A42-B6D8-480F23BE46EB}" type="pres">
      <dgm:prSet presAssocID="{7AEBB72D-8901-4C4D-89A8-DB1FF6E12FBC}" presName="rootComposite1" presStyleCnt="0"/>
      <dgm:spPr/>
    </dgm:pt>
    <dgm:pt modelId="{116A555F-5D01-EA4F-B8B1-1F44291063AE}" type="pres">
      <dgm:prSet presAssocID="{7AEBB72D-8901-4C4D-89A8-DB1FF6E12FBC}" presName="rootText1" presStyleLbl="node0" presStyleIdx="0" presStyleCnt="1">
        <dgm:presLayoutVars>
          <dgm:chPref val="3"/>
        </dgm:presLayoutVars>
      </dgm:prSet>
      <dgm:spPr/>
    </dgm:pt>
    <dgm:pt modelId="{16B1B1BD-A9BF-9741-B48F-9131C1E81EAA}" type="pres">
      <dgm:prSet presAssocID="{7AEBB72D-8901-4C4D-89A8-DB1FF6E12FBC}" presName="rootConnector1" presStyleLbl="node1" presStyleIdx="0" presStyleCnt="0"/>
      <dgm:spPr/>
    </dgm:pt>
    <dgm:pt modelId="{96497393-FB0D-334C-87E4-8CC6AB8E63F4}" type="pres">
      <dgm:prSet presAssocID="{7AEBB72D-8901-4C4D-89A8-DB1FF6E12FBC}" presName="hierChild2" presStyleCnt="0"/>
      <dgm:spPr/>
    </dgm:pt>
    <dgm:pt modelId="{84382719-CC58-184E-A689-0A4E1D59A6A3}" type="pres">
      <dgm:prSet presAssocID="{5A492B22-A25C-1E45-8DE1-F9EC547EEE6D}" presName="Name35" presStyleLbl="parChTrans1D2" presStyleIdx="0" presStyleCnt="1"/>
      <dgm:spPr/>
    </dgm:pt>
    <dgm:pt modelId="{235F4ACE-5CCF-824B-A44F-0E59582CB725}" type="pres">
      <dgm:prSet presAssocID="{D5B15AFC-1C55-B044-8417-382E0E8C9240}" presName="hierRoot2" presStyleCnt="0">
        <dgm:presLayoutVars>
          <dgm:hierBranch/>
        </dgm:presLayoutVars>
      </dgm:prSet>
      <dgm:spPr/>
    </dgm:pt>
    <dgm:pt modelId="{42505BAC-1DEC-9942-9F02-31EB15759137}" type="pres">
      <dgm:prSet presAssocID="{D5B15AFC-1C55-B044-8417-382E0E8C9240}" presName="rootComposite" presStyleCnt="0"/>
      <dgm:spPr/>
    </dgm:pt>
    <dgm:pt modelId="{BBE3A559-9C3B-394D-BF55-9E95F7662BCF}" type="pres">
      <dgm:prSet presAssocID="{D5B15AFC-1C55-B044-8417-382E0E8C9240}" presName="rootText" presStyleLbl="node2" presStyleIdx="0" presStyleCnt="1">
        <dgm:presLayoutVars>
          <dgm:chPref val="3"/>
        </dgm:presLayoutVars>
      </dgm:prSet>
      <dgm:spPr/>
    </dgm:pt>
    <dgm:pt modelId="{FA4D8EF7-38AB-E44D-BF62-A0F0A3C11619}" type="pres">
      <dgm:prSet presAssocID="{D5B15AFC-1C55-B044-8417-382E0E8C9240}" presName="rootConnector" presStyleLbl="node2" presStyleIdx="0" presStyleCnt="1"/>
      <dgm:spPr/>
    </dgm:pt>
    <dgm:pt modelId="{4368A0A2-5DAC-C940-AA9C-D915F9C1A722}" type="pres">
      <dgm:prSet presAssocID="{D5B15AFC-1C55-B044-8417-382E0E8C9240}" presName="hierChild4" presStyleCnt="0"/>
      <dgm:spPr/>
    </dgm:pt>
    <dgm:pt modelId="{3DCA1C84-3835-9B42-AD24-98F93C15CE7D}" type="pres">
      <dgm:prSet presAssocID="{8AE23697-98B7-0141-96FA-D1518285F557}" presName="Name35" presStyleLbl="parChTrans1D3" presStyleIdx="0" presStyleCnt="3"/>
      <dgm:spPr/>
    </dgm:pt>
    <dgm:pt modelId="{1A90DD8C-FAF3-804F-AFDB-59927C1012D5}" type="pres">
      <dgm:prSet presAssocID="{61812B06-344D-DE45-A392-411B12FA35FA}" presName="hierRoot2" presStyleCnt="0">
        <dgm:presLayoutVars>
          <dgm:hierBranch/>
        </dgm:presLayoutVars>
      </dgm:prSet>
      <dgm:spPr/>
    </dgm:pt>
    <dgm:pt modelId="{D2101238-13D0-0541-B79E-03C45205FC87}" type="pres">
      <dgm:prSet presAssocID="{61812B06-344D-DE45-A392-411B12FA35FA}" presName="rootComposite" presStyleCnt="0"/>
      <dgm:spPr/>
    </dgm:pt>
    <dgm:pt modelId="{98557482-EF72-6442-9937-7A8A2836B2C8}" type="pres">
      <dgm:prSet presAssocID="{61812B06-344D-DE45-A392-411B12FA35FA}" presName="rootText" presStyleLbl="node3" presStyleIdx="0" presStyleCnt="3">
        <dgm:presLayoutVars>
          <dgm:chPref val="3"/>
        </dgm:presLayoutVars>
      </dgm:prSet>
      <dgm:spPr/>
    </dgm:pt>
    <dgm:pt modelId="{7A505FAB-E502-A740-BE39-A8D3987DBED3}" type="pres">
      <dgm:prSet presAssocID="{61812B06-344D-DE45-A392-411B12FA35FA}" presName="rootConnector" presStyleLbl="node3" presStyleIdx="0" presStyleCnt="3"/>
      <dgm:spPr/>
    </dgm:pt>
    <dgm:pt modelId="{54037326-7F67-8341-85E0-CF2E16FBC8B4}" type="pres">
      <dgm:prSet presAssocID="{61812B06-344D-DE45-A392-411B12FA35FA}" presName="hierChild4" presStyleCnt="0"/>
      <dgm:spPr/>
    </dgm:pt>
    <dgm:pt modelId="{102C6F45-10C7-C243-8669-E67ED7FE3E84}" type="pres">
      <dgm:prSet presAssocID="{61812B06-344D-DE45-A392-411B12FA35FA}" presName="hierChild5" presStyleCnt="0"/>
      <dgm:spPr/>
    </dgm:pt>
    <dgm:pt modelId="{F1DE27B7-49CC-614F-A459-7A220BCDFAEE}" type="pres">
      <dgm:prSet presAssocID="{390C21D2-AD34-FC4A-8D39-F6458692E0C5}" presName="Name35" presStyleLbl="parChTrans1D3" presStyleIdx="1" presStyleCnt="3"/>
      <dgm:spPr/>
    </dgm:pt>
    <dgm:pt modelId="{43FF48FC-9816-9444-AB7F-D5D5362ED71A}" type="pres">
      <dgm:prSet presAssocID="{DF148D1E-DE27-064B-94F3-22ABB351D464}" presName="hierRoot2" presStyleCnt="0">
        <dgm:presLayoutVars>
          <dgm:hierBranch/>
        </dgm:presLayoutVars>
      </dgm:prSet>
      <dgm:spPr/>
    </dgm:pt>
    <dgm:pt modelId="{F8EF9E03-0941-7C45-9940-9F687B602306}" type="pres">
      <dgm:prSet presAssocID="{DF148D1E-DE27-064B-94F3-22ABB351D464}" presName="rootComposite" presStyleCnt="0"/>
      <dgm:spPr/>
    </dgm:pt>
    <dgm:pt modelId="{10272665-8A4D-AD49-A32E-0DDAA8C2F1C2}" type="pres">
      <dgm:prSet presAssocID="{DF148D1E-DE27-064B-94F3-22ABB351D464}" presName="rootText" presStyleLbl="node3" presStyleIdx="1" presStyleCnt="3">
        <dgm:presLayoutVars>
          <dgm:chPref val="3"/>
        </dgm:presLayoutVars>
      </dgm:prSet>
      <dgm:spPr/>
    </dgm:pt>
    <dgm:pt modelId="{E091A091-32E1-214D-A14C-97A8A080E72A}" type="pres">
      <dgm:prSet presAssocID="{DF148D1E-DE27-064B-94F3-22ABB351D464}" presName="rootConnector" presStyleLbl="node3" presStyleIdx="1" presStyleCnt="3"/>
      <dgm:spPr/>
    </dgm:pt>
    <dgm:pt modelId="{B7E26457-4F27-014B-954E-8E822ED94D39}" type="pres">
      <dgm:prSet presAssocID="{DF148D1E-DE27-064B-94F3-22ABB351D464}" presName="hierChild4" presStyleCnt="0"/>
      <dgm:spPr/>
    </dgm:pt>
    <dgm:pt modelId="{FA657C6C-B72B-DB41-BE97-FB92BFB8BE03}" type="pres">
      <dgm:prSet presAssocID="{DF148D1E-DE27-064B-94F3-22ABB351D464}" presName="hierChild5" presStyleCnt="0"/>
      <dgm:spPr/>
    </dgm:pt>
    <dgm:pt modelId="{DB207567-3C23-704D-B015-C0347F5383E9}" type="pres">
      <dgm:prSet presAssocID="{B2E0F2B2-B230-9944-BC38-698F984433F5}" presName="Name35" presStyleLbl="parChTrans1D3" presStyleIdx="2" presStyleCnt="3"/>
      <dgm:spPr/>
    </dgm:pt>
    <dgm:pt modelId="{E9654069-4375-9146-BAD5-8A8DA6912D79}" type="pres">
      <dgm:prSet presAssocID="{E3928E19-1BB2-7B4C-8C83-F1548D23463C}" presName="hierRoot2" presStyleCnt="0">
        <dgm:presLayoutVars>
          <dgm:hierBranch/>
        </dgm:presLayoutVars>
      </dgm:prSet>
      <dgm:spPr/>
    </dgm:pt>
    <dgm:pt modelId="{A46E11CE-5B29-3346-BC4B-534626C67D04}" type="pres">
      <dgm:prSet presAssocID="{E3928E19-1BB2-7B4C-8C83-F1548D23463C}" presName="rootComposite" presStyleCnt="0"/>
      <dgm:spPr/>
    </dgm:pt>
    <dgm:pt modelId="{06418E85-68DF-1F4C-970E-3E5C6148AFB8}" type="pres">
      <dgm:prSet presAssocID="{E3928E19-1BB2-7B4C-8C83-F1548D23463C}" presName="rootText" presStyleLbl="node3" presStyleIdx="2" presStyleCnt="3">
        <dgm:presLayoutVars>
          <dgm:chPref val="3"/>
        </dgm:presLayoutVars>
      </dgm:prSet>
      <dgm:spPr/>
    </dgm:pt>
    <dgm:pt modelId="{49DB1541-BEA4-0548-816A-C1BA32044196}" type="pres">
      <dgm:prSet presAssocID="{E3928E19-1BB2-7B4C-8C83-F1548D23463C}" presName="rootConnector" presStyleLbl="node3" presStyleIdx="2" presStyleCnt="3"/>
      <dgm:spPr/>
    </dgm:pt>
    <dgm:pt modelId="{72B9D132-A217-E348-BDA2-5F332614AB01}" type="pres">
      <dgm:prSet presAssocID="{E3928E19-1BB2-7B4C-8C83-F1548D23463C}" presName="hierChild4" presStyleCnt="0"/>
      <dgm:spPr/>
    </dgm:pt>
    <dgm:pt modelId="{C77687B0-EA7B-2641-B8D0-BEC01137BF55}" type="pres">
      <dgm:prSet presAssocID="{E3928E19-1BB2-7B4C-8C83-F1548D23463C}" presName="hierChild5" presStyleCnt="0"/>
      <dgm:spPr/>
    </dgm:pt>
    <dgm:pt modelId="{FEDA30CA-0DCA-D94D-A0F9-8C6E4461838F}" type="pres">
      <dgm:prSet presAssocID="{D5B15AFC-1C55-B044-8417-382E0E8C9240}" presName="hierChild5" presStyleCnt="0"/>
      <dgm:spPr/>
    </dgm:pt>
    <dgm:pt modelId="{3E4E00CC-E5BF-374A-9ECE-14228C145DBC}" type="pres">
      <dgm:prSet presAssocID="{7AEBB72D-8901-4C4D-89A8-DB1FF6E12FBC}" presName="hierChild3" presStyleCnt="0"/>
      <dgm:spPr/>
    </dgm:pt>
  </dgm:ptLst>
  <dgm:cxnLst>
    <dgm:cxn modelId="{EC6C8705-662B-5840-AB98-FD353B240567}" srcId="{D5B15AFC-1C55-B044-8417-382E0E8C9240}" destId="{61812B06-344D-DE45-A392-411B12FA35FA}" srcOrd="0" destOrd="0" parTransId="{8AE23697-98B7-0141-96FA-D1518285F557}" sibTransId="{6C565728-645B-3A49-9359-B9E3C8B8248D}"/>
    <dgm:cxn modelId="{82A5B606-03E6-B449-BCC8-C1CC76C8BA24}" type="presOf" srcId="{8AE23697-98B7-0141-96FA-D1518285F557}" destId="{3DCA1C84-3835-9B42-AD24-98F93C15CE7D}" srcOrd="0" destOrd="0" presId="urn:microsoft.com/office/officeart/2005/8/layout/orgChart1"/>
    <dgm:cxn modelId="{5AF11410-4634-3B43-9C5F-57DE0FB780FD}" srcId="{7AEBB72D-8901-4C4D-89A8-DB1FF6E12FBC}" destId="{D5B15AFC-1C55-B044-8417-382E0E8C9240}" srcOrd="0" destOrd="0" parTransId="{5A492B22-A25C-1E45-8DE1-F9EC547EEE6D}" sibTransId="{0F0BA6B6-F5D8-9145-AAF8-9A9E4D4D74E4}"/>
    <dgm:cxn modelId="{58652419-9CA6-B342-BD39-032020146AB2}" type="presOf" srcId="{5A492B22-A25C-1E45-8DE1-F9EC547EEE6D}" destId="{84382719-CC58-184E-A689-0A4E1D59A6A3}" srcOrd="0" destOrd="0" presId="urn:microsoft.com/office/officeart/2005/8/layout/orgChart1"/>
    <dgm:cxn modelId="{D5F74325-EE8A-1D4B-A13A-A8F343DE98F7}" srcId="{7D014DA1-44BD-3044-A0B6-2890551F0689}" destId="{7AEBB72D-8901-4C4D-89A8-DB1FF6E12FBC}" srcOrd="0" destOrd="0" parTransId="{4608F2A5-E735-9C48-B927-6EA9B229C550}" sibTransId="{FDFF67D5-F210-5A43-960D-E5C590B2603A}"/>
    <dgm:cxn modelId="{DD844F71-A0FE-7548-AED7-B58B2F7D3C85}" type="presOf" srcId="{D5B15AFC-1C55-B044-8417-382E0E8C9240}" destId="{BBE3A559-9C3B-394D-BF55-9E95F7662BCF}" srcOrd="0" destOrd="0" presId="urn:microsoft.com/office/officeart/2005/8/layout/orgChart1"/>
    <dgm:cxn modelId="{E214D382-D7DD-9E40-BE88-B102C007B82C}" type="presOf" srcId="{61812B06-344D-DE45-A392-411B12FA35FA}" destId="{98557482-EF72-6442-9937-7A8A2836B2C8}" srcOrd="0" destOrd="0" presId="urn:microsoft.com/office/officeart/2005/8/layout/orgChart1"/>
    <dgm:cxn modelId="{E2F50E86-EA76-3D4E-A2AC-FD52BE40FCA6}" type="presOf" srcId="{E3928E19-1BB2-7B4C-8C83-F1548D23463C}" destId="{49DB1541-BEA4-0548-816A-C1BA32044196}" srcOrd="1" destOrd="0" presId="urn:microsoft.com/office/officeart/2005/8/layout/orgChart1"/>
    <dgm:cxn modelId="{3FA43894-3DF7-2F41-AF45-B21F30B565AB}" type="presOf" srcId="{D5B15AFC-1C55-B044-8417-382E0E8C9240}" destId="{FA4D8EF7-38AB-E44D-BF62-A0F0A3C11619}" srcOrd="1" destOrd="0" presId="urn:microsoft.com/office/officeart/2005/8/layout/orgChart1"/>
    <dgm:cxn modelId="{8ACCB096-8E92-1B4A-9EA6-DE7537AD7C6D}" type="presOf" srcId="{61812B06-344D-DE45-A392-411B12FA35FA}" destId="{7A505FAB-E502-A740-BE39-A8D3987DBED3}" srcOrd="1" destOrd="0" presId="urn:microsoft.com/office/officeart/2005/8/layout/orgChart1"/>
    <dgm:cxn modelId="{204D6A97-C8AE-7741-B354-2F5AFF261796}" srcId="{D5B15AFC-1C55-B044-8417-382E0E8C9240}" destId="{DF148D1E-DE27-064B-94F3-22ABB351D464}" srcOrd="1" destOrd="0" parTransId="{390C21D2-AD34-FC4A-8D39-F6458692E0C5}" sibTransId="{B4AA3867-A0D8-7947-820A-FEB1D93280E6}"/>
    <dgm:cxn modelId="{7AD25297-C1D9-A44A-985D-7037A4F48470}" type="presOf" srcId="{7AEBB72D-8901-4C4D-89A8-DB1FF6E12FBC}" destId="{116A555F-5D01-EA4F-B8B1-1F44291063AE}" srcOrd="0" destOrd="0" presId="urn:microsoft.com/office/officeart/2005/8/layout/orgChart1"/>
    <dgm:cxn modelId="{E6A02B9D-BC73-9A42-B796-8D57C2B1205E}" type="presOf" srcId="{E3928E19-1BB2-7B4C-8C83-F1548D23463C}" destId="{06418E85-68DF-1F4C-970E-3E5C6148AFB8}" srcOrd="0" destOrd="0" presId="urn:microsoft.com/office/officeart/2005/8/layout/orgChart1"/>
    <dgm:cxn modelId="{E62A91A2-62DC-9241-A36A-1BDF2B92D186}" type="presOf" srcId="{7D014DA1-44BD-3044-A0B6-2890551F0689}" destId="{BD39C313-F58D-B24E-BC04-07B87EBDCAD8}" srcOrd="0" destOrd="0" presId="urn:microsoft.com/office/officeart/2005/8/layout/orgChart1"/>
    <dgm:cxn modelId="{388BABA2-6BE0-3E4B-9314-57EE3CB39281}" srcId="{D5B15AFC-1C55-B044-8417-382E0E8C9240}" destId="{E3928E19-1BB2-7B4C-8C83-F1548D23463C}" srcOrd="2" destOrd="0" parTransId="{B2E0F2B2-B230-9944-BC38-698F984433F5}" sibTransId="{A756B6B8-1C34-4A4A-81B5-8D9FC2B7224A}"/>
    <dgm:cxn modelId="{81F0DBA2-8A85-3A4E-B7EB-E8F11225BD2F}" type="presOf" srcId="{390C21D2-AD34-FC4A-8D39-F6458692E0C5}" destId="{F1DE27B7-49CC-614F-A459-7A220BCDFAEE}" srcOrd="0" destOrd="0" presId="urn:microsoft.com/office/officeart/2005/8/layout/orgChart1"/>
    <dgm:cxn modelId="{4E19FDB1-9D4C-5146-949A-75768E79B315}" type="presOf" srcId="{DF148D1E-DE27-064B-94F3-22ABB351D464}" destId="{E091A091-32E1-214D-A14C-97A8A080E72A}" srcOrd="1" destOrd="0" presId="urn:microsoft.com/office/officeart/2005/8/layout/orgChart1"/>
    <dgm:cxn modelId="{F9738FCB-EA43-8843-A191-43FBCCA85101}" type="presOf" srcId="{B2E0F2B2-B230-9944-BC38-698F984433F5}" destId="{DB207567-3C23-704D-B015-C0347F5383E9}" srcOrd="0" destOrd="0" presId="urn:microsoft.com/office/officeart/2005/8/layout/orgChart1"/>
    <dgm:cxn modelId="{8200E8CD-5740-4D44-A58F-5B336FF5846B}" type="presOf" srcId="{7AEBB72D-8901-4C4D-89A8-DB1FF6E12FBC}" destId="{16B1B1BD-A9BF-9741-B48F-9131C1E81EAA}" srcOrd="1" destOrd="0" presId="urn:microsoft.com/office/officeart/2005/8/layout/orgChart1"/>
    <dgm:cxn modelId="{FBE210EC-D8F7-D24A-BE31-8CCD733714C5}" type="presOf" srcId="{DF148D1E-DE27-064B-94F3-22ABB351D464}" destId="{10272665-8A4D-AD49-A32E-0DDAA8C2F1C2}" srcOrd="0" destOrd="0" presId="urn:microsoft.com/office/officeart/2005/8/layout/orgChart1"/>
    <dgm:cxn modelId="{5C0FB372-4076-BE4E-BEC6-9FAFF7FE6FD1}" type="presParOf" srcId="{BD39C313-F58D-B24E-BC04-07B87EBDCAD8}" destId="{6E2F274C-B3B9-3443-B3AD-18E093D49DC0}" srcOrd="0" destOrd="0" presId="urn:microsoft.com/office/officeart/2005/8/layout/orgChart1"/>
    <dgm:cxn modelId="{1D58019D-2C1A-9448-A46B-4A7CCC8588AB}" type="presParOf" srcId="{6E2F274C-B3B9-3443-B3AD-18E093D49DC0}" destId="{9F537C57-6527-5A42-B6D8-480F23BE46EB}" srcOrd="0" destOrd="0" presId="urn:microsoft.com/office/officeart/2005/8/layout/orgChart1"/>
    <dgm:cxn modelId="{03C7D65B-1AD6-0041-AA80-83D8C3BD650C}" type="presParOf" srcId="{9F537C57-6527-5A42-B6D8-480F23BE46EB}" destId="{116A555F-5D01-EA4F-B8B1-1F44291063AE}" srcOrd="0" destOrd="0" presId="urn:microsoft.com/office/officeart/2005/8/layout/orgChart1"/>
    <dgm:cxn modelId="{1D6C51A2-282A-CE41-8FC3-438F408D4230}" type="presParOf" srcId="{9F537C57-6527-5A42-B6D8-480F23BE46EB}" destId="{16B1B1BD-A9BF-9741-B48F-9131C1E81EAA}" srcOrd="1" destOrd="0" presId="urn:microsoft.com/office/officeart/2005/8/layout/orgChart1"/>
    <dgm:cxn modelId="{A0D617B1-9708-0E41-BFAE-63F600B9E5F7}" type="presParOf" srcId="{6E2F274C-B3B9-3443-B3AD-18E093D49DC0}" destId="{96497393-FB0D-334C-87E4-8CC6AB8E63F4}" srcOrd="1" destOrd="0" presId="urn:microsoft.com/office/officeart/2005/8/layout/orgChart1"/>
    <dgm:cxn modelId="{0615A35C-C58E-7D4C-8932-2F14CF78A884}" type="presParOf" srcId="{96497393-FB0D-334C-87E4-8CC6AB8E63F4}" destId="{84382719-CC58-184E-A689-0A4E1D59A6A3}" srcOrd="0" destOrd="0" presId="urn:microsoft.com/office/officeart/2005/8/layout/orgChart1"/>
    <dgm:cxn modelId="{C3D56C73-374B-AC45-9429-3D5CFA403BFE}" type="presParOf" srcId="{96497393-FB0D-334C-87E4-8CC6AB8E63F4}" destId="{235F4ACE-5CCF-824B-A44F-0E59582CB725}" srcOrd="1" destOrd="0" presId="urn:microsoft.com/office/officeart/2005/8/layout/orgChart1"/>
    <dgm:cxn modelId="{7DC0D6E5-CB34-FF49-A9F1-008F85E396EF}" type="presParOf" srcId="{235F4ACE-5CCF-824B-A44F-0E59582CB725}" destId="{42505BAC-1DEC-9942-9F02-31EB15759137}" srcOrd="0" destOrd="0" presId="urn:microsoft.com/office/officeart/2005/8/layout/orgChart1"/>
    <dgm:cxn modelId="{D5A7B0CA-AC2F-AC43-989F-1A45ED0C403F}" type="presParOf" srcId="{42505BAC-1DEC-9942-9F02-31EB15759137}" destId="{BBE3A559-9C3B-394D-BF55-9E95F7662BCF}" srcOrd="0" destOrd="0" presId="urn:microsoft.com/office/officeart/2005/8/layout/orgChart1"/>
    <dgm:cxn modelId="{35021748-F2FD-A149-BE6F-D362652DC768}" type="presParOf" srcId="{42505BAC-1DEC-9942-9F02-31EB15759137}" destId="{FA4D8EF7-38AB-E44D-BF62-A0F0A3C11619}" srcOrd="1" destOrd="0" presId="urn:microsoft.com/office/officeart/2005/8/layout/orgChart1"/>
    <dgm:cxn modelId="{AC08A599-FEB3-AD4C-89BA-9B7BD64EDA13}" type="presParOf" srcId="{235F4ACE-5CCF-824B-A44F-0E59582CB725}" destId="{4368A0A2-5DAC-C940-AA9C-D915F9C1A722}" srcOrd="1" destOrd="0" presId="urn:microsoft.com/office/officeart/2005/8/layout/orgChart1"/>
    <dgm:cxn modelId="{F2E40FA1-D3DF-6F43-8EB2-F40FCA5A3650}" type="presParOf" srcId="{4368A0A2-5DAC-C940-AA9C-D915F9C1A722}" destId="{3DCA1C84-3835-9B42-AD24-98F93C15CE7D}" srcOrd="0" destOrd="0" presId="urn:microsoft.com/office/officeart/2005/8/layout/orgChart1"/>
    <dgm:cxn modelId="{D2722298-4253-194F-A918-62A2E6C151E5}" type="presParOf" srcId="{4368A0A2-5DAC-C940-AA9C-D915F9C1A722}" destId="{1A90DD8C-FAF3-804F-AFDB-59927C1012D5}" srcOrd="1" destOrd="0" presId="urn:microsoft.com/office/officeart/2005/8/layout/orgChart1"/>
    <dgm:cxn modelId="{ADFDAFBC-82B8-454D-BEDC-25623F3669A5}" type="presParOf" srcId="{1A90DD8C-FAF3-804F-AFDB-59927C1012D5}" destId="{D2101238-13D0-0541-B79E-03C45205FC87}" srcOrd="0" destOrd="0" presId="urn:microsoft.com/office/officeart/2005/8/layout/orgChart1"/>
    <dgm:cxn modelId="{2E07DCA0-4187-E844-A9A8-C3DE61A782D7}" type="presParOf" srcId="{D2101238-13D0-0541-B79E-03C45205FC87}" destId="{98557482-EF72-6442-9937-7A8A2836B2C8}" srcOrd="0" destOrd="0" presId="urn:microsoft.com/office/officeart/2005/8/layout/orgChart1"/>
    <dgm:cxn modelId="{28D27E07-F553-B04A-9F64-21EABDE6ADA5}" type="presParOf" srcId="{D2101238-13D0-0541-B79E-03C45205FC87}" destId="{7A505FAB-E502-A740-BE39-A8D3987DBED3}" srcOrd="1" destOrd="0" presId="urn:microsoft.com/office/officeart/2005/8/layout/orgChart1"/>
    <dgm:cxn modelId="{A8D21D61-3622-844B-963B-2F6F20910311}" type="presParOf" srcId="{1A90DD8C-FAF3-804F-AFDB-59927C1012D5}" destId="{54037326-7F67-8341-85E0-CF2E16FBC8B4}" srcOrd="1" destOrd="0" presId="urn:microsoft.com/office/officeart/2005/8/layout/orgChart1"/>
    <dgm:cxn modelId="{F4064199-25EE-A947-BB54-EAC4CC3B397F}" type="presParOf" srcId="{1A90DD8C-FAF3-804F-AFDB-59927C1012D5}" destId="{102C6F45-10C7-C243-8669-E67ED7FE3E84}" srcOrd="2" destOrd="0" presId="urn:microsoft.com/office/officeart/2005/8/layout/orgChart1"/>
    <dgm:cxn modelId="{062959E8-A85B-2740-AC50-39FFE279C42E}" type="presParOf" srcId="{4368A0A2-5DAC-C940-AA9C-D915F9C1A722}" destId="{F1DE27B7-49CC-614F-A459-7A220BCDFAEE}" srcOrd="2" destOrd="0" presId="urn:microsoft.com/office/officeart/2005/8/layout/orgChart1"/>
    <dgm:cxn modelId="{C7A6C735-E2E5-8047-A4F3-2F58B563F760}" type="presParOf" srcId="{4368A0A2-5DAC-C940-AA9C-D915F9C1A722}" destId="{43FF48FC-9816-9444-AB7F-D5D5362ED71A}" srcOrd="3" destOrd="0" presId="urn:microsoft.com/office/officeart/2005/8/layout/orgChart1"/>
    <dgm:cxn modelId="{6115C013-B0DA-C34D-8FF4-867C08023663}" type="presParOf" srcId="{43FF48FC-9816-9444-AB7F-D5D5362ED71A}" destId="{F8EF9E03-0941-7C45-9940-9F687B602306}" srcOrd="0" destOrd="0" presId="urn:microsoft.com/office/officeart/2005/8/layout/orgChart1"/>
    <dgm:cxn modelId="{AA588E77-896C-164C-8278-FA897B7EA437}" type="presParOf" srcId="{F8EF9E03-0941-7C45-9940-9F687B602306}" destId="{10272665-8A4D-AD49-A32E-0DDAA8C2F1C2}" srcOrd="0" destOrd="0" presId="urn:microsoft.com/office/officeart/2005/8/layout/orgChart1"/>
    <dgm:cxn modelId="{D1DD5659-55B5-174D-8B58-6F6788F3B115}" type="presParOf" srcId="{F8EF9E03-0941-7C45-9940-9F687B602306}" destId="{E091A091-32E1-214D-A14C-97A8A080E72A}" srcOrd="1" destOrd="0" presId="urn:microsoft.com/office/officeart/2005/8/layout/orgChart1"/>
    <dgm:cxn modelId="{C793E6E9-D941-8149-8400-651A2DA95EA4}" type="presParOf" srcId="{43FF48FC-9816-9444-AB7F-D5D5362ED71A}" destId="{B7E26457-4F27-014B-954E-8E822ED94D39}" srcOrd="1" destOrd="0" presId="urn:microsoft.com/office/officeart/2005/8/layout/orgChart1"/>
    <dgm:cxn modelId="{E728CA01-F3FC-B54E-87D1-07B0C4206173}" type="presParOf" srcId="{43FF48FC-9816-9444-AB7F-D5D5362ED71A}" destId="{FA657C6C-B72B-DB41-BE97-FB92BFB8BE03}" srcOrd="2" destOrd="0" presId="urn:microsoft.com/office/officeart/2005/8/layout/orgChart1"/>
    <dgm:cxn modelId="{8F9626B3-AADD-DA4E-98D6-88681CCA64BE}" type="presParOf" srcId="{4368A0A2-5DAC-C940-AA9C-D915F9C1A722}" destId="{DB207567-3C23-704D-B015-C0347F5383E9}" srcOrd="4" destOrd="0" presId="urn:microsoft.com/office/officeart/2005/8/layout/orgChart1"/>
    <dgm:cxn modelId="{ED54491A-5465-5140-8E50-28F5FA78B918}" type="presParOf" srcId="{4368A0A2-5DAC-C940-AA9C-D915F9C1A722}" destId="{E9654069-4375-9146-BAD5-8A8DA6912D79}" srcOrd="5" destOrd="0" presId="urn:microsoft.com/office/officeart/2005/8/layout/orgChart1"/>
    <dgm:cxn modelId="{C47C6F6A-BDD4-CF42-8DB7-BAF791DB4976}" type="presParOf" srcId="{E9654069-4375-9146-BAD5-8A8DA6912D79}" destId="{A46E11CE-5B29-3346-BC4B-534626C67D04}" srcOrd="0" destOrd="0" presId="urn:microsoft.com/office/officeart/2005/8/layout/orgChart1"/>
    <dgm:cxn modelId="{F16058A0-EF47-2146-B8A7-3522A3B66ECE}" type="presParOf" srcId="{A46E11CE-5B29-3346-BC4B-534626C67D04}" destId="{06418E85-68DF-1F4C-970E-3E5C6148AFB8}" srcOrd="0" destOrd="0" presId="urn:microsoft.com/office/officeart/2005/8/layout/orgChart1"/>
    <dgm:cxn modelId="{7429CB57-8AB5-CC41-9DF2-03475C2379D7}" type="presParOf" srcId="{A46E11CE-5B29-3346-BC4B-534626C67D04}" destId="{49DB1541-BEA4-0548-816A-C1BA32044196}" srcOrd="1" destOrd="0" presId="urn:microsoft.com/office/officeart/2005/8/layout/orgChart1"/>
    <dgm:cxn modelId="{3745A97C-2DB1-0842-9E90-FAB3DFD67FAA}" type="presParOf" srcId="{E9654069-4375-9146-BAD5-8A8DA6912D79}" destId="{72B9D132-A217-E348-BDA2-5F332614AB01}" srcOrd="1" destOrd="0" presId="urn:microsoft.com/office/officeart/2005/8/layout/orgChart1"/>
    <dgm:cxn modelId="{BAF8EB75-D7C4-2148-A0EA-518A60422ECC}" type="presParOf" srcId="{E9654069-4375-9146-BAD5-8A8DA6912D79}" destId="{C77687B0-EA7B-2641-B8D0-BEC01137BF55}" srcOrd="2" destOrd="0" presId="urn:microsoft.com/office/officeart/2005/8/layout/orgChart1"/>
    <dgm:cxn modelId="{927F905A-83F5-654D-B9C0-4FA482896D70}" type="presParOf" srcId="{235F4ACE-5CCF-824B-A44F-0E59582CB725}" destId="{FEDA30CA-0DCA-D94D-A0F9-8C6E4461838F}" srcOrd="2" destOrd="0" presId="urn:microsoft.com/office/officeart/2005/8/layout/orgChart1"/>
    <dgm:cxn modelId="{9E1B653A-ECAE-C341-99AD-3E719E4CF349}" type="presParOf" srcId="{6E2F274C-B3B9-3443-B3AD-18E093D49DC0}" destId="{3E4E00CC-E5BF-374A-9ECE-14228C145DB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207567-3C23-704D-B015-C0347F5383E9}">
      <dsp:nvSpPr>
        <dsp:cNvPr id="0" name=""/>
        <dsp:cNvSpPr/>
      </dsp:nvSpPr>
      <dsp:spPr>
        <a:xfrm>
          <a:off x="2914142" y="2432579"/>
          <a:ext cx="2061777" cy="357829"/>
        </a:xfrm>
        <a:custGeom>
          <a:avLst/>
          <a:gdLst/>
          <a:ahLst/>
          <a:cxnLst/>
          <a:rect l="0" t="0" r="0" b="0"/>
          <a:pathLst>
            <a:path>
              <a:moveTo>
                <a:pt x="0" y="0"/>
              </a:moveTo>
              <a:lnTo>
                <a:pt x="0" y="178914"/>
              </a:lnTo>
              <a:lnTo>
                <a:pt x="2061777" y="178914"/>
              </a:lnTo>
              <a:lnTo>
                <a:pt x="2061777" y="357829"/>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1DE27B7-49CC-614F-A459-7A220BCDFAEE}">
      <dsp:nvSpPr>
        <dsp:cNvPr id="0" name=""/>
        <dsp:cNvSpPr/>
      </dsp:nvSpPr>
      <dsp:spPr>
        <a:xfrm>
          <a:off x="2868423" y="2432579"/>
          <a:ext cx="91440" cy="357829"/>
        </a:xfrm>
        <a:custGeom>
          <a:avLst/>
          <a:gdLst/>
          <a:ahLst/>
          <a:cxnLst/>
          <a:rect l="0" t="0" r="0" b="0"/>
          <a:pathLst>
            <a:path>
              <a:moveTo>
                <a:pt x="45720" y="0"/>
              </a:moveTo>
              <a:lnTo>
                <a:pt x="45720" y="357829"/>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DCA1C84-3835-9B42-AD24-98F93C15CE7D}">
      <dsp:nvSpPr>
        <dsp:cNvPr id="0" name=""/>
        <dsp:cNvSpPr/>
      </dsp:nvSpPr>
      <dsp:spPr>
        <a:xfrm>
          <a:off x="852365" y="2432579"/>
          <a:ext cx="2061777" cy="357829"/>
        </a:xfrm>
        <a:custGeom>
          <a:avLst/>
          <a:gdLst/>
          <a:ahLst/>
          <a:cxnLst/>
          <a:rect l="0" t="0" r="0" b="0"/>
          <a:pathLst>
            <a:path>
              <a:moveTo>
                <a:pt x="2061777" y="0"/>
              </a:moveTo>
              <a:lnTo>
                <a:pt x="2061777" y="178914"/>
              </a:lnTo>
              <a:lnTo>
                <a:pt x="0" y="178914"/>
              </a:lnTo>
              <a:lnTo>
                <a:pt x="0" y="357829"/>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4382719-CC58-184E-A689-0A4E1D59A6A3}">
      <dsp:nvSpPr>
        <dsp:cNvPr id="0" name=""/>
        <dsp:cNvSpPr/>
      </dsp:nvSpPr>
      <dsp:spPr>
        <a:xfrm>
          <a:off x="2868422" y="1222775"/>
          <a:ext cx="91440" cy="357829"/>
        </a:xfrm>
        <a:custGeom>
          <a:avLst/>
          <a:gdLst/>
          <a:ahLst/>
          <a:cxnLst/>
          <a:rect l="0" t="0" r="0" b="0"/>
          <a:pathLst>
            <a:path>
              <a:moveTo>
                <a:pt x="45720" y="0"/>
              </a:moveTo>
              <a:lnTo>
                <a:pt x="45720" y="35782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16A555F-5D01-EA4F-B8B1-1F44291063AE}">
      <dsp:nvSpPr>
        <dsp:cNvPr id="0" name=""/>
        <dsp:cNvSpPr/>
      </dsp:nvSpPr>
      <dsp:spPr>
        <a:xfrm>
          <a:off x="2062168" y="370801"/>
          <a:ext cx="1703948" cy="851974"/>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Transportation Coordinator</a:t>
          </a:r>
        </a:p>
      </dsp:txBody>
      <dsp:txXfrm>
        <a:off x="2062168" y="370801"/>
        <a:ext cx="1703948" cy="851974"/>
      </dsp:txXfrm>
    </dsp:sp>
    <dsp:sp modelId="{BBE3A559-9C3B-394D-BF55-9E95F7662BCF}">
      <dsp:nvSpPr>
        <dsp:cNvPr id="0" name=""/>
        <dsp:cNvSpPr/>
      </dsp:nvSpPr>
      <dsp:spPr>
        <a:xfrm>
          <a:off x="2062168" y="1580604"/>
          <a:ext cx="1703948" cy="851974"/>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Transportation Captain</a:t>
          </a:r>
        </a:p>
      </dsp:txBody>
      <dsp:txXfrm>
        <a:off x="2062168" y="1580604"/>
        <a:ext cx="1703948" cy="851974"/>
      </dsp:txXfrm>
    </dsp:sp>
    <dsp:sp modelId="{98557482-EF72-6442-9937-7A8A2836B2C8}">
      <dsp:nvSpPr>
        <dsp:cNvPr id="0" name=""/>
        <dsp:cNvSpPr/>
      </dsp:nvSpPr>
      <dsp:spPr>
        <a:xfrm>
          <a:off x="391" y="2790408"/>
          <a:ext cx="1703948" cy="851974"/>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Drivers</a:t>
          </a:r>
        </a:p>
      </dsp:txBody>
      <dsp:txXfrm>
        <a:off x="391" y="2790408"/>
        <a:ext cx="1703948" cy="851974"/>
      </dsp:txXfrm>
    </dsp:sp>
    <dsp:sp modelId="{10272665-8A4D-AD49-A32E-0DDAA8C2F1C2}">
      <dsp:nvSpPr>
        <dsp:cNvPr id="0" name=""/>
        <dsp:cNvSpPr/>
      </dsp:nvSpPr>
      <dsp:spPr>
        <a:xfrm>
          <a:off x="2062168" y="2790408"/>
          <a:ext cx="1703948" cy="851974"/>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Maintenance</a:t>
          </a:r>
        </a:p>
      </dsp:txBody>
      <dsp:txXfrm>
        <a:off x="2062168" y="2790408"/>
        <a:ext cx="1703948" cy="851974"/>
      </dsp:txXfrm>
    </dsp:sp>
    <dsp:sp modelId="{06418E85-68DF-1F4C-970E-3E5C6148AFB8}">
      <dsp:nvSpPr>
        <dsp:cNvPr id="0" name=""/>
        <dsp:cNvSpPr/>
      </dsp:nvSpPr>
      <dsp:spPr>
        <a:xfrm>
          <a:off x="4123946" y="2790408"/>
          <a:ext cx="1703948" cy="851974"/>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Teamsters</a:t>
          </a:r>
        </a:p>
      </dsp:txBody>
      <dsp:txXfrm>
        <a:off x="4123946" y="2790408"/>
        <a:ext cx="1703948" cy="85197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dirty="0">
                <a:latin typeface="+mn-lt"/>
                <a:ea typeface="+mn-ea"/>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E5258E-4712-954D-81D2-D63E920520CC}" type="datetimeFigureOut">
              <a:rPr lang="en-US" altLang="en-US"/>
              <a:pPr>
                <a:defRPr/>
              </a:pPr>
              <a:t>3/27/2017</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dirty="0">
                <a:latin typeface="+mn-lt"/>
                <a:ea typeface="+mn-ea"/>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8ACDD7A-C60E-6E46-A4BF-58A42191256A}" type="slidenum">
              <a:rPr lang="en-US" altLang="en-US"/>
              <a:pPr>
                <a:defRPr/>
              </a:pPr>
              <a:t>‹#›</a:t>
            </a:fld>
            <a:endParaRPr lang="en-US" altLang="en-US" dirty="0"/>
          </a:p>
        </p:txBody>
      </p:sp>
    </p:spTree>
    <p:extLst>
      <p:ext uri="{BB962C8B-B14F-4D97-AF65-F5344CB8AC3E}">
        <p14:creationId xmlns:p14="http://schemas.microsoft.com/office/powerpoint/2010/main" val="6083273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ea typeface="Arial" charset="0"/>
                <a:cs typeface="Arial" charset="0"/>
              </a:defRPr>
            </a:lvl1pPr>
            <a:lvl2pPr marL="37931725" indent="-37474525" eaLnBrk="0" hangingPunct="0">
              <a:spcBef>
                <a:spcPct val="30000"/>
              </a:spcBef>
              <a:defRPr sz="1200">
                <a:solidFill>
                  <a:schemeClr val="tx1"/>
                </a:solidFill>
                <a:latin typeface="Times New Roman" charset="0"/>
                <a:ea typeface="Arial" charset="0"/>
                <a:cs typeface="Arial" charset="0"/>
              </a:defRPr>
            </a:lvl2pPr>
            <a:lvl3pPr marL="1143000" indent="-228600" eaLnBrk="0" hangingPunct="0">
              <a:spcBef>
                <a:spcPct val="30000"/>
              </a:spcBef>
              <a:defRPr sz="1200">
                <a:solidFill>
                  <a:schemeClr val="tx1"/>
                </a:solidFill>
                <a:latin typeface="Times New Roman" charset="0"/>
                <a:ea typeface="Arial" charset="0"/>
                <a:cs typeface="Arial" charset="0"/>
              </a:defRPr>
            </a:lvl3pPr>
            <a:lvl4pPr marL="1600200" indent="-228600" eaLnBrk="0" hangingPunct="0">
              <a:spcBef>
                <a:spcPct val="30000"/>
              </a:spcBef>
              <a:defRPr sz="1200">
                <a:solidFill>
                  <a:schemeClr val="tx1"/>
                </a:solidFill>
                <a:latin typeface="Times New Roman" charset="0"/>
                <a:ea typeface="Arial" charset="0"/>
                <a:cs typeface="Arial" charset="0"/>
              </a:defRPr>
            </a:lvl4pPr>
            <a:lvl5pPr marL="2057400" indent="-228600" eaLnBrk="0" hangingPunct="0">
              <a:spcBef>
                <a:spcPct val="30000"/>
              </a:spcBef>
              <a:defRPr sz="1200">
                <a:solidFill>
                  <a:schemeClr val="tx1"/>
                </a:solidFill>
                <a:latin typeface="Times New Roman"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Times New Roman"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Times New Roman"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Times New Roman"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Times New Roman" charset="0"/>
                <a:ea typeface="Arial" charset="0"/>
                <a:cs typeface="Arial" charset="0"/>
              </a:defRPr>
            </a:lvl9pPr>
          </a:lstStyle>
          <a:p>
            <a:pPr eaLnBrk="1" hangingPunct="1">
              <a:spcBef>
                <a:spcPct val="0"/>
              </a:spcBef>
            </a:pPr>
            <a:fld id="{4FA08E46-E51B-9946-A056-3EB43913F70F}" type="slidenum">
              <a:rPr lang="en-US" altLang="en-US">
                <a:ea typeface="ＭＳ Ｐゴシック" charset="-128"/>
              </a:rPr>
              <a:pPr eaLnBrk="1" hangingPunct="1">
                <a:spcBef>
                  <a:spcPct val="0"/>
                </a:spcBef>
              </a:pPr>
              <a:t>1</a:t>
            </a:fld>
            <a:endParaRPr lang="en-US" altLang="en-US" dirty="0">
              <a:ea typeface="ＭＳ Ｐゴシック" charset="-128"/>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081320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ea typeface="Arial" charset="0"/>
                <a:cs typeface="Arial" charset="0"/>
              </a:defRPr>
            </a:lvl1pPr>
            <a:lvl2pPr marL="37931725" indent="-37474525" eaLnBrk="0" hangingPunct="0">
              <a:spcBef>
                <a:spcPct val="30000"/>
              </a:spcBef>
              <a:defRPr sz="1200">
                <a:solidFill>
                  <a:schemeClr val="tx1"/>
                </a:solidFill>
                <a:latin typeface="Times New Roman" charset="0"/>
                <a:ea typeface="Arial" charset="0"/>
                <a:cs typeface="Arial" charset="0"/>
              </a:defRPr>
            </a:lvl2pPr>
            <a:lvl3pPr marL="1143000" indent="-228600" eaLnBrk="0" hangingPunct="0">
              <a:spcBef>
                <a:spcPct val="30000"/>
              </a:spcBef>
              <a:defRPr sz="1200">
                <a:solidFill>
                  <a:schemeClr val="tx1"/>
                </a:solidFill>
                <a:latin typeface="Times New Roman" charset="0"/>
                <a:ea typeface="Arial" charset="0"/>
                <a:cs typeface="Arial" charset="0"/>
              </a:defRPr>
            </a:lvl3pPr>
            <a:lvl4pPr marL="1600200" indent="-228600" eaLnBrk="0" hangingPunct="0">
              <a:spcBef>
                <a:spcPct val="30000"/>
              </a:spcBef>
              <a:defRPr sz="1200">
                <a:solidFill>
                  <a:schemeClr val="tx1"/>
                </a:solidFill>
                <a:latin typeface="Times New Roman" charset="0"/>
                <a:ea typeface="Arial" charset="0"/>
                <a:cs typeface="Arial" charset="0"/>
              </a:defRPr>
            </a:lvl4pPr>
            <a:lvl5pPr marL="2057400" indent="-228600" eaLnBrk="0" hangingPunct="0">
              <a:spcBef>
                <a:spcPct val="30000"/>
              </a:spcBef>
              <a:defRPr sz="1200">
                <a:solidFill>
                  <a:schemeClr val="tx1"/>
                </a:solidFill>
                <a:latin typeface="Times New Roman"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Times New Roman"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Times New Roman"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Times New Roman"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Times New Roman" charset="0"/>
                <a:ea typeface="Arial" charset="0"/>
                <a:cs typeface="Arial" charset="0"/>
              </a:defRPr>
            </a:lvl9pPr>
          </a:lstStyle>
          <a:p>
            <a:pPr eaLnBrk="1" hangingPunct="1">
              <a:spcBef>
                <a:spcPct val="0"/>
              </a:spcBef>
            </a:pPr>
            <a:fld id="{B656F65F-5EDE-3349-A9B2-147597DEB046}" type="slidenum">
              <a:rPr lang="en-US" altLang="en-US">
                <a:ea typeface="ＭＳ Ｐゴシック" charset="-128"/>
              </a:rPr>
              <a:pPr eaLnBrk="1" hangingPunct="1">
                <a:spcBef>
                  <a:spcPct val="0"/>
                </a:spcBef>
              </a:pPr>
              <a:t>10</a:t>
            </a:fld>
            <a:endParaRPr lang="en-US" altLang="en-US" dirty="0">
              <a:ea typeface="ＭＳ Ｐゴシック" charset="-128"/>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952813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ea typeface="Arial" charset="0"/>
                <a:cs typeface="Arial" charset="0"/>
              </a:defRPr>
            </a:lvl1pPr>
            <a:lvl2pPr marL="37931725" indent="-37474525" eaLnBrk="0" hangingPunct="0">
              <a:spcBef>
                <a:spcPct val="30000"/>
              </a:spcBef>
              <a:defRPr sz="1200">
                <a:solidFill>
                  <a:schemeClr val="tx1"/>
                </a:solidFill>
                <a:latin typeface="Times New Roman" charset="0"/>
                <a:ea typeface="Arial" charset="0"/>
                <a:cs typeface="Arial" charset="0"/>
              </a:defRPr>
            </a:lvl2pPr>
            <a:lvl3pPr marL="1143000" indent="-228600" eaLnBrk="0" hangingPunct="0">
              <a:spcBef>
                <a:spcPct val="30000"/>
              </a:spcBef>
              <a:defRPr sz="1200">
                <a:solidFill>
                  <a:schemeClr val="tx1"/>
                </a:solidFill>
                <a:latin typeface="Times New Roman" charset="0"/>
                <a:ea typeface="Arial" charset="0"/>
                <a:cs typeface="Arial" charset="0"/>
              </a:defRPr>
            </a:lvl3pPr>
            <a:lvl4pPr marL="1600200" indent="-228600" eaLnBrk="0" hangingPunct="0">
              <a:spcBef>
                <a:spcPct val="30000"/>
              </a:spcBef>
              <a:defRPr sz="1200">
                <a:solidFill>
                  <a:schemeClr val="tx1"/>
                </a:solidFill>
                <a:latin typeface="Times New Roman" charset="0"/>
                <a:ea typeface="Arial" charset="0"/>
                <a:cs typeface="Arial" charset="0"/>
              </a:defRPr>
            </a:lvl4pPr>
            <a:lvl5pPr marL="2057400" indent="-228600" eaLnBrk="0" hangingPunct="0">
              <a:spcBef>
                <a:spcPct val="30000"/>
              </a:spcBef>
              <a:defRPr sz="1200">
                <a:solidFill>
                  <a:schemeClr val="tx1"/>
                </a:solidFill>
                <a:latin typeface="Times New Roman"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Times New Roman"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Times New Roman"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Times New Roman"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Times New Roman" charset="0"/>
                <a:ea typeface="Arial" charset="0"/>
                <a:cs typeface="Arial" charset="0"/>
              </a:defRPr>
            </a:lvl9pPr>
          </a:lstStyle>
          <a:p>
            <a:pPr eaLnBrk="1" hangingPunct="1">
              <a:spcBef>
                <a:spcPct val="0"/>
              </a:spcBef>
            </a:pPr>
            <a:fld id="{974E7BE5-7FF1-FC4D-B725-8CA471DD43AA}" type="slidenum">
              <a:rPr lang="en-US" altLang="en-US">
                <a:ea typeface="ＭＳ Ｐゴシック" charset="-128"/>
              </a:rPr>
              <a:pPr eaLnBrk="1" hangingPunct="1">
                <a:spcBef>
                  <a:spcPct val="0"/>
                </a:spcBef>
              </a:pPr>
              <a:t>11</a:t>
            </a:fld>
            <a:endParaRPr lang="en-US" altLang="en-US" dirty="0">
              <a:ea typeface="ＭＳ Ｐゴシック" charset="-128"/>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508800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ea typeface="Arial" charset="0"/>
                <a:cs typeface="Arial" charset="0"/>
              </a:defRPr>
            </a:lvl1pPr>
            <a:lvl2pPr marL="37931725" indent="-37474525" eaLnBrk="0" hangingPunct="0">
              <a:spcBef>
                <a:spcPct val="30000"/>
              </a:spcBef>
              <a:defRPr sz="1200">
                <a:solidFill>
                  <a:schemeClr val="tx1"/>
                </a:solidFill>
                <a:latin typeface="Times New Roman" charset="0"/>
                <a:ea typeface="Arial" charset="0"/>
                <a:cs typeface="Arial" charset="0"/>
              </a:defRPr>
            </a:lvl2pPr>
            <a:lvl3pPr marL="1143000" indent="-228600" eaLnBrk="0" hangingPunct="0">
              <a:spcBef>
                <a:spcPct val="30000"/>
              </a:spcBef>
              <a:defRPr sz="1200">
                <a:solidFill>
                  <a:schemeClr val="tx1"/>
                </a:solidFill>
                <a:latin typeface="Times New Roman" charset="0"/>
                <a:ea typeface="Arial" charset="0"/>
                <a:cs typeface="Arial" charset="0"/>
              </a:defRPr>
            </a:lvl3pPr>
            <a:lvl4pPr marL="1600200" indent="-228600" eaLnBrk="0" hangingPunct="0">
              <a:spcBef>
                <a:spcPct val="30000"/>
              </a:spcBef>
              <a:defRPr sz="1200">
                <a:solidFill>
                  <a:schemeClr val="tx1"/>
                </a:solidFill>
                <a:latin typeface="Times New Roman" charset="0"/>
                <a:ea typeface="Arial" charset="0"/>
                <a:cs typeface="Arial" charset="0"/>
              </a:defRPr>
            </a:lvl4pPr>
            <a:lvl5pPr marL="2057400" indent="-228600" eaLnBrk="0" hangingPunct="0">
              <a:spcBef>
                <a:spcPct val="30000"/>
              </a:spcBef>
              <a:defRPr sz="1200">
                <a:solidFill>
                  <a:schemeClr val="tx1"/>
                </a:solidFill>
                <a:latin typeface="Times New Roman"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Times New Roman"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Times New Roman"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Times New Roman"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Times New Roman" charset="0"/>
                <a:ea typeface="Arial" charset="0"/>
                <a:cs typeface="Arial" charset="0"/>
              </a:defRPr>
            </a:lvl9pPr>
          </a:lstStyle>
          <a:p>
            <a:pPr eaLnBrk="1" hangingPunct="1">
              <a:spcBef>
                <a:spcPct val="0"/>
              </a:spcBef>
            </a:pPr>
            <a:fld id="{FEDD538F-D242-1141-A49E-AB38C3F31DE0}" type="slidenum">
              <a:rPr lang="en-US" altLang="en-US">
                <a:ea typeface="ＭＳ Ｐゴシック" charset="-128"/>
              </a:rPr>
              <a:pPr eaLnBrk="1" hangingPunct="1">
                <a:spcBef>
                  <a:spcPct val="0"/>
                </a:spcBef>
              </a:pPr>
              <a:t>2</a:t>
            </a:fld>
            <a:endParaRPr lang="en-US" altLang="en-US" dirty="0">
              <a:ea typeface="ＭＳ Ｐゴシック" charset="-128"/>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638665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ea typeface="Arial" charset="0"/>
                <a:cs typeface="Arial" charset="0"/>
              </a:defRPr>
            </a:lvl1pPr>
            <a:lvl2pPr marL="37931725" indent="-37474525" eaLnBrk="0" hangingPunct="0">
              <a:spcBef>
                <a:spcPct val="30000"/>
              </a:spcBef>
              <a:defRPr sz="1200">
                <a:solidFill>
                  <a:schemeClr val="tx1"/>
                </a:solidFill>
                <a:latin typeface="Times New Roman" charset="0"/>
                <a:ea typeface="Arial" charset="0"/>
                <a:cs typeface="Arial" charset="0"/>
              </a:defRPr>
            </a:lvl2pPr>
            <a:lvl3pPr marL="1143000" indent="-228600" eaLnBrk="0" hangingPunct="0">
              <a:spcBef>
                <a:spcPct val="30000"/>
              </a:spcBef>
              <a:defRPr sz="1200">
                <a:solidFill>
                  <a:schemeClr val="tx1"/>
                </a:solidFill>
                <a:latin typeface="Times New Roman" charset="0"/>
                <a:ea typeface="Arial" charset="0"/>
                <a:cs typeface="Arial" charset="0"/>
              </a:defRPr>
            </a:lvl3pPr>
            <a:lvl4pPr marL="1600200" indent="-228600" eaLnBrk="0" hangingPunct="0">
              <a:spcBef>
                <a:spcPct val="30000"/>
              </a:spcBef>
              <a:defRPr sz="1200">
                <a:solidFill>
                  <a:schemeClr val="tx1"/>
                </a:solidFill>
                <a:latin typeface="Times New Roman" charset="0"/>
                <a:ea typeface="Arial" charset="0"/>
                <a:cs typeface="Arial" charset="0"/>
              </a:defRPr>
            </a:lvl4pPr>
            <a:lvl5pPr marL="2057400" indent="-228600" eaLnBrk="0" hangingPunct="0">
              <a:spcBef>
                <a:spcPct val="30000"/>
              </a:spcBef>
              <a:defRPr sz="1200">
                <a:solidFill>
                  <a:schemeClr val="tx1"/>
                </a:solidFill>
                <a:latin typeface="Times New Roman"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Times New Roman"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Times New Roman"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Times New Roman"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Times New Roman" charset="0"/>
                <a:ea typeface="Arial" charset="0"/>
                <a:cs typeface="Arial" charset="0"/>
              </a:defRPr>
            </a:lvl9pPr>
          </a:lstStyle>
          <a:p>
            <a:pPr eaLnBrk="1" hangingPunct="1">
              <a:spcBef>
                <a:spcPct val="0"/>
              </a:spcBef>
            </a:pPr>
            <a:fld id="{F6B4D5C5-3535-324D-B699-0A2C427816EB}" type="slidenum">
              <a:rPr lang="en-US" altLang="en-US">
                <a:ea typeface="ＭＳ Ｐゴシック" charset="-128"/>
              </a:rPr>
              <a:pPr eaLnBrk="1" hangingPunct="1">
                <a:spcBef>
                  <a:spcPct val="0"/>
                </a:spcBef>
              </a:pPr>
              <a:t>3</a:t>
            </a:fld>
            <a:endParaRPr lang="en-US" altLang="en-US" dirty="0">
              <a:ea typeface="ＭＳ Ｐゴシック" charset="-128"/>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322390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ea typeface="Arial" charset="0"/>
                <a:cs typeface="Arial" charset="0"/>
              </a:defRPr>
            </a:lvl1pPr>
            <a:lvl2pPr marL="37931725" indent="-37474525" eaLnBrk="0" hangingPunct="0">
              <a:spcBef>
                <a:spcPct val="30000"/>
              </a:spcBef>
              <a:defRPr sz="1200">
                <a:solidFill>
                  <a:schemeClr val="tx1"/>
                </a:solidFill>
                <a:latin typeface="Times New Roman" charset="0"/>
                <a:ea typeface="Arial" charset="0"/>
                <a:cs typeface="Arial" charset="0"/>
              </a:defRPr>
            </a:lvl2pPr>
            <a:lvl3pPr marL="1143000" indent="-228600" eaLnBrk="0" hangingPunct="0">
              <a:spcBef>
                <a:spcPct val="30000"/>
              </a:spcBef>
              <a:defRPr sz="1200">
                <a:solidFill>
                  <a:schemeClr val="tx1"/>
                </a:solidFill>
                <a:latin typeface="Times New Roman" charset="0"/>
                <a:ea typeface="Arial" charset="0"/>
                <a:cs typeface="Arial" charset="0"/>
              </a:defRPr>
            </a:lvl3pPr>
            <a:lvl4pPr marL="1600200" indent="-228600" eaLnBrk="0" hangingPunct="0">
              <a:spcBef>
                <a:spcPct val="30000"/>
              </a:spcBef>
              <a:defRPr sz="1200">
                <a:solidFill>
                  <a:schemeClr val="tx1"/>
                </a:solidFill>
                <a:latin typeface="Times New Roman" charset="0"/>
                <a:ea typeface="Arial" charset="0"/>
                <a:cs typeface="Arial" charset="0"/>
              </a:defRPr>
            </a:lvl4pPr>
            <a:lvl5pPr marL="2057400" indent="-228600" eaLnBrk="0" hangingPunct="0">
              <a:spcBef>
                <a:spcPct val="30000"/>
              </a:spcBef>
              <a:defRPr sz="1200">
                <a:solidFill>
                  <a:schemeClr val="tx1"/>
                </a:solidFill>
                <a:latin typeface="Times New Roman"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Times New Roman"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Times New Roman"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Times New Roman"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Times New Roman" charset="0"/>
                <a:ea typeface="Arial" charset="0"/>
                <a:cs typeface="Arial" charset="0"/>
              </a:defRPr>
            </a:lvl9pPr>
          </a:lstStyle>
          <a:p>
            <a:pPr eaLnBrk="1" hangingPunct="1">
              <a:spcBef>
                <a:spcPct val="0"/>
              </a:spcBef>
            </a:pPr>
            <a:fld id="{205786AE-01AB-B844-A3E0-23DED0872ABA}" type="slidenum">
              <a:rPr lang="en-US" altLang="en-US">
                <a:ea typeface="ＭＳ Ｐゴシック" charset="-128"/>
              </a:rPr>
              <a:pPr eaLnBrk="1" hangingPunct="1">
                <a:spcBef>
                  <a:spcPct val="0"/>
                </a:spcBef>
              </a:pPr>
              <a:t>4</a:t>
            </a:fld>
            <a:endParaRPr lang="en-US" altLang="en-US" dirty="0">
              <a:ea typeface="ＭＳ Ｐゴシック" charset="-128"/>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488307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ea typeface="Arial" charset="0"/>
                <a:cs typeface="Arial" charset="0"/>
              </a:defRPr>
            </a:lvl1pPr>
            <a:lvl2pPr marL="37931725" indent="-37474525" eaLnBrk="0" hangingPunct="0">
              <a:spcBef>
                <a:spcPct val="30000"/>
              </a:spcBef>
              <a:defRPr sz="1200">
                <a:solidFill>
                  <a:schemeClr val="tx1"/>
                </a:solidFill>
                <a:latin typeface="Times New Roman" charset="0"/>
                <a:ea typeface="Arial" charset="0"/>
                <a:cs typeface="Arial" charset="0"/>
              </a:defRPr>
            </a:lvl2pPr>
            <a:lvl3pPr marL="1143000" indent="-228600" eaLnBrk="0" hangingPunct="0">
              <a:spcBef>
                <a:spcPct val="30000"/>
              </a:spcBef>
              <a:defRPr sz="1200">
                <a:solidFill>
                  <a:schemeClr val="tx1"/>
                </a:solidFill>
                <a:latin typeface="Times New Roman" charset="0"/>
                <a:ea typeface="Arial" charset="0"/>
                <a:cs typeface="Arial" charset="0"/>
              </a:defRPr>
            </a:lvl3pPr>
            <a:lvl4pPr marL="1600200" indent="-228600" eaLnBrk="0" hangingPunct="0">
              <a:spcBef>
                <a:spcPct val="30000"/>
              </a:spcBef>
              <a:defRPr sz="1200">
                <a:solidFill>
                  <a:schemeClr val="tx1"/>
                </a:solidFill>
                <a:latin typeface="Times New Roman" charset="0"/>
                <a:ea typeface="Arial" charset="0"/>
                <a:cs typeface="Arial" charset="0"/>
              </a:defRPr>
            </a:lvl4pPr>
            <a:lvl5pPr marL="2057400" indent="-228600" eaLnBrk="0" hangingPunct="0">
              <a:spcBef>
                <a:spcPct val="30000"/>
              </a:spcBef>
              <a:defRPr sz="1200">
                <a:solidFill>
                  <a:schemeClr val="tx1"/>
                </a:solidFill>
                <a:latin typeface="Times New Roman"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Times New Roman"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Times New Roman"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Times New Roman"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Times New Roman" charset="0"/>
                <a:ea typeface="Arial" charset="0"/>
                <a:cs typeface="Arial" charset="0"/>
              </a:defRPr>
            </a:lvl9pPr>
          </a:lstStyle>
          <a:p>
            <a:pPr eaLnBrk="1" hangingPunct="1">
              <a:spcBef>
                <a:spcPct val="0"/>
              </a:spcBef>
            </a:pPr>
            <a:fld id="{D13FE6F4-1951-CC48-841F-414FFAC1B4AD}" type="slidenum">
              <a:rPr lang="en-US" altLang="en-US">
                <a:ea typeface="ＭＳ Ｐゴシック" charset="-128"/>
              </a:rPr>
              <a:pPr eaLnBrk="1" hangingPunct="1">
                <a:spcBef>
                  <a:spcPct val="0"/>
                </a:spcBef>
              </a:pPr>
              <a:t>5</a:t>
            </a:fld>
            <a:endParaRPr lang="en-US" altLang="en-US" dirty="0">
              <a:ea typeface="ＭＳ Ｐゴシック" charset="-128"/>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342867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ea typeface="Arial" charset="0"/>
                <a:cs typeface="Arial" charset="0"/>
              </a:defRPr>
            </a:lvl1pPr>
            <a:lvl2pPr marL="37931725" indent="-37474525" eaLnBrk="0" hangingPunct="0">
              <a:spcBef>
                <a:spcPct val="30000"/>
              </a:spcBef>
              <a:defRPr sz="1200">
                <a:solidFill>
                  <a:schemeClr val="tx1"/>
                </a:solidFill>
                <a:latin typeface="Times New Roman" charset="0"/>
                <a:ea typeface="Arial" charset="0"/>
                <a:cs typeface="Arial" charset="0"/>
              </a:defRPr>
            </a:lvl2pPr>
            <a:lvl3pPr marL="1143000" indent="-228600" eaLnBrk="0" hangingPunct="0">
              <a:spcBef>
                <a:spcPct val="30000"/>
              </a:spcBef>
              <a:defRPr sz="1200">
                <a:solidFill>
                  <a:schemeClr val="tx1"/>
                </a:solidFill>
                <a:latin typeface="Times New Roman" charset="0"/>
                <a:ea typeface="Arial" charset="0"/>
                <a:cs typeface="Arial" charset="0"/>
              </a:defRPr>
            </a:lvl3pPr>
            <a:lvl4pPr marL="1600200" indent="-228600" eaLnBrk="0" hangingPunct="0">
              <a:spcBef>
                <a:spcPct val="30000"/>
              </a:spcBef>
              <a:defRPr sz="1200">
                <a:solidFill>
                  <a:schemeClr val="tx1"/>
                </a:solidFill>
                <a:latin typeface="Times New Roman" charset="0"/>
                <a:ea typeface="Arial" charset="0"/>
                <a:cs typeface="Arial" charset="0"/>
              </a:defRPr>
            </a:lvl4pPr>
            <a:lvl5pPr marL="2057400" indent="-228600" eaLnBrk="0" hangingPunct="0">
              <a:spcBef>
                <a:spcPct val="30000"/>
              </a:spcBef>
              <a:defRPr sz="1200">
                <a:solidFill>
                  <a:schemeClr val="tx1"/>
                </a:solidFill>
                <a:latin typeface="Times New Roman"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Times New Roman"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Times New Roman"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Times New Roman"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Times New Roman" charset="0"/>
                <a:ea typeface="Arial" charset="0"/>
                <a:cs typeface="Arial" charset="0"/>
              </a:defRPr>
            </a:lvl9pPr>
          </a:lstStyle>
          <a:p>
            <a:pPr eaLnBrk="1" hangingPunct="1">
              <a:spcBef>
                <a:spcPct val="0"/>
              </a:spcBef>
            </a:pPr>
            <a:fld id="{11522F72-6F9D-D648-AD03-CFA356825C64}" type="slidenum">
              <a:rPr lang="en-US" altLang="en-US">
                <a:ea typeface="ＭＳ Ｐゴシック" charset="-128"/>
              </a:rPr>
              <a:pPr eaLnBrk="1" hangingPunct="1">
                <a:spcBef>
                  <a:spcPct val="0"/>
                </a:spcBef>
              </a:pPr>
              <a:t>6</a:t>
            </a:fld>
            <a:endParaRPr lang="en-US" altLang="en-US" dirty="0">
              <a:ea typeface="ＭＳ Ｐゴシック" charset="-128"/>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388056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ea typeface="Arial" charset="0"/>
                <a:cs typeface="Arial" charset="0"/>
              </a:defRPr>
            </a:lvl1pPr>
            <a:lvl2pPr marL="37931725" indent="-37474525" eaLnBrk="0" hangingPunct="0">
              <a:spcBef>
                <a:spcPct val="30000"/>
              </a:spcBef>
              <a:defRPr sz="1200">
                <a:solidFill>
                  <a:schemeClr val="tx1"/>
                </a:solidFill>
                <a:latin typeface="Times New Roman" charset="0"/>
                <a:ea typeface="Arial" charset="0"/>
                <a:cs typeface="Arial" charset="0"/>
              </a:defRPr>
            </a:lvl2pPr>
            <a:lvl3pPr marL="1143000" indent="-228600" eaLnBrk="0" hangingPunct="0">
              <a:spcBef>
                <a:spcPct val="30000"/>
              </a:spcBef>
              <a:defRPr sz="1200">
                <a:solidFill>
                  <a:schemeClr val="tx1"/>
                </a:solidFill>
                <a:latin typeface="Times New Roman" charset="0"/>
                <a:ea typeface="Arial" charset="0"/>
                <a:cs typeface="Arial" charset="0"/>
              </a:defRPr>
            </a:lvl3pPr>
            <a:lvl4pPr marL="1600200" indent="-228600" eaLnBrk="0" hangingPunct="0">
              <a:spcBef>
                <a:spcPct val="30000"/>
              </a:spcBef>
              <a:defRPr sz="1200">
                <a:solidFill>
                  <a:schemeClr val="tx1"/>
                </a:solidFill>
                <a:latin typeface="Times New Roman" charset="0"/>
                <a:ea typeface="Arial" charset="0"/>
                <a:cs typeface="Arial" charset="0"/>
              </a:defRPr>
            </a:lvl4pPr>
            <a:lvl5pPr marL="2057400" indent="-228600" eaLnBrk="0" hangingPunct="0">
              <a:spcBef>
                <a:spcPct val="30000"/>
              </a:spcBef>
              <a:defRPr sz="1200">
                <a:solidFill>
                  <a:schemeClr val="tx1"/>
                </a:solidFill>
                <a:latin typeface="Times New Roman"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Times New Roman"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Times New Roman"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Times New Roman"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Times New Roman" charset="0"/>
                <a:ea typeface="Arial" charset="0"/>
                <a:cs typeface="Arial" charset="0"/>
              </a:defRPr>
            </a:lvl9pPr>
          </a:lstStyle>
          <a:p>
            <a:pPr eaLnBrk="1" hangingPunct="1">
              <a:spcBef>
                <a:spcPct val="0"/>
              </a:spcBef>
            </a:pPr>
            <a:fld id="{3E006E47-3A5E-B84B-BA83-BCE1890E8A9A}" type="slidenum">
              <a:rPr lang="en-US" altLang="en-US">
                <a:ea typeface="ＭＳ Ｐゴシック" charset="-128"/>
              </a:rPr>
              <a:pPr eaLnBrk="1" hangingPunct="1">
                <a:spcBef>
                  <a:spcPct val="0"/>
                </a:spcBef>
              </a:pPr>
              <a:t>7</a:t>
            </a:fld>
            <a:endParaRPr lang="en-US" altLang="en-US" dirty="0">
              <a:ea typeface="ＭＳ Ｐゴシック" charset="-128"/>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130528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ea typeface="Arial" charset="0"/>
                <a:cs typeface="Arial" charset="0"/>
              </a:defRPr>
            </a:lvl1pPr>
            <a:lvl2pPr marL="37931725" indent="-37474525" eaLnBrk="0" hangingPunct="0">
              <a:spcBef>
                <a:spcPct val="30000"/>
              </a:spcBef>
              <a:defRPr sz="1200">
                <a:solidFill>
                  <a:schemeClr val="tx1"/>
                </a:solidFill>
                <a:latin typeface="Times New Roman" charset="0"/>
                <a:ea typeface="Arial" charset="0"/>
                <a:cs typeface="Arial" charset="0"/>
              </a:defRPr>
            </a:lvl2pPr>
            <a:lvl3pPr marL="1143000" indent="-228600" eaLnBrk="0" hangingPunct="0">
              <a:spcBef>
                <a:spcPct val="30000"/>
              </a:spcBef>
              <a:defRPr sz="1200">
                <a:solidFill>
                  <a:schemeClr val="tx1"/>
                </a:solidFill>
                <a:latin typeface="Times New Roman" charset="0"/>
                <a:ea typeface="Arial" charset="0"/>
                <a:cs typeface="Arial" charset="0"/>
              </a:defRPr>
            </a:lvl3pPr>
            <a:lvl4pPr marL="1600200" indent="-228600" eaLnBrk="0" hangingPunct="0">
              <a:spcBef>
                <a:spcPct val="30000"/>
              </a:spcBef>
              <a:defRPr sz="1200">
                <a:solidFill>
                  <a:schemeClr val="tx1"/>
                </a:solidFill>
                <a:latin typeface="Times New Roman" charset="0"/>
                <a:ea typeface="Arial" charset="0"/>
                <a:cs typeface="Arial" charset="0"/>
              </a:defRPr>
            </a:lvl4pPr>
            <a:lvl5pPr marL="2057400" indent="-228600" eaLnBrk="0" hangingPunct="0">
              <a:spcBef>
                <a:spcPct val="30000"/>
              </a:spcBef>
              <a:defRPr sz="1200">
                <a:solidFill>
                  <a:schemeClr val="tx1"/>
                </a:solidFill>
                <a:latin typeface="Times New Roman"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Times New Roman"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Times New Roman"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Times New Roman"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Times New Roman" charset="0"/>
                <a:ea typeface="Arial" charset="0"/>
                <a:cs typeface="Arial" charset="0"/>
              </a:defRPr>
            </a:lvl9pPr>
          </a:lstStyle>
          <a:p>
            <a:pPr eaLnBrk="1" hangingPunct="1">
              <a:spcBef>
                <a:spcPct val="0"/>
              </a:spcBef>
            </a:pPr>
            <a:fld id="{5AC2A926-EB33-434C-85B8-8208FFB73800}" type="slidenum">
              <a:rPr lang="en-US" altLang="en-US">
                <a:ea typeface="ＭＳ Ｐゴシック" charset="-128"/>
              </a:rPr>
              <a:pPr eaLnBrk="1" hangingPunct="1">
                <a:spcBef>
                  <a:spcPct val="0"/>
                </a:spcBef>
              </a:pPr>
              <a:t>8</a:t>
            </a:fld>
            <a:endParaRPr lang="en-US" altLang="en-US" dirty="0">
              <a:ea typeface="ＭＳ Ｐゴシック" charset="-128"/>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charset="0"/>
                <a:ea typeface="Arial" charset="0"/>
                <a:cs typeface="Arial" charset="0"/>
              </a:rPr>
              <a:t>Do list of production vehicles</a:t>
            </a:r>
          </a:p>
        </p:txBody>
      </p:sp>
    </p:spTree>
    <p:extLst>
      <p:ext uri="{BB962C8B-B14F-4D97-AF65-F5344CB8AC3E}">
        <p14:creationId xmlns:p14="http://schemas.microsoft.com/office/powerpoint/2010/main" val="853313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ea typeface="Arial" charset="0"/>
                <a:cs typeface="Arial" charset="0"/>
              </a:defRPr>
            </a:lvl1pPr>
            <a:lvl2pPr marL="37931725" indent="-37474525" eaLnBrk="0" hangingPunct="0">
              <a:spcBef>
                <a:spcPct val="30000"/>
              </a:spcBef>
              <a:defRPr sz="1200">
                <a:solidFill>
                  <a:schemeClr val="tx1"/>
                </a:solidFill>
                <a:latin typeface="Times New Roman" charset="0"/>
                <a:ea typeface="Arial" charset="0"/>
                <a:cs typeface="Arial" charset="0"/>
              </a:defRPr>
            </a:lvl2pPr>
            <a:lvl3pPr marL="1143000" indent="-228600" eaLnBrk="0" hangingPunct="0">
              <a:spcBef>
                <a:spcPct val="30000"/>
              </a:spcBef>
              <a:defRPr sz="1200">
                <a:solidFill>
                  <a:schemeClr val="tx1"/>
                </a:solidFill>
                <a:latin typeface="Times New Roman" charset="0"/>
                <a:ea typeface="Arial" charset="0"/>
                <a:cs typeface="Arial" charset="0"/>
              </a:defRPr>
            </a:lvl3pPr>
            <a:lvl4pPr marL="1600200" indent="-228600" eaLnBrk="0" hangingPunct="0">
              <a:spcBef>
                <a:spcPct val="30000"/>
              </a:spcBef>
              <a:defRPr sz="1200">
                <a:solidFill>
                  <a:schemeClr val="tx1"/>
                </a:solidFill>
                <a:latin typeface="Times New Roman" charset="0"/>
                <a:ea typeface="Arial" charset="0"/>
                <a:cs typeface="Arial" charset="0"/>
              </a:defRPr>
            </a:lvl4pPr>
            <a:lvl5pPr marL="2057400" indent="-228600" eaLnBrk="0" hangingPunct="0">
              <a:spcBef>
                <a:spcPct val="30000"/>
              </a:spcBef>
              <a:defRPr sz="1200">
                <a:solidFill>
                  <a:schemeClr val="tx1"/>
                </a:solidFill>
                <a:latin typeface="Times New Roman"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Times New Roman"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Times New Roman"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Times New Roman"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Times New Roman" charset="0"/>
                <a:ea typeface="Arial" charset="0"/>
                <a:cs typeface="Arial" charset="0"/>
              </a:defRPr>
            </a:lvl9pPr>
          </a:lstStyle>
          <a:p>
            <a:pPr eaLnBrk="1" hangingPunct="1">
              <a:spcBef>
                <a:spcPct val="0"/>
              </a:spcBef>
            </a:pPr>
            <a:fld id="{C19DD33E-34F7-2344-9B00-0F0A8A4D779C}" type="slidenum">
              <a:rPr lang="en-US" altLang="en-US">
                <a:ea typeface="ＭＳ Ｐゴシック" charset="-128"/>
              </a:rPr>
              <a:pPr eaLnBrk="1" hangingPunct="1">
                <a:spcBef>
                  <a:spcPct val="0"/>
                </a:spcBef>
              </a:pPr>
              <a:t>9</a:t>
            </a:fld>
            <a:endParaRPr lang="en-US" altLang="en-US" dirty="0">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597262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394A68C-B441-4D40-B625-6B130F6D06D0}" type="datetime1">
              <a:rPr lang="en-US" altLang="en-US" smtClean="0"/>
              <a:t>3/27/2017</a:t>
            </a:fld>
            <a:endParaRPr lang="en-US" alt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54A5F3D-7809-0645-A50E-F79CCA8B6335}" type="slidenum">
              <a:rPr lang="en-US" altLang="en-US"/>
              <a:pPr>
                <a:defRPr/>
              </a:pPr>
              <a:t>‹#›</a:t>
            </a:fld>
            <a:endParaRPr lang="en-US" altLang="en-US" dirty="0"/>
          </a:p>
        </p:txBody>
      </p:sp>
    </p:spTree>
    <p:extLst>
      <p:ext uri="{BB962C8B-B14F-4D97-AF65-F5344CB8AC3E}">
        <p14:creationId xmlns:p14="http://schemas.microsoft.com/office/powerpoint/2010/main" val="1581501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3C50852-6029-4EE0-AA70-446333AD8F7E}" type="datetime1">
              <a:rPr lang="en-US" altLang="en-US" smtClean="0"/>
              <a:t>3/27/2017</a:t>
            </a:fld>
            <a:endParaRPr lang="en-US" alt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9065A56-50B0-4042-BE16-B8313CE5B8A0}" type="slidenum">
              <a:rPr lang="en-US" altLang="en-US"/>
              <a:pPr>
                <a:defRPr/>
              </a:pPr>
              <a:t>‹#›</a:t>
            </a:fld>
            <a:endParaRPr lang="en-US" altLang="en-US" dirty="0"/>
          </a:p>
        </p:txBody>
      </p:sp>
    </p:spTree>
    <p:extLst>
      <p:ext uri="{BB962C8B-B14F-4D97-AF65-F5344CB8AC3E}">
        <p14:creationId xmlns:p14="http://schemas.microsoft.com/office/powerpoint/2010/main" val="146710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DA947ED-F1E8-466F-B343-17B9E3489CAA}" type="datetime1">
              <a:rPr lang="en-US" altLang="en-US" smtClean="0"/>
              <a:t>3/27/2017</a:t>
            </a:fld>
            <a:endParaRPr lang="en-US" alt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9983E8CC-8CA1-E74C-A2F2-12828495B7F8}" type="slidenum">
              <a:rPr lang="en-US" altLang="en-US"/>
              <a:pPr>
                <a:defRPr/>
              </a:pPr>
              <a:t>‹#›</a:t>
            </a:fld>
            <a:endParaRPr lang="en-US" altLang="en-US" dirty="0"/>
          </a:p>
        </p:txBody>
      </p:sp>
    </p:spTree>
    <p:extLst>
      <p:ext uri="{BB962C8B-B14F-4D97-AF65-F5344CB8AC3E}">
        <p14:creationId xmlns:p14="http://schemas.microsoft.com/office/powerpoint/2010/main" val="277593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6B80873-D862-4EE9-8461-0D3A5BC067B5}" type="datetime1">
              <a:rPr lang="en-US" altLang="en-US" smtClean="0"/>
              <a:t>3/27/2017</a:t>
            </a:fld>
            <a:endParaRPr lang="en-US" alt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0170585-A7AD-6B44-8B78-A3970A020A24}" type="slidenum">
              <a:rPr lang="en-US" altLang="en-US"/>
              <a:pPr>
                <a:defRPr/>
              </a:pPr>
              <a:t>‹#›</a:t>
            </a:fld>
            <a:endParaRPr lang="en-US" altLang="en-US" dirty="0"/>
          </a:p>
        </p:txBody>
      </p:sp>
    </p:spTree>
    <p:extLst>
      <p:ext uri="{BB962C8B-B14F-4D97-AF65-F5344CB8AC3E}">
        <p14:creationId xmlns:p14="http://schemas.microsoft.com/office/powerpoint/2010/main" val="885166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E0DFCFF-2575-4FC9-BAA8-E790DF271042}" type="datetime1">
              <a:rPr lang="en-US" altLang="en-US" smtClean="0"/>
              <a:t>3/27/2017</a:t>
            </a:fld>
            <a:endParaRPr lang="en-US" alt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916EA58-87A8-8447-AB67-021A08BE938C}" type="slidenum">
              <a:rPr lang="en-US" altLang="en-US"/>
              <a:pPr>
                <a:defRPr/>
              </a:pPr>
              <a:t>‹#›</a:t>
            </a:fld>
            <a:endParaRPr lang="en-US" altLang="en-US" dirty="0"/>
          </a:p>
        </p:txBody>
      </p:sp>
    </p:spTree>
    <p:extLst>
      <p:ext uri="{BB962C8B-B14F-4D97-AF65-F5344CB8AC3E}">
        <p14:creationId xmlns:p14="http://schemas.microsoft.com/office/powerpoint/2010/main" val="1367638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1CCF954-5411-4688-8809-93A45C67F126}" type="datetime1">
              <a:rPr lang="en-US" altLang="en-US" smtClean="0"/>
              <a:t>3/27/2017</a:t>
            </a:fld>
            <a:endParaRPr lang="en-US" alt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85A6804-FC16-8A4B-AD5B-DD2398E083A8}" type="slidenum">
              <a:rPr lang="en-US" altLang="en-US"/>
              <a:pPr>
                <a:defRPr/>
              </a:pPr>
              <a:t>‹#›</a:t>
            </a:fld>
            <a:endParaRPr lang="en-US" altLang="en-US" dirty="0"/>
          </a:p>
        </p:txBody>
      </p:sp>
    </p:spTree>
    <p:extLst>
      <p:ext uri="{BB962C8B-B14F-4D97-AF65-F5344CB8AC3E}">
        <p14:creationId xmlns:p14="http://schemas.microsoft.com/office/powerpoint/2010/main" val="1381484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720F5A6-4C0B-40D2-8F66-772E01B834FD}" type="datetime1">
              <a:rPr lang="en-US" altLang="en-US" smtClean="0"/>
              <a:t>3/27/2017</a:t>
            </a:fld>
            <a:endParaRPr lang="en-US" alt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F1B0F81-AF7F-5A48-B853-8CD29114C8E9}" type="slidenum">
              <a:rPr lang="en-US" altLang="en-US"/>
              <a:pPr>
                <a:defRPr/>
              </a:pPr>
              <a:t>‹#›</a:t>
            </a:fld>
            <a:endParaRPr lang="en-US" altLang="en-US" dirty="0"/>
          </a:p>
        </p:txBody>
      </p:sp>
    </p:spTree>
    <p:extLst>
      <p:ext uri="{BB962C8B-B14F-4D97-AF65-F5344CB8AC3E}">
        <p14:creationId xmlns:p14="http://schemas.microsoft.com/office/powerpoint/2010/main" val="20380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94C2D4E-FA54-4A8B-8804-08C338823F06}" type="datetime1">
              <a:rPr lang="en-US" altLang="en-US" smtClean="0"/>
              <a:t>3/27/2017</a:t>
            </a:fld>
            <a:endParaRPr lang="en-US" alt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E8D2818-0938-2747-9C46-AAFA0DC020FB}" type="slidenum">
              <a:rPr lang="en-US" altLang="en-US"/>
              <a:pPr>
                <a:defRPr/>
              </a:pPr>
              <a:t>‹#›</a:t>
            </a:fld>
            <a:endParaRPr lang="en-US" altLang="en-US" dirty="0"/>
          </a:p>
        </p:txBody>
      </p:sp>
    </p:spTree>
    <p:extLst>
      <p:ext uri="{BB962C8B-B14F-4D97-AF65-F5344CB8AC3E}">
        <p14:creationId xmlns:p14="http://schemas.microsoft.com/office/powerpoint/2010/main" val="1077213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EC9E844-F52E-4345-B840-D525AB7C5F96}" type="datetime1">
              <a:rPr lang="en-US" altLang="en-US" smtClean="0"/>
              <a:t>3/27/2017</a:t>
            </a:fld>
            <a:endParaRPr lang="en-US" alt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7C71C4D-FE9A-D546-9D5C-26BFD8A92B97}" type="slidenum">
              <a:rPr lang="en-US" altLang="en-US"/>
              <a:pPr>
                <a:defRPr/>
              </a:pPr>
              <a:t>‹#›</a:t>
            </a:fld>
            <a:endParaRPr lang="en-US" altLang="en-US" dirty="0"/>
          </a:p>
        </p:txBody>
      </p:sp>
    </p:spTree>
    <p:extLst>
      <p:ext uri="{BB962C8B-B14F-4D97-AF65-F5344CB8AC3E}">
        <p14:creationId xmlns:p14="http://schemas.microsoft.com/office/powerpoint/2010/main" val="1447142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E9DD5AC-9E7C-4CD7-8C40-49A34128B1D7}" type="datetime1">
              <a:rPr lang="en-US" altLang="en-US" smtClean="0"/>
              <a:t>3/27/2017</a:t>
            </a:fld>
            <a:endParaRPr lang="en-US" alt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36C6C49-8E4A-D440-9518-F9B81B8B12CE}" type="slidenum">
              <a:rPr lang="en-US" altLang="en-US"/>
              <a:pPr>
                <a:defRPr/>
              </a:pPr>
              <a:t>‹#›</a:t>
            </a:fld>
            <a:endParaRPr lang="en-US" altLang="en-US" dirty="0"/>
          </a:p>
        </p:txBody>
      </p:sp>
    </p:spTree>
    <p:extLst>
      <p:ext uri="{BB962C8B-B14F-4D97-AF65-F5344CB8AC3E}">
        <p14:creationId xmlns:p14="http://schemas.microsoft.com/office/powerpoint/2010/main" val="1863325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28764F8-C0C9-42CE-9224-9D1369674A33}" type="datetime1">
              <a:rPr lang="en-US" altLang="en-US" smtClean="0"/>
              <a:t>3/27/2017</a:t>
            </a:fld>
            <a:endParaRPr lang="en-US" alt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B825B91-F0B8-EA4D-A881-81D5014E2CB4}" type="slidenum">
              <a:rPr lang="en-US" altLang="en-US"/>
              <a:pPr>
                <a:defRPr/>
              </a:pPr>
              <a:t>‹#›</a:t>
            </a:fld>
            <a:endParaRPr lang="en-US" altLang="en-US" dirty="0"/>
          </a:p>
        </p:txBody>
      </p:sp>
    </p:spTree>
    <p:extLst>
      <p:ext uri="{BB962C8B-B14F-4D97-AF65-F5344CB8AC3E}">
        <p14:creationId xmlns:p14="http://schemas.microsoft.com/office/powerpoint/2010/main" val="154948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77838"/>
            <a:ext cx="8229600" cy="1006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66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grpSp>
        <p:nvGrpSpPr>
          <p:cNvPr id="1028" name="Group 36"/>
          <p:cNvGrpSpPr>
            <a:grpSpLocks/>
          </p:cNvGrpSpPr>
          <p:nvPr/>
        </p:nvGrpSpPr>
        <p:grpSpPr bwMode="auto">
          <a:xfrm>
            <a:off x="69850" y="6515100"/>
            <a:ext cx="9026525" cy="165100"/>
            <a:chOff x="70430" y="6101097"/>
            <a:chExt cx="9026378" cy="164236"/>
          </a:xfrm>
        </p:grpSpPr>
        <p:sp>
          <p:nvSpPr>
            <p:cNvPr id="7" name="Rectangle 6"/>
            <p:cNvSpPr/>
            <p:nvPr userDrawn="1"/>
          </p:nvSpPr>
          <p:spPr>
            <a:xfrm>
              <a:off x="457774" y="6107414"/>
              <a:ext cx="219071"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p:cNvSpPr/>
            <p:nvPr userDrawn="1"/>
          </p:nvSpPr>
          <p:spPr>
            <a:xfrm>
              <a:off x="1307073" y="6107414"/>
              <a:ext cx="220658"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9" name="Rectangle 8"/>
            <p:cNvSpPr/>
            <p:nvPr userDrawn="1"/>
          </p:nvSpPr>
          <p:spPr>
            <a:xfrm>
              <a:off x="8876150" y="6107414"/>
              <a:ext cx="220658"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Rectangle 12"/>
            <p:cNvSpPr/>
            <p:nvPr userDrawn="1"/>
          </p:nvSpPr>
          <p:spPr>
            <a:xfrm>
              <a:off x="892742"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Rectangle 13"/>
            <p:cNvSpPr/>
            <p:nvPr userDrawn="1"/>
          </p:nvSpPr>
          <p:spPr>
            <a:xfrm>
              <a:off x="7606170" y="6101097"/>
              <a:ext cx="220658"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Rectangle 17"/>
            <p:cNvSpPr/>
            <p:nvPr userDrawn="1"/>
          </p:nvSpPr>
          <p:spPr>
            <a:xfrm>
              <a:off x="5901223" y="6101097"/>
              <a:ext cx="219071"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Rectangle 18"/>
            <p:cNvSpPr/>
            <p:nvPr userDrawn="1"/>
          </p:nvSpPr>
          <p:spPr>
            <a:xfrm>
              <a:off x="7172789" y="6101097"/>
              <a:ext cx="219071"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 name="Rectangle 19"/>
            <p:cNvSpPr/>
            <p:nvPr userDrawn="1"/>
          </p:nvSpPr>
          <p:spPr>
            <a:xfrm>
              <a:off x="6726710" y="6101097"/>
              <a:ext cx="220658"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Rectangle 22"/>
            <p:cNvSpPr/>
            <p:nvPr userDrawn="1"/>
          </p:nvSpPr>
          <p:spPr>
            <a:xfrm>
              <a:off x="5051924"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4" name="Rectangle 23"/>
            <p:cNvSpPr/>
            <p:nvPr userDrawn="1"/>
          </p:nvSpPr>
          <p:spPr>
            <a:xfrm>
              <a:off x="4274062"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5" name="Rectangle 24"/>
            <p:cNvSpPr/>
            <p:nvPr userDrawn="1"/>
          </p:nvSpPr>
          <p:spPr>
            <a:xfrm>
              <a:off x="6312378" y="6101097"/>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6" name="Rectangle 25"/>
            <p:cNvSpPr/>
            <p:nvPr userDrawn="1"/>
          </p:nvSpPr>
          <p:spPr>
            <a:xfrm>
              <a:off x="8466581" y="6101097"/>
              <a:ext cx="220658"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7" name="Rectangle 26"/>
            <p:cNvSpPr/>
            <p:nvPr userDrawn="1"/>
          </p:nvSpPr>
          <p:spPr>
            <a:xfrm>
              <a:off x="70430" y="6101097"/>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8" name="Rectangle 27"/>
            <p:cNvSpPr/>
            <p:nvPr userDrawn="1"/>
          </p:nvSpPr>
          <p:spPr>
            <a:xfrm>
              <a:off x="4664580"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9" name="Rectangle 28"/>
            <p:cNvSpPr/>
            <p:nvPr userDrawn="1"/>
          </p:nvSpPr>
          <p:spPr>
            <a:xfrm>
              <a:off x="3839094"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0" name="Rectangle 29"/>
            <p:cNvSpPr/>
            <p:nvPr userDrawn="1"/>
          </p:nvSpPr>
          <p:spPr>
            <a:xfrm>
              <a:off x="2584989"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1" name="Rectangle 30"/>
            <p:cNvSpPr/>
            <p:nvPr userDrawn="1"/>
          </p:nvSpPr>
          <p:spPr>
            <a:xfrm>
              <a:off x="8020501" y="6101097"/>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2" name="Rectangle 31"/>
            <p:cNvSpPr/>
            <p:nvPr userDrawn="1"/>
          </p:nvSpPr>
          <p:spPr>
            <a:xfrm>
              <a:off x="5483717"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3" name="Rectangle 32"/>
            <p:cNvSpPr/>
            <p:nvPr userDrawn="1"/>
          </p:nvSpPr>
          <p:spPr>
            <a:xfrm>
              <a:off x="3426350"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4" name="Rectangle 33"/>
            <p:cNvSpPr/>
            <p:nvPr userDrawn="1"/>
          </p:nvSpPr>
          <p:spPr>
            <a:xfrm>
              <a:off x="3002495" y="6107414"/>
              <a:ext cx="220658"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5" name="Rectangle 34"/>
            <p:cNvSpPr/>
            <p:nvPr userDrawn="1"/>
          </p:nvSpPr>
          <p:spPr>
            <a:xfrm>
              <a:off x="2180184" y="6107414"/>
              <a:ext cx="219071"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6" name="Rectangle 35"/>
            <p:cNvSpPr/>
            <p:nvPr userDrawn="1"/>
          </p:nvSpPr>
          <p:spPr>
            <a:xfrm>
              <a:off x="1753153"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grpSp>
        <p:nvGrpSpPr>
          <p:cNvPr id="1029" name="Group 37"/>
          <p:cNvGrpSpPr>
            <a:grpSpLocks/>
          </p:cNvGrpSpPr>
          <p:nvPr/>
        </p:nvGrpSpPr>
        <p:grpSpPr bwMode="auto">
          <a:xfrm>
            <a:off x="69850" y="173038"/>
            <a:ext cx="9026525" cy="163512"/>
            <a:chOff x="70430" y="6101097"/>
            <a:chExt cx="9026378" cy="164236"/>
          </a:xfrm>
        </p:grpSpPr>
        <p:sp>
          <p:nvSpPr>
            <p:cNvPr id="39" name="Rectangle 38"/>
            <p:cNvSpPr/>
            <p:nvPr userDrawn="1"/>
          </p:nvSpPr>
          <p:spPr>
            <a:xfrm>
              <a:off x="457774" y="6107475"/>
              <a:ext cx="219071"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0" name="Rectangle 39"/>
            <p:cNvSpPr/>
            <p:nvPr userDrawn="1"/>
          </p:nvSpPr>
          <p:spPr>
            <a:xfrm>
              <a:off x="1307073" y="6107475"/>
              <a:ext cx="220658"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1" name="Rectangle 40"/>
            <p:cNvSpPr/>
            <p:nvPr userDrawn="1"/>
          </p:nvSpPr>
          <p:spPr>
            <a:xfrm>
              <a:off x="8876150" y="6107475"/>
              <a:ext cx="220658"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2" name="Rectangle 41"/>
            <p:cNvSpPr/>
            <p:nvPr userDrawn="1"/>
          </p:nvSpPr>
          <p:spPr>
            <a:xfrm>
              <a:off x="892742"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3" name="Rectangle 42"/>
            <p:cNvSpPr/>
            <p:nvPr userDrawn="1"/>
          </p:nvSpPr>
          <p:spPr>
            <a:xfrm>
              <a:off x="7606170" y="6101097"/>
              <a:ext cx="220658"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4" name="Rectangle 43"/>
            <p:cNvSpPr/>
            <p:nvPr userDrawn="1"/>
          </p:nvSpPr>
          <p:spPr>
            <a:xfrm>
              <a:off x="5901223" y="6101097"/>
              <a:ext cx="219071"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5" name="Rectangle 44"/>
            <p:cNvSpPr/>
            <p:nvPr userDrawn="1"/>
          </p:nvSpPr>
          <p:spPr>
            <a:xfrm>
              <a:off x="7172789" y="6101097"/>
              <a:ext cx="219071"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6" name="Rectangle 45"/>
            <p:cNvSpPr/>
            <p:nvPr userDrawn="1"/>
          </p:nvSpPr>
          <p:spPr>
            <a:xfrm>
              <a:off x="6726710" y="6101097"/>
              <a:ext cx="220658"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7" name="Rectangle 46"/>
            <p:cNvSpPr/>
            <p:nvPr userDrawn="1"/>
          </p:nvSpPr>
          <p:spPr>
            <a:xfrm>
              <a:off x="5051924"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8" name="Rectangle 47"/>
            <p:cNvSpPr/>
            <p:nvPr userDrawn="1"/>
          </p:nvSpPr>
          <p:spPr>
            <a:xfrm>
              <a:off x="4274062"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9" name="Rectangle 48"/>
            <p:cNvSpPr/>
            <p:nvPr userDrawn="1"/>
          </p:nvSpPr>
          <p:spPr>
            <a:xfrm>
              <a:off x="6312378" y="6101097"/>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0" name="Rectangle 49"/>
            <p:cNvSpPr/>
            <p:nvPr userDrawn="1"/>
          </p:nvSpPr>
          <p:spPr>
            <a:xfrm>
              <a:off x="8466581" y="6101097"/>
              <a:ext cx="220658"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1" name="Rectangle 50"/>
            <p:cNvSpPr/>
            <p:nvPr userDrawn="1"/>
          </p:nvSpPr>
          <p:spPr>
            <a:xfrm>
              <a:off x="70430" y="6101097"/>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2" name="Rectangle 51"/>
            <p:cNvSpPr/>
            <p:nvPr userDrawn="1"/>
          </p:nvSpPr>
          <p:spPr>
            <a:xfrm>
              <a:off x="4664580"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3" name="Rectangle 52"/>
            <p:cNvSpPr/>
            <p:nvPr userDrawn="1"/>
          </p:nvSpPr>
          <p:spPr>
            <a:xfrm>
              <a:off x="3839094"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4" name="Rectangle 53"/>
            <p:cNvSpPr/>
            <p:nvPr userDrawn="1"/>
          </p:nvSpPr>
          <p:spPr>
            <a:xfrm>
              <a:off x="2584989"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5" name="Rectangle 54"/>
            <p:cNvSpPr/>
            <p:nvPr userDrawn="1"/>
          </p:nvSpPr>
          <p:spPr>
            <a:xfrm>
              <a:off x="8020501" y="6101097"/>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6" name="Rectangle 55"/>
            <p:cNvSpPr/>
            <p:nvPr userDrawn="1"/>
          </p:nvSpPr>
          <p:spPr>
            <a:xfrm>
              <a:off x="5483717"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7" name="Rectangle 56"/>
            <p:cNvSpPr/>
            <p:nvPr userDrawn="1"/>
          </p:nvSpPr>
          <p:spPr>
            <a:xfrm>
              <a:off x="3426350"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8" name="Rectangle 57"/>
            <p:cNvSpPr/>
            <p:nvPr userDrawn="1"/>
          </p:nvSpPr>
          <p:spPr>
            <a:xfrm>
              <a:off x="3002495" y="6107475"/>
              <a:ext cx="220658"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9" name="Rectangle 58"/>
            <p:cNvSpPr/>
            <p:nvPr userDrawn="1"/>
          </p:nvSpPr>
          <p:spPr>
            <a:xfrm>
              <a:off x="2180184" y="6107475"/>
              <a:ext cx="219071"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0" name="Rectangle 59"/>
            <p:cNvSpPr/>
            <p:nvPr userDrawn="1"/>
          </p:nvSpPr>
          <p:spPr>
            <a:xfrm>
              <a:off x="1753153"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spTree>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sldNum="0"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1" fontAlgn="base" hangingPunct="1">
        <a:spcBef>
          <a:spcPct val="20000"/>
        </a:spcBef>
        <a:spcAft>
          <a:spcPct val="0"/>
        </a:spcAft>
        <a:buClr>
          <a:srgbClr val="00FA00"/>
        </a:buClr>
        <a:buFont typeface="Wingdings" charset="2"/>
        <a:buChar char="ü"/>
        <a:defRPr sz="3200" kern="1200">
          <a:solidFill>
            <a:schemeClr val="tx1"/>
          </a:solidFill>
          <a:latin typeface="+mn-lt"/>
          <a:ea typeface="ＭＳ Ｐゴシック" charset="-128"/>
          <a:cs typeface="+mn-cs"/>
        </a:defRPr>
      </a:lvl1pPr>
      <a:lvl2pPr marL="742950" indent="-285750" algn="l" defTabSz="457200" rtl="0" eaLnBrk="1" fontAlgn="base" hangingPunct="1">
        <a:spcBef>
          <a:spcPct val="20000"/>
        </a:spcBef>
        <a:spcAft>
          <a:spcPct val="0"/>
        </a:spcAft>
        <a:buClr>
          <a:srgbClr val="00FA00"/>
        </a:buClr>
        <a:buFont typeface="Wingdings" charset="2"/>
        <a:buChar char="ü"/>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Clr>
          <a:srgbClr val="00FA00"/>
        </a:buClr>
        <a:buFont typeface="Wingdings" charset="2"/>
        <a:buChar char="ü"/>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Clr>
          <a:srgbClr val="00FA00"/>
        </a:buClr>
        <a:buFont typeface="Wingdings" charset="2"/>
        <a:buChar char="ü"/>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Clr>
          <a:srgbClr val="00FA00"/>
        </a:buClr>
        <a:buFont typeface="Wingdings" charset="2"/>
        <a:buChar char="ü"/>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85850" y="1166751"/>
            <a:ext cx="8077200" cy="2895600"/>
          </a:xfrm>
        </p:spPr>
        <p:txBody>
          <a:bodyPr/>
          <a:lstStyle/>
          <a:p>
            <a:pPr eaLnBrk="1" hangingPunct="1"/>
            <a:r>
              <a:rPr lang="en-US" altLang="en-US" sz="7200" dirty="0">
                <a:ea typeface="ＭＳ Ｐゴシック" charset="-128"/>
              </a:rPr>
              <a:t>The Transportation Department</a:t>
            </a:r>
          </a:p>
        </p:txBody>
      </p:sp>
      <p:sp>
        <p:nvSpPr>
          <p:cNvPr id="4" name="Subtitle 2"/>
          <p:cNvSpPr txBox="1">
            <a:spLocks/>
          </p:cNvSpPr>
          <p:nvPr/>
        </p:nvSpPr>
        <p:spPr bwMode="auto">
          <a:xfrm>
            <a:off x="926757" y="4570394"/>
            <a:ext cx="5325762" cy="1354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fontAlgn="base" hangingPunct="1">
              <a:spcBef>
                <a:spcPct val="20000"/>
              </a:spcBef>
              <a:spcAft>
                <a:spcPct val="0"/>
              </a:spcAft>
              <a:buClr>
                <a:srgbClr val="00FA00"/>
              </a:buClr>
              <a:buFont typeface="Wingdings" charset="2"/>
              <a:buChar char="ü"/>
              <a:defRPr sz="3200" kern="1200">
                <a:solidFill>
                  <a:schemeClr val="tx1"/>
                </a:solidFill>
                <a:latin typeface="+mn-lt"/>
                <a:ea typeface="ＭＳ Ｐゴシック" charset="-128"/>
                <a:cs typeface="+mn-cs"/>
              </a:defRPr>
            </a:lvl1pPr>
            <a:lvl2pPr marL="742950" indent="-285750" algn="l" defTabSz="457200" rtl="0" eaLnBrk="1" fontAlgn="base" hangingPunct="1">
              <a:spcBef>
                <a:spcPct val="20000"/>
              </a:spcBef>
              <a:spcAft>
                <a:spcPct val="0"/>
              </a:spcAft>
              <a:buClr>
                <a:srgbClr val="00FA00"/>
              </a:buClr>
              <a:buFont typeface="Wingdings" charset="2"/>
              <a:buChar char="ü"/>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Clr>
                <a:srgbClr val="00FA00"/>
              </a:buClr>
              <a:buFont typeface="Wingdings" charset="2"/>
              <a:buChar char="ü"/>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Clr>
                <a:srgbClr val="00FA00"/>
              </a:buClr>
              <a:buFont typeface="Wingdings" charset="2"/>
              <a:buChar char="ü"/>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Clr>
                <a:srgbClr val="00FA00"/>
              </a:buClr>
              <a:buFont typeface="Wingdings" charset="2"/>
              <a:buChar char="ü"/>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000" dirty="0"/>
              <a:t>The Complete Guide to Film &amp; Digital Production: The People &amp; The Process</a:t>
            </a:r>
          </a:p>
          <a:p>
            <a:pPr marL="0" indent="0" algn="ctr">
              <a:buNone/>
            </a:pPr>
            <a:r>
              <a:rPr lang="en-US" sz="2000" dirty="0"/>
              <a:t>Lorene M. Wales, Ph.D.</a:t>
            </a:r>
          </a:p>
        </p:txBody>
      </p:sp>
      <p:pic>
        <p:nvPicPr>
          <p:cNvPr id="1026" name="Picture 2" descr="https://openclipart.org/image/90px/svg_to_png/25360/aiga-ground-transportati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1150" y="4749673"/>
            <a:ext cx="1630178" cy="99622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276821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81891" y="762000"/>
            <a:ext cx="8104909" cy="1143000"/>
          </a:xfrm>
        </p:spPr>
        <p:txBody>
          <a:bodyPr/>
          <a:lstStyle/>
          <a:p>
            <a:pPr eaLnBrk="1" hangingPunct="1"/>
            <a:r>
              <a:rPr lang="en-US" altLang="en-US" dirty="0">
                <a:ea typeface="ＭＳ Ｐゴシック" charset="-128"/>
              </a:rPr>
              <a:t>Truck Wrap - Continued</a:t>
            </a:r>
          </a:p>
        </p:txBody>
      </p:sp>
      <p:sp>
        <p:nvSpPr>
          <p:cNvPr id="350211" name="Rectangle 3"/>
          <p:cNvSpPr>
            <a:spLocks noGrp="1" noChangeArrowheads="1"/>
          </p:cNvSpPr>
          <p:nvPr>
            <p:ph type="body" idx="1"/>
          </p:nvPr>
        </p:nvSpPr>
        <p:spPr>
          <a:xfrm>
            <a:off x="1027068" y="2229320"/>
            <a:ext cx="7486403" cy="3964090"/>
          </a:xfrm>
        </p:spPr>
        <p:txBody>
          <a:bodyPr/>
          <a:lstStyle/>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2 people on truck</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One hands to another or puts something away</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One in back one in front</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Front person determines what comes next</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If something is behind him, calls for it, hands to back person, calls for another item and places in front	</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How to take a light down, hand in way</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Order, leave lights last to cool</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How to wrap cable, and tie down knobs on all lights</a:t>
            </a: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1646729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dirty="0">
                <a:ea typeface="ＭＳ Ｐゴシック" charset="-128"/>
              </a:rPr>
              <a:t>Transportation Department</a:t>
            </a:r>
          </a:p>
        </p:txBody>
      </p:sp>
      <p:graphicFrame>
        <p:nvGraphicFramePr>
          <p:cNvPr id="5" name="Diagram 4"/>
          <p:cNvGraphicFramePr/>
          <p:nvPr>
            <p:extLst>
              <p:ext uri="{D42A27DB-BD31-4B8C-83A1-F6EECF244321}">
                <p14:modId xmlns:p14="http://schemas.microsoft.com/office/powerpoint/2010/main" val="1481893860"/>
              </p:ext>
            </p:extLst>
          </p:nvPr>
        </p:nvGraphicFramePr>
        <p:xfrm>
          <a:off x="1555667" y="1710723"/>
          <a:ext cx="5828286" cy="40131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935900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noFill/>
        </p:spPr>
        <p:txBody>
          <a:bodyPr/>
          <a:lstStyle/>
          <a:p>
            <a:pPr eaLnBrk="1" hangingPunct="1"/>
            <a:r>
              <a:rPr lang="en-US" altLang="en-US" dirty="0"/>
              <a:t>Conclusion</a:t>
            </a:r>
          </a:p>
        </p:txBody>
      </p:sp>
      <p:sp>
        <p:nvSpPr>
          <p:cNvPr id="2" name="Rectangle 1"/>
          <p:cNvSpPr/>
          <p:nvPr/>
        </p:nvSpPr>
        <p:spPr>
          <a:xfrm>
            <a:off x="611579" y="1716973"/>
            <a:ext cx="7920841" cy="4524315"/>
          </a:xfrm>
          <a:prstGeom prst="rect">
            <a:avLst/>
          </a:prstGeom>
        </p:spPr>
        <p:txBody>
          <a:bodyPr wrap="square">
            <a:spAutoFit/>
          </a:bodyPr>
          <a:lstStyle/>
          <a:p>
            <a:r>
              <a:rPr lang="en-US" sz="2400" dirty="0">
                <a:latin typeface="+mn-lt"/>
                <a:ea typeface="Times New Roman" charset="0"/>
              </a:rPr>
              <a:t>The transportation department, also called transpo, handles all production and picture vehicles. The transportation coordinator works with his captain and drivers to make sure all vehicles are on set and to transport cast and crew as needed. </a:t>
            </a:r>
          </a:p>
          <a:p>
            <a:endParaRPr lang="en-US" sz="2400" dirty="0">
              <a:latin typeface="+mn-lt"/>
              <a:ea typeface="Times New Roman" charset="0"/>
            </a:endParaRPr>
          </a:p>
          <a:p>
            <a:r>
              <a:rPr lang="en-US" sz="2400" dirty="0">
                <a:latin typeface="+mn-lt"/>
                <a:ea typeface="Times New Roman" charset="0"/>
              </a:rPr>
              <a:t>When working with picture vehicles, the transpo coordinator may work with other departments to coordinate special effects or stunts. </a:t>
            </a:r>
          </a:p>
          <a:p>
            <a:endParaRPr lang="en-US" sz="2400" dirty="0">
              <a:latin typeface="+mn-lt"/>
              <a:ea typeface="Times New Roman" charset="0"/>
            </a:endParaRPr>
          </a:p>
          <a:p>
            <a:r>
              <a:rPr lang="en-US" sz="2400" dirty="0">
                <a:latin typeface="+mn-lt"/>
                <a:ea typeface="Times New Roman" charset="0"/>
              </a:rPr>
              <a:t>A low-budget production may have only one vehicle in which to store all of the equipment, whereas a higher budget show may have numerous vehicles.</a:t>
            </a:r>
            <a:r>
              <a:rPr lang="en-US" sz="2400" dirty="0">
                <a:latin typeface="+mn-lt"/>
              </a:rPr>
              <a:t> </a:t>
            </a:r>
          </a:p>
        </p:txBody>
      </p:sp>
      <p:sp>
        <p:nvSpPr>
          <p:cNvPr id="3" name="Footer Placeholder 2"/>
          <p:cNvSpPr>
            <a:spLocks noGrp="1"/>
          </p:cNvSpPr>
          <p:nvPr>
            <p:ph type="ftr" sz="quarter" idx="11"/>
          </p:nvPr>
        </p:nvSpPr>
        <p:spPr/>
        <p:txBody>
          <a:bodyPr/>
          <a:lstStyle/>
          <a:p>
            <a:pPr>
              <a:defRPr/>
            </a:pPr>
            <a:r>
              <a:rPr lang="en-US"/>
              <a:t>© 2017 Taylor &amp; Francis</a:t>
            </a:r>
            <a:endParaRPr lang="en-US"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762000"/>
            <a:ext cx="8458200" cy="1316182"/>
          </a:xfrm>
        </p:spPr>
        <p:txBody>
          <a:bodyPr/>
          <a:lstStyle/>
          <a:p>
            <a:pPr eaLnBrk="1" hangingPunct="1"/>
            <a:r>
              <a:rPr lang="en-US" altLang="en-US" dirty="0">
                <a:ea typeface="ＭＳ Ｐゴシック" charset="-128"/>
              </a:rPr>
              <a:t>Transportation Coordinator</a:t>
            </a:r>
            <a:br>
              <a:rPr lang="en-US" altLang="en-US" dirty="0">
                <a:ea typeface="ＭＳ Ｐゴシック" charset="-128"/>
              </a:rPr>
            </a:br>
            <a:r>
              <a:rPr lang="en-US" altLang="en-US" dirty="0">
                <a:ea typeface="ＭＳ Ｐゴシック" charset="-128"/>
              </a:rPr>
              <a:t>Pre-Production </a:t>
            </a:r>
          </a:p>
        </p:txBody>
      </p:sp>
      <p:sp>
        <p:nvSpPr>
          <p:cNvPr id="340995" name="Rectangle 3"/>
          <p:cNvSpPr>
            <a:spLocks noGrp="1" noChangeArrowheads="1"/>
          </p:cNvSpPr>
          <p:nvPr>
            <p:ph type="body" idx="1"/>
          </p:nvPr>
        </p:nvSpPr>
        <p:spPr>
          <a:xfrm>
            <a:off x="542307" y="2319647"/>
            <a:ext cx="8091054" cy="3962400"/>
          </a:xfrm>
        </p:spPr>
        <p:txBody>
          <a:bodyPr/>
          <a:lstStyle/>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Arrives early in the pre-production process to set up </a:t>
            </a:r>
            <a:r>
              <a:rPr lang="en-US" altLang="en-US" sz="2400" dirty="0">
                <a:solidFill>
                  <a:srgbClr val="FFFF00"/>
                </a:solidFill>
                <a:ea typeface="ＭＳ Ｐゴシック" pitchFamily="-109" charset="-128"/>
                <a:cs typeface="Times New Roman" pitchFamily="-109" charset="0"/>
              </a:rPr>
              <a:t>accounts</a:t>
            </a:r>
            <a:r>
              <a:rPr lang="en-US" altLang="en-US" sz="2400" dirty="0">
                <a:ea typeface="ＭＳ Ｐゴシック" pitchFamily="-109" charset="-128"/>
                <a:cs typeface="Times New Roman" pitchFamily="-109" charset="0"/>
              </a:rPr>
              <a:t> with local businesses.</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Works with the APOC to pick people up at </a:t>
            </a:r>
            <a:r>
              <a:rPr lang="en-US" altLang="en-US" sz="2400" dirty="0">
                <a:solidFill>
                  <a:srgbClr val="FFFF00"/>
                </a:solidFill>
                <a:ea typeface="ＭＳ Ｐゴシック" pitchFamily="-109" charset="-128"/>
                <a:cs typeface="Times New Roman" pitchFamily="-109" charset="0"/>
              </a:rPr>
              <a:t>airport</a:t>
            </a:r>
            <a:r>
              <a:rPr lang="en-US" altLang="en-US" sz="2400" dirty="0">
                <a:ea typeface="ＭＳ Ｐゴシック" pitchFamily="-109" charset="-128"/>
                <a:cs typeface="Times New Roman" pitchFamily="-109" charset="0"/>
              </a:rPr>
              <a:t> and deliver them to the hotel. </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Goes on location scouts.  </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Designs </a:t>
            </a:r>
            <a:r>
              <a:rPr lang="en-US" altLang="en-US" sz="2400" dirty="0">
                <a:solidFill>
                  <a:srgbClr val="FFFF00"/>
                </a:solidFill>
                <a:ea typeface="ＭＳ Ｐゴシック" pitchFamily="-109" charset="-128"/>
                <a:cs typeface="Times New Roman" pitchFamily="-109" charset="0"/>
              </a:rPr>
              <a:t>parking diagrams </a:t>
            </a:r>
            <a:r>
              <a:rPr lang="en-US" altLang="en-US" sz="2400" dirty="0">
                <a:ea typeface="ＭＳ Ｐゴシック" pitchFamily="-109" charset="-128"/>
                <a:cs typeface="Times New Roman" pitchFamily="-109" charset="0"/>
              </a:rPr>
              <a:t>for each location for all the production vehicles. </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Arranges for all production </a:t>
            </a:r>
            <a:r>
              <a:rPr lang="en-US" altLang="en-US" sz="2400" dirty="0">
                <a:solidFill>
                  <a:srgbClr val="FFFF00"/>
                </a:solidFill>
                <a:ea typeface="ＭＳ Ｐゴシック" pitchFamily="-109" charset="-128"/>
                <a:cs typeface="Times New Roman" pitchFamily="-109" charset="0"/>
              </a:rPr>
              <a:t>trucks</a:t>
            </a:r>
            <a:r>
              <a:rPr lang="en-US" altLang="en-US" sz="2400" dirty="0">
                <a:ea typeface="ＭＳ Ｐゴシック" pitchFamily="-109" charset="-128"/>
                <a:cs typeface="Times New Roman" pitchFamily="-109" charset="0"/>
              </a:rPr>
              <a:t> to get to the location. </a:t>
            </a:r>
          </a:p>
          <a:p>
            <a:pPr eaLnBrk="1" hangingPunct="1">
              <a:lnSpc>
                <a:spcPct val="90000"/>
              </a:lnSpc>
              <a:buFont typeface="Wingdings" panose="05000000000000000000" pitchFamily="2" charset="2"/>
              <a:buChar char="ü"/>
              <a:defRPr/>
            </a:pPr>
            <a:r>
              <a:rPr lang="en-US" altLang="en-US" sz="2400" dirty="0">
                <a:solidFill>
                  <a:srgbClr val="FFFF00"/>
                </a:solidFill>
                <a:ea typeface="ＭＳ Ｐゴシック" pitchFamily="-109" charset="-128"/>
                <a:cs typeface="Times New Roman" pitchFamily="-109" charset="0"/>
              </a:rPr>
              <a:t>Hires</a:t>
            </a:r>
            <a:r>
              <a:rPr lang="en-US" altLang="en-US" sz="2400" dirty="0">
                <a:ea typeface="ＭＳ Ｐゴシック" pitchFamily="-109" charset="-128"/>
                <a:cs typeface="Times New Roman" pitchFamily="-109" charset="0"/>
              </a:rPr>
              <a:t> the transportation captain and drivers.</a:t>
            </a: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174777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685799"/>
            <a:ext cx="8229600" cy="1404257"/>
          </a:xfrm>
        </p:spPr>
        <p:txBody>
          <a:bodyPr/>
          <a:lstStyle/>
          <a:p>
            <a:pPr eaLnBrk="1" hangingPunct="1"/>
            <a:r>
              <a:rPr lang="en-US" altLang="en-US" dirty="0">
                <a:ea typeface="ＭＳ Ｐゴシック" charset="-128"/>
              </a:rPr>
              <a:t>Transpo</a:t>
            </a:r>
            <a:br>
              <a:rPr lang="en-US" altLang="en-US" dirty="0">
                <a:ea typeface="ＭＳ Ｐゴシック" charset="-128"/>
              </a:rPr>
            </a:br>
            <a:r>
              <a:rPr lang="en-US" altLang="en-US" dirty="0">
                <a:ea typeface="ＭＳ Ｐゴシック" charset="-128"/>
              </a:rPr>
              <a:t>Pre-Production</a:t>
            </a:r>
          </a:p>
        </p:txBody>
      </p:sp>
      <p:sp>
        <p:nvSpPr>
          <p:cNvPr id="342019" name="Rectangle 3"/>
          <p:cNvSpPr>
            <a:spLocks noGrp="1" noChangeArrowheads="1"/>
          </p:cNvSpPr>
          <p:nvPr>
            <p:ph type="body" idx="1"/>
          </p:nvPr>
        </p:nvSpPr>
        <p:spPr>
          <a:xfrm>
            <a:off x="552203" y="2372096"/>
            <a:ext cx="8134597" cy="3841668"/>
          </a:xfrm>
        </p:spPr>
        <p:txBody>
          <a:bodyPr/>
          <a:lstStyle/>
          <a:p>
            <a:pPr eaLnBrk="1" hangingPunct="1">
              <a:lnSpc>
                <a:spcPct val="90000"/>
              </a:lnSpc>
              <a:buSzPct val="110000"/>
              <a:buFont typeface="Wingdings" panose="05000000000000000000" pitchFamily="2" charset="2"/>
              <a:buChar char="ü"/>
              <a:defRPr/>
            </a:pPr>
            <a:r>
              <a:rPr lang="en-US" altLang="en-US" sz="2400" dirty="0">
                <a:solidFill>
                  <a:srgbClr val="FFFF00"/>
                </a:solidFill>
                <a:ea typeface="ＭＳ Ｐゴシック" pitchFamily="-109" charset="-128"/>
                <a:cs typeface="Times New Roman" pitchFamily="-109" charset="0"/>
              </a:rPr>
              <a:t>Schedules</a:t>
            </a:r>
            <a:r>
              <a:rPr lang="en-US" altLang="en-US" sz="2400" dirty="0">
                <a:ea typeface="ＭＳ Ｐゴシック" pitchFamily="-109" charset="-128"/>
                <a:cs typeface="Times New Roman" pitchFamily="-109" charset="0"/>
              </a:rPr>
              <a:t> drivers for cast and crew pick up.</a:t>
            </a:r>
          </a:p>
          <a:p>
            <a:pPr eaLnBrk="1" hangingPunct="1">
              <a:lnSpc>
                <a:spcPct val="90000"/>
              </a:lnSpc>
              <a:buSzPct val="110000"/>
              <a:buFont typeface="Wingdings" panose="05000000000000000000" pitchFamily="2" charset="2"/>
              <a:buChar char="ü"/>
              <a:defRPr/>
            </a:pPr>
            <a:r>
              <a:rPr lang="en-US" altLang="en-US" sz="2400" dirty="0">
                <a:ea typeface="ＭＳ Ｐゴシック" pitchFamily="-109" charset="-128"/>
                <a:cs typeface="Times New Roman" pitchFamily="-109" charset="0"/>
              </a:rPr>
              <a:t>Schedules rental vehicles for appropriate crewmembers.  </a:t>
            </a:r>
          </a:p>
          <a:p>
            <a:pPr eaLnBrk="1" hangingPunct="1">
              <a:lnSpc>
                <a:spcPct val="90000"/>
              </a:lnSpc>
              <a:buSzPct val="110000"/>
              <a:buFont typeface="Wingdings" panose="05000000000000000000" pitchFamily="2" charset="2"/>
              <a:buChar char="ü"/>
              <a:defRPr/>
            </a:pPr>
            <a:r>
              <a:rPr lang="en-US" altLang="en-US" sz="2400" dirty="0">
                <a:ea typeface="ＭＳ Ｐゴシック" pitchFamily="-109" charset="-128"/>
                <a:cs typeface="Times New Roman" pitchFamily="-109" charset="0"/>
              </a:rPr>
              <a:t>Loans out rental vehicles on weekends for cast &amp; crew.</a:t>
            </a:r>
          </a:p>
          <a:p>
            <a:pPr eaLnBrk="1" hangingPunct="1">
              <a:lnSpc>
                <a:spcPct val="90000"/>
              </a:lnSpc>
              <a:buSzPct val="110000"/>
              <a:buFont typeface="Wingdings" panose="05000000000000000000" pitchFamily="2" charset="2"/>
              <a:buChar char="ü"/>
              <a:defRPr/>
            </a:pPr>
            <a:r>
              <a:rPr lang="en-US" altLang="en-US" sz="2400" dirty="0">
                <a:solidFill>
                  <a:srgbClr val="FFFF00"/>
                </a:solidFill>
                <a:ea typeface="ＭＳ Ｐゴシック" pitchFamily="-109" charset="-128"/>
                <a:cs typeface="Times New Roman" pitchFamily="-109" charset="0"/>
              </a:rPr>
              <a:t>Meets</a:t>
            </a:r>
            <a:r>
              <a:rPr lang="en-US" altLang="en-US" sz="2400" dirty="0">
                <a:ea typeface="ＭＳ Ｐゴシック" pitchFamily="-109" charset="-128"/>
                <a:cs typeface="Times New Roman" pitchFamily="-109" charset="0"/>
              </a:rPr>
              <a:t> with the director to discuss the look of the picture vehicles.</a:t>
            </a:r>
          </a:p>
          <a:p>
            <a:pPr eaLnBrk="1" hangingPunct="1">
              <a:lnSpc>
                <a:spcPct val="90000"/>
              </a:lnSpc>
              <a:buSzPct val="110000"/>
              <a:buFont typeface="Wingdings" panose="05000000000000000000" pitchFamily="2" charset="2"/>
              <a:buChar char="ü"/>
              <a:defRPr/>
            </a:pPr>
            <a:r>
              <a:rPr lang="en-US" altLang="en-US" sz="2400" dirty="0">
                <a:ea typeface="ＭＳ Ｐゴシック" pitchFamily="-109" charset="-128"/>
                <a:cs typeface="Times New Roman" pitchFamily="-109" charset="0"/>
              </a:rPr>
              <a:t>Searches for any </a:t>
            </a:r>
            <a:r>
              <a:rPr lang="en-US" altLang="en-US" sz="2400" dirty="0">
                <a:solidFill>
                  <a:srgbClr val="FFFF00"/>
                </a:solidFill>
                <a:ea typeface="ＭＳ Ｐゴシック" pitchFamily="-109" charset="-128"/>
                <a:cs typeface="Times New Roman" pitchFamily="-109" charset="0"/>
              </a:rPr>
              <a:t>picture vehicles</a:t>
            </a:r>
            <a:r>
              <a:rPr lang="en-US" altLang="en-US" sz="2400" dirty="0">
                <a:ea typeface="ＭＳ Ｐゴシック" pitchFamily="-109" charset="-128"/>
                <a:cs typeface="Times New Roman" pitchFamily="-109" charset="0"/>
              </a:rPr>
              <a:t>, takes pictures of them and presents them to the director.  </a:t>
            </a:r>
          </a:p>
          <a:p>
            <a:pPr eaLnBrk="1" hangingPunct="1">
              <a:lnSpc>
                <a:spcPct val="90000"/>
              </a:lnSpc>
              <a:buSzPct val="110000"/>
              <a:buFont typeface="Wingdings" panose="05000000000000000000" pitchFamily="2" charset="2"/>
              <a:buChar char="ü"/>
              <a:defRPr/>
            </a:pPr>
            <a:r>
              <a:rPr lang="en-US" altLang="en-US" sz="2400" dirty="0">
                <a:ea typeface="ＭＳ Ｐゴシック" pitchFamily="-109" charset="-128"/>
                <a:cs typeface="Times New Roman" pitchFamily="-109" charset="0"/>
              </a:rPr>
              <a:t>May need to coordinate with the stunt coordinator and special effects supervisor if vehicles are needed for stunts or special effects.</a:t>
            </a:r>
            <a:r>
              <a:rPr lang="en-US" altLang="en-US" sz="2400" dirty="0">
                <a:ea typeface="ＭＳ Ｐゴシック" pitchFamily="-109" charset="-128"/>
              </a:rPr>
              <a:t> </a:t>
            </a:r>
          </a:p>
          <a:p>
            <a:pPr eaLnBrk="1" hangingPunct="1">
              <a:lnSpc>
                <a:spcPct val="90000"/>
              </a:lnSpc>
              <a:buFont typeface="Wingdings" panose="05000000000000000000" pitchFamily="2" charset="2"/>
              <a:buChar char="ü"/>
              <a:defRPr/>
            </a:pPr>
            <a:endParaRPr lang="en-US" altLang="en-US" sz="2400" dirty="0">
              <a:ea typeface="ＭＳ Ｐゴシック" pitchFamily="-109" charset="-128"/>
            </a:endParaRP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1719777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ea typeface="ＭＳ Ｐゴシック" charset="-128"/>
              </a:rPr>
              <a:t>Transpo - Production</a:t>
            </a:r>
          </a:p>
        </p:txBody>
      </p:sp>
      <p:sp>
        <p:nvSpPr>
          <p:cNvPr id="343043" name="Rectangle 3"/>
          <p:cNvSpPr>
            <a:spLocks noGrp="1" noChangeArrowheads="1"/>
          </p:cNvSpPr>
          <p:nvPr>
            <p:ph type="body" idx="1"/>
          </p:nvPr>
        </p:nvSpPr>
        <p:spPr>
          <a:xfrm>
            <a:off x="629886" y="1713016"/>
            <a:ext cx="7884227" cy="4500748"/>
          </a:xfrm>
        </p:spPr>
        <p:txBody>
          <a:bodyPr/>
          <a:lstStyle/>
          <a:p>
            <a:pPr>
              <a:lnSpc>
                <a:spcPct val="90000"/>
              </a:lnSpc>
              <a:buFont typeface="Wingdings" panose="05000000000000000000" pitchFamily="2" charset="2"/>
              <a:buChar char="ü"/>
              <a:defRPr/>
            </a:pPr>
            <a:r>
              <a:rPr lang="en-US" altLang="en-US" sz="2800" dirty="0">
                <a:ea typeface="ＭＳ Ｐゴシック" pitchFamily="-109" charset="-128"/>
                <a:cs typeface="Times New Roman" pitchFamily="-109" charset="0"/>
              </a:rPr>
              <a:t>First, to arrive on set to </a:t>
            </a:r>
            <a:r>
              <a:rPr lang="en-US" altLang="en-US" sz="2800" dirty="0">
                <a:solidFill>
                  <a:srgbClr val="FFFF00"/>
                </a:solidFill>
                <a:ea typeface="ＭＳ Ｐゴシック" pitchFamily="-109" charset="-128"/>
                <a:cs typeface="Times New Roman" pitchFamily="-109" charset="0"/>
              </a:rPr>
              <a:t>place</a:t>
            </a:r>
            <a:r>
              <a:rPr lang="en-US" altLang="en-US" sz="2800" dirty="0">
                <a:ea typeface="ＭＳ Ｐゴシック" pitchFamily="-109" charset="-128"/>
                <a:cs typeface="Times New Roman" pitchFamily="-109" charset="0"/>
              </a:rPr>
              <a:t> all trucks.</a:t>
            </a:r>
          </a:p>
          <a:p>
            <a:pPr>
              <a:lnSpc>
                <a:spcPct val="90000"/>
              </a:lnSpc>
              <a:buFont typeface="Wingdings" panose="05000000000000000000" pitchFamily="2" charset="2"/>
              <a:buChar char="ü"/>
              <a:defRPr/>
            </a:pPr>
            <a:r>
              <a:rPr lang="en-US" altLang="en-US" sz="2800" dirty="0">
                <a:ea typeface="ＭＳ Ｐゴシック" pitchFamily="-109" charset="-128"/>
                <a:cs typeface="Times New Roman" pitchFamily="-109" charset="0"/>
              </a:rPr>
              <a:t>Coordinates </a:t>
            </a:r>
            <a:r>
              <a:rPr lang="en-US" altLang="en-US" sz="2800" dirty="0">
                <a:solidFill>
                  <a:srgbClr val="FFFF00"/>
                </a:solidFill>
                <a:ea typeface="ＭＳ Ｐゴシック" pitchFamily="-109" charset="-128"/>
                <a:cs typeface="Times New Roman" pitchFamily="-109" charset="0"/>
              </a:rPr>
              <a:t>parking</a:t>
            </a:r>
            <a:r>
              <a:rPr lang="en-US" altLang="en-US" sz="2800" dirty="0">
                <a:ea typeface="ＭＳ Ｐゴシック" pitchFamily="-109" charset="-128"/>
                <a:cs typeface="Times New Roman" pitchFamily="-109" charset="0"/>
              </a:rPr>
              <a:t> as crew and cast arrive.</a:t>
            </a:r>
          </a:p>
          <a:p>
            <a:pPr>
              <a:lnSpc>
                <a:spcPct val="90000"/>
              </a:lnSpc>
              <a:buFont typeface="Wingdings" panose="05000000000000000000" pitchFamily="2" charset="2"/>
              <a:buChar char="ü"/>
              <a:defRPr/>
            </a:pPr>
            <a:r>
              <a:rPr lang="en-US" altLang="en-US" sz="2800" dirty="0">
                <a:ea typeface="ＭＳ Ｐゴシック" pitchFamily="-109" charset="-128"/>
                <a:cs typeface="Times New Roman" pitchFamily="-109" charset="0"/>
              </a:rPr>
              <a:t>Makes sure all cast and crew are transported to and from the set as needed.  It is the job of the transpo department to be available for these rides.  Also makes sure there is always a driver on set for emergencies.</a:t>
            </a:r>
          </a:p>
          <a:p>
            <a:pPr>
              <a:lnSpc>
                <a:spcPct val="90000"/>
              </a:lnSpc>
              <a:buFont typeface="Wingdings" panose="05000000000000000000" pitchFamily="2" charset="2"/>
              <a:buChar char="ü"/>
              <a:defRPr/>
            </a:pPr>
            <a:r>
              <a:rPr lang="en-US" altLang="en-US" sz="2800" dirty="0">
                <a:ea typeface="ＭＳ Ｐゴシック" pitchFamily="-109" charset="-128"/>
                <a:cs typeface="Times New Roman" pitchFamily="-109" charset="0"/>
              </a:rPr>
              <a:t>If there are scenes with lots of picture cars, helps the AD’s on set to </a:t>
            </a:r>
            <a:r>
              <a:rPr lang="en-US" altLang="en-US" sz="2800" dirty="0">
                <a:solidFill>
                  <a:srgbClr val="FFFF00"/>
                </a:solidFill>
                <a:ea typeface="ＭＳ Ｐゴシック" pitchFamily="-109" charset="-128"/>
                <a:cs typeface="Times New Roman" pitchFamily="-109" charset="0"/>
              </a:rPr>
              <a:t>coordinate </a:t>
            </a:r>
            <a:r>
              <a:rPr lang="en-US" altLang="en-US" sz="2800" dirty="0">
                <a:ea typeface="ＭＳ Ｐゴシック" pitchFamily="-109" charset="-128"/>
                <a:cs typeface="Times New Roman" pitchFamily="-109" charset="0"/>
              </a:rPr>
              <a:t>the vehicles movements for the camera.</a:t>
            </a: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1109542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608467"/>
            <a:ext cx="8229600" cy="1006475"/>
          </a:xfrm>
        </p:spPr>
        <p:txBody>
          <a:bodyPr/>
          <a:lstStyle/>
          <a:p>
            <a:pPr eaLnBrk="1" hangingPunct="1"/>
            <a:r>
              <a:rPr lang="en-US" altLang="en-US" dirty="0">
                <a:ea typeface="ＭＳ Ｐゴシック" charset="-128"/>
              </a:rPr>
              <a:t>Trans. Coord. - Wrap</a:t>
            </a:r>
          </a:p>
        </p:txBody>
      </p:sp>
      <p:sp>
        <p:nvSpPr>
          <p:cNvPr id="344067" name="Rectangle 3"/>
          <p:cNvSpPr>
            <a:spLocks noGrp="1" noChangeArrowheads="1"/>
          </p:cNvSpPr>
          <p:nvPr>
            <p:ph type="body" idx="1"/>
          </p:nvPr>
        </p:nvSpPr>
        <p:spPr>
          <a:xfrm>
            <a:off x="355619" y="1892830"/>
            <a:ext cx="5402630" cy="4187681"/>
          </a:xfrm>
        </p:spPr>
        <p:txBody>
          <a:bodyPr/>
          <a:lstStyle/>
          <a:p>
            <a:pPr eaLnBrk="1" hangingPunct="1">
              <a:buFont typeface="Wingdings" panose="05000000000000000000" pitchFamily="2" charset="2"/>
              <a:buChar char="ü"/>
              <a:defRPr/>
            </a:pPr>
            <a:r>
              <a:rPr lang="en-US" altLang="en-US" dirty="0">
                <a:latin typeface="Symbol" pitchFamily="-109" charset="2"/>
                <a:ea typeface="ＭＳ Ｐゴシック" pitchFamily="-109" charset="-128"/>
                <a:cs typeface="Times New Roman" pitchFamily="-109" charset="0"/>
              </a:rPr>
              <a:t> </a:t>
            </a:r>
            <a:r>
              <a:rPr lang="en-US" altLang="en-US" dirty="0">
                <a:ea typeface="ＭＳ Ｐゴシック" pitchFamily="-109" charset="-128"/>
                <a:cs typeface="Times New Roman" pitchFamily="-109" charset="0"/>
              </a:rPr>
              <a:t>Makes sure all accounts are settled.</a:t>
            </a:r>
          </a:p>
          <a:p>
            <a:pPr eaLnBrk="1" hangingPunct="1">
              <a:buFont typeface="Wingdings" panose="05000000000000000000" pitchFamily="2" charset="2"/>
              <a:buChar char="ü"/>
              <a:defRPr/>
            </a:pPr>
            <a:r>
              <a:rPr lang="en-US" altLang="en-US" dirty="0">
                <a:latin typeface="Symbol" pitchFamily="-109" charset="2"/>
                <a:ea typeface="ＭＳ Ｐゴシック" pitchFamily="-109" charset="-128"/>
                <a:cs typeface="Times New Roman" pitchFamily="-109" charset="0"/>
              </a:rPr>
              <a:t> </a:t>
            </a:r>
            <a:r>
              <a:rPr lang="en-US" altLang="en-US" dirty="0">
                <a:ea typeface="ＭＳ Ｐゴシック" pitchFamily="-109" charset="-128"/>
                <a:cs typeface="Times New Roman" pitchFamily="-109" charset="0"/>
              </a:rPr>
              <a:t>Coordinates traveling people to the 	airport.</a:t>
            </a:r>
          </a:p>
          <a:p>
            <a:pPr eaLnBrk="1" hangingPunct="1">
              <a:buFont typeface="Wingdings" panose="05000000000000000000" pitchFamily="2" charset="2"/>
              <a:buChar char="ü"/>
              <a:defRPr/>
            </a:pPr>
            <a:r>
              <a:rPr lang="en-US" altLang="en-US" dirty="0">
                <a:latin typeface="Symbol" pitchFamily="-109" charset="2"/>
                <a:ea typeface="ＭＳ Ｐゴシック" pitchFamily="-109" charset="-128"/>
                <a:cs typeface="Times New Roman" pitchFamily="-109" charset="0"/>
              </a:rPr>
              <a:t> </a:t>
            </a:r>
            <a:r>
              <a:rPr lang="en-US" altLang="en-US" dirty="0">
                <a:ea typeface="ＭＳ Ｐゴシック" pitchFamily="-109" charset="-128"/>
                <a:cs typeface="Times New Roman" pitchFamily="-109" charset="0"/>
              </a:rPr>
              <a:t>Sells any bought vehicles.</a:t>
            </a:r>
          </a:p>
          <a:p>
            <a:pPr eaLnBrk="1" hangingPunct="1">
              <a:buFont typeface="Wingdings" panose="05000000000000000000" pitchFamily="2" charset="2"/>
              <a:buChar char="ü"/>
              <a:defRPr/>
            </a:pPr>
            <a:r>
              <a:rPr lang="en-US" altLang="en-US" dirty="0">
                <a:latin typeface="Symbol" pitchFamily="-109" charset="2"/>
                <a:ea typeface="ＭＳ Ｐゴシック" pitchFamily="-109" charset="-128"/>
                <a:cs typeface="Times New Roman" pitchFamily="-109" charset="0"/>
              </a:rPr>
              <a:t> </a:t>
            </a:r>
            <a:r>
              <a:rPr lang="en-US" altLang="en-US" dirty="0">
                <a:ea typeface="ＭＳ Ｐゴシック" pitchFamily="-109" charset="-128"/>
                <a:cs typeface="Times New Roman" pitchFamily="-109" charset="0"/>
              </a:rPr>
              <a:t>Returns any rental vehicles.</a:t>
            </a:r>
          </a:p>
          <a:p>
            <a:pPr eaLnBrk="1" hangingPunct="1">
              <a:buFont typeface="Wingdings" panose="05000000000000000000" pitchFamily="2" charset="2"/>
              <a:buChar char="ü"/>
              <a:defRPr/>
            </a:pPr>
            <a:r>
              <a:rPr lang="en-US" altLang="en-US" dirty="0">
                <a:latin typeface="Symbol" pitchFamily="-109" charset="2"/>
                <a:ea typeface="ＭＳ Ｐゴシック" pitchFamily="-109" charset="-128"/>
                <a:cs typeface="Times New Roman" pitchFamily="-109" charset="0"/>
              </a:rPr>
              <a:t> </a:t>
            </a:r>
            <a:r>
              <a:rPr lang="en-US" altLang="en-US" dirty="0">
                <a:ea typeface="ＭＳ Ｐゴシック" pitchFamily="-109" charset="-128"/>
                <a:cs typeface="Times New Roman" pitchFamily="-109" charset="0"/>
              </a:rPr>
              <a:t>Makes sure all production trucks are returned.</a:t>
            </a:r>
          </a:p>
          <a:p>
            <a:pPr eaLnBrk="1" hangingPunct="1">
              <a:buFont typeface="Wingdings" panose="05000000000000000000" pitchFamily="2" charset="2"/>
              <a:buChar char="ü"/>
              <a:defRPr/>
            </a:pPr>
            <a:endParaRPr lang="en-US" altLang="en-US" dirty="0">
              <a:ea typeface="ＭＳ Ｐゴシック" pitchFamily="-109" charset="-128"/>
            </a:endParaRPr>
          </a:p>
        </p:txBody>
      </p:sp>
      <p:pic>
        <p:nvPicPr>
          <p:cNvPr id="5" name="Picture 2" descr="otel Icon Near Transportation by Gerald_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7146" y="2730843"/>
            <a:ext cx="2265405" cy="2265405"/>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95270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762000"/>
            <a:ext cx="8001000" cy="1143000"/>
          </a:xfrm>
        </p:spPr>
        <p:txBody>
          <a:bodyPr/>
          <a:lstStyle/>
          <a:p>
            <a:pPr eaLnBrk="1" hangingPunct="1"/>
            <a:r>
              <a:rPr lang="en-US" altLang="en-US" dirty="0">
                <a:ea typeface="ＭＳ Ｐゴシック" charset="-128"/>
              </a:rPr>
              <a:t>Transportation Captain</a:t>
            </a:r>
          </a:p>
        </p:txBody>
      </p:sp>
      <p:sp>
        <p:nvSpPr>
          <p:cNvPr id="345091" name="Rectangle 3"/>
          <p:cNvSpPr>
            <a:spLocks noGrp="1" noChangeArrowheads="1"/>
          </p:cNvSpPr>
          <p:nvPr>
            <p:ph type="body" idx="1"/>
          </p:nvPr>
        </p:nvSpPr>
        <p:spPr>
          <a:xfrm>
            <a:off x="789709" y="2190998"/>
            <a:ext cx="7793182" cy="4114800"/>
          </a:xfrm>
        </p:spPr>
        <p:txBody>
          <a:bodyPr/>
          <a:lstStyle/>
          <a:p>
            <a:pPr eaLnBrk="1" hangingPunct="1">
              <a:lnSpc>
                <a:spcPct val="90000"/>
              </a:lnSpc>
              <a:buFont typeface="Wingdings" panose="05000000000000000000" pitchFamily="2" charset="2"/>
              <a:buChar char="ü"/>
              <a:defRPr/>
            </a:pPr>
            <a:r>
              <a:rPr lang="en-US" altLang="en-US" dirty="0">
                <a:latin typeface="Symbol" pitchFamily="-109" charset="2"/>
                <a:ea typeface="ＭＳ Ｐゴシック" pitchFamily="-109" charset="-128"/>
                <a:cs typeface="Times New Roman" pitchFamily="-109" charset="0"/>
              </a:rPr>
              <a:t> </a:t>
            </a:r>
            <a:r>
              <a:rPr lang="en-US" altLang="en-US" sz="2800" dirty="0">
                <a:ea typeface="ＭＳ Ｐゴシック" pitchFamily="-109" charset="-128"/>
                <a:cs typeface="Times New Roman" pitchFamily="-109" charset="0"/>
              </a:rPr>
              <a:t>Sets up </a:t>
            </a:r>
            <a:r>
              <a:rPr lang="en-US" altLang="en-US" sz="2800" dirty="0">
                <a:solidFill>
                  <a:srgbClr val="FFFF00"/>
                </a:solidFill>
                <a:ea typeface="ＭＳ Ｐゴシック" pitchFamily="-109" charset="-128"/>
                <a:cs typeface="Times New Roman" pitchFamily="-109" charset="0"/>
              </a:rPr>
              <a:t>accounts</a:t>
            </a:r>
            <a:r>
              <a:rPr lang="en-US" altLang="en-US" sz="2800" dirty="0">
                <a:ea typeface="ＭＳ Ｐゴシック" pitchFamily="-109" charset="-128"/>
                <a:cs typeface="Times New Roman" pitchFamily="-109" charset="0"/>
              </a:rPr>
              <a:t> with local gas stations for production vehicle fuel.</a:t>
            </a:r>
          </a:p>
          <a:p>
            <a:pPr eaLnBrk="1" hangingPunct="1">
              <a:lnSpc>
                <a:spcPct val="90000"/>
              </a:lnSpc>
              <a:buFont typeface="Wingdings" panose="05000000000000000000" pitchFamily="2" charset="2"/>
              <a:buChar char="ü"/>
              <a:defRPr/>
            </a:pPr>
            <a:r>
              <a:rPr lang="en-US" altLang="en-US" sz="2800" dirty="0">
                <a:latin typeface="Symbol" pitchFamily="-109" charset="2"/>
                <a:ea typeface="ＭＳ Ｐゴシック" pitchFamily="-109" charset="-128"/>
                <a:cs typeface="Times New Roman" pitchFamily="-109" charset="0"/>
              </a:rPr>
              <a:t> </a:t>
            </a:r>
            <a:r>
              <a:rPr lang="en-US" altLang="en-US" sz="2800" dirty="0">
                <a:ea typeface="ＭＳ Ｐゴシック" pitchFamily="-109" charset="-128"/>
                <a:cs typeface="Times New Roman" pitchFamily="-109" charset="0"/>
              </a:rPr>
              <a:t>Locates local </a:t>
            </a:r>
            <a:r>
              <a:rPr lang="en-US" altLang="en-US" sz="2800" dirty="0">
                <a:solidFill>
                  <a:srgbClr val="FFFF00"/>
                </a:solidFill>
                <a:ea typeface="ＭＳ Ｐゴシック" pitchFamily="-109" charset="-128"/>
                <a:cs typeface="Times New Roman" pitchFamily="-109" charset="0"/>
              </a:rPr>
              <a:t>garages</a:t>
            </a:r>
            <a:r>
              <a:rPr lang="en-US" altLang="en-US" sz="2800" dirty="0">
                <a:ea typeface="ＭＳ Ｐゴシック" pitchFamily="-109" charset="-128"/>
                <a:cs typeface="Times New Roman" pitchFamily="-109" charset="0"/>
              </a:rPr>
              <a:t> for maintenance of production vehicles.</a:t>
            </a:r>
          </a:p>
          <a:p>
            <a:pPr eaLnBrk="1" hangingPunct="1">
              <a:lnSpc>
                <a:spcPct val="90000"/>
              </a:lnSpc>
              <a:buFont typeface="Wingdings" panose="05000000000000000000" pitchFamily="2" charset="2"/>
              <a:buChar char="ü"/>
              <a:defRPr/>
            </a:pPr>
            <a:r>
              <a:rPr lang="en-US" altLang="en-US" sz="2800" dirty="0">
                <a:ea typeface="ＭＳ Ｐゴシック" pitchFamily="-109" charset="-128"/>
                <a:cs typeface="Times New Roman" pitchFamily="-109" charset="0"/>
              </a:rPr>
              <a:t> Assists anyone with getting into accidentally locked vehicles. </a:t>
            </a:r>
          </a:p>
          <a:p>
            <a:pPr eaLnBrk="1" hangingPunct="1">
              <a:lnSpc>
                <a:spcPct val="90000"/>
              </a:lnSpc>
              <a:buFont typeface="Wingdings" panose="05000000000000000000" pitchFamily="2" charset="2"/>
              <a:buChar char="ü"/>
              <a:defRPr/>
            </a:pPr>
            <a:r>
              <a:rPr lang="en-US" altLang="en-US" sz="2800" dirty="0">
                <a:ea typeface="ＭＳ Ｐゴシック" pitchFamily="-109" charset="-128"/>
                <a:cs typeface="Times New Roman" pitchFamily="-109" charset="0"/>
              </a:rPr>
              <a:t> Arranges for local crew </a:t>
            </a:r>
            <a:r>
              <a:rPr lang="en-US" altLang="en-US" sz="2800" dirty="0">
                <a:solidFill>
                  <a:srgbClr val="FFFF00"/>
                </a:solidFill>
                <a:ea typeface="ＭＳ Ｐゴシック" pitchFamily="-109" charset="-128"/>
                <a:cs typeface="Times New Roman" pitchFamily="-109" charset="0"/>
              </a:rPr>
              <a:t>parking</a:t>
            </a:r>
            <a:r>
              <a:rPr lang="en-US" altLang="en-US" sz="2800" dirty="0">
                <a:ea typeface="ＭＳ Ｐゴシック" pitchFamily="-109" charset="-128"/>
                <a:cs typeface="Times New Roman" pitchFamily="-109" charset="0"/>
              </a:rPr>
              <a:t>.  Sometimes local crew that works in the production office can park in a hotel parking lot.  </a:t>
            </a:r>
            <a:endParaRPr lang="en-US" altLang="en-US" sz="2800" dirty="0">
              <a:ea typeface="ＭＳ Ｐゴシック" pitchFamily="-109" charset="-128"/>
            </a:endParaRPr>
          </a:p>
        </p:txBody>
      </p:sp>
      <p:pic>
        <p:nvPicPr>
          <p:cNvPr id="3074" name="Picture 2" descr="https://openclipart.org/image/90px/svg_to_png/161359/131643038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1828" y="2496064"/>
            <a:ext cx="536746" cy="1463853"/>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166598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65018" y="838200"/>
            <a:ext cx="7412182" cy="1143000"/>
          </a:xfrm>
        </p:spPr>
        <p:txBody>
          <a:bodyPr/>
          <a:lstStyle/>
          <a:p>
            <a:pPr eaLnBrk="1" hangingPunct="1"/>
            <a:r>
              <a:rPr lang="en-US" altLang="en-US" dirty="0">
                <a:ea typeface="ＭＳ Ｐゴシック" charset="-128"/>
              </a:rPr>
              <a:t>Other Personnel	</a:t>
            </a:r>
          </a:p>
        </p:txBody>
      </p:sp>
      <p:sp>
        <p:nvSpPr>
          <p:cNvPr id="346115" name="Rectangle 3"/>
          <p:cNvSpPr>
            <a:spLocks noGrp="1" noChangeArrowheads="1"/>
          </p:cNvSpPr>
          <p:nvPr>
            <p:ph type="body" idx="1"/>
          </p:nvPr>
        </p:nvSpPr>
        <p:spPr>
          <a:xfrm>
            <a:off x="665018" y="2202873"/>
            <a:ext cx="8077200" cy="4114800"/>
          </a:xfrm>
        </p:spPr>
        <p:txBody>
          <a:bodyPr/>
          <a:lstStyle/>
          <a:p>
            <a:pPr eaLnBrk="1" hangingPunct="1">
              <a:lnSpc>
                <a:spcPct val="90000"/>
              </a:lnSpc>
              <a:buFont typeface="Wingdings" pitchFamily="-109" charset="2"/>
              <a:buNone/>
              <a:defRPr/>
            </a:pPr>
            <a:r>
              <a:rPr lang="en-US" altLang="en-US" sz="2400" dirty="0">
                <a:ea typeface="ＭＳ Ｐゴシック" pitchFamily="-109" charset="-128"/>
              </a:rPr>
              <a:t>			Dispatcher		Drivers			Teamsters</a:t>
            </a:r>
          </a:p>
          <a:p>
            <a:pPr eaLnBrk="1" hangingPunct="1">
              <a:lnSpc>
                <a:spcPct val="90000"/>
              </a:lnSpc>
              <a:buFont typeface="Wingdings" pitchFamily="-109" charset="2"/>
              <a:buNone/>
              <a:defRPr/>
            </a:pPr>
            <a:endParaRPr lang="en-US" altLang="en-US" sz="2400" dirty="0">
              <a:ea typeface="ＭＳ Ｐゴシック" pitchFamily="-109" charset="-128"/>
            </a:endParaRPr>
          </a:p>
          <a:p>
            <a:pPr eaLnBrk="1" hangingPunct="1">
              <a:lnSpc>
                <a:spcPct val="90000"/>
              </a:lnSpc>
              <a:buFont typeface="Wingdings" pitchFamily="-109" charset="2"/>
              <a:buNone/>
              <a:defRPr/>
            </a:pPr>
            <a:r>
              <a:rPr lang="en-US" altLang="en-US" sz="3600" dirty="0">
                <a:solidFill>
                  <a:schemeClr val="tx2"/>
                </a:solidFill>
                <a:ea typeface="ＭＳ Ｐゴシック" pitchFamily="-109" charset="-128"/>
              </a:rPr>
              <a:t>Qualities of a </a:t>
            </a:r>
            <a:r>
              <a:rPr lang="en-US" altLang="en-US" sz="3600" dirty="0">
                <a:solidFill>
                  <a:srgbClr val="FFFF00"/>
                </a:solidFill>
                <a:ea typeface="ＭＳ Ｐゴシック" pitchFamily="-109" charset="-128"/>
              </a:rPr>
              <a:t>Good</a:t>
            </a:r>
            <a:r>
              <a:rPr lang="en-US" altLang="en-US" sz="3600" dirty="0">
                <a:solidFill>
                  <a:schemeClr val="tx2"/>
                </a:solidFill>
                <a:ea typeface="ＭＳ Ｐゴシック" pitchFamily="-109" charset="-128"/>
              </a:rPr>
              <a:t> Transportation Team</a:t>
            </a:r>
          </a:p>
          <a:p>
            <a:pPr>
              <a:lnSpc>
                <a:spcPct val="90000"/>
              </a:lnSpc>
              <a:defRPr/>
            </a:pPr>
            <a:r>
              <a:rPr lang="en-US" altLang="en-US" sz="2200" dirty="0">
                <a:ea typeface="ＭＳ Ｐゴシック" pitchFamily="-109" charset="-128"/>
                <a:cs typeface="Times New Roman" pitchFamily="-109" charset="0"/>
              </a:rPr>
              <a:t>Respectful attitude toward crew and cast.</a:t>
            </a:r>
          </a:p>
          <a:p>
            <a:pPr>
              <a:lnSpc>
                <a:spcPct val="90000"/>
              </a:lnSpc>
              <a:defRPr/>
            </a:pPr>
            <a:r>
              <a:rPr lang="en-US" altLang="en-US" sz="2200" dirty="0">
                <a:ea typeface="ＭＳ Ｐゴシック" pitchFamily="-109" charset="-128"/>
                <a:cs typeface="Times New Roman" pitchFamily="-109" charset="0"/>
              </a:rPr>
              <a:t>Knowledgeable about cars and the history of various vehicles.</a:t>
            </a:r>
          </a:p>
          <a:p>
            <a:pPr>
              <a:lnSpc>
                <a:spcPct val="90000"/>
              </a:lnSpc>
              <a:defRPr/>
            </a:pPr>
            <a:r>
              <a:rPr lang="en-US" altLang="en-US" sz="2200" dirty="0">
                <a:ea typeface="ＭＳ Ｐゴシック" pitchFamily="-109" charset="-128"/>
                <a:cs typeface="Times New Roman" pitchFamily="-109" charset="0"/>
              </a:rPr>
              <a:t>Resourceful. A good transpo person can find or help create any vehicle.</a:t>
            </a:r>
          </a:p>
          <a:p>
            <a:pPr>
              <a:lnSpc>
                <a:spcPct val="90000"/>
              </a:lnSpc>
              <a:defRPr/>
            </a:pPr>
            <a:r>
              <a:rPr lang="en-US" altLang="en-US" sz="2200" dirty="0">
                <a:ea typeface="ＭＳ Ｐゴシック" pitchFamily="-109" charset="-128"/>
                <a:cs typeface="Times New Roman" pitchFamily="-109" charset="0"/>
              </a:rPr>
              <a:t>Knowledge of vehicle maintenance.</a:t>
            </a:r>
          </a:p>
          <a:p>
            <a:pPr>
              <a:lnSpc>
                <a:spcPct val="90000"/>
              </a:lnSpc>
              <a:defRPr/>
            </a:pPr>
            <a:r>
              <a:rPr lang="en-US" altLang="en-US" sz="2200" dirty="0">
                <a:ea typeface="ＭＳ Ｐゴシック" pitchFamily="-109" charset="-128"/>
                <a:cs typeface="Times New Roman" pitchFamily="-109" charset="0"/>
              </a:rPr>
              <a:t>Great scheduling abilities.</a:t>
            </a:r>
          </a:p>
          <a:p>
            <a:pPr eaLnBrk="1" hangingPunct="1">
              <a:lnSpc>
                <a:spcPct val="90000"/>
              </a:lnSpc>
              <a:buFont typeface="Wingdings" pitchFamily="-109" charset="2"/>
              <a:buNone/>
              <a:defRPr/>
            </a:pPr>
            <a:endParaRPr lang="en-US" altLang="en-US" sz="2200" dirty="0">
              <a:ea typeface="ＭＳ Ｐゴシック" pitchFamily="-109" charset="-128"/>
            </a:endParaRP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944822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dirty="0">
                <a:ea typeface="ＭＳ Ｐゴシック" charset="-128"/>
              </a:rPr>
              <a:t>Other Transpo Issues</a:t>
            </a:r>
          </a:p>
        </p:txBody>
      </p:sp>
      <p:sp>
        <p:nvSpPr>
          <p:cNvPr id="347139" name="Rectangle 3"/>
          <p:cNvSpPr>
            <a:spLocks noGrp="1" noChangeArrowheads="1"/>
          </p:cNvSpPr>
          <p:nvPr>
            <p:ph type="body" idx="1"/>
          </p:nvPr>
        </p:nvSpPr>
        <p:spPr>
          <a:xfrm>
            <a:off x="1377538" y="2160092"/>
            <a:ext cx="7309262" cy="4140180"/>
          </a:xfrm>
        </p:spPr>
        <p:txBody>
          <a:bodyPr/>
          <a:lstStyle/>
          <a:p>
            <a:pPr eaLnBrk="1" hangingPunct="1">
              <a:buFont typeface="Wingdings" panose="05000000000000000000" pitchFamily="2" charset="2"/>
              <a:buChar char="ü"/>
              <a:defRPr/>
            </a:pPr>
            <a:r>
              <a:rPr lang="en-US" altLang="en-US" dirty="0">
                <a:ea typeface="ＭＳ Ｐゴシック" pitchFamily="-109" charset="-128"/>
              </a:rPr>
              <a:t>Operations</a:t>
            </a:r>
          </a:p>
          <a:p>
            <a:pPr eaLnBrk="1" hangingPunct="1">
              <a:buFont typeface="Wingdings" panose="05000000000000000000" pitchFamily="2" charset="2"/>
              <a:buChar char="ü"/>
              <a:defRPr/>
            </a:pPr>
            <a:r>
              <a:rPr lang="en-US" altLang="en-US" dirty="0">
                <a:ea typeface="ＭＳ Ｐゴシック" pitchFamily="-109" charset="-128"/>
              </a:rPr>
              <a:t>Picture Vehicles</a:t>
            </a:r>
          </a:p>
          <a:p>
            <a:pPr eaLnBrk="1" hangingPunct="1">
              <a:buFont typeface="Wingdings" panose="05000000000000000000" pitchFamily="2" charset="2"/>
              <a:buChar char="ü"/>
              <a:defRPr/>
            </a:pPr>
            <a:r>
              <a:rPr lang="en-US" altLang="en-US" dirty="0">
                <a:ea typeface="ＭＳ Ｐゴシック" pitchFamily="-109" charset="-128"/>
              </a:rPr>
              <a:t>Production Vehicles</a:t>
            </a:r>
          </a:p>
          <a:p>
            <a:pPr marL="0" indent="0" eaLnBrk="1" hangingPunct="1">
              <a:buNone/>
              <a:defRPr/>
            </a:pPr>
            <a:endParaRPr lang="en-US" altLang="en-US" dirty="0">
              <a:ea typeface="ＭＳ Ｐゴシック" pitchFamily="-109" charset="-128"/>
            </a:endParaRP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2006472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70016" y="685800"/>
            <a:ext cx="7888184" cy="1143000"/>
          </a:xfrm>
        </p:spPr>
        <p:txBody>
          <a:bodyPr/>
          <a:lstStyle/>
          <a:p>
            <a:pPr eaLnBrk="1" hangingPunct="1"/>
            <a:r>
              <a:rPr lang="en-US" altLang="en-US" dirty="0">
                <a:ea typeface="ＭＳ Ｐゴシック" charset="-128"/>
              </a:rPr>
              <a:t>Truck Wrap</a:t>
            </a:r>
          </a:p>
        </p:txBody>
      </p:sp>
      <p:sp>
        <p:nvSpPr>
          <p:cNvPr id="349187" name="Rectangle 3"/>
          <p:cNvSpPr>
            <a:spLocks noGrp="1" noChangeArrowheads="1"/>
          </p:cNvSpPr>
          <p:nvPr>
            <p:ph type="body" idx="1"/>
          </p:nvPr>
        </p:nvSpPr>
        <p:spPr>
          <a:xfrm>
            <a:off x="902042" y="2241467"/>
            <a:ext cx="7973773" cy="3733800"/>
          </a:xfrm>
        </p:spPr>
        <p:txBody>
          <a:bodyPr/>
          <a:lstStyle/>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 When camera wraps, need to keep same urgency</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	Loading shouldn’t take more than 45 minutes</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	Assign people jobs</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	Wrapping cable</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	Take lights down and bring to truck</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	Hot lights all in same area</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	Stands all in same area</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	Cables, sandbags in same area</a:t>
            </a:r>
          </a:p>
          <a:p>
            <a:pPr eaLnBrk="1" hangingPunct="1">
              <a:lnSpc>
                <a:spcPct val="90000"/>
              </a:lnSpc>
              <a:buFont typeface="Wingdings" panose="05000000000000000000" pitchFamily="2" charset="2"/>
              <a:buChar char="ü"/>
              <a:defRPr/>
            </a:pPr>
            <a:r>
              <a:rPr lang="en-US" altLang="en-US" sz="2400" dirty="0">
                <a:ea typeface="ＭＳ Ｐゴシック" pitchFamily="-109" charset="-128"/>
                <a:cs typeface="Times New Roman" pitchFamily="-109" charset="0"/>
              </a:rPr>
              <a:t>	Someone on ground guiding where all items are put</a:t>
            </a:r>
            <a:endParaRPr lang="en-US" altLang="en-US" sz="2400" dirty="0">
              <a:ea typeface="ＭＳ Ｐゴシック" pitchFamily="-109" charset="-128"/>
            </a:endParaRP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736451807"/>
      </p:ext>
    </p:extLst>
  </p:cSld>
  <p:clrMapOvr>
    <a:masterClrMapping/>
  </p:clrMapOvr>
</p:sld>
</file>

<file path=ppt/theme/theme1.xml><?xml version="1.0" encoding="utf-8"?>
<a:theme xmlns:a="http://schemas.openxmlformats.org/drawingml/2006/main" name="Film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Website PPT template" id="{A41BAE61-4B2F-DB41-8471-4108C114F482}" vid="{109FBD26-4B5E-6144-850E-3B8ECF906A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Website PPT template</Template>
  <TotalTime>60</TotalTime>
  <Words>591</Words>
  <Application>Microsoft Office PowerPoint</Application>
  <PresentationFormat>On-screen Show (4:3)</PresentationFormat>
  <Paragraphs>101</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ＭＳ Ｐゴシック</vt:lpstr>
      <vt:lpstr>Arial</vt:lpstr>
      <vt:lpstr>Calibri</vt:lpstr>
      <vt:lpstr>Symbol</vt:lpstr>
      <vt:lpstr>Times New Roman</vt:lpstr>
      <vt:lpstr>Wingdings</vt:lpstr>
      <vt:lpstr>Film Template</vt:lpstr>
      <vt:lpstr>The Transportation Department</vt:lpstr>
      <vt:lpstr>Transportation Coordinator Pre-Production </vt:lpstr>
      <vt:lpstr>Transpo Pre-Production</vt:lpstr>
      <vt:lpstr>Transpo - Production</vt:lpstr>
      <vt:lpstr>Trans. Coord. - Wrap</vt:lpstr>
      <vt:lpstr>Transportation Captain</vt:lpstr>
      <vt:lpstr>Other Personnel </vt:lpstr>
      <vt:lpstr>Other Transpo Issues</vt:lpstr>
      <vt:lpstr>Truck Wrap</vt:lpstr>
      <vt:lpstr>Truck Wrap - Continued</vt:lpstr>
      <vt:lpstr>Transportation Department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Laura Booth</cp:lastModifiedBy>
  <cp:revision>9</cp:revision>
  <dcterms:created xsi:type="dcterms:W3CDTF">2016-10-14T11:31:09Z</dcterms:created>
  <dcterms:modified xsi:type="dcterms:W3CDTF">2017-03-27T20:37:43Z</dcterms:modified>
</cp:coreProperties>
</file>