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6" r:id="rId2"/>
    <p:sldId id="334" r:id="rId3"/>
    <p:sldId id="317" r:id="rId4"/>
    <p:sldId id="318" r:id="rId5"/>
    <p:sldId id="319" r:id="rId6"/>
    <p:sldId id="322" r:id="rId7"/>
    <p:sldId id="323" r:id="rId8"/>
    <p:sldId id="324" r:id="rId9"/>
    <p:sldId id="325" r:id="rId10"/>
    <p:sldId id="326" r:id="rId11"/>
    <p:sldId id="327" r:id="rId12"/>
    <p:sldId id="328" r:id="rId13"/>
    <p:sldId id="329" r:id="rId14"/>
    <p:sldId id="330" r:id="rId15"/>
    <p:sldId id="331" r:id="rId16"/>
    <p:sldId id="333" r:id="rId17"/>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charset="0"/>
        <a:ea typeface="ＭＳ Ｐゴシック" charset="-128"/>
        <a:cs typeface="+mn-cs"/>
      </a:defRPr>
    </a:lvl1pPr>
    <a:lvl2pPr marL="457200" algn="l" defTabSz="457200" rtl="0" eaLnBrk="0" fontAlgn="base" hangingPunct="0">
      <a:spcBef>
        <a:spcPct val="0"/>
      </a:spcBef>
      <a:spcAft>
        <a:spcPct val="0"/>
      </a:spcAft>
      <a:defRPr kern="1200">
        <a:solidFill>
          <a:schemeClr val="tx1"/>
        </a:solidFill>
        <a:latin typeface="Calibri" charset="0"/>
        <a:ea typeface="ＭＳ Ｐゴシック" charset="-128"/>
        <a:cs typeface="+mn-cs"/>
      </a:defRPr>
    </a:lvl2pPr>
    <a:lvl3pPr marL="914400" algn="l" defTabSz="457200" rtl="0" eaLnBrk="0" fontAlgn="base" hangingPunct="0">
      <a:spcBef>
        <a:spcPct val="0"/>
      </a:spcBef>
      <a:spcAft>
        <a:spcPct val="0"/>
      </a:spcAft>
      <a:defRPr kern="1200">
        <a:solidFill>
          <a:schemeClr val="tx1"/>
        </a:solidFill>
        <a:latin typeface="Calibri" charset="0"/>
        <a:ea typeface="ＭＳ Ｐゴシック" charset="-128"/>
        <a:cs typeface="+mn-cs"/>
      </a:defRPr>
    </a:lvl3pPr>
    <a:lvl4pPr marL="1371600" algn="l" defTabSz="457200" rtl="0" eaLnBrk="0" fontAlgn="base" hangingPunct="0">
      <a:spcBef>
        <a:spcPct val="0"/>
      </a:spcBef>
      <a:spcAft>
        <a:spcPct val="0"/>
      </a:spcAft>
      <a:defRPr kern="1200">
        <a:solidFill>
          <a:schemeClr val="tx1"/>
        </a:solidFill>
        <a:latin typeface="Calibri" charset="0"/>
        <a:ea typeface="ＭＳ Ｐゴシック" charset="-128"/>
        <a:cs typeface="+mn-cs"/>
      </a:defRPr>
    </a:lvl4pPr>
    <a:lvl5pPr marL="1828800" algn="l" defTabSz="457200" rtl="0" eaLnBrk="0" fontAlgn="base" hangingPunct="0">
      <a:spcBef>
        <a:spcPct val="0"/>
      </a:spcBef>
      <a:spcAft>
        <a:spcPct val="0"/>
      </a:spcAft>
      <a:defRPr kern="1200">
        <a:solidFill>
          <a:schemeClr val="tx1"/>
        </a:solidFill>
        <a:latin typeface="Calibri" charset="0"/>
        <a:ea typeface="ＭＳ Ｐゴシック" charset="-128"/>
        <a:cs typeface="+mn-cs"/>
      </a:defRPr>
    </a:lvl5pPr>
    <a:lvl6pPr marL="2286000" algn="l" defTabSz="914400" rtl="0" eaLnBrk="1" latinLnBrk="0" hangingPunct="1">
      <a:defRPr kern="1200">
        <a:solidFill>
          <a:schemeClr val="tx1"/>
        </a:solidFill>
        <a:latin typeface="Calibri" charset="0"/>
        <a:ea typeface="ＭＳ Ｐゴシック" charset="-128"/>
        <a:cs typeface="+mn-cs"/>
      </a:defRPr>
    </a:lvl6pPr>
    <a:lvl7pPr marL="2743200" algn="l" defTabSz="914400" rtl="0" eaLnBrk="1" latinLnBrk="0" hangingPunct="1">
      <a:defRPr kern="1200">
        <a:solidFill>
          <a:schemeClr val="tx1"/>
        </a:solidFill>
        <a:latin typeface="Calibri" charset="0"/>
        <a:ea typeface="ＭＳ Ｐゴシック" charset="-128"/>
        <a:cs typeface="+mn-cs"/>
      </a:defRPr>
    </a:lvl7pPr>
    <a:lvl8pPr marL="3200400" algn="l" defTabSz="914400" rtl="0" eaLnBrk="1" latinLnBrk="0" hangingPunct="1">
      <a:defRPr kern="1200">
        <a:solidFill>
          <a:schemeClr val="tx1"/>
        </a:solidFill>
        <a:latin typeface="Calibri" charset="0"/>
        <a:ea typeface="ＭＳ Ｐゴシック" charset="-128"/>
        <a:cs typeface="+mn-cs"/>
      </a:defRPr>
    </a:lvl8pPr>
    <a:lvl9pPr marL="3657600" algn="l" defTabSz="914400" rtl="0" eaLnBrk="1" latinLnBrk="0" hangingPunct="1">
      <a:defRPr kern="1200">
        <a:solidFill>
          <a:schemeClr val="tx1"/>
        </a:solidFill>
        <a:latin typeface="Calibri"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000"/>
    <a:srgbClr val="00FA00"/>
    <a:srgbClr val="F095EB"/>
    <a:srgbClr val="00FDFF"/>
    <a:srgbClr val="FF9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16"/>
    <p:restoredTop sz="94643"/>
  </p:normalViewPr>
  <p:slideViewPr>
    <p:cSldViewPr snapToGrid="0" snapToObjects="1">
      <p:cViewPr varScale="1">
        <p:scale>
          <a:sx n="68" d="100"/>
          <a:sy n="68" d="100"/>
        </p:scale>
        <p:origin x="1428" y="72"/>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dirty="0">
                <a:latin typeface="+mn-lt"/>
                <a:ea typeface="+mn-ea"/>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CFE5258E-4712-954D-81D2-D63E920520CC}" type="datetimeFigureOut">
              <a:rPr lang="en-US" altLang="en-US"/>
              <a:pPr>
                <a:defRPr/>
              </a:pPr>
              <a:t>3/27/2017</a:t>
            </a:fld>
            <a:endParaRPr lang="en-US" alt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dirty="0">
                <a:latin typeface="+mn-lt"/>
                <a:ea typeface="+mn-ea"/>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28ACDD7A-C60E-6E46-A4BF-58A42191256A}" type="slidenum">
              <a:rPr lang="en-US" altLang="en-US"/>
              <a:pPr>
                <a:defRPr/>
              </a:pPr>
              <a:t>‹#›</a:t>
            </a:fld>
            <a:endParaRPr lang="en-US" altLang="en-US" dirty="0"/>
          </a:p>
        </p:txBody>
      </p:sp>
    </p:spTree>
    <p:extLst>
      <p:ext uri="{BB962C8B-B14F-4D97-AF65-F5344CB8AC3E}">
        <p14:creationId xmlns:p14="http://schemas.microsoft.com/office/powerpoint/2010/main" val="608327393"/>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fld id="{18CF206E-6A76-B346-93E6-93D5CDF5AACD}" type="slidenum">
              <a:rPr lang="en-US" altLang="en-US" sz="1200"/>
              <a:pPr/>
              <a:t>5</a:t>
            </a:fld>
            <a:endParaRPr lang="en-US" altLang="en-US" sz="1200" dirty="0"/>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dirty="0">
              <a:latin typeface="Arial" charset="0"/>
              <a:ea typeface="ＭＳ Ｐゴシック" charset="-128"/>
            </a:endParaRPr>
          </a:p>
        </p:txBody>
      </p:sp>
    </p:spTree>
    <p:extLst>
      <p:ext uri="{BB962C8B-B14F-4D97-AF65-F5344CB8AC3E}">
        <p14:creationId xmlns:p14="http://schemas.microsoft.com/office/powerpoint/2010/main" val="1100486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fld id="{DB85753B-5FF7-6A4C-B6E4-394D015F9F56}" type="slidenum">
              <a:rPr lang="en-US" altLang="en-US" sz="1200"/>
              <a:pPr/>
              <a:t>11</a:t>
            </a:fld>
            <a:endParaRPr lang="en-US" altLang="en-US" sz="1200" dirty="0"/>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dirty="0">
              <a:latin typeface="Arial" charset="0"/>
              <a:ea typeface="ＭＳ Ｐゴシック" charset="-128"/>
            </a:endParaRPr>
          </a:p>
        </p:txBody>
      </p:sp>
    </p:spTree>
    <p:extLst>
      <p:ext uri="{BB962C8B-B14F-4D97-AF65-F5344CB8AC3E}">
        <p14:creationId xmlns:p14="http://schemas.microsoft.com/office/powerpoint/2010/main" val="3892919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fld id="{48BB7ED3-79A7-CF41-AC6E-2FBD3FE9273B}" type="slidenum">
              <a:rPr lang="en-US" altLang="en-US" sz="1200"/>
              <a:pPr/>
              <a:t>13</a:t>
            </a:fld>
            <a:endParaRPr lang="en-US" altLang="en-US" sz="1200" dirty="0"/>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dirty="0">
              <a:latin typeface="Arial" charset="0"/>
              <a:ea typeface="ＭＳ Ｐゴシック" charset="-128"/>
            </a:endParaRPr>
          </a:p>
        </p:txBody>
      </p:sp>
    </p:spTree>
    <p:extLst>
      <p:ext uri="{BB962C8B-B14F-4D97-AF65-F5344CB8AC3E}">
        <p14:creationId xmlns:p14="http://schemas.microsoft.com/office/powerpoint/2010/main" val="2803581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fld id="{85D3A970-1E7D-EA42-ADFC-CD534CF076A9}" type="slidenum">
              <a:rPr lang="en-US" altLang="en-US" sz="1200"/>
              <a:pPr/>
              <a:t>14</a:t>
            </a:fld>
            <a:endParaRPr lang="en-US" altLang="en-US" sz="1200" dirty="0"/>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dirty="0">
              <a:latin typeface="Arial" charset="0"/>
              <a:ea typeface="ＭＳ Ｐゴシック" charset="-128"/>
            </a:endParaRPr>
          </a:p>
        </p:txBody>
      </p:sp>
    </p:spTree>
    <p:extLst>
      <p:ext uri="{BB962C8B-B14F-4D97-AF65-F5344CB8AC3E}">
        <p14:creationId xmlns:p14="http://schemas.microsoft.com/office/powerpoint/2010/main" val="14479846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BFA839DD-2DE7-4121-AC93-39D79361396F}" type="datetime1">
              <a:rPr lang="en-US" altLang="en-US" smtClean="0"/>
              <a:t>3/27/2017</a:t>
            </a:fld>
            <a:endParaRPr lang="en-US" alt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dirty="0">
                <a:latin typeface="+mn-lt"/>
                <a:ea typeface="+mn-ea"/>
              </a:defRPr>
            </a:lvl1pPr>
          </a:lstStyle>
          <a:p>
            <a:pPr>
              <a:defRPr/>
            </a:pPr>
            <a:r>
              <a:rPr lang="en-US"/>
              <a:t>© 2017 Taylor &amp; Francis</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854A5F3D-7809-0645-A50E-F79CCA8B6335}" type="slidenum">
              <a:rPr lang="en-US" altLang="en-US"/>
              <a:pPr>
                <a:defRPr/>
              </a:pPr>
              <a:t>‹#›</a:t>
            </a:fld>
            <a:endParaRPr lang="en-US" altLang="en-US" dirty="0"/>
          </a:p>
        </p:txBody>
      </p:sp>
    </p:spTree>
    <p:extLst>
      <p:ext uri="{BB962C8B-B14F-4D97-AF65-F5344CB8AC3E}">
        <p14:creationId xmlns:p14="http://schemas.microsoft.com/office/powerpoint/2010/main" val="15815011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91BF25CE-7EFF-4530-A9D9-7917B84A8B4B}" type="datetime1">
              <a:rPr lang="en-US" altLang="en-US" smtClean="0"/>
              <a:t>3/27/2017</a:t>
            </a:fld>
            <a:endParaRPr lang="en-US" alt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dirty="0">
                <a:latin typeface="+mn-lt"/>
                <a:ea typeface="+mn-ea"/>
              </a:defRPr>
            </a:lvl1pPr>
          </a:lstStyle>
          <a:p>
            <a:pPr>
              <a:defRPr/>
            </a:pPr>
            <a:r>
              <a:rPr lang="en-US"/>
              <a:t>© 2017 Taylor &amp; Francis</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09065A56-50B0-4042-BE16-B8313CE5B8A0}" type="slidenum">
              <a:rPr lang="en-US" altLang="en-US"/>
              <a:pPr>
                <a:defRPr/>
              </a:pPr>
              <a:t>‹#›</a:t>
            </a:fld>
            <a:endParaRPr lang="en-US" altLang="en-US" dirty="0"/>
          </a:p>
        </p:txBody>
      </p:sp>
    </p:spTree>
    <p:extLst>
      <p:ext uri="{BB962C8B-B14F-4D97-AF65-F5344CB8AC3E}">
        <p14:creationId xmlns:p14="http://schemas.microsoft.com/office/powerpoint/2010/main" val="1467108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4BCC8C88-251A-4EFF-AEF3-AAD844882E22}" type="datetime1">
              <a:rPr lang="en-US" altLang="en-US" smtClean="0"/>
              <a:t>3/27/2017</a:t>
            </a:fld>
            <a:endParaRPr lang="en-US" alt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dirty="0">
                <a:latin typeface="+mn-lt"/>
                <a:ea typeface="+mn-ea"/>
              </a:defRPr>
            </a:lvl1pPr>
          </a:lstStyle>
          <a:p>
            <a:pPr>
              <a:defRPr/>
            </a:pPr>
            <a:r>
              <a:rPr lang="en-US"/>
              <a:t>© 2017 Taylor &amp; Francis</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9983E8CC-8CA1-E74C-A2F2-12828495B7F8}" type="slidenum">
              <a:rPr lang="en-US" altLang="en-US"/>
              <a:pPr>
                <a:defRPr/>
              </a:pPr>
              <a:t>‹#›</a:t>
            </a:fld>
            <a:endParaRPr lang="en-US" altLang="en-US" dirty="0"/>
          </a:p>
        </p:txBody>
      </p:sp>
    </p:spTree>
    <p:extLst>
      <p:ext uri="{BB962C8B-B14F-4D97-AF65-F5344CB8AC3E}">
        <p14:creationId xmlns:p14="http://schemas.microsoft.com/office/powerpoint/2010/main" val="277593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8FA4009E-670D-4498-B579-3EF6A2E14F57}" type="datetime1">
              <a:rPr lang="en-US" altLang="en-US" smtClean="0"/>
              <a:t>3/27/2017</a:t>
            </a:fld>
            <a:endParaRPr lang="en-US" alt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dirty="0">
                <a:latin typeface="+mn-lt"/>
                <a:ea typeface="+mn-ea"/>
              </a:defRPr>
            </a:lvl1pPr>
          </a:lstStyle>
          <a:p>
            <a:pPr>
              <a:defRPr/>
            </a:pPr>
            <a:r>
              <a:rPr lang="en-US"/>
              <a:t>© 2017 Taylor &amp; Francis</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F0170585-A7AD-6B44-8B78-A3970A020A24}" type="slidenum">
              <a:rPr lang="en-US" altLang="en-US"/>
              <a:pPr>
                <a:defRPr/>
              </a:pPr>
              <a:t>‹#›</a:t>
            </a:fld>
            <a:endParaRPr lang="en-US" altLang="en-US" dirty="0"/>
          </a:p>
        </p:txBody>
      </p:sp>
    </p:spTree>
    <p:extLst>
      <p:ext uri="{BB962C8B-B14F-4D97-AF65-F5344CB8AC3E}">
        <p14:creationId xmlns:p14="http://schemas.microsoft.com/office/powerpoint/2010/main" val="885166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CC6B7DFD-3098-4C5A-838F-E2BFC36474DE}" type="datetime1">
              <a:rPr lang="en-US" altLang="en-US" smtClean="0"/>
              <a:t>3/27/2017</a:t>
            </a:fld>
            <a:endParaRPr lang="en-US" alt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dirty="0">
                <a:latin typeface="+mn-lt"/>
                <a:ea typeface="+mn-ea"/>
              </a:defRPr>
            </a:lvl1pPr>
          </a:lstStyle>
          <a:p>
            <a:pPr>
              <a:defRPr/>
            </a:pPr>
            <a:r>
              <a:rPr lang="en-US"/>
              <a:t>© 2017 Taylor &amp; Francis</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7916EA58-87A8-8447-AB67-021A08BE938C}" type="slidenum">
              <a:rPr lang="en-US" altLang="en-US"/>
              <a:pPr>
                <a:defRPr/>
              </a:pPr>
              <a:t>‹#›</a:t>
            </a:fld>
            <a:endParaRPr lang="en-US" altLang="en-US" dirty="0"/>
          </a:p>
        </p:txBody>
      </p:sp>
    </p:spTree>
    <p:extLst>
      <p:ext uri="{BB962C8B-B14F-4D97-AF65-F5344CB8AC3E}">
        <p14:creationId xmlns:p14="http://schemas.microsoft.com/office/powerpoint/2010/main" val="13676384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D1BD6389-0B4F-4A71-A648-BEEEABED9E8F}" type="datetime1">
              <a:rPr lang="en-US" altLang="en-US" smtClean="0"/>
              <a:t>3/27/2017</a:t>
            </a:fld>
            <a:endParaRPr lang="en-US" alt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dirty="0">
                <a:latin typeface="+mn-lt"/>
                <a:ea typeface="+mn-ea"/>
              </a:defRPr>
            </a:lvl1pPr>
          </a:lstStyle>
          <a:p>
            <a:pPr>
              <a:defRPr/>
            </a:pPr>
            <a:r>
              <a:rPr lang="en-US"/>
              <a:t>© 2017 Taylor &amp; Francis</a:t>
            </a: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C85A6804-FC16-8A4B-AD5B-DD2398E083A8}" type="slidenum">
              <a:rPr lang="en-US" altLang="en-US"/>
              <a:pPr>
                <a:defRPr/>
              </a:pPr>
              <a:t>‹#›</a:t>
            </a:fld>
            <a:endParaRPr lang="en-US" altLang="en-US" dirty="0"/>
          </a:p>
        </p:txBody>
      </p:sp>
    </p:spTree>
    <p:extLst>
      <p:ext uri="{BB962C8B-B14F-4D97-AF65-F5344CB8AC3E}">
        <p14:creationId xmlns:p14="http://schemas.microsoft.com/office/powerpoint/2010/main" val="1381484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0E4B9302-C872-4D47-93F5-FDA65BC7C670}" type="datetime1">
              <a:rPr lang="en-US" altLang="en-US" smtClean="0"/>
              <a:t>3/27/2017</a:t>
            </a:fld>
            <a:endParaRPr lang="en-US" alt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dirty="0">
                <a:latin typeface="+mn-lt"/>
                <a:ea typeface="+mn-ea"/>
              </a:defRPr>
            </a:lvl1pPr>
          </a:lstStyle>
          <a:p>
            <a:pPr>
              <a:defRPr/>
            </a:pPr>
            <a:r>
              <a:rPr lang="en-US"/>
              <a:t>© 2017 Taylor &amp; Francis</a:t>
            </a:r>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CF1B0F81-AF7F-5A48-B853-8CD29114C8E9}" type="slidenum">
              <a:rPr lang="en-US" altLang="en-US"/>
              <a:pPr>
                <a:defRPr/>
              </a:pPr>
              <a:t>‹#›</a:t>
            </a:fld>
            <a:endParaRPr lang="en-US" altLang="en-US" dirty="0"/>
          </a:p>
        </p:txBody>
      </p:sp>
    </p:spTree>
    <p:extLst>
      <p:ext uri="{BB962C8B-B14F-4D97-AF65-F5344CB8AC3E}">
        <p14:creationId xmlns:p14="http://schemas.microsoft.com/office/powerpoint/2010/main" val="203800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668C7DF6-CFD3-4EC8-A1A3-FFA22BA9B125}" type="datetime1">
              <a:rPr lang="en-US" altLang="en-US" smtClean="0"/>
              <a:t>3/27/2017</a:t>
            </a:fld>
            <a:endParaRPr lang="en-US" alt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dirty="0">
                <a:latin typeface="+mn-lt"/>
                <a:ea typeface="+mn-ea"/>
              </a:defRPr>
            </a:lvl1pPr>
          </a:lstStyle>
          <a:p>
            <a:pPr>
              <a:defRPr/>
            </a:pPr>
            <a:r>
              <a:rPr lang="en-US"/>
              <a:t>© 2017 Taylor &amp; Francis</a:t>
            </a:r>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CE8D2818-0938-2747-9C46-AAFA0DC020FB}" type="slidenum">
              <a:rPr lang="en-US" altLang="en-US"/>
              <a:pPr>
                <a:defRPr/>
              </a:pPr>
              <a:t>‹#›</a:t>
            </a:fld>
            <a:endParaRPr lang="en-US" altLang="en-US" dirty="0"/>
          </a:p>
        </p:txBody>
      </p:sp>
    </p:spTree>
    <p:extLst>
      <p:ext uri="{BB962C8B-B14F-4D97-AF65-F5344CB8AC3E}">
        <p14:creationId xmlns:p14="http://schemas.microsoft.com/office/powerpoint/2010/main" val="1077213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958E854B-B5E1-47AB-B4BB-5D5FB50924D2}" type="datetime1">
              <a:rPr lang="en-US" altLang="en-US" smtClean="0"/>
              <a:t>3/27/2017</a:t>
            </a:fld>
            <a:endParaRPr lang="en-US" alt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dirty="0">
                <a:latin typeface="+mn-lt"/>
                <a:ea typeface="+mn-ea"/>
              </a:defRPr>
            </a:lvl1pPr>
          </a:lstStyle>
          <a:p>
            <a:pPr>
              <a:defRPr/>
            </a:pPr>
            <a:r>
              <a:rPr lang="en-US"/>
              <a:t>© 2017 Taylor &amp; Francis</a:t>
            </a:r>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E7C71C4D-FE9A-D546-9D5C-26BFD8A92B97}" type="slidenum">
              <a:rPr lang="en-US" altLang="en-US"/>
              <a:pPr>
                <a:defRPr/>
              </a:pPr>
              <a:t>‹#›</a:t>
            </a:fld>
            <a:endParaRPr lang="en-US" altLang="en-US" dirty="0"/>
          </a:p>
        </p:txBody>
      </p:sp>
    </p:spTree>
    <p:extLst>
      <p:ext uri="{BB962C8B-B14F-4D97-AF65-F5344CB8AC3E}">
        <p14:creationId xmlns:p14="http://schemas.microsoft.com/office/powerpoint/2010/main" val="1447142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2CBCB47D-5A90-424C-BCEC-799803473B98}" type="datetime1">
              <a:rPr lang="en-US" altLang="en-US" smtClean="0"/>
              <a:t>3/27/2017</a:t>
            </a:fld>
            <a:endParaRPr lang="en-US" alt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dirty="0">
                <a:latin typeface="+mn-lt"/>
                <a:ea typeface="+mn-ea"/>
              </a:defRPr>
            </a:lvl1pPr>
          </a:lstStyle>
          <a:p>
            <a:pPr>
              <a:defRPr/>
            </a:pPr>
            <a:r>
              <a:rPr lang="en-US"/>
              <a:t>© 2017 Taylor &amp; Francis</a:t>
            </a: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F36C6C49-8E4A-D440-9518-F9B81B8B12CE}" type="slidenum">
              <a:rPr lang="en-US" altLang="en-US"/>
              <a:pPr>
                <a:defRPr/>
              </a:pPr>
              <a:t>‹#›</a:t>
            </a:fld>
            <a:endParaRPr lang="en-US" altLang="en-US" dirty="0"/>
          </a:p>
        </p:txBody>
      </p:sp>
    </p:spTree>
    <p:extLst>
      <p:ext uri="{BB962C8B-B14F-4D97-AF65-F5344CB8AC3E}">
        <p14:creationId xmlns:p14="http://schemas.microsoft.com/office/powerpoint/2010/main" val="18633253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EC1B29E7-3CEB-4CC0-BD9E-D42C412EB144}" type="datetime1">
              <a:rPr lang="en-US" altLang="en-US" smtClean="0"/>
              <a:t>3/27/2017</a:t>
            </a:fld>
            <a:endParaRPr lang="en-US" alt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dirty="0">
                <a:latin typeface="+mn-lt"/>
                <a:ea typeface="+mn-ea"/>
              </a:defRPr>
            </a:lvl1pPr>
          </a:lstStyle>
          <a:p>
            <a:pPr>
              <a:defRPr/>
            </a:pPr>
            <a:r>
              <a:rPr lang="en-US"/>
              <a:t>© 2017 Taylor &amp; Francis</a:t>
            </a: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FB825B91-F0B8-EA4D-A881-81D5014E2CB4}" type="slidenum">
              <a:rPr lang="en-US" altLang="en-US"/>
              <a:pPr>
                <a:defRPr/>
              </a:pPr>
              <a:t>‹#›</a:t>
            </a:fld>
            <a:endParaRPr lang="en-US" altLang="en-US" dirty="0"/>
          </a:p>
        </p:txBody>
      </p:sp>
    </p:spTree>
    <p:extLst>
      <p:ext uri="{BB962C8B-B14F-4D97-AF65-F5344CB8AC3E}">
        <p14:creationId xmlns:p14="http://schemas.microsoft.com/office/powerpoint/2010/main" val="1549483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477838"/>
            <a:ext cx="8229600" cy="10064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66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grpSp>
        <p:nvGrpSpPr>
          <p:cNvPr id="1028" name="Group 36"/>
          <p:cNvGrpSpPr>
            <a:grpSpLocks/>
          </p:cNvGrpSpPr>
          <p:nvPr/>
        </p:nvGrpSpPr>
        <p:grpSpPr bwMode="auto">
          <a:xfrm>
            <a:off x="69850" y="6515100"/>
            <a:ext cx="9026525" cy="165100"/>
            <a:chOff x="70430" y="6101097"/>
            <a:chExt cx="9026378" cy="164236"/>
          </a:xfrm>
        </p:grpSpPr>
        <p:sp>
          <p:nvSpPr>
            <p:cNvPr id="7" name="Rectangle 6"/>
            <p:cNvSpPr/>
            <p:nvPr userDrawn="1"/>
          </p:nvSpPr>
          <p:spPr>
            <a:xfrm>
              <a:off x="457774" y="6107414"/>
              <a:ext cx="219071" cy="157919"/>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Rectangle 7"/>
            <p:cNvSpPr/>
            <p:nvPr userDrawn="1"/>
          </p:nvSpPr>
          <p:spPr>
            <a:xfrm>
              <a:off x="1307073" y="6107414"/>
              <a:ext cx="220658" cy="157919"/>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9" name="Rectangle 8"/>
            <p:cNvSpPr/>
            <p:nvPr userDrawn="1"/>
          </p:nvSpPr>
          <p:spPr>
            <a:xfrm>
              <a:off x="8876150" y="6107414"/>
              <a:ext cx="220658" cy="157919"/>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3" name="Rectangle 12"/>
            <p:cNvSpPr/>
            <p:nvPr userDrawn="1"/>
          </p:nvSpPr>
          <p:spPr>
            <a:xfrm>
              <a:off x="892742" y="6107414"/>
              <a:ext cx="220659" cy="157919"/>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4" name="Rectangle 13"/>
            <p:cNvSpPr/>
            <p:nvPr userDrawn="1"/>
          </p:nvSpPr>
          <p:spPr>
            <a:xfrm>
              <a:off x="7606170" y="6101097"/>
              <a:ext cx="220658" cy="157919"/>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8" name="Rectangle 17"/>
            <p:cNvSpPr/>
            <p:nvPr userDrawn="1"/>
          </p:nvSpPr>
          <p:spPr>
            <a:xfrm>
              <a:off x="5901223" y="6101097"/>
              <a:ext cx="219071" cy="157919"/>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9" name="Rectangle 18"/>
            <p:cNvSpPr/>
            <p:nvPr userDrawn="1"/>
          </p:nvSpPr>
          <p:spPr>
            <a:xfrm>
              <a:off x="7172789" y="6101097"/>
              <a:ext cx="219071" cy="157919"/>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0" name="Rectangle 19"/>
            <p:cNvSpPr/>
            <p:nvPr userDrawn="1"/>
          </p:nvSpPr>
          <p:spPr>
            <a:xfrm>
              <a:off x="6726710" y="6101097"/>
              <a:ext cx="220658" cy="157919"/>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3" name="Rectangle 22"/>
            <p:cNvSpPr/>
            <p:nvPr userDrawn="1"/>
          </p:nvSpPr>
          <p:spPr>
            <a:xfrm>
              <a:off x="5051924" y="6107414"/>
              <a:ext cx="220659" cy="157919"/>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4" name="Rectangle 23"/>
            <p:cNvSpPr/>
            <p:nvPr userDrawn="1"/>
          </p:nvSpPr>
          <p:spPr>
            <a:xfrm>
              <a:off x="4274062" y="6107414"/>
              <a:ext cx="220659" cy="157919"/>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5" name="Rectangle 24"/>
            <p:cNvSpPr/>
            <p:nvPr userDrawn="1"/>
          </p:nvSpPr>
          <p:spPr>
            <a:xfrm>
              <a:off x="6312378" y="6101097"/>
              <a:ext cx="220659" cy="157919"/>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6" name="Rectangle 25"/>
            <p:cNvSpPr/>
            <p:nvPr userDrawn="1"/>
          </p:nvSpPr>
          <p:spPr>
            <a:xfrm>
              <a:off x="8466581" y="6101097"/>
              <a:ext cx="220658" cy="157919"/>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7" name="Rectangle 26"/>
            <p:cNvSpPr/>
            <p:nvPr userDrawn="1"/>
          </p:nvSpPr>
          <p:spPr>
            <a:xfrm>
              <a:off x="70430" y="6101097"/>
              <a:ext cx="220659" cy="157919"/>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8" name="Rectangle 27"/>
            <p:cNvSpPr/>
            <p:nvPr userDrawn="1"/>
          </p:nvSpPr>
          <p:spPr>
            <a:xfrm>
              <a:off x="4664580" y="6107414"/>
              <a:ext cx="220659" cy="157919"/>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9" name="Rectangle 28"/>
            <p:cNvSpPr/>
            <p:nvPr userDrawn="1"/>
          </p:nvSpPr>
          <p:spPr>
            <a:xfrm>
              <a:off x="3839094" y="6107414"/>
              <a:ext cx="220659" cy="157919"/>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0" name="Rectangle 29"/>
            <p:cNvSpPr/>
            <p:nvPr userDrawn="1"/>
          </p:nvSpPr>
          <p:spPr>
            <a:xfrm>
              <a:off x="2584989" y="6107414"/>
              <a:ext cx="220659" cy="157919"/>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1" name="Rectangle 30"/>
            <p:cNvSpPr/>
            <p:nvPr userDrawn="1"/>
          </p:nvSpPr>
          <p:spPr>
            <a:xfrm>
              <a:off x="8020501" y="6101097"/>
              <a:ext cx="220659" cy="157919"/>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2" name="Rectangle 31"/>
            <p:cNvSpPr/>
            <p:nvPr userDrawn="1"/>
          </p:nvSpPr>
          <p:spPr>
            <a:xfrm>
              <a:off x="5483717" y="6107414"/>
              <a:ext cx="220659" cy="157919"/>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3" name="Rectangle 32"/>
            <p:cNvSpPr/>
            <p:nvPr userDrawn="1"/>
          </p:nvSpPr>
          <p:spPr>
            <a:xfrm>
              <a:off x="3426350" y="6107414"/>
              <a:ext cx="220659" cy="157919"/>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4" name="Rectangle 33"/>
            <p:cNvSpPr/>
            <p:nvPr userDrawn="1"/>
          </p:nvSpPr>
          <p:spPr>
            <a:xfrm>
              <a:off x="3002495" y="6107414"/>
              <a:ext cx="220658" cy="157919"/>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5" name="Rectangle 34"/>
            <p:cNvSpPr/>
            <p:nvPr userDrawn="1"/>
          </p:nvSpPr>
          <p:spPr>
            <a:xfrm>
              <a:off x="2180184" y="6107414"/>
              <a:ext cx="219071" cy="157919"/>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6" name="Rectangle 35"/>
            <p:cNvSpPr/>
            <p:nvPr userDrawn="1"/>
          </p:nvSpPr>
          <p:spPr>
            <a:xfrm>
              <a:off x="1753153" y="6107414"/>
              <a:ext cx="220659" cy="157919"/>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grpSp>
        <p:nvGrpSpPr>
          <p:cNvPr id="1029" name="Group 37"/>
          <p:cNvGrpSpPr>
            <a:grpSpLocks/>
          </p:cNvGrpSpPr>
          <p:nvPr/>
        </p:nvGrpSpPr>
        <p:grpSpPr bwMode="auto">
          <a:xfrm>
            <a:off x="69850" y="173038"/>
            <a:ext cx="9026525" cy="163512"/>
            <a:chOff x="70430" y="6101097"/>
            <a:chExt cx="9026378" cy="164236"/>
          </a:xfrm>
        </p:grpSpPr>
        <p:sp>
          <p:nvSpPr>
            <p:cNvPr id="39" name="Rectangle 38"/>
            <p:cNvSpPr/>
            <p:nvPr userDrawn="1"/>
          </p:nvSpPr>
          <p:spPr>
            <a:xfrm>
              <a:off x="457774" y="6107475"/>
              <a:ext cx="219071" cy="157858"/>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40" name="Rectangle 39"/>
            <p:cNvSpPr/>
            <p:nvPr userDrawn="1"/>
          </p:nvSpPr>
          <p:spPr>
            <a:xfrm>
              <a:off x="1307073" y="6107475"/>
              <a:ext cx="220658" cy="157858"/>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41" name="Rectangle 40"/>
            <p:cNvSpPr/>
            <p:nvPr userDrawn="1"/>
          </p:nvSpPr>
          <p:spPr>
            <a:xfrm>
              <a:off x="8876150" y="6107475"/>
              <a:ext cx="220658" cy="157858"/>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42" name="Rectangle 41"/>
            <p:cNvSpPr/>
            <p:nvPr userDrawn="1"/>
          </p:nvSpPr>
          <p:spPr>
            <a:xfrm>
              <a:off x="892742" y="6107475"/>
              <a:ext cx="220659" cy="157858"/>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43" name="Rectangle 42"/>
            <p:cNvSpPr/>
            <p:nvPr userDrawn="1"/>
          </p:nvSpPr>
          <p:spPr>
            <a:xfrm>
              <a:off x="7606170" y="6101097"/>
              <a:ext cx="220658" cy="157858"/>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44" name="Rectangle 43"/>
            <p:cNvSpPr/>
            <p:nvPr userDrawn="1"/>
          </p:nvSpPr>
          <p:spPr>
            <a:xfrm>
              <a:off x="5901223" y="6101097"/>
              <a:ext cx="219071" cy="157858"/>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45" name="Rectangle 44"/>
            <p:cNvSpPr/>
            <p:nvPr userDrawn="1"/>
          </p:nvSpPr>
          <p:spPr>
            <a:xfrm>
              <a:off x="7172789" y="6101097"/>
              <a:ext cx="219071" cy="157858"/>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46" name="Rectangle 45"/>
            <p:cNvSpPr/>
            <p:nvPr userDrawn="1"/>
          </p:nvSpPr>
          <p:spPr>
            <a:xfrm>
              <a:off x="6726710" y="6101097"/>
              <a:ext cx="220658" cy="157858"/>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47" name="Rectangle 46"/>
            <p:cNvSpPr/>
            <p:nvPr userDrawn="1"/>
          </p:nvSpPr>
          <p:spPr>
            <a:xfrm>
              <a:off x="5051924" y="6107475"/>
              <a:ext cx="220659" cy="157858"/>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48" name="Rectangle 47"/>
            <p:cNvSpPr/>
            <p:nvPr userDrawn="1"/>
          </p:nvSpPr>
          <p:spPr>
            <a:xfrm>
              <a:off x="4274062" y="6107475"/>
              <a:ext cx="220659" cy="157858"/>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49" name="Rectangle 48"/>
            <p:cNvSpPr/>
            <p:nvPr userDrawn="1"/>
          </p:nvSpPr>
          <p:spPr>
            <a:xfrm>
              <a:off x="6312378" y="6101097"/>
              <a:ext cx="220659" cy="157858"/>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0" name="Rectangle 49"/>
            <p:cNvSpPr/>
            <p:nvPr userDrawn="1"/>
          </p:nvSpPr>
          <p:spPr>
            <a:xfrm>
              <a:off x="8466581" y="6101097"/>
              <a:ext cx="220658" cy="157858"/>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1" name="Rectangle 50"/>
            <p:cNvSpPr/>
            <p:nvPr userDrawn="1"/>
          </p:nvSpPr>
          <p:spPr>
            <a:xfrm>
              <a:off x="70430" y="6101097"/>
              <a:ext cx="220659" cy="157858"/>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2" name="Rectangle 51"/>
            <p:cNvSpPr/>
            <p:nvPr userDrawn="1"/>
          </p:nvSpPr>
          <p:spPr>
            <a:xfrm>
              <a:off x="4664580" y="6107475"/>
              <a:ext cx="220659" cy="157858"/>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3" name="Rectangle 52"/>
            <p:cNvSpPr/>
            <p:nvPr userDrawn="1"/>
          </p:nvSpPr>
          <p:spPr>
            <a:xfrm>
              <a:off x="3839094" y="6107475"/>
              <a:ext cx="220659" cy="157858"/>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4" name="Rectangle 53"/>
            <p:cNvSpPr/>
            <p:nvPr userDrawn="1"/>
          </p:nvSpPr>
          <p:spPr>
            <a:xfrm>
              <a:off x="2584989" y="6107475"/>
              <a:ext cx="220659" cy="157858"/>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5" name="Rectangle 54"/>
            <p:cNvSpPr/>
            <p:nvPr userDrawn="1"/>
          </p:nvSpPr>
          <p:spPr>
            <a:xfrm>
              <a:off x="8020501" y="6101097"/>
              <a:ext cx="220659" cy="157858"/>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6" name="Rectangle 55"/>
            <p:cNvSpPr/>
            <p:nvPr userDrawn="1"/>
          </p:nvSpPr>
          <p:spPr>
            <a:xfrm>
              <a:off x="5483717" y="6107475"/>
              <a:ext cx="220659" cy="157858"/>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7" name="Rectangle 56"/>
            <p:cNvSpPr/>
            <p:nvPr userDrawn="1"/>
          </p:nvSpPr>
          <p:spPr>
            <a:xfrm>
              <a:off x="3426350" y="6107475"/>
              <a:ext cx="220659" cy="157858"/>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8" name="Rectangle 57"/>
            <p:cNvSpPr/>
            <p:nvPr userDrawn="1"/>
          </p:nvSpPr>
          <p:spPr>
            <a:xfrm>
              <a:off x="3002495" y="6107475"/>
              <a:ext cx="220658" cy="157858"/>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9" name="Rectangle 58"/>
            <p:cNvSpPr/>
            <p:nvPr userDrawn="1"/>
          </p:nvSpPr>
          <p:spPr>
            <a:xfrm>
              <a:off x="2180184" y="6107475"/>
              <a:ext cx="219071" cy="157858"/>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0" name="Rectangle 59"/>
            <p:cNvSpPr/>
            <p:nvPr userDrawn="1"/>
          </p:nvSpPr>
          <p:spPr>
            <a:xfrm>
              <a:off x="1753153" y="6107475"/>
              <a:ext cx="220659" cy="157858"/>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spTree>
  </p:cSld>
  <p:clrMap bg1="dk1" tx1="lt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hf sldNum="0" hdr="0" dt="0"/>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128"/>
          <a:cs typeface="+mj-cs"/>
        </a:defRPr>
      </a:lvl1pPr>
      <a:lvl2pPr algn="ctr" defTabSz="457200" rtl="0" eaLnBrk="1" fontAlgn="base" hangingPunct="1">
        <a:spcBef>
          <a:spcPct val="0"/>
        </a:spcBef>
        <a:spcAft>
          <a:spcPct val="0"/>
        </a:spcAft>
        <a:defRPr sz="4400">
          <a:solidFill>
            <a:schemeClr val="tx1"/>
          </a:solidFill>
          <a:latin typeface="Calibri" charset="0"/>
          <a:ea typeface="ＭＳ Ｐゴシック" charset="-128"/>
        </a:defRPr>
      </a:lvl2pPr>
      <a:lvl3pPr algn="ctr" defTabSz="457200" rtl="0" eaLnBrk="1" fontAlgn="base" hangingPunct="1">
        <a:spcBef>
          <a:spcPct val="0"/>
        </a:spcBef>
        <a:spcAft>
          <a:spcPct val="0"/>
        </a:spcAft>
        <a:defRPr sz="4400">
          <a:solidFill>
            <a:schemeClr val="tx1"/>
          </a:solidFill>
          <a:latin typeface="Calibri" charset="0"/>
          <a:ea typeface="ＭＳ Ｐゴシック" charset="-128"/>
        </a:defRPr>
      </a:lvl3pPr>
      <a:lvl4pPr algn="ctr" defTabSz="457200" rtl="0" eaLnBrk="1" fontAlgn="base" hangingPunct="1">
        <a:spcBef>
          <a:spcPct val="0"/>
        </a:spcBef>
        <a:spcAft>
          <a:spcPct val="0"/>
        </a:spcAft>
        <a:defRPr sz="4400">
          <a:solidFill>
            <a:schemeClr val="tx1"/>
          </a:solidFill>
          <a:latin typeface="Calibri" charset="0"/>
          <a:ea typeface="ＭＳ Ｐゴシック" charset="-128"/>
        </a:defRPr>
      </a:lvl4pPr>
      <a:lvl5pPr algn="ctr" defTabSz="457200" rtl="0" eaLnBrk="1" fontAlgn="base" hangingPunct="1">
        <a:spcBef>
          <a:spcPct val="0"/>
        </a:spcBef>
        <a:spcAft>
          <a:spcPct val="0"/>
        </a:spcAft>
        <a:defRPr sz="4400">
          <a:solidFill>
            <a:schemeClr val="tx1"/>
          </a:solidFill>
          <a:latin typeface="Calibri" charset="0"/>
          <a:ea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defRPr>
      </a:lvl9pPr>
    </p:titleStyle>
    <p:bodyStyle>
      <a:lvl1pPr marL="342900" indent="-342900" algn="l" defTabSz="457200" rtl="0" eaLnBrk="1" fontAlgn="base" hangingPunct="1">
        <a:spcBef>
          <a:spcPct val="20000"/>
        </a:spcBef>
        <a:spcAft>
          <a:spcPct val="0"/>
        </a:spcAft>
        <a:buClr>
          <a:srgbClr val="00FA00"/>
        </a:buClr>
        <a:buFont typeface="Wingdings" charset="2"/>
        <a:buChar char="ü"/>
        <a:defRPr sz="3200" kern="1200">
          <a:solidFill>
            <a:schemeClr val="tx1"/>
          </a:solidFill>
          <a:latin typeface="+mn-lt"/>
          <a:ea typeface="ＭＳ Ｐゴシック" charset="-128"/>
          <a:cs typeface="+mn-cs"/>
        </a:defRPr>
      </a:lvl1pPr>
      <a:lvl2pPr marL="742950" indent="-285750" algn="l" defTabSz="457200" rtl="0" eaLnBrk="1" fontAlgn="base" hangingPunct="1">
        <a:spcBef>
          <a:spcPct val="20000"/>
        </a:spcBef>
        <a:spcAft>
          <a:spcPct val="0"/>
        </a:spcAft>
        <a:buClr>
          <a:srgbClr val="00FA00"/>
        </a:buClr>
        <a:buFont typeface="Wingdings" charset="2"/>
        <a:buChar char="ü"/>
        <a:defRPr sz="2800" kern="1200">
          <a:solidFill>
            <a:schemeClr val="tx1"/>
          </a:solidFill>
          <a:latin typeface="+mn-lt"/>
          <a:ea typeface="ＭＳ Ｐゴシック" charset="-128"/>
          <a:cs typeface="+mn-cs"/>
        </a:defRPr>
      </a:lvl2pPr>
      <a:lvl3pPr marL="1143000" indent="-228600" algn="l" defTabSz="457200" rtl="0" eaLnBrk="1" fontAlgn="base" hangingPunct="1">
        <a:spcBef>
          <a:spcPct val="20000"/>
        </a:spcBef>
        <a:spcAft>
          <a:spcPct val="0"/>
        </a:spcAft>
        <a:buClr>
          <a:srgbClr val="00FA00"/>
        </a:buClr>
        <a:buFont typeface="Wingdings" charset="2"/>
        <a:buChar char="ü"/>
        <a:defRPr sz="2400" kern="1200">
          <a:solidFill>
            <a:schemeClr val="tx1"/>
          </a:solidFill>
          <a:latin typeface="+mn-lt"/>
          <a:ea typeface="ＭＳ Ｐゴシック" charset="-128"/>
          <a:cs typeface="+mn-cs"/>
        </a:defRPr>
      </a:lvl3pPr>
      <a:lvl4pPr marL="1600200" indent="-228600" algn="l" defTabSz="457200" rtl="0" eaLnBrk="1" fontAlgn="base" hangingPunct="1">
        <a:spcBef>
          <a:spcPct val="20000"/>
        </a:spcBef>
        <a:spcAft>
          <a:spcPct val="0"/>
        </a:spcAft>
        <a:buClr>
          <a:srgbClr val="00FA00"/>
        </a:buClr>
        <a:buFont typeface="Wingdings" charset="2"/>
        <a:buChar char="ü"/>
        <a:defRPr sz="2000" kern="1200">
          <a:solidFill>
            <a:schemeClr val="tx1"/>
          </a:solidFill>
          <a:latin typeface="+mn-lt"/>
          <a:ea typeface="ＭＳ Ｐゴシック" charset="-128"/>
          <a:cs typeface="+mn-cs"/>
        </a:defRPr>
      </a:lvl4pPr>
      <a:lvl5pPr marL="2057400" indent="-228600" algn="l" defTabSz="457200" rtl="0" eaLnBrk="1" fontAlgn="base" hangingPunct="1">
        <a:spcBef>
          <a:spcPct val="20000"/>
        </a:spcBef>
        <a:spcAft>
          <a:spcPct val="0"/>
        </a:spcAft>
        <a:buClr>
          <a:srgbClr val="00FA00"/>
        </a:buClr>
        <a:buFont typeface="Wingdings" charset="2"/>
        <a:buChar char="ü"/>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4173752"/>
            <a:ext cx="5702643" cy="1752600"/>
          </a:xfrm>
        </p:spPr>
        <p:txBody>
          <a:bodyPr rtlCol="0">
            <a:normAutofit/>
          </a:bodyPr>
          <a:lstStyle/>
          <a:p>
            <a:pPr eaLnBrk="1" fontAlgn="auto" hangingPunct="1">
              <a:spcAft>
                <a:spcPts val="0"/>
              </a:spcAft>
              <a:buFont typeface="Arial"/>
              <a:buNone/>
              <a:defRPr/>
            </a:pPr>
            <a:r>
              <a:rPr lang="en-US" sz="2000" dirty="0">
                <a:ea typeface="+mn-ea"/>
              </a:rPr>
              <a:t>The Complete Guide to Film &amp; Digital Production:</a:t>
            </a:r>
          </a:p>
          <a:p>
            <a:pPr eaLnBrk="1" fontAlgn="auto" hangingPunct="1">
              <a:spcAft>
                <a:spcPts val="0"/>
              </a:spcAft>
              <a:buFont typeface="Arial"/>
              <a:buNone/>
              <a:defRPr/>
            </a:pPr>
            <a:r>
              <a:rPr lang="en-US" sz="2000" dirty="0">
                <a:ea typeface="+mn-ea"/>
              </a:rPr>
              <a:t>The Process &amp; The People</a:t>
            </a:r>
          </a:p>
          <a:p>
            <a:pPr eaLnBrk="1" fontAlgn="auto" hangingPunct="1">
              <a:spcAft>
                <a:spcPts val="0"/>
              </a:spcAft>
              <a:buFont typeface="Arial"/>
              <a:buNone/>
              <a:defRPr/>
            </a:pPr>
            <a:r>
              <a:rPr lang="en-US" sz="2000" dirty="0">
                <a:ea typeface="+mn-ea"/>
              </a:rPr>
              <a:t>Lorene M. Wales, Ph.D.</a:t>
            </a:r>
          </a:p>
        </p:txBody>
      </p:sp>
      <p:sp>
        <p:nvSpPr>
          <p:cNvPr id="2" name="Title 1"/>
          <p:cNvSpPr>
            <a:spLocks noGrp="1"/>
          </p:cNvSpPr>
          <p:nvPr>
            <p:ph type="ctrTitle"/>
          </p:nvPr>
        </p:nvSpPr>
        <p:spPr/>
        <p:txBody>
          <a:bodyPr/>
          <a:lstStyle/>
          <a:p>
            <a:r>
              <a:rPr lang="en-US" sz="6600" dirty="0"/>
              <a:t>MUSIC LICENSING</a:t>
            </a:r>
          </a:p>
        </p:txBody>
      </p:sp>
      <p:pic>
        <p:nvPicPr>
          <p:cNvPr id="1026" name="Picture 2" descr="https://openclipart.org/image/90px/svg_to_png/261309/silv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3635413">
            <a:off x="6549081" y="4247891"/>
            <a:ext cx="1261428" cy="1304925"/>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pPr>
              <a:defRPr/>
            </a:pPr>
            <a:r>
              <a:rPr lang="en-US"/>
              <a:t>© 2017 Taylor &amp; Francis</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624650" y="857992"/>
            <a:ext cx="8153400" cy="990600"/>
          </a:xfrm>
        </p:spPr>
        <p:txBody>
          <a:bodyPr/>
          <a:lstStyle/>
          <a:p>
            <a:pPr eaLnBrk="1" hangingPunct="1"/>
            <a:r>
              <a:rPr lang="en-US" altLang="en-US" dirty="0">
                <a:ea typeface="ＭＳ Ｐゴシック" charset="-128"/>
              </a:rPr>
              <a:t>The Music License Agreement</a:t>
            </a:r>
          </a:p>
        </p:txBody>
      </p:sp>
      <p:sp>
        <p:nvSpPr>
          <p:cNvPr id="25602" name="Content Placeholder 2"/>
          <p:cNvSpPr>
            <a:spLocks noGrp="1"/>
          </p:cNvSpPr>
          <p:nvPr>
            <p:ph sz="quarter" idx="1"/>
          </p:nvPr>
        </p:nvSpPr>
        <p:spPr>
          <a:xfrm>
            <a:off x="1143000" y="2438400"/>
            <a:ext cx="7388225" cy="3657600"/>
          </a:xfrm>
        </p:spPr>
        <p:txBody>
          <a:bodyPr/>
          <a:lstStyle/>
          <a:p>
            <a:pPr eaLnBrk="1" hangingPunct="1"/>
            <a:r>
              <a:rPr lang="en-US" altLang="en-US" sz="4000" dirty="0">
                <a:ea typeface="ＭＳ Ｐゴシック" charset="-128"/>
              </a:rPr>
              <a:t>Once you reach an agreement with  the music owner/publisher, you sign a </a:t>
            </a:r>
            <a:r>
              <a:rPr lang="en-US" altLang="en-US" sz="4000" dirty="0">
                <a:solidFill>
                  <a:srgbClr val="FFFF00"/>
                </a:solidFill>
                <a:ea typeface="ＭＳ Ｐゴシック" charset="-128"/>
              </a:rPr>
              <a:t>music licensing agreement</a:t>
            </a:r>
            <a:r>
              <a:rPr lang="en-US" altLang="en-US" sz="4000" dirty="0">
                <a:ea typeface="ＭＳ Ｐゴシック" charset="-128"/>
              </a:rPr>
              <a:t>.</a:t>
            </a:r>
          </a:p>
        </p:txBody>
      </p:sp>
      <p:sp>
        <p:nvSpPr>
          <p:cNvPr id="2" name="Footer Placeholder 1"/>
          <p:cNvSpPr>
            <a:spLocks noGrp="1"/>
          </p:cNvSpPr>
          <p:nvPr>
            <p:ph type="ftr" sz="quarter" idx="11"/>
          </p:nvPr>
        </p:nvSpPr>
        <p:spPr/>
        <p:txBody>
          <a:bodyPr/>
          <a:lstStyle/>
          <a:p>
            <a:pPr>
              <a:defRPr/>
            </a:pPr>
            <a:r>
              <a:rPr lang="en-US"/>
              <a:t>© 2017 Taylor &amp; Francis</a:t>
            </a:r>
            <a:endParaRPr lang="en-US" dirty="0"/>
          </a:p>
        </p:txBody>
      </p:sp>
    </p:spTree>
    <p:extLst>
      <p:ext uri="{BB962C8B-B14F-4D97-AF65-F5344CB8AC3E}">
        <p14:creationId xmlns:p14="http://schemas.microsoft.com/office/powerpoint/2010/main" val="2786879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a:xfrm>
            <a:off x="612775" y="691737"/>
            <a:ext cx="8153400" cy="990600"/>
          </a:xfrm>
        </p:spPr>
        <p:txBody>
          <a:bodyPr/>
          <a:lstStyle/>
          <a:p>
            <a:pPr eaLnBrk="1" hangingPunct="1"/>
            <a:r>
              <a:rPr lang="en-US" altLang="en-US" dirty="0">
                <a:ea typeface="ＭＳ Ｐゴシック" charset="-128"/>
              </a:rPr>
              <a:t>How Licensing Companies Work</a:t>
            </a:r>
          </a:p>
        </p:txBody>
      </p:sp>
      <p:sp>
        <p:nvSpPr>
          <p:cNvPr id="26626" name="Rectangle 3"/>
          <p:cNvSpPr>
            <a:spLocks noGrp="1" noChangeArrowheads="1"/>
          </p:cNvSpPr>
          <p:nvPr>
            <p:ph sz="quarter" idx="1"/>
          </p:nvPr>
        </p:nvSpPr>
        <p:spPr>
          <a:xfrm>
            <a:off x="612775" y="2133600"/>
            <a:ext cx="8153400" cy="4495800"/>
          </a:xfrm>
        </p:spPr>
        <p:txBody>
          <a:bodyPr/>
          <a:lstStyle/>
          <a:p>
            <a:pPr eaLnBrk="1" hangingPunct="1">
              <a:lnSpc>
                <a:spcPct val="95000"/>
              </a:lnSpc>
            </a:pPr>
            <a:r>
              <a:rPr lang="en-US" altLang="en-US" sz="3600" dirty="0">
                <a:ea typeface="ＭＳ Ｐゴシック" charset="-128"/>
              </a:rPr>
              <a:t>Companies collect license </a:t>
            </a:r>
            <a:r>
              <a:rPr lang="en-US" altLang="en-US" sz="3600" dirty="0">
                <a:solidFill>
                  <a:srgbClr val="FFFF00"/>
                </a:solidFill>
                <a:ea typeface="ＭＳ Ｐゴシック" charset="-128"/>
              </a:rPr>
              <a:t>fees</a:t>
            </a:r>
            <a:r>
              <a:rPr lang="en-US" altLang="en-US" sz="3600" dirty="0">
                <a:ea typeface="ＭＳ Ｐゴシック" charset="-128"/>
              </a:rPr>
              <a:t> for songs (from you) &amp; distributes a portion of those fees to the writers and publishers.</a:t>
            </a:r>
          </a:p>
          <a:p>
            <a:pPr eaLnBrk="1" hangingPunct="1">
              <a:lnSpc>
                <a:spcPct val="95000"/>
              </a:lnSpc>
              <a:buFont typeface="Wingdings" charset="2"/>
              <a:buNone/>
            </a:pPr>
            <a:endParaRPr lang="en-US" altLang="en-US" sz="3600" dirty="0">
              <a:ea typeface="ＭＳ Ｐゴシック" charset="-128"/>
            </a:endParaRPr>
          </a:p>
          <a:p>
            <a:pPr eaLnBrk="1" hangingPunct="1">
              <a:lnSpc>
                <a:spcPct val="95000"/>
              </a:lnSpc>
            </a:pPr>
            <a:r>
              <a:rPr lang="en-US" altLang="en-US" sz="3600" dirty="0">
                <a:ea typeface="ＭＳ Ｐゴシック" charset="-128"/>
              </a:rPr>
              <a:t>Then they take a </a:t>
            </a:r>
            <a:r>
              <a:rPr lang="en-US" altLang="en-US" sz="3600" dirty="0">
                <a:solidFill>
                  <a:srgbClr val="FFFF00"/>
                </a:solidFill>
                <a:ea typeface="ＭＳ Ｐゴシック" charset="-128"/>
              </a:rPr>
              <a:t>percentage</a:t>
            </a:r>
            <a:r>
              <a:rPr lang="en-US" altLang="en-US" sz="3600" dirty="0">
                <a:ea typeface="ＭＳ Ｐゴシック" charset="-128"/>
              </a:rPr>
              <a:t> for operating expenses, approximately 15-17%.</a:t>
            </a:r>
          </a:p>
          <a:p>
            <a:pPr eaLnBrk="1" hangingPunct="1">
              <a:lnSpc>
                <a:spcPct val="95000"/>
              </a:lnSpc>
            </a:pPr>
            <a:endParaRPr lang="en-US" altLang="en-US" dirty="0">
              <a:ea typeface="ＭＳ Ｐゴシック" charset="-128"/>
            </a:endParaRPr>
          </a:p>
        </p:txBody>
      </p:sp>
      <p:sp>
        <p:nvSpPr>
          <p:cNvPr id="2" name="Footer Placeholder 1"/>
          <p:cNvSpPr>
            <a:spLocks noGrp="1"/>
          </p:cNvSpPr>
          <p:nvPr>
            <p:ph type="ftr" sz="quarter" idx="11"/>
          </p:nvPr>
        </p:nvSpPr>
        <p:spPr/>
        <p:txBody>
          <a:bodyPr/>
          <a:lstStyle/>
          <a:p>
            <a:pPr>
              <a:defRPr/>
            </a:pPr>
            <a:r>
              <a:rPr lang="en-US"/>
              <a:t>© 2017 Taylor &amp; Francis</a:t>
            </a:r>
            <a:endParaRPr lang="en-US" dirty="0"/>
          </a:p>
        </p:txBody>
      </p:sp>
    </p:spTree>
    <p:extLst>
      <p:ext uri="{BB962C8B-B14F-4D97-AF65-F5344CB8AC3E}">
        <p14:creationId xmlns:p14="http://schemas.microsoft.com/office/powerpoint/2010/main" val="2472642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589024" y="917369"/>
            <a:ext cx="8153400" cy="990600"/>
          </a:xfrm>
        </p:spPr>
        <p:txBody>
          <a:bodyPr/>
          <a:lstStyle/>
          <a:p>
            <a:pPr eaLnBrk="1" hangingPunct="1"/>
            <a:r>
              <a:rPr lang="en-US" altLang="en-US" dirty="0">
                <a:ea typeface="ＭＳ Ｐゴシック" charset="-128"/>
              </a:rPr>
              <a:t>Kinds of Licenses</a:t>
            </a:r>
          </a:p>
        </p:txBody>
      </p:sp>
      <p:sp>
        <p:nvSpPr>
          <p:cNvPr id="28674" name="Content Placeholder 2"/>
          <p:cNvSpPr>
            <a:spLocks noGrp="1"/>
          </p:cNvSpPr>
          <p:nvPr>
            <p:ph sz="quarter" idx="1"/>
          </p:nvPr>
        </p:nvSpPr>
        <p:spPr>
          <a:xfrm>
            <a:off x="990600" y="2362200"/>
            <a:ext cx="7616825" cy="4495800"/>
          </a:xfrm>
        </p:spPr>
        <p:txBody>
          <a:bodyPr/>
          <a:lstStyle/>
          <a:p>
            <a:pPr eaLnBrk="1" hangingPunct="1"/>
            <a:r>
              <a:rPr lang="en-US" altLang="en-US" sz="3600" dirty="0">
                <a:ea typeface="ＭＳ Ｐゴシック" charset="-128"/>
              </a:rPr>
              <a:t>There are different kinds of licenses you can get…</a:t>
            </a:r>
          </a:p>
          <a:p>
            <a:pPr eaLnBrk="1" hangingPunct="1"/>
            <a:r>
              <a:rPr lang="en-US" altLang="en-US" sz="3600" dirty="0">
                <a:ea typeface="ＭＳ Ｐゴシック" charset="-128"/>
              </a:rPr>
              <a:t>Sometimes you need all of them.</a:t>
            </a:r>
          </a:p>
          <a:p>
            <a:pPr eaLnBrk="1" hangingPunct="1"/>
            <a:r>
              <a:rPr lang="en-US" altLang="en-US" sz="3600" dirty="0">
                <a:ea typeface="ＭＳ Ｐゴシック" charset="-128"/>
              </a:rPr>
              <a:t>Sometimes you may only need some.</a:t>
            </a:r>
          </a:p>
        </p:txBody>
      </p:sp>
      <p:sp>
        <p:nvSpPr>
          <p:cNvPr id="2" name="Footer Placeholder 1"/>
          <p:cNvSpPr>
            <a:spLocks noGrp="1"/>
          </p:cNvSpPr>
          <p:nvPr>
            <p:ph type="ftr" sz="quarter" idx="11"/>
          </p:nvPr>
        </p:nvSpPr>
        <p:spPr/>
        <p:txBody>
          <a:bodyPr/>
          <a:lstStyle/>
          <a:p>
            <a:pPr>
              <a:defRPr/>
            </a:pPr>
            <a:r>
              <a:rPr lang="en-US"/>
              <a:t>© 2017 Taylor &amp; Francis</a:t>
            </a:r>
            <a:endParaRPr lang="en-US" dirty="0"/>
          </a:p>
        </p:txBody>
      </p:sp>
    </p:spTree>
    <p:extLst>
      <p:ext uri="{BB962C8B-B14F-4D97-AF65-F5344CB8AC3E}">
        <p14:creationId xmlns:p14="http://schemas.microsoft.com/office/powerpoint/2010/main" val="15948333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a:xfrm>
            <a:off x="672151" y="489857"/>
            <a:ext cx="8153400" cy="990600"/>
          </a:xfrm>
        </p:spPr>
        <p:txBody>
          <a:bodyPr/>
          <a:lstStyle/>
          <a:p>
            <a:pPr eaLnBrk="1" hangingPunct="1"/>
            <a:r>
              <a:rPr lang="en-US" altLang="en-US" dirty="0">
                <a:ea typeface="ＭＳ Ｐゴシック" charset="-128"/>
              </a:rPr>
              <a:t>Types of Licenses</a:t>
            </a:r>
          </a:p>
        </p:txBody>
      </p:sp>
      <p:sp>
        <p:nvSpPr>
          <p:cNvPr id="29698" name="Rectangle 3"/>
          <p:cNvSpPr>
            <a:spLocks noGrp="1" noChangeArrowheads="1"/>
          </p:cNvSpPr>
          <p:nvPr>
            <p:ph sz="quarter" idx="1"/>
          </p:nvPr>
        </p:nvSpPr>
        <p:spPr>
          <a:xfrm>
            <a:off x="643576" y="1647701"/>
            <a:ext cx="8210550" cy="4876800"/>
          </a:xfrm>
        </p:spPr>
        <p:txBody>
          <a:bodyPr/>
          <a:lstStyle/>
          <a:p>
            <a:pPr eaLnBrk="1" hangingPunct="1">
              <a:lnSpc>
                <a:spcPct val="90000"/>
              </a:lnSpc>
            </a:pPr>
            <a:r>
              <a:rPr lang="en-US" altLang="en-US" dirty="0">
                <a:ea typeface="ＭＳ Ｐゴシック" charset="-128"/>
              </a:rPr>
              <a:t>Usually yearly, renewable yearly</a:t>
            </a:r>
          </a:p>
          <a:p>
            <a:pPr eaLnBrk="1" hangingPunct="1">
              <a:lnSpc>
                <a:spcPct val="90000"/>
              </a:lnSpc>
            </a:pPr>
            <a:endParaRPr lang="en-US" altLang="en-US" sz="2800" dirty="0">
              <a:ea typeface="ＭＳ Ｐゴシック" charset="-128"/>
            </a:endParaRPr>
          </a:p>
          <a:p>
            <a:pPr algn="ctr" eaLnBrk="1" hangingPunct="1">
              <a:lnSpc>
                <a:spcPct val="90000"/>
              </a:lnSpc>
              <a:buFont typeface="Wingdings" charset="2"/>
              <a:buNone/>
            </a:pPr>
            <a:r>
              <a:rPr lang="en-US" altLang="en-US" b="1" dirty="0">
                <a:solidFill>
                  <a:srgbClr val="FFFF00"/>
                </a:solidFill>
                <a:ea typeface="ＭＳ Ｐゴシック" charset="-128"/>
              </a:rPr>
              <a:t>Public Performance</a:t>
            </a:r>
          </a:p>
          <a:p>
            <a:pPr eaLnBrk="1" hangingPunct="1">
              <a:lnSpc>
                <a:spcPct val="90000"/>
              </a:lnSpc>
            </a:pPr>
            <a:r>
              <a:rPr lang="en-US" altLang="en-US" dirty="0">
                <a:ea typeface="ＭＳ Ｐゴシック" charset="-128"/>
              </a:rPr>
              <a:t>To play or perform in public.</a:t>
            </a:r>
          </a:p>
          <a:p>
            <a:pPr eaLnBrk="1" hangingPunct="1">
              <a:lnSpc>
                <a:spcPct val="90000"/>
              </a:lnSpc>
              <a:buFont typeface="Wingdings" charset="2"/>
              <a:buNone/>
            </a:pPr>
            <a:endParaRPr lang="en-US" altLang="en-US" sz="2800" dirty="0">
              <a:ea typeface="ＭＳ Ｐゴシック" charset="-128"/>
            </a:endParaRPr>
          </a:p>
          <a:p>
            <a:pPr algn="ctr" eaLnBrk="1" hangingPunct="1">
              <a:lnSpc>
                <a:spcPct val="90000"/>
              </a:lnSpc>
              <a:buFont typeface="Wingdings" charset="2"/>
              <a:buNone/>
            </a:pPr>
            <a:r>
              <a:rPr lang="en-US" altLang="en-US" b="1" dirty="0">
                <a:solidFill>
                  <a:srgbClr val="FFFF00"/>
                </a:solidFill>
                <a:ea typeface="ＭＳ Ｐゴシック" charset="-128"/>
              </a:rPr>
              <a:t>Mechanical</a:t>
            </a:r>
          </a:p>
          <a:p>
            <a:pPr eaLnBrk="1" hangingPunct="1">
              <a:lnSpc>
                <a:spcPct val="90000"/>
              </a:lnSpc>
            </a:pPr>
            <a:r>
              <a:rPr lang="en-US" altLang="en-US" dirty="0">
                <a:ea typeface="ＭＳ Ｐゴシック" charset="-128"/>
              </a:rPr>
              <a:t>Written permission to manufacture and distribute a record, CD or digital recording for a specific copyrighted composition.</a:t>
            </a:r>
          </a:p>
        </p:txBody>
      </p:sp>
      <p:sp>
        <p:nvSpPr>
          <p:cNvPr id="2" name="Footer Placeholder 1"/>
          <p:cNvSpPr>
            <a:spLocks noGrp="1"/>
          </p:cNvSpPr>
          <p:nvPr>
            <p:ph type="ftr" sz="quarter" idx="11"/>
          </p:nvPr>
        </p:nvSpPr>
        <p:spPr/>
        <p:txBody>
          <a:bodyPr/>
          <a:lstStyle/>
          <a:p>
            <a:pPr>
              <a:defRPr/>
            </a:pPr>
            <a:r>
              <a:rPr lang="en-US"/>
              <a:t>© 2017 Taylor &amp; Francis</a:t>
            </a:r>
            <a:endParaRPr lang="en-US" dirty="0"/>
          </a:p>
        </p:txBody>
      </p:sp>
    </p:spTree>
    <p:extLst>
      <p:ext uri="{BB962C8B-B14F-4D97-AF65-F5344CB8AC3E}">
        <p14:creationId xmlns:p14="http://schemas.microsoft.com/office/powerpoint/2010/main" val="16212026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a:xfrm>
            <a:off x="612775" y="513608"/>
            <a:ext cx="8153400" cy="990600"/>
          </a:xfrm>
        </p:spPr>
        <p:txBody>
          <a:bodyPr/>
          <a:lstStyle/>
          <a:p>
            <a:pPr eaLnBrk="1" hangingPunct="1"/>
            <a:r>
              <a:rPr lang="en-US" altLang="en-US" dirty="0">
                <a:ea typeface="ＭＳ Ｐゴシック" charset="-128"/>
              </a:rPr>
              <a:t>Types of Music Licenses</a:t>
            </a:r>
          </a:p>
        </p:txBody>
      </p:sp>
      <p:sp>
        <p:nvSpPr>
          <p:cNvPr id="31746" name="Rectangle 3"/>
          <p:cNvSpPr>
            <a:spLocks noGrp="1" noChangeArrowheads="1"/>
          </p:cNvSpPr>
          <p:nvPr>
            <p:ph sz="quarter" idx="1"/>
          </p:nvPr>
        </p:nvSpPr>
        <p:spPr>
          <a:xfrm>
            <a:off x="612775" y="1828800"/>
            <a:ext cx="8153400" cy="4495800"/>
          </a:xfrm>
        </p:spPr>
        <p:txBody>
          <a:bodyPr/>
          <a:lstStyle/>
          <a:p>
            <a:pPr algn="ctr" eaLnBrk="1" hangingPunct="1">
              <a:lnSpc>
                <a:spcPct val="80000"/>
              </a:lnSpc>
              <a:buFont typeface="Wingdings" charset="2"/>
              <a:buNone/>
            </a:pPr>
            <a:r>
              <a:rPr lang="en-US" altLang="en-US" b="1" dirty="0">
                <a:solidFill>
                  <a:srgbClr val="FFFF00"/>
                </a:solidFill>
                <a:ea typeface="ＭＳ Ｐゴシック" charset="-128"/>
              </a:rPr>
              <a:t>Synchronization</a:t>
            </a:r>
          </a:p>
          <a:p>
            <a:pPr eaLnBrk="1" hangingPunct="1">
              <a:lnSpc>
                <a:spcPct val="80000"/>
              </a:lnSpc>
            </a:pPr>
            <a:r>
              <a:rPr lang="en-US" altLang="en-US" dirty="0">
                <a:ea typeface="ＭＳ Ｐゴシック" charset="-128"/>
              </a:rPr>
              <a:t>Used in combination with visual images.</a:t>
            </a:r>
          </a:p>
          <a:p>
            <a:pPr eaLnBrk="1" hangingPunct="1">
              <a:lnSpc>
                <a:spcPct val="80000"/>
              </a:lnSpc>
              <a:buFont typeface="Wingdings" charset="2"/>
              <a:buNone/>
            </a:pPr>
            <a:endParaRPr lang="en-US" altLang="en-US" dirty="0">
              <a:ea typeface="ＭＳ Ｐゴシック" charset="-128"/>
            </a:endParaRPr>
          </a:p>
          <a:p>
            <a:pPr algn="ctr" eaLnBrk="1" hangingPunct="1">
              <a:lnSpc>
                <a:spcPct val="80000"/>
              </a:lnSpc>
              <a:buFont typeface="Wingdings" charset="2"/>
              <a:buNone/>
            </a:pPr>
            <a:r>
              <a:rPr lang="en-US" altLang="en-US" b="1" dirty="0">
                <a:solidFill>
                  <a:srgbClr val="FFFF00"/>
                </a:solidFill>
                <a:ea typeface="ＭＳ Ｐゴシック" charset="-128"/>
              </a:rPr>
              <a:t>Grand Rights</a:t>
            </a:r>
          </a:p>
          <a:p>
            <a:pPr eaLnBrk="1" hangingPunct="1">
              <a:lnSpc>
                <a:spcPct val="80000"/>
              </a:lnSpc>
            </a:pPr>
            <a:r>
              <a:rPr lang="en-US" altLang="en-US" dirty="0">
                <a:ea typeface="ＭＳ Ｐゴシック" charset="-128"/>
              </a:rPr>
              <a:t>Theatrical presentations of operas, complete productions of Broadway musicals.</a:t>
            </a:r>
          </a:p>
          <a:p>
            <a:pPr eaLnBrk="1" hangingPunct="1">
              <a:lnSpc>
                <a:spcPct val="80000"/>
              </a:lnSpc>
            </a:pPr>
            <a:endParaRPr lang="en-US" altLang="en-US" sz="1600" dirty="0">
              <a:ea typeface="ＭＳ Ｐゴシック" charset="-128"/>
            </a:endParaRPr>
          </a:p>
          <a:p>
            <a:pPr algn="ctr" eaLnBrk="1" hangingPunct="1">
              <a:lnSpc>
                <a:spcPct val="80000"/>
              </a:lnSpc>
              <a:buFont typeface="Wingdings" charset="2"/>
              <a:buNone/>
            </a:pPr>
            <a:r>
              <a:rPr lang="en-US" altLang="en-US" b="1" dirty="0">
                <a:solidFill>
                  <a:srgbClr val="FFFF00"/>
                </a:solidFill>
                <a:ea typeface="ＭＳ Ｐゴシック" charset="-128"/>
              </a:rPr>
              <a:t>Adaptation</a:t>
            </a:r>
          </a:p>
          <a:p>
            <a:pPr eaLnBrk="1" hangingPunct="1">
              <a:lnSpc>
                <a:spcPct val="80000"/>
              </a:lnSpc>
            </a:pPr>
            <a:r>
              <a:rPr lang="en-US" altLang="en-US" dirty="0">
                <a:ea typeface="ＭＳ Ｐゴシック" charset="-128"/>
              </a:rPr>
              <a:t>The right to alter the music in use.</a:t>
            </a:r>
          </a:p>
          <a:p>
            <a:pPr eaLnBrk="1" hangingPunct="1">
              <a:lnSpc>
                <a:spcPct val="80000"/>
              </a:lnSpc>
            </a:pPr>
            <a:endParaRPr lang="en-US" altLang="en-US" sz="2800" dirty="0">
              <a:ea typeface="ＭＳ Ｐゴシック" charset="-128"/>
            </a:endParaRPr>
          </a:p>
          <a:p>
            <a:pPr eaLnBrk="1" hangingPunct="1">
              <a:lnSpc>
                <a:spcPct val="80000"/>
              </a:lnSpc>
            </a:pPr>
            <a:endParaRPr lang="en-US" altLang="en-US" sz="2800" dirty="0">
              <a:ea typeface="ＭＳ Ｐゴシック" charset="-128"/>
            </a:endParaRPr>
          </a:p>
        </p:txBody>
      </p:sp>
      <p:sp>
        <p:nvSpPr>
          <p:cNvPr id="2" name="Footer Placeholder 1"/>
          <p:cNvSpPr>
            <a:spLocks noGrp="1"/>
          </p:cNvSpPr>
          <p:nvPr>
            <p:ph type="ftr" sz="quarter" idx="11"/>
          </p:nvPr>
        </p:nvSpPr>
        <p:spPr/>
        <p:txBody>
          <a:bodyPr/>
          <a:lstStyle/>
          <a:p>
            <a:pPr>
              <a:defRPr/>
            </a:pPr>
            <a:r>
              <a:rPr lang="en-US"/>
              <a:t>© 2017 Taylor &amp; Francis</a:t>
            </a:r>
            <a:endParaRPr lang="en-US" dirty="0"/>
          </a:p>
        </p:txBody>
      </p:sp>
    </p:spTree>
    <p:extLst>
      <p:ext uri="{BB962C8B-B14F-4D97-AF65-F5344CB8AC3E}">
        <p14:creationId xmlns:p14="http://schemas.microsoft.com/office/powerpoint/2010/main" val="4009105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a:xfrm>
            <a:off x="600899" y="679862"/>
            <a:ext cx="8153400" cy="990600"/>
          </a:xfrm>
        </p:spPr>
        <p:txBody>
          <a:bodyPr/>
          <a:lstStyle/>
          <a:p>
            <a:pPr eaLnBrk="1" hangingPunct="1"/>
            <a:r>
              <a:rPr lang="en-US" altLang="en-US" dirty="0">
                <a:ea typeface="ＭＳ Ｐゴシック" charset="-128"/>
              </a:rPr>
              <a:t>Types of Licenses</a:t>
            </a:r>
          </a:p>
        </p:txBody>
      </p:sp>
      <p:sp>
        <p:nvSpPr>
          <p:cNvPr id="33794" name="Content Placeholder 2"/>
          <p:cNvSpPr>
            <a:spLocks noGrp="1"/>
          </p:cNvSpPr>
          <p:nvPr>
            <p:ph sz="quarter" idx="1"/>
          </p:nvPr>
        </p:nvSpPr>
        <p:spPr>
          <a:xfrm>
            <a:off x="1295400" y="2370138"/>
            <a:ext cx="7007225" cy="4495800"/>
          </a:xfrm>
        </p:spPr>
        <p:txBody>
          <a:bodyPr/>
          <a:lstStyle/>
          <a:p>
            <a:pPr eaLnBrk="1" hangingPunct="1"/>
            <a:r>
              <a:rPr lang="en-US" altLang="en-US" sz="3600" dirty="0">
                <a:ea typeface="ＭＳ Ｐゴシック" charset="-128"/>
              </a:rPr>
              <a:t>At the very least you need a </a:t>
            </a:r>
            <a:r>
              <a:rPr lang="en-US" altLang="en-US" sz="3600" dirty="0">
                <a:solidFill>
                  <a:srgbClr val="FFFF00"/>
                </a:solidFill>
                <a:ea typeface="ＭＳ Ｐゴシック" charset="-128"/>
              </a:rPr>
              <a:t>sync</a:t>
            </a:r>
            <a:r>
              <a:rPr lang="en-US" altLang="en-US" sz="3600" dirty="0">
                <a:ea typeface="ＭＳ Ｐゴシック" charset="-128"/>
              </a:rPr>
              <a:t> and </a:t>
            </a:r>
            <a:r>
              <a:rPr lang="en-US" altLang="en-US" sz="3600" dirty="0">
                <a:solidFill>
                  <a:srgbClr val="FFFF00"/>
                </a:solidFill>
                <a:ea typeface="ＭＳ Ｐゴシック" charset="-128"/>
              </a:rPr>
              <a:t>public performance </a:t>
            </a:r>
            <a:r>
              <a:rPr lang="en-US" altLang="en-US" sz="3600" dirty="0">
                <a:ea typeface="ＭＳ Ｐゴシック" charset="-128"/>
              </a:rPr>
              <a:t>license, in order to put a copyrighted piece of music to your film.</a:t>
            </a:r>
          </a:p>
          <a:p>
            <a:pPr eaLnBrk="1" hangingPunct="1"/>
            <a:endParaRPr lang="en-US" altLang="en-US" dirty="0">
              <a:ea typeface="ＭＳ Ｐゴシック" charset="-128"/>
            </a:endParaRPr>
          </a:p>
        </p:txBody>
      </p:sp>
      <p:sp>
        <p:nvSpPr>
          <p:cNvPr id="2" name="Footer Placeholder 1"/>
          <p:cNvSpPr>
            <a:spLocks noGrp="1"/>
          </p:cNvSpPr>
          <p:nvPr>
            <p:ph type="ftr" sz="quarter" idx="11"/>
          </p:nvPr>
        </p:nvSpPr>
        <p:spPr/>
        <p:txBody>
          <a:bodyPr/>
          <a:lstStyle/>
          <a:p>
            <a:pPr>
              <a:defRPr/>
            </a:pPr>
            <a:r>
              <a:rPr lang="en-US"/>
              <a:t>© 2017 Taylor &amp; Francis</a:t>
            </a:r>
            <a:endParaRPr lang="en-US" dirty="0"/>
          </a:p>
        </p:txBody>
      </p:sp>
    </p:spTree>
    <p:extLst>
      <p:ext uri="{BB962C8B-B14F-4D97-AF65-F5344CB8AC3E}">
        <p14:creationId xmlns:p14="http://schemas.microsoft.com/office/powerpoint/2010/main" val="9933079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a:xfrm>
            <a:off x="486166" y="506681"/>
            <a:ext cx="8153400" cy="990600"/>
          </a:xfrm>
        </p:spPr>
        <p:txBody>
          <a:bodyPr/>
          <a:lstStyle/>
          <a:p>
            <a:pPr eaLnBrk="1" hangingPunct="1"/>
            <a:r>
              <a:rPr lang="en-US" altLang="en-US" dirty="0">
                <a:ea typeface="ＭＳ Ｐゴシック" charset="-128"/>
              </a:rPr>
              <a:t>Conclusion	</a:t>
            </a:r>
          </a:p>
        </p:txBody>
      </p:sp>
      <p:sp>
        <p:nvSpPr>
          <p:cNvPr id="35842" name="Content Placeholder 2"/>
          <p:cNvSpPr>
            <a:spLocks noGrp="1"/>
          </p:cNvSpPr>
          <p:nvPr>
            <p:ph sz="quarter" idx="1"/>
          </p:nvPr>
        </p:nvSpPr>
        <p:spPr>
          <a:xfrm>
            <a:off x="516845" y="1591951"/>
            <a:ext cx="8122721" cy="4724400"/>
          </a:xfrm>
        </p:spPr>
        <p:txBody>
          <a:bodyPr/>
          <a:lstStyle/>
          <a:p>
            <a:pPr marL="0" indent="0">
              <a:buNone/>
            </a:pPr>
            <a:r>
              <a:rPr lang="en-US" sz="2400" dirty="0"/>
              <a:t>Copyright of the music is an important issue, best handled by a lawyer or music clearance company. If an original score is commissioned, it is written by a composer and performed by musicians in a scoring session. </a:t>
            </a:r>
          </a:p>
          <a:p>
            <a:pPr marL="0" indent="0">
              <a:buNone/>
            </a:pPr>
            <a:endParaRPr lang="en-US" sz="2400" dirty="0"/>
          </a:p>
          <a:p>
            <a:pPr marL="0" indent="0">
              <a:buNone/>
            </a:pPr>
            <a:r>
              <a:rPr lang="en-US" sz="2400" dirty="0"/>
              <a:t>The scoring session allows the composer to match each piece of music to the picture. After the scoring session, the music is sent to the music editor, to be edited into the sound track. </a:t>
            </a:r>
          </a:p>
          <a:p>
            <a:pPr marL="0" indent="0">
              <a:buNone/>
            </a:pPr>
            <a:endParaRPr lang="en-US" sz="2400" dirty="0"/>
          </a:p>
          <a:p>
            <a:pPr marL="0" indent="0">
              <a:buNone/>
            </a:pPr>
            <a:r>
              <a:rPr lang="en-US" sz="2400" dirty="0"/>
              <a:t>Finally, if desired, the music for a project may be turned into a sound track, which provides revenue and exposure to the record company and the production.</a:t>
            </a:r>
          </a:p>
        </p:txBody>
      </p:sp>
      <p:sp>
        <p:nvSpPr>
          <p:cNvPr id="2" name="Footer Placeholder 1"/>
          <p:cNvSpPr>
            <a:spLocks noGrp="1"/>
          </p:cNvSpPr>
          <p:nvPr>
            <p:ph type="ftr" sz="quarter" idx="11"/>
          </p:nvPr>
        </p:nvSpPr>
        <p:spPr/>
        <p:txBody>
          <a:bodyPr/>
          <a:lstStyle/>
          <a:p>
            <a:pPr>
              <a:defRPr/>
            </a:pPr>
            <a:r>
              <a:rPr lang="en-US"/>
              <a:t>© 2017 Taylor &amp; Francis</a:t>
            </a:r>
            <a:endParaRPr lang="en-US" dirty="0"/>
          </a:p>
        </p:txBody>
      </p:sp>
    </p:spTree>
    <p:extLst>
      <p:ext uri="{BB962C8B-B14F-4D97-AF65-F5344CB8AC3E}">
        <p14:creationId xmlns:p14="http://schemas.microsoft.com/office/powerpoint/2010/main" val="5177735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a:xfrm>
            <a:off x="612775" y="584860"/>
            <a:ext cx="8153400" cy="990600"/>
          </a:xfrm>
        </p:spPr>
        <p:txBody>
          <a:bodyPr/>
          <a:lstStyle/>
          <a:p>
            <a:r>
              <a:rPr lang="en-US" altLang="en-US" dirty="0">
                <a:ea typeface="ＭＳ Ｐゴシック" charset="-128"/>
              </a:rPr>
              <a:t>GETTING MUSIC</a:t>
            </a:r>
          </a:p>
        </p:txBody>
      </p:sp>
      <p:sp>
        <p:nvSpPr>
          <p:cNvPr id="36866" name="Content Placeholder 2"/>
          <p:cNvSpPr>
            <a:spLocks noGrp="1"/>
          </p:cNvSpPr>
          <p:nvPr>
            <p:ph sz="quarter" idx="1"/>
          </p:nvPr>
        </p:nvSpPr>
        <p:spPr>
          <a:xfrm>
            <a:off x="935594" y="1786247"/>
            <a:ext cx="7830581" cy="4495800"/>
          </a:xfrm>
        </p:spPr>
        <p:txBody>
          <a:bodyPr/>
          <a:lstStyle/>
          <a:p>
            <a:r>
              <a:rPr lang="en-US" altLang="en-US" dirty="0"/>
              <a:t>Bandcamp, Beatport and Soundcloud (can be frustrating, since artists don’t always respond in a timely fashion). </a:t>
            </a:r>
          </a:p>
          <a:p>
            <a:r>
              <a:rPr lang="en-US" altLang="en-US" dirty="0"/>
              <a:t>Commission an original </a:t>
            </a:r>
            <a:r>
              <a:rPr lang="en-US" altLang="en-US" dirty="0">
                <a:solidFill>
                  <a:srgbClr val="FFFF00"/>
                </a:solidFill>
              </a:rPr>
              <a:t>score</a:t>
            </a:r>
            <a:r>
              <a:rPr lang="en-US" altLang="en-US" dirty="0"/>
              <a:t>.</a:t>
            </a:r>
          </a:p>
          <a:p>
            <a:r>
              <a:rPr lang="en-US" altLang="en-US" dirty="0">
                <a:solidFill>
                  <a:srgbClr val="FFFF00"/>
                </a:solidFill>
              </a:rPr>
              <a:t>License</a:t>
            </a:r>
            <a:r>
              <a:rPr lang="en-US" altLang="en-US" dirty="0"/>
              <a:t> existing music through ASCAP or BMI.</a:t>
            </a:r>
          </a:p>
          <a:p>
            <a:r>
              <a:rPr lang="en-US" altLang="en-US" dirty="0"/>
              <a:t>License through Creative Commons.</a:t>
            </a:r>
          </a:p>
        </p:txBody>
      </p:sp>
      <p:sp>
        <p:nvSpPr>
          <p:cNvPr id="2" name="Footer Placeholder 1"/>
          <p:cNvSpPr>
            <a:spLocks noGrp="1"/>
          </p:cNvSpPr>
          <p:nvPr>
            <p:ph type="ftr" sz="quarter" idx="11"/>
          </p:nvPr>
        </p:nvSpPr>
        <p:spPr/>
        <p:txBody>
          <a:bodyPr/>
          <a:lstStyle/>
          <a:p>
            <a:pPr>
              <a:defRPr/>
            </a:pPr>
            <a:r>
              <a:rPr lang="en-US"/>
              <a:t>© 2017 Taylor &amp; Francis</a:t>
            </a:r>
            <a:endParaRPr lang="en-US" dirty="0"/>
          </a:p>
        </p:txBody>
      </p:sp>
    </p:spTree>
    <p:extLst>
      <p:ext uri="{BB962C8B-B14F-4D97-AF65-F5344CB8AC3E}">
        <p14:creationId xmlns:p14="http://schemas.microsoft.com/office/powerpoint/2010/main" val="15119141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609600" y="584860"/>
            <a:ext cx="8153400" cy="990600"/>
          </a:xfrm>
        </p:spPr>
        <p:txBody>
          <a:bodyPr/>
          <a:lstStyle/>
          <a:p>
            <a:pPr eaLnBrk="1" hangingPunct="1"/>
            <a:r>
              <a:rPr lang="en-US" altLang="en-US" dirty="0">
                <a:ea typeface="ＭＳ Ｐゴシック" charset="-128"/>
              </a:rPr>
              <a:t>Licensing – what is it?</a:t>
            </a:r>
          </a:p>
        </p:txBody>
      </p:sp>
      <p:sp>
        <p:nvSpPr>
          <p:cNvPr id="15362" name="Content Placeholder 2"/>
          <p:cNvSpPr>
            <a:spLocks noGrp="1"/>
          </p:cNvSpPr>
          <p:nvPr>
            <p:ph sz="quarter" idx="1"/>
          </p:nvPr>
        </p:nvSpPr>
        <p:spPr>
          <a:xfrm>
            <a:off x="800100" y="1828800"/>
            <a:ext cx="7772400" cy="4495800"/>
          </a:xfrm>
        </p:spPr>
        <p:txBody>
          <a:bodyPr/>
          <a:lstStyle/>
          <a:p>
            <a:pPr marL="0" indent="0" eaLnBrk="1" hangingPunct="1">
              <a:lnSpc>
                <a:spcPct val="90000"/>
              </a:lnSpc>
              <a:buNone/>
            </a:pPr>
            <a:r>
              <a:rPr lang="ja-JP" altLang="en-US" sz="3200">
                <a:ea typeface="ＭＳ Ｐゴシック" charset="-128"/>
              </a:rPr>
              <a:t>“</a:t>
            </a:r>
            <a:r>
              <a:rPr lang="en-US" altLang="ja-JP" sz="3200" dirty="0">
                <a:solidFill>
                  <a:srgbClr val="FFFF00"/>
                </a:solidFill>
                <a:ea typeface="ＭＳ Ｐゴシック" charset="-128"/>
              </a:rPr>
              <a:t>Renting</a:t>
            </a:r>
            <a:r>
              <a:rPr lang="ja-JP" altLang="en-US" sz="3200">
                <a:ea typeface="ＭＳ Ｐゴシック" charset="-128"/>
              </a:rPr>
              <a:t>”</a:t>
            </a:r>
            <a:r>
              <a:rPr lang="en-US" altLang="ja-JP" sz="3200" dirty="0">
                <a:ea typeface="ＭＳ Ｐゴシック" charset="-128"/>
              </a:rPr>
              <a:t> a copyrighted material for your use.</a:t>
            </a:r>
          </a:p>
          <a:p>
            <a:pPr marL="0" indent="0" eaLnBrk="1" hangingPunct="1">
              <a:lnSpc>
                <a:spcPct val="90000"/>
              </a:lnSpc>
              <a:buNone/>
            </a:pPr>
            <a:r>
              <a:rPr lang="en-US" altLang="en-US" sz="3200" dirty="0">
                <a:ea typeface="ＭＳ Ｐゴシック" charset="-128"/>
              </a:rPr>
              <a:t> Comes with certain terms such as:</a:t>
            </a:r>
          </a:p>
          <a:p>
            <a:pPr eaLnBrk="1" hangingPunct="1">
              <a:lnSpc>
                <a:spcPct val="90000"/>
              </a:lnSpc>
              <a:buFont typeface="Wingdings" charset="2"/>
              <a:buNone/>
            </a:pPr>
            <a:endParaRPr lang="en-US" altLang="en-US" sz="3200" dirty="0">
              <a:ea typeface="ＭＳ Ｐゴシック" charset="-128"/>
            </a:endParaRPr>
          </a:p>
          <a:p>
            <a:pPr lvl="1" eaLnBrk="1" hangingPunct="1">
              <a:lnSpc>
                <a:spcPct val="120000"/>
              </a:lnSpc>
            </a:pPr>
            <a:r>
              <a:rPr lang="en-US" altLang="en-US" sz="3200" dirty="0">
                <a:ea typeface="ＭＳ Ｐゴシック" charset="-128"/>
              </a:rPr>
              <a:t>Length of use</a:t>
            </a:r>
          </a:p>
          <a:p>
            <a:pPr lvl="1" eaLnBrk="1" hangingPunct="1">
              <a:lnSpc>
                <a:spcPct val="120000"/>
              </a:lnSpc>
            </a:pPr>
            <a:r>
              <a:rPr lang="en-US" altLang="en-US" sz="3200" dirty="0">
                <a:ea typeface="ＭＳ Ｐゴシック" charset="-128"/>
              </a:rPr>
              <a:t>Amount of use</a:t>
            </a:r>
          </a:p>
          <a:p>
            <a:pPr lvl="1" eaLnBrk="1" hangingPunct="1">
              <a:lnSpc>
                <a:spcPct val="120000"/>
              </a:lnSpc>
            </a:pPr>
            <a:r>
              <a:rPr lang="en-US" altLang="en-US" sz="3200" dirty="0">
                <a:ea typeface="ＭＳ Ｐゴシック" charset="-128"/>
              </a:rPr>
              <a:t>Distribution of use</a:t>
            </a:r>
          </a:p>
        </p:txBody>
      </p:sp>
      <p:sp>
        <p:nvSpPr>
          <p:cNvPr id="2" name="Footer Placeholder 1"/>
          <p:cNvSpPr>
            <a:spLocks noGrp="1"/>
          </p:cNvSpPr>
          <p:nvPr>
            <p:ph type="ftr" sz="quarter" idx="11"/>
          </p:nvPr>
        </p:nvSpPr>
        <p:spPr/>
        <p:txBody>
          <a:bodyPr/>
          <a:lstStyle/>
          <a:p>
            <a:pPr>
              <a:defRPr/>
            </a:pPr>
            <a:r>
              <a:rPr lang="en-US"/>
              <a:t>© 2017 Taylor &amp; Francis</a:t>
            </a:r>
            <a:endParaRPr lang="en-US" dirty="0"/>
          </a:p>
        </p:txBody>
      </p:sp>
    </p:spTree>
    <p:extLst>
      <p:ext uri="{BB962C8B-B14F-4D97-AF65-F5344CB8AC3E}">
        <p14:creationId xmlns:p14="http://schemas.microsoft.com/office/powerpoint/2010/main" val="4169209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565274" y="598714"/>
            <a:ext cx="8153400" cy="990600"/>
          </a:xfrm>
        </p:spPr>
        <p:txBody>
          <a:bodyPr/>
          <a:lstStyle/>
          <a:p>
            <a:pPr eaLnBrk="1" hangingPunct="1"/>
            <a:r>
              <a:rPr lang="en-US" altLang="en-US" dirty="0">
                <a:ea typeface="ＭＳ Ｐゴシック" charset="-128"/>
              </a:rPr>
              <a:t>Music Licensing	</a:t>
            </a:r>
          </a:p>
        </p:txBody>
      </p:sp>
      <p:sp>
        <p:nvSpPr>
          <p:cNvPr id="16386" name="Content Placeholder 2"/>
          <p:cNvSpPr>
            <a:spLocks noGrp="1"/>
          </p:cNvSpPr>
          <p:nvPr>
            <p:ph sz="quarter" idx="1"/>
          </p:nvPr>
        </p:nvSpPr>
        <p:spPr>
          <a:xfrm>
            <a:off x="802780" y="1803070"/>
            <a:ext cx="8153400" cy="4495800"/>
          </a:xfrm>
        </p:spPr>
        <p:txBody>
          <a:bodyPr/>
          <a:lstStyle/>
          <a:p>
            <a:pPr eaLnBrk="1" hangingPunct="1"/>
            <a:r>
              <a:rPr lang="en-US" altLang="en-US" sz="3600" dirty="0">
                <a:ea typeface="ＭＳ Ｐゴシック" charset="-128"/>
              </a:rPr>
              <a:t>Each license is </a:t>
            </a:r>
            <a:r>
              <a:rPr lang="en-US" altLang="en-US" sz="3600" dirty="0">
                <a:solidFill>
                  <a:srgbClr val="FFFF00"/>
                </a:solidFill>
                <a:ea typeface="ＭＳ Ｐゴシック" charset="-128"/>
              </a:rPr>
              <a:t>different</a:t>
            </a:r>
            <a:r>
              <a:rPr lang="en-US" altLang="en-US" sz="3600" dirty="0">
                <a:ea typeface="ＭＳ Ｐゴシック" charset="-128"/>
              </a:rPr>
              <a:t>, based on:</a:t>
            </a:r>
          </a:p>
          <a:p>
            <a:pPr eaLnBrk="1" hangingPunct="1">
              <a:buFont typeface="Wingdings" charset="2"/>
              <a:buNone/>
            </a:pPr>
            <a:endParaRPr lang="en-US" altLang="en-US" sz="3600" dirty="0">
              <a:ea typeface="ＭＳ Ｐゴシック" charset="-128"/>
            </a:endParaRPr>
          </a:p>
          <a:p>
            <a:pPr lvl="1" eaLnBrk="1" hangingPunct="1"/>
            <a:r>
              <a:rPr lang="en-US" altLang="en-US" sz="3600" dirty="0">
                <a:ea typeface="ＭＳ Ｐゴシック" charset="-128"/>
              </a:rPr>
              <a:t>distribution of the film </a:t>
            </a:r>
          </a:p>
          <a:p>
            <a:pPr lvl="1" eaLnBrk="1" hangingPunct="1"/>
            <a:r>
              <a:rPr lang="en-US" altLang="en-US" sz="3600" dirty="0">
                <a:ea typeface="ＭＳ Ｐゴシック" charset="-128"/>
              </a:rPr>
              <a:t>length of the piece</a:t>
            </a:r>
          </a:p>
          <a:p>
            <a:pPr lvl="1" eaLnBrk="1" hangingPunct="1"/>
            <a:r>
              <a:rPr lang="en-US" altLang="en-US" sz="3600" dirty="0">
                <a:ea typeface="ＭＳ Ｐゴシック" charset="-128"/>
              </a:rPr>
              <a:t>number of copies</a:t>
            </a:r>
          </a:p>
          <a:p>
            <a:pPr lvl="1" eaLnBrk="1" hangingPunct="1"/>
            <a:r>
              <a:rPr lang="en-US" altLang="en-US" sz="3600" dirty="0">
                <a:ea typeface="ＭＳ Ｐゴシック" charset="-128"/>
              </a:rPr>
              <a:t>length of the license itself</a:t>
            </a:r>
          </a:p>
        </p:txBody>
      </p:sp>
      <p:sp>
        <p:nvSpPr>
          <p:cNvPr id="2" name="Footer Placeholder 1"/>
          <p:cNvSpPr>
            <a:spLocks noGrp="1"/>
          </p:cNvSpPr>
          <p:nvPr>
            <p:ph type="ftr" sz="quarter" idx="11"/>
          </p:nvPr>
        </p:nvSpPr>
        <p:spPr/>
        <p:txBody>
          <a:bodyPr/>
          <a:lstStyle/>
          <a:p>
            <a:pPr>
              <a:defRPr/>
            </a:pPr>
            <a:r>
              <a:rPr lang="en-US"/>
              <a:t>© 2017 Taylor &amp; Francis</a:t>
            </a:r>
            <a:endParaRPr lang="en-US" dirty="0"/>
          </a:p>
        </p:txBody>
      </p:sp>
    </p:spTree>
    <p:extLst>
      <p:ext uri="{BB962C8B-B14F-4D97-AF65-F5344CB8AC3E}">
        <p14:creationId xmlns:p14="http://schemas.microsoft.com/office/powerpoint/2010/main" val="20995232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a:xfrm>
            <a:off x="589024" y="501732"/>
            <a:ext cx="8153400" cy="990600"/>
          </a:xfrm>
        </p:spPr>
        <p:txBody>
          <a:bodyPr/>
          <a:lstStyle/>
          <a:p>
            <a:pPr eaLnBrk="1" hangingPunct="1"/>
            <a:r>
              <a:rPr lang="en-US" altLang="en-US" dirty="0">
                <a:ea typeface="ＭＳ Ｐゴシック" charset="-128"/>
              </a:rPr>
              <a:t>Music Licensing Companies </a:t>
            </a:r>
          </a:p>
        </p:txBody>
      </p:sp>
      <p:sp>
        <p:nvSpPr>
          <p:cNvPr id="17410" name="Rectangle 3"/>
          <p:cNvSpPr>
            <a:spLocks noGrp="1" noChangeArrowheads="1"/>
          </p:cNvSpPr>
          <p:nvPr>
            <p:ph sz="quarter" idx="1"/>
          </p:nvPr>
        </p:nvSpPr>
        <p:spPr>
          <a:xfrm>
            <a:off x="589024" y="1717903"/>
            <a:ext cx="8153400" cy="4495800"/>
          </a:xfrm>
        </p:spPr>
        <p:txBody>
          <a:bodyPr/>
          <a:lstStyle/>
          <a:p>
            <a:pPr eaLnBrk="1" hangingPunct="1">
              <a:lnSpc>
                <a:spcPct val="90000"/>
              </a:lnSpc>
            </a:pPr>
            <a:r>
              <a:rPr lang="en-US" altLang="en-US" sz="3200" dirty="0">
                <a:ea typeface="ＭＳ Ｐゴシック" charset="-128"/>
              </a:rPr>
              <a:t>American Society of Composers, Authors &amp; Publishers</a:t>
            </a:r>
          </a:p>
          <a:p>
            <a:pPr lvl="1" eaLnBrk="1" hangingPunct="1">
              <a:lnSpc>
                <a:spcPct val="90000"/>
              </a:lnSpc>
            </a:pPr>
            <a:r>
              <a:rPr lang="en-US" altLang="en-US" sz="2800" u="sng" dirty="0">
                <a:ea typeface="ＭＳ Ｐゴシック" charset="-128"/>
              </a:rPr>
              <a:t>www.ASCAP.com</a:t>
            </a:r>
          </a:p>
          <a:p>
            <a:pPr eaLnBrk="1" hangingPunct="1">
              <a:lnSpc>
                <a:spcPct val="90000"/>
              </a:lnSpc>
            </a:pPr>
            <a:r>
              <a:rPr lang="en-US" altLang="en-US" sz="3200" dirty="0">
                <a:ea typeface="ＭＳ Ｐゴシック" charset="-128"/>
              </a:rPr>
              <a:t>Broadcast Music Inc. or BMI </a:t>
            </a:r>
          </a:p>
          <a:p>
            <a:pPr lvl="1" eaLnBrk="1" hangingPunct="1">
              <a:lnSpc>
                <a:spcPct val="90000"/>
              </a:lnSpc>
            </a:pPr>
            <a:r>
              <a:rPr lang="en-US" altLang="en-US" sz="2800" u="sng" dirty="0">
                <a:ea typeface="ＭＳ Ｐゴシック" charset="-128"/>
              </a:rPr>
              <a:t>www.bmi.com</a:t>
            </a:r>
          </a:p>
          <a:p>
            <a:pPr eaLnBrk="1" hangingPunct="1">
              <a:lnSpc>
                <a:spcPct val="90000"/>
              </a:lnSpc>
            </a:pPr>
            <a:r>
              <a:rPr lang="en-US" altLang="en-US" sz="3200" dirty="0">
                <a:ea typeface="ＭＳ Ｐゴシック" charset="-128"/>
              </a:rPr>
              <a:t>The Harry Fox Agency, Inc.</a:t>
            </a:r>
          </a:p>
          <a:p>
            <a:pPr lvl="1" eaLnBrk="1" hangingPunct="1">
              <a:lnSpc>
                <a:spcPct val="90000"/>
              </a:lnSpc>
            </a:pPr>
            <a:r>
              <a:rPr lang="en-US" altLang="en-US" sz="2800" u="sng" dirty="0">
                <a:ea typeface="ＭＳ Ｐゴシック" charset="-128"/>
              </a:rPr>
              <a:t>www.harryfox.com</a:t>
            </a:r>
          </a:p>
          <a:p>
            <a:pPr eaLnBrk="1" hangingPunct="1">
              <a:lnSpc>
                <a:spcPct val="90000"/>
              </a:lnSpc>
            </a:pPr>
            <a:r>
              <a:rPr lang="en-US" altLang="en-US" sz="3200" dirty="0">
                <a:ea typeface="ＭＳ Ｐゴシック" charset="-128"/>
              </a:rPr>
              <a:t>SESAC (Christian)</a:t>
            </a:r>
          </a:p>
          <a:p>
            <a:pPr lvl="1" eaLnBrk="1" hangingPunct="1">
              <a:lnSpc>
                <a:spcPct val="90000"/>
              </a:lnSpc>
            </a:pPr>
            <a:r>
              <a:rPr lang="en-US" altLang="en-US" sz="2800" u="sng" dirty="0">
                <a:ea typeface="ＭＳ Ｐゴシック" charset="-128"/>
              </a:rPr>
              <a:t>www.sesac.com</a:t>
            </a:r>
          </a:p>
          <a:p>
            <a:pPr lvl="1" eaLnBrk="1" hangingPunct="1">
              <a:lnSpc>
                <a:spcPct val="90000"/>
              </a:lnSpc>
            </a:pPr>
            <a:endParaRPr lang="en-US" altLang="en-US" sz="2800" dirty="0">
              <a:ea typeface="ＭＳ Ｐゴシック" charset="-128"/>
            </a:endParaRPr>
          </a:p>
          <a:p>
            <a:pPr eaLnBrk="1" hangingPunct="1">
              <a:lnSpc>
                <a:spcPct val="90000"/>
              </a:lnSpc>
              <a:buFont typeface="Wingdings" charset="2"/>
              <a:buNone/>
            </a:pPr>
            <a:endParaRPr lang="en-US" altLang="en-US" sz="2800" dirty="0">
              <a:ea typeface="ＭＳ Ｐゴシック" charset="-128"/>
            </a:endParaRPr>
          </a:p>
          <a:p>
            <a:pPr eaLnBrk="1" hangingPunct="1">
              <a:lnSpc>
                <a:spcPct val="90000"/>
              </a:lnSpc>
            </a:pPr>
            <a:endParaRPr lang="en-US" altLang="en-US" sz="2800" dirty="0">
              <a:ea typeface="ＭＳ Ｐゴシック" charset="-128"/>
            </a:endParaRPr>
          </a:p>
          <a:p>
            <a:pPr eaLnBrk="1" hangingPunct="1">
              <a:lnSpc>
                <a:spcPct val="90000"/>
              </a:lnSpc>
            </a:pPr>
            <a:endParaRPr lang="en-US" altLang="en-US" sz="2800" dirty="0">
              <a:ea typeface="ＭＳ Ｐゴシック" charset="-128"/>
            </a:endParaRPr>
          </a:p>
        </p:txBody>
      </p:sp>
      <p:sp>
        <p:nvSpPr>
          <p:cNvPr id="2" name="Footer Placeholder 1"/>
          <p:cNvSpPr>
            <a:spLocks noGrp="1"/>
          </p:cNvSpPr>
          <p:nvPr>
            <p:ph type="ftr" sz="quarter" idx="11"/>
          </p:nvPr>
        </p:nvSpPr>
        <p:spPr/>
        <p:txBody>
          <a:bodyPr/>
          <a:lstStyle/>
          <a:p>
            <a:pPr>
              <a:defRPr/>
            </a:pPr>
            <a:r>
              <a:rPr lang="en-US"/>
              <a:t>© 2017 Taylor &amp; Francis</a:t>
            </a:r>
            <a:endParaRPr lang="en-US" dirty="0"/>
          </a:p>
        </p:txBody>
      </p:sp>
    </p:spTree>
    <p:extLst>
      <p:ext uri="{BB962C8B-B14F-4D97-AF65-F5344CB8AC3E}">
        <p14:creationId xmlns:p14="http://schemas.microsoft.com/office/powerpoint/2010/main" val="13835933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612775" y="536575"/>
            <a:ext cx="8153400" cy="990600"/>
          </a:xfrm>
        </p:spPr>
        <p:txBody>
          <a:bodyPr/>
          <a:lstStyle/>
          <a:p>
            <a:pPr eaLnBrk="1" hangingPunct="1"/>
            <a:r>
              <a:rPr lang="en-US" altLang="en-US" dirty="0">
                <a:ea typeface="ＭＳ Ｐゴシック" charset="-128"/>
              </a:rPr>
              <a:t>How it Works</a:t>
            </a:r>
          </a:p>
        </p:txBody>
      </p:sp>
      <p:sp>
        <p:nvSpPr>
          <p:cNvPr id="21506" name="Content Placeholder 2"/>
          <p:cNvSpPr>
            <a:spLocks noGrp="1"/>
          </p:cNvSpPr>
          <p:nvPr>
            <p:ph sz="quarter" idx="1"/>
          </p:nvPr>
        </p:nvSpPr>
        <p:spPr>
          <a:xfrm>
            <a:off x="612775" y="1600200"/>
            <a:ext cx="8153400" cy="4495800"/>
          </a:xfrm>
        </p:spPr>
        <p:txBody>
          <a:bodyPr/>
          <a:lstStyle/>
          <a:p>
            <a:pPr eaLnBrk="1" hangingPunct="1">
              <a:lnSpc>
                <a:spcPct val="95000"/>
              </a:lnSpc>
            </a:pPr>
            <a:r>
              <a:rPr lang="en-US" altLang="en-US" dirty="0">
                <a:ea typeface="ＭＳ Ｐゴシック" charset="-128"/>
              </a:rPr>
              <a:t>Databases with composition titles.</a:t>
            </a:r>
          </a:p>
          <a:p>
            <a:pPr eaLnBrk="1" hangingPunct="1">
              <a:lnSpc>
                <a:spcPct val="95000"/>
              </a:lnSpc>
            </a:pPr>
            <a:r>
              <a:rPr lang="en-US" altLang="en-US" dirty="0">
                <a:ea typeface="ＭＳ Ｐゴシック" charset="-128"/>
              </a:rPr>
              <a:t>You can look up a particular song.</a:t>
            </a:r>
          </a:p>
          <a:p>
            <a:pPr eaLnBrk="1" hangingPunct="1">
              <a:lnSpc>
                <a:spcPct val="95000"/>
              </a:lnSpc>
              <a:buFont typeface="Wingdings" charset="2"/>
              <a:buNone/>
            </a:pPr>
            <a:endParaRPr lang="en-US" altLang="en-US" sz="1600" dirty="0">
              <a:ea typeface="ＭＳ Ｐゴシック" charset="-128"/>
            </a:endParaRPr>
          </a:p>
          <a:p>
            <a:pPr eaLnBrk="1" hangingPunct="1">
              <a:lnSpc>
                <a:spcPct val="95000"/>
              </a:lnSpc>
            </a:pPr>
            <a:r>
              <a:rPr lang="en-US" altLang="en-US" dirty="0">
                <a:ea typeface="ＭＳ Ｐゴシック" charset="-128"/>
              </a:rPr>
              <a:t>You look up a song and they provide contacts for writer/publisher information. </a:t>
            </a:r>
          </a:p>
        </p:txBody>
      </p:sp>
      <p:pic>
        <p:nvPicPr>
          <p:cNvPr id="21507" name="Picture 4"/>
          <p:cNvPicPr>
            <a:picLocks noChangeAspect="1" noChangeArrowheads="1"/>
          </p:cNvPicPr>
          <p:nvPr/>
        </p:nvPicPr>
        <p:blipFill>
          <a:blip r:embed="rId2">
            <a:extLst>
              <a:ext uri="{28A0092B-C50C-407E-A947-70E740481C1C}">
                <a14:useLocalDpi xmlns:a14="http://schemas.microsoft.com/office/drawing/2010/main" val="0"/>
              </a:ext>
            </a:extLst>
          </a:blip>
          <a:srcRect r="2466" b="59630"/>
          <a:stretch>
            <a:fillRect/>
          </a:stretch>
        </p:blipFill>
        <p:spPr bwMode="auto">
          <a:xfrm>
            <a:off x="914400" y="4267200"/>
            <a:ext cx="7543800" cy="1755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Down Arrow 1"/>
          <p:cNvSpPr/>
          <p:nvPr/>
        </p:nvSpPr>
        <p:spPr>
          <a:xfrm rot="18241245" flipH="1">
            <a:off x="4509294" y="3340894"/>
            <a:ext cx="339725" cy="2420937"/>
          </a:xfrm>
          <a:prstGeom prst="downArrow">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rgbClr val="FFFFFF"/>
              </a:solidFill>
              <a:ea typeface="ＭＳ Ｐゴシック" charset="0"/>
              <a:cs typeface="ＭＳ Ｐゴシック" charset="0"/>
            </a:endParaRPr>
          </a:p>
        </p:txBody>
      </p:sp>
      <p:sp>
        <p:nvSpPr>
          <p:cNvPr id="3" name="Footer Placeholder 2"/>
          <p:cNvSpPr>
            <a:spLocks noGrp="1"/>
          </p:cNvSpPr>
          <p:nvPr>
            <p:ph type="ftr" sz="quarter" idx="11"/>
          </p:nvPr>
        </p:nvSpPr>
        <p:spPr/>
        <p:txBody>
          <a:bodyPr/>
          <a:lstStyle/>
          <a:p>
            <a:pPr>
              <a:defRPr/>
            </a:pPr>
            <a:r>
              <a:rPr lang="en-US"/>
              <a:t>© 2017 Taylor &amp; Francis</a:t>
            </a:r>
            <a:endParaRPr lang="en-US" dirty="0"/>
          </a:p>
        </p:txBody>
      </p:sp>
    </p:spTree>
    <p:extLst>
      <p:ext uri="{BB962C8B-B14F-4D97-AF65-F5344CB8AC3E}">
        <p14:creationId xmlns:p14="http://schemas.microsoft.com/office/powerpoint/2010/main" val="1014836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526256" y="656112"/>
            <a:ext cx="8153400" cy="990600"/>
          </a:xfrm>
        </p:spPr>
        <p:txBody>
          <a:bodyPr/>
          <a:lstStyle/>
          <a:p>
            <a:pPr eaLnBrk="1" hangingPunct="1"/>
            <a:r>
              <a:rPr lang="en-US" altLang="en-US" dirty="0">
                <a:ea typeface="ＭＳ Ｐゴシック" charset="-128"/>
              </a:rPr>
              <a:t>How it Works</a:t>
            </a:r>
          </a:p>
        </p:txBody>
      </p:sp>
      <p:sp>
        <p:nvSpPr>
          <p:cNvPr id="22530" name="Content Placeholder 2"/>
          <p:cNvSpPr>
            <a:spLocks noGrp="1"/>
          </p:cNvSpPr>
          <p:nvPr>
            <p:ph sz="quarter" idx="1"/>
          </p:nvPr>
        </p:nvSpPr>
        <p:spPr>
          <a:xfrm>
            <a:off x="671513" y="1964724"/>
            <a:ext cx="8153400" cy="4495800"/>
          </a:xfrm>
        </p:spPr>
        <p:txBody>
          <a:bodyPr/>
          <a:lstStyle/>
          <a:p>
            <a:pPr eaLnBrk="1" hangingPunct="1"/>
            <a:r>
              <a:rPr lang="en-US" altLang="en-US" dirty="0">
                <a:ea typeface="ＭＳ Ｐゴシック" charset="-128"/>
              </a:rPr>
              <a:t>Once you find the song, locate that song’s publisher.</a:t>
            </a:r>
          </a:p>
        </p:txBody>
      </p:sp>
      <p:pic>
        <p:nvPicPr>
          <p:cNvPr id="22531" name="Picture 2"/>
          <p:cNvPicPr>
            <a:picLocks noChangeAspect="1" noChangeArrowheads="1"/>
          </p:cNvPicPr>
          <p:nvPr/>
        </p:nvPicPr>
        <p:blipFill>
          <a:blip r:embed="rId2">
            <a:extLst>
              <a:ext uri="{28A0092B-C50C-407E-A947-70E740481C1C}">
                <a14:useLocalDpi xmlns:a14="http://schemas.microsoft.com/office/drawing/2010/main" val="0"/>
              </a:ext>
            </a:extLst>
          </a:blip>
          <a:srcRect t="46846" r="2658" b="26904"/>
          <a:stretch>
            <a:fillRect/>
          </a:stretch>
        </p:blipFill>
        <p:spPr bwMode="auto">
          <a:xfrm>
            <a:off x="381000" y="3352800"/>
            <a:ext cx="8443913"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a:t>© 2017 Taylor &amp; Francis</a:t>
            </a:r>
            <a:endParaRPr lang="en-US" dirty="0"/>
          </a:p>
        </p:txBody>
      </p:sp>
    </p:spTree>
    <p:extLst>
      <p:ext uri="{BB962C8B-B14F-4D97-AF65-F5344CB8AC3E}">
        <p14:creationId xmlns:p14="http://schemas.microsoft.com/office/powerpoint/2010/main" val="5338242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612775" y="495300"/>
            <a:ext cx="8153400" cy="990600"/>
          </a:xfrm>
        </p:spPr>
        <p:txBody>
          <a:bodyPr/>
          <a:lstStyle/>
          <a:p>
            <a:pPr eaLnBrk="1" hangingPunct="1"/>
            <a:r>
              <a:rPr lang="en-US" altLang="en-US" dirty="0">
                <a:ea typeface="ＭＳ Ｐゴシック" charset="-128"/>
              </a:rPr>
              <a:t>ASCAP</a:t>
            </a:r>
          </a:p>
        </p:txBody>
      </p:sp>
      <p:sp>
        <p:nvSpPr>
          <p:cNvPr id="23554" name="Content Placeholder 2"/>
          <p:cNvSpPr>
            <a:spLocks noGrp="1"/>
          </p:cNvSpPr>
          <p:nvPr>
            <p:ph sz="quarter" idx="1"/>
          </p:nvPr>
        </p:nvSpPr>
        <p:spPr>
          <a:xfrm>
            <a:off x="612775" y="1600200"/>
            <a:ext cx="8153400" cy="4495800"/>
          </a:xfrm>
        </p:spPr>
        <p:txBody>
          <a:bodyPr/>
          <a:lstStyle/>
          <a:p>
            <a:pPr eaLnBrk="1" hangingPunct="1"/>
            <a:r>
              <a:rPr lang="en-US" altLang="en-US" dirty="0">
                <a:ea typeface="ＭＳ Ｐゴシック" charset="-128"/>
              </a:rPr>
              <a:t>Result when I picked his song “Home”</a:t>
            </a:r>
          </a:p>
        </p:txBody>
      </p:sp>
      <p:pic>
        <p:nvPicPr>
          <p:cNvPr id="23555" name="Picture 2"/>
          <p:cNvPicPr>
            <a:picLocks noChangeAspect="1" noChangeArrowheads="1"/>
          </p:cNvPicPr>
          <p:nvPr/>
        </p:nvPicPr>
        <p:blipFill>
          <a:blip r:embed="rId2">
            <a:extLst>
              <a:ext uri="{28A0092B-C50C-407E-A947-70E740481C1C}">
                <a14:useLocalDpi xmlns:a14="http://schemas.microsoft.com/office/drawing/2010/main" val="0"/>
              </a:ext>
            </a:extLst>
          </a:blip>
          <a:srcRect l="7610" t="19870" r="8505" b="11563"/>
          <a:stretch>
            <a:fillRect/>
          </a:stretch>
        </p:blipFill>
        <p:spPr bwMode="auto">
          <a:xfrm>
            <a:off x="815545" y="2446147"/>
            <a:ext cx="7566455" cy="3857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a:t>© 2017 Taylor &amp; Francis</a:t>
            </a:r>
            <a:endParaRPr lang="en-US" dirty="0"/>
          </a:p>
        </p:txBody>
      </p:sp>
    </p:spTree>
    <p:extLst>
      <p:ext uri="{BB962C8B-B14F-4D97-AF65-F5344CB8AC3E}">
        <p14:creationId xmlns:p14="http://schemas.microsoft.com/office/powerpoint/2010/main" val="19456148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612775" y="569615"/>
            <a:ext cx="8153400" cy="990600"/>
          </a:xfrm>
        </p:spPr>
        <p:txBody>
          <a:bodyPr/>
          <a:lstStyle/>
          <a:p>
            <a:pPr eaLnBrk="1" hangingPunct="1"/>
            <a:r>
              <a:rPr lang="en-US" altLang="en-US" dirty="0">
                <a:ea typeface="ＭＳ Ｐゴシック" charset="-128"/>
              </a:rPr>
              <a:t>ASCAP</a:t>
            </a:r>
          </a:p>
        </p:txBody>
      </p:sp>
      <p:sp>
        <p:nvSpPr>
          <p:cNvPr id="24578" name="Content Placeholder 2"/>
          <p:cNvSpPr>
            <a:spLocks noGrp="1"/>
          </p:cNvSpPr>
          <p:nvPr>
            <p:ph sz="quarter" idx="1"/>
          </p:nvPr>
        </p:nvSpPr>
        <p:spPr>
          <a:xfrm>
            <a:off x="612775" y="1646712"/>
            <a:ext cx="8153400" cy="4495800"/>
          </a:xfrm>
        </p:spPr>
        <p:txBody>
          <a:bodyPr/>
          <a:lstStyle/>
          <a:p>
            <a:pPr eaLnBrk="1" hangingPunct="1">
              <a:lnSpc>
                <a:spcPct val="90000"/>
              </a:lnSpc>
            </a:pPr>
            <a:r>
              <a:rPr lang="en-US" altLang="en-US" dirty="0">
                <a:ea typeface="ＭＳ Ｐゴシック" charset="-128"/>
              </a:rPr>
              <a:t>Choose the publisher.</a:t>
            </a:r>
          </a:p>
          <a:p>
            <a:pPr eaLnBrk="1" hangingPunct="1">
              <a:lnSpc>
                <a:spcPct val="90000"/>
              </a:lnSpc>
            </a:pPr>
            <a:r>
              <a:rPr lang="en-US" altLang="en-US" dirty="0">
                <a:ea typeface="ＭＳ Ｐゴシック" charset="-128"/>
              </a:rPr>
              <a:t>Click the little down triangle, I get the publisher</a:t>
            </a:r>
            <a:r>
              <a:rPr lang="ja-JP" altLang="en-US">
                <a:ea typeface="ＭＳ Ｐゴシック" charset="-128"/>
              </a:rPr>
              <a:t>’</a:t>
            </a:r>
            <a:r>
              <a:rPr lang="en-US" altLang="ja-JP" dirty="0">
                <a:ea typeface="ＭＳ Ｐゴシック" charset="-128"/>
              </a:rPr>
              <a:t>s information.</a:t>
            </a:r>
          </a:p>
          <a:p>
            <a:pPr eaLnBrk="1" hangingPunct="1">
              <a:lnSpc>
                <a:spcPct val="90000"/>
              </a:lnSpc>
            </a:pPr>
            <a:endParaRPr lang="en-US" altLang="ja-JP" dirty="0">
              <a:ea typeface="ＭＳ Ｐゴシック" charset="-128"/>
            </a:endParaRPr>
          </a:p>
          <a:p>
            <a:pPr eaLnBrk="1" hangingPunct="1">
              <a:lnSpc>
                <a:spcPct val="90000"/>
              </a:lnSpc>
            </a:pPr>
            <a:endParaRPr lang="en-US" altLang="en-US" dirty="0"/>
          </a:p>
          <a:p>
            <a:pPr eaLnBrk="1" hangingPunct="1">
              <a:lnSpc>
                <a:spcPct val="90000"/>
              </a:lnSpc>
            </a:pPr>
            <a:endParaRPr lang="en-US" altLang="en-US" dirty="0">
              <a:ea typeface="ＭＳ Ｐゴシック" charset="-128"/>
            </a:endParaRPr>
          </a:p>
          <a:p>
            <a:pPr eaLnBrk="1" hangingPunct="1">
              <a:lnSpc>
                <a:spcPct val="90000"/>
              </a:lnSpc>
            </a:pPr>
            <a:endParaRPr lang="en-US" altLang="en-US" dirty="0">
              <a:ea typeface="ＭＳ Ｐゴシック" charset="-128"/>
            </a:endParaRPr>
          </a:p>
          <a:p>
            <a:pPr eaLnBrk="1" hangingPunct="1">
              <a:lnSpc>
                <a:spcPct val="90000"/>
              </a:lnSpc>
            </a:pPr>
            <a:endParaRPr lang="en-US" altLang="en-US" dirty="0">
              <a:ea typeface="ＭＳ Ｐゴシック" charset="-128"/>
            </a:endParaRPr>
          </a:p>
          <a:p>
            <a:pPr eaLnBrk="1" hangingPunct="1">
              <a:lnSpc>
                <a:spcPct val="90000"/>
              </a:lnSpc>
            </a:pPr>
            <a:r>
              <a:rPr lang="en-US" altLang="en-US" dirty="0">
                <a:ea typeface="ＭＳ Ｐゴシック" charset="-128"/>
              </a:rPr>
              <a:t>Contact the publisher.</a:t>
            </a:r>
          </a:p>
        </p:txBody>
      </p:sp>
      <p:pic>
        <p:nvPicPr>
          <p:cNvPr id="24579" name="Picture 2"/>
          <p:cNvPicPr>
            <a:picLocks noChangeAspect="1" noChangeArrowheads="1"/>
          </p:cNvPicPr>
          <p:nvPr/>
        </p:nvPicPr>
        <p:blipFill>
          <a:blip r:embed="rId2">
            <a:extLst>
              <a:ext uri="{28A0092B-C50C-407E-A947-70E740481C1C}">
                <a14:useLocalDpi xmlns:a14="http://schemas.microsoft.com/office/drawing/2010/main" val="0"/>
              </a:ext>
            </a:extLst>
          </a:blip>
          <a:srcRect l="44826" t="53325" b="16335"/>
          <a:stretch>
            <a:fillRect/>
          </a:stretch>
        </p:blipFill>
        <p:spPr bwMode="auto">
          <a:xfrm>
            <a:off x="1065534" y="3520579"/>
            <a:ext cx="6768650" cy="20920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a:t>© 2017 Taylor &amp; Francis</a:t>
            </a:r>
            <a:endParaRPr lang="en-US" dirty="0"/>
          </a:p>
        </p:txBody>
      </p:sp>
    </p:spTree>
    <p:extLst>
      <p:ext uri="{BB962C8B-B14F-4D97-AF65-F5344CB8AC3E}">
        <p14:creationId xmlns:p14="http://schemas.microsoft.com/office/powerpoint/2010/main" val="216081010"/>
      </p:ext>
    </p:extLst>
  </p:cSld>
  <p:clrMapOvr>
    <a:masterClrMapping/>
  </p:clrMapOvr>
</p:sld>
</file>

<file path=ppt/theme/theme1.xml><?xml version="1.0" encoding="utf-8"?>
<a:theme xmlns:a="http://schemas.openxmlformats.org/drawingml/2006/main" name="Film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Website PPT template" id="{A41BAE61-4B2F-DB41-8471-4108C114F482}" vid="{109FBD26-4B5E-6144-850E-3B8ECF906AA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Website PPT template</Template>
  <TotalTime>30</TotalTime>
  <Words>635</Words>
  <Application>Microsoft Office PowerPoint</Application>
  <PresentationFormat>On-screen Show (4:3)</PresentationFormat>
  <Paragraphs>107</Paragraphs>
  <Slides>16</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ＭＳ Ｐゴシック</vt:lpstr>
      <vt:lpstr>Arial</vt:lpstr>
      <vt:lpstr>Calibri</vt:lpstr>
      <vt:lpstr>Times New Roman</vt:lpstr>
      <vt:lpstr>Wingdings</vt:lpstr>
      <vt:lpstr>Film Template</vt:lpstr>
      <vt:lpstr>MUSIC LICENSING</vt:lpstr>
      <vt:lpstr>GETTING MUSIC</vt:lpstr>
      <vt:lpstr>Licensing – what is it?</vt:lpstr>
      <vt:lpstr>Music Licensing </vt:lpstr>
      <vt:lpstr>Music Licensing Companies </vt:lpstr>
      <vt:lpstr>How it Works</vt:lpstr>
      <vt:lpstr>How it Works</vt:lpstr>
      <vt:lpstr>ASCAP</vt:lpstr>
      <vt:lpstr>ASCAP</vt:lpstr>
      <vt:lpstr>The Music License Agreement</vt:lpstr>
      <vt:lpstr>How Licensing Companies Work</vt:lpstr>
      <vt:lpstr>Kinds of Licenses</vt:lpstr>
      <vt:lpstr>Types of Licenses</vt:lpstr>
      <vt:lpstr>Types of Music Licenses</vt:lpstr>
      <vt:lpstr>Types of Licenses</vt:lpstr>
      <vt:lpstr>Conclusion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Laura Booth</cp:lastModifiedBy>
  <cp:revision>7</cp:revision>
  <dcterms:created xsi:type="dcterms:W3CDTF">2016-10-17T18:40:57Z</dcterms:created>
  <dcterms:modified xsi:type="dcterms:W3CDTF">2017-03-27T20:39:27Z</dcterms:modified>
</cp:coreProperties>
</file>