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705C-D85F-4DF5-B6D3-31D4C9B59FF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4879-897A-4A5A-8EB1-9FC74BE5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1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705C-D85F-4DF5-B6D3-31D4C9B59FF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4879-897A-4A5A-8EB1-9FC74BE5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694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705C-D85F-4DF5-B6D3-31D4C9B59FF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4879-897A-4A5A-8EB1-9FC74BE5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839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705C-D85F-4DF5-B6D3-31D4C9B59FF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4879-897A-4A5A-8EB1-9FC74BE5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36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705C-D85F-4DF5-B6D3-31D4C9B59FF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4879-897A-4A5A-8EB1-9FC74BE5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619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705C-D85F-4DF5-B6D3-31D4C9B59FF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4879-897A-4A5A-8EB1-9FC74BE5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419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705C-D85F-4DF5-B6D3-31D4C9B59FF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4879-897A-4A5A-8EB1-9FC74BE5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123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705C-D85F-4DF5-B6D3-31D4C9B59FF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4879-897A-4A5A-8EB1-9FC74BE5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578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705C-D85F-4DF5-B6D3-31D4C9B59FF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4879-897A-4A5A-8EB1-9FC74BE5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2469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705C-D85F-4DF5-B6D3-31D4C9B59FF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4879-897A-4A5A-8EB1-9FC74BE5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423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705C-D85F-4DF5-B6D3-31D4C9B59FF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4879-897A-4A5A-8EB1-9FC74BE5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27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8705C-D85F-4DF5-B6D3-31D4C9B59FF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F4879-897A-4A5A-8EB1-9FC74BE5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058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593328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+mn-lt"/>
              </a:rPr>
              <a:t>Chapter </a:t>
            </a:r>
            <a:r>
              <a:rPr lang="en-GB" dirty="0" smtClean="0">
                <a:latin typeface="+mn-lt"/>
              </a:rPr>
              <a:t>9</a:t>
            </a:r>
            <a:r>
              <a:rPr lang="en-GB" dirty="0" smtClean="0">
                <a:latin typeface="+mn-lt"/>
              </a:rPr>
              <a:t/>
            </a:r>
            <a:br>
              <a:rPr lang="en-GB" dirty="0" smtClean="0">
                <a:latin typeface="+mn-lt"/>
              </a:rPr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4000" dirty="0" smtClean="0">
                <a:latin typeface="+mn-lt"/>
              </a:rPr>
              <a:t>Excel: </a:t>
            </a:r>
            <a:r>
              <a:rPr lang="en-GB" alt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Statistical decision making with bivariate </a:t>
            </a:r>
            <a:r>
              <a:rPr lang="en-GB" altLang="en-US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endParaRPr lang="en-GB" sz="40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872446"/>
            <a:ext cx="9144000" cy="109728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0496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Contingency test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/>
              <a:t>Enter the observed and expected values from Example 9.3 in the spreadsheet.</a:t>
            </a:r>
            <a:endParaRPr lang="en-GB" dirty="0"/>
          </a:p>
          <a:p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60546" b="35790"/>
          <a:stretch/>
        </p:blipFill>
        <p:spPr>
          <a:xfrm>
            <a:off x="6019800" y="2130727"/>
            <a:ext cx="5334000" cy="419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06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/>
              <a:t>Make sure the cursor is in an empty cell and type =</a:t>
            </a:r>
            <a:r>
              <a:rPr lang="en-US" b="1" i="1" dirty="0" smtClean="0"/>
              <a:t>CHISQ.TEST</a:t>
            </a:r>
            <a:r>
              <a:rPr lang="en-US" b="1" i="1" dirty="0"/>
              <a:t>( </a:t>
            </a:r>
            <a:r>
              <a:rPr lang="en-US" i="1" dirty="0"/>
              <a:t>in the Formula bar</a:t>
            </a:r>
            <a:r>
              <a:rPr lang="en-US" i="1" dirty="0" smtClean="0"/>
              <a:t>.</a:t>
            </a:r>
          </a:p>
          <a:p>
            <a:r>
              <a:rPr lang="en-US" i="1" dirty="0" smtClean="0"/>
              <a:t> </a:t>
            </a:r>
            <a:r>
              <a:rPr lang="en-US" i="1" dirty="0"/>
              <a:t>As you do so the prompt=</a:t>
            </a:r>
            <a:r>
              <a:rPr lang="en-US" b="1" i="1" dirty="0"/>
              <a:t>CHITEST(</a:t>
            </a:r>
            <a:r>
              <a:rPr lang="en-US" b="1" i="1" dirty="0" err="1"/>
              <a:t>actual_range</a:t>
            </a:r>
            <a:r>
              <a:rPr lang="en-US" b="1" i="1" dirty="0"/>
              <a:t>, expected range) </a:t>
            </a:r>
            <a:r>
              <a:rPr lang="en-US" i="1" dirty="0"/>
              <a:t>appears under the Formula bar.</a:t>
            </a:r>
            <a:endParaRPr lang="en-GB" dirty="0"/>
          </a:p>
          <a:p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60931" b="35494"/>
          <a:stretch/>
        </p:blipFill>
        <p:spPr>
          <a:xfrm>
            <a:off x="6019800" y="2169917"/>
            <a:ext cx="5334000" cy="401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261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/>
              <a:t>Make the cell locations of the observed values </a:t>
            </a:r>
            <a:r>
              <a:rPr lang="en-US" i="1" dirty="0" smtClean="0"/>
              <a:t>the </a:t>
            </a:r>
            <a:r>
              <a:rPr lang="en-US" b="1" i="1" dirty="0"/>
              <a:t>actual range </a:t>
            </a:r>
            <a:r>
              <a:rPr lang="en-US" i="1" dirty="0"/>
              <a:t>and the cell locations of the expected values </a:t>
            </a:r>
            <a:r>
              <a:rPr lang="en-US" i="1" dirty="0" smtClean="0"/>
              <a:t>the </a:t>
            </a:r>
            <a:r>
              <a:rPr lang="en-US" b="1" i="1" dirty="0"/>
              <a:t>expected range </a:t>
            </a:r>
            <a:r>
              <a:rPr lang="en-US" i="1" dirty="0"/>
              <a:t>then close the bracket.</a:t>
            </a:r>
            <a:endParaRPr lang="en-GB" dirty="0"/>
          </a:p>
          <a:p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-1" r="60483" b="35383"/>
          <a:stretch/>
        </p:blipFill>
        <p:spPr>
          <a:xfrm>
            <a:off x="6019799" y="2191983"/>
            <a:ext cx="5334001" cy="396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851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 smtClean="0"/>
              <a:t>Close the bracket to complete the command and press </a:t>
            </a:r>
            <a:r>
              <a:rPr lang="en-US" b="1" i="1" dirty="0"/>
              <a:t>Enter </a:t>
            </a:r>
            <a:r>
              <a:rPr lang="en-US" i="1" dirty="0"/>
              <a:t>to produce the probability that the test statistic, or a larger one, occurs if the null hypothesis is true, 0.041227. 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60042" b="34658"/>
          <a:stretch/>
        </p:blipFill>
        <p:spPr>
          <a:xfrm>
            <a:off x="6019800" y="2139732"/>
            <a:ext cx="5334000" cy="415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266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Hypothesis test for regression model coefficients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/>
              <a:t>Enter the data from Example 9.6 into two worksheet columns.</a:t>
            </a:r>
            <a:endParaRPr lang="en-GB" dirty="0"/>
          </a:p>
          <a:p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-1" r="63320" b="35204"/>
          <a:stretch/>
        </p:blipFill>
        <p:spPr>
          <a:xfrm>
            <a:off x="6019799" y="2026225"/>
            <a:ext cx="5334001" cy="416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362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 smtClean="0"/>
              <a:t>Check that the Analysis </a:t>
            </a:r>
            <a:r>
              <a:rPr lang="en-US" i="1" dirty="0" err="1" smtClean="0"/>
              <a:t>ToolPak</a:t>
            </a:r>
            <a:r>
              <a:rPr lang="en-US" i="1" dirty="0" smtClean="0"/>
              <a:t> is loaded. If not go click </a:t>
            </a:r>
            <a:r>
              <a:rPr lang="en-US" b="1" i="1" dirty="0" smtClean="0"/>
              <a:t>File</a:t>
            </a:r>
            <a:r>
              <a:rPr lang="en-US" i="1" dirty="0" smtClean="0"/>
              <a:t> then </a:t>
            </a:r>
            <a:r>
              <a:rPr lang="en-US" b="1" i="1" dirty="0" smtClean="0"/>
              <a:t>Options </a:t>
            </a:r>
            <a:r>
              <a:rPr lang="en-US" i="1" dirty="0" smtClean="0"/>
              <a:t>then </a:t>
            </a:r>
            <a:r>
              <a:rPr lang="en-US" b="1" i="1" dirty="0" smtClean="0"/>
              <a:t>Add-ins </a:t>
            </a:r>
            <a:r>
              <a:rPr lang="en-US" i="1" dirty="0" smtClean="0"/>
              <a:t>to install it.</a:t>
            </a:r>
          </a:p>
          <a:p>
            <a:r>
              <a:rPr lang="en-US" i="1" dirty="0" smtClean="0"/>
              <a:t>Click the </a:t>
            </a:r>
            <a:r>
              <a:rPr lang="en-US" b="1" i="1" dirty="0" smtClean="0"/>
              <a:t>Data</a:t>
            </a:r>
            <a:r>
              <a:rPr lang="en-US" i="1" dirty="0" smtClean="0"/>
              <a:t> tab and open </a:t>
            </a:r>
            <a:r>
              <a:rPr lang="en-US" b="1" i="1" dirty="0" smtClean="0"/>
              <a:t>Data Analysis Tools.</a:t>
            </a:r>
          </a:p>
          <a:p>
            <a:r>
              <a:rPr lang="en-US" i="1" dirty="0" smtClean="0"/>
              <a:t>Choose </a:t>
            </a:r>
            <a:r>
              <a:rPr lang="en-US" b="1" i="1" dirty="0"/>
              <a:t>Regression </a:t>
            </a:r>
            <a:r>
              <a:rPr lang="en-US" i="1" dirty="0"/>
              <a:t>from the </a:t>
            </a:r>
            <a:r>
              <a:rPr lang="en-US" i="1" dirty="0" smtClean="0"/>
              <a:t>menu </a:t>
            </a:r>
            <a:r>
              <a:rPr lang="en-US" i="1" dirty="0"/>
              <a:t>and click </a:t>
            </a:r>
            <a:r>
              <a:rPr lang="en-US" b="1" i="1" dirty="0"/>
              <a:t>OK</a:t>
            </a:r>
            <a:r>
              <a:rPr lang="en-US" i="1" dirty="0"/>
              <a:t>.</a:t>
            </a:r>
            <a:endParaRPr lang="en-GB" dirty="0"/>
          </a:p>
          <a:p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40882" b="28616"/>
          <a:stretch/>
        </p:blipFill>
        <p:spPr>
          <a:xfrm>
            <a:off x="6019800" y="2074417"/>
            <a:ext cx="5334000" cy="362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76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/>
              <a:t>Provide the cell locations of the Sales values as the </a:t>
            </a:r>
            <a:r>
              <a:rPr lang="en-US" b="1" i="1" dirty="0"/>
              <a:t>Input Y Range: </a:t>
            </a:r>
            <a:r>
              <a:rPr lang="en-US" i="1" dirty="0"/>
              <a:t>and the cell locations of the Temperatures as the </a:t>
            </a:r>
            <a:r>
              <a:rPr lang="en-US" b="1" i="1" dirty="0"/>
              <a:t>Input X Range: </a:t>
            </a:r>
            <a:r>
              <a:rPr lang="en-US" i="1" dirty="0"/>
              <a:t>then click </a:t>
            </a:r>
            <a:r>
              <a:rPr lang="en-US" b="1" i="1" dirty="0"/>
              <a:t>OK</a:t>
            </a:r>
            <a:r>
              <a:rPr lang="en-US" i="1" dirty="0"/>
              <a:t>.</a:t>
            </a:r>
            <a:endParaRPr lang="en-GB" dirty="0"/>
          </a:p>
          <a:p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40882" b="16509"/>
          <a:stretch/>
        </p:blipFill>
        <p:spPr>
          <a:xfrm>
            <a:off x="6019800" y="2191983"/>
            <a:ext cx="5334000" cy="423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724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06286"/>
            <a:ext cx="5181600" cy="4870677"/>
          </a:xfrm>
        </p:spPr>
        <p:txBody>
          <a:bodyPr>
            <a:noAutofit/>
          </a:bodyPr>
          <a:lstStyle/>
          <a:p>
            <a:r>
              <a:rPr lang="en-US" i="1" dirty="0"/>
              <a:t>In the lowest </a:t>
            </a:r>
            <a:r>
              <a:rPr lang="en-US" i="1" dirty="0" smtClean="0"/>
              <a:t>part </a:t>
            </a:r>
            <a:r>
              <a:rPr lang="en-US" i="1" dirty="0"/>
              <a:t>of the output the </a:t>
            </a:r>
            <a:r>
              <a:rPr lang="en-US" b="1" i="1" dirty="0" smtClean="0"/>
              <a:t>Coefficients </a:t>
            </a:r>
            <a:r>
              <a:rPr lang="en-US" i="1" dirty="0"/>
              <a:t>column </a:t>
            </a:r>
            <a:r>
              <a:rPr lang="en-US" i="1" dirty="0" smtClean="0"/>
              <a:t>contains </a:t>
            </a:r>
            <a:r>
              <a:rPr lang="en-US" i="1" dirty="0"/>
              <a:t>the intercept and slope of the regression line. </a:t>
            </a:r>
            <a:endParaRPr lang="en-US" i="1" dirty="0" smtClean="0"/>
          </a:p>
          <a:p>
            <a:r>
              <a:rPr lang="en-US" i="1" dirty="0" smtClean="0"/>
              <a:t>The upper figure </a:t>
            </a:r>
            <a:r>
              <a:rPr lang="en-US" i="1" dirty="0"/>
              <a:t>in the </a:t>
            </a:r>
            <a:r>
              <a:rPr lang="en-US" b="1" i="1" dirty="0"/>
              <a:t>P-value </a:t>
            </a:r>
            <a:r>
              <a:rPr lang="en-US" i="1" dirty="0" smtClean="0"/>
              <a:t>column, 0.917115 </a:t>
            </a:r>
            <a:r>
              <a:rPr lang="en-US" i="1" dirty="0"/>
              <a:t>is the probability </a:t>
            </a:r>
            <a:r>
              <a:rPr lang="en-US" i="1" dirty="0" smtClean="0"/>
              <a:t>of </a:t>
            </a:r>
            <a:r>
              <a:rPr lang="en-US" i="1" dirty="0"/>
              <a:t>a sample intercept of 0.738236 or more if the population intercept is zero. </a:t>
            </a:r>
            <a:endParaRPr lang="en-GB" dirty="0"/>
          </a:p>
          <a:p>
            <a:r>
              <a:rPr lang="en-US" i="1" dirty="0"/>
              <a:t>The lower </a:t>
            </a:r>
            <a:r>
              <a:rPr lang="en-US" b="1" i="1" dirty="0"/>
              <a:t>P-value</a:t>
            </a:r>
            <a:r>
              <a:rPr lang="en-US" i="1" dirty="0"/>
              <a:t>, 0.001026, is the probability </a:t>
            </a:r>
            <a:r>
              <a:rPr lang="en-US" i="1" dirty="0" smtClean="0"/>
              <a:t>the </a:t>
            </a:r>
            <a:r>
              <a:rPr lang="en-US" i="1" dirty="0"/>
              <a:t>sample slope is 2.378761 or more if the population slope is zero. </a:t>
            </a:r>
            <a:endParaRPr lang="en-GB" dirty="0"/>
          </a:p>
          <a:p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53740" b="14268"/>
          <a:stretch/>
        </p:blipFill>
        <p:spPr>
          <a:xfrm>
            <a:off x="6019799" y="2048291"/>
            <a:ext cx="5334001" cy="443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571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Residuals plot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/>
              <a:t>Enter the data from Example 9.6 into two worksheet columns.</a:t>
            </a:r>
            <a:endParaRPr lang="en-GB" dirty="0"/>
          </a:p>
          <a:p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-1" r="63320" b="35204"/>
          <a:stretch/>
        </p:blipFill>
        <p:spPr>
          <a:xfrm>
            <a:off x="6572432" y="1825625"/>
            <a:ext cx="438113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224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/>
              <a:t>Check that the Analysis </a:t>
            </a:r>
            <a:r>
              <a:rPr lang="en-US" i="1" dirty="0" err="1"/>
              <a:t>ToolPak</a:t>
            </a:r>
            <a:r>
              <a:rPr lang="en-US" i="1" dirty="0"/>
              <a:t> is loaded. If not go click </a:t>
            </a:r>
            <a:r>
              <a:rPr lang="en-US" b="1" i="1" dirty="0"/>
              <a:t>File</a:t>
            </a:r>
            <a:r>
              <a:rPr lang="en-US" i="1" dirty="0"/>
              <a:t> then </a:t>
            </a:r>
            <a:r>
              <a:rPr lang="en-US" b="1" i="1" dirty="0"/>
              <a:t>Options </a:t>
            </a:r>
            <a:r>
              <a:rPr lang="en-US" i="1" dirty="0"/>
              <a:t>then </a:t>
            </a:r>
            <a:r>
              <a:rPr lang="en-US" b="1" i="1" dirty="0"/>
              <a:t>Add-ins </a:t>
            </a:r>
            <a:r>
              <a:rPr lang="en-US" i="1" dirty="0"/>
              <a:t>to install it.</a:t>
            </a:r>
          </a:p>
          <a:p>
            <a:r>
              <a:rPr lang="en-US" i="1" dirty="0"/>
              <a:t>Click the </a:t>
            </a:r>
            <a:r>
              <a:rPr lang="en-US" b="1" i="1" dirty="0"/>
              <a:t>Data</a:t>
            </a:r>
            <a:r>
              <a:rPr lang="en-US" i="1" dirty="0"/>
              <a:t> tab and open </a:t>
            </a:r>
            <a:r>
              <a:rPr lang="en-US" b="1" i="1" dirty="0"/>
              <a:t>Data Analysis Tools.</a:t>
            </a:r>
          </a:p>
          <a:p>
            <a:r>
              <a:rPr lang="en-US" i="1" dirty="0"/>
              <a:t>Choose </a:t>
            </a:r>
            <a:r>
              <a:rPr lang="en-US" b="1" i="1" dirty="0"/>
              <a:t>Regression </a:t>
            </a:r>
            <a:r>
              <a:rPr lang="en-US" i="1" dirty="0"/>
              <a:t>from the menu and click </a:t>
            </a:r>
            <a:r>
              <a:rPr lang="en-US" b="1" i="1" dirty="0"/>
              <a:t>OK</a:t>
            </a:r>
            <a:r>
              <a:rPr lang="en-US" i="1" dirty="0"/>
              <a:t>.</a:t>
            </a:r>
            <a:endParaRPr lang="en-GB" dirty="0"/>
          </a:p>
          <a:p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40882" b="28616"/>
          <a:stretch/>
        </p:blipFill>
        <p:spPr>
          <a:xfrm>
            <a:off x="6172200" y="2242457"/>
            <a:ext cx="5181600" cy="351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867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/>
              <a:t>Provide the cell locations of the Sales values as the </a:t>
            </a:r>
            <a:r>
              <a:rPr lang="en-US" b="1" i="1" dirty="0"/>
              <a:t>Input Y Range: </a:t>
            </a:r>
            <a:r>
              <a:rPr lang="en-US" i="1" dirty="0"/>
              <a:t>and the cell locations of the Temperatures as the </a:t>
            </a:r>
            <a:r>
              <a:rPr lang="en-US" b="1" i="1" dirty="0"/>
              <a:t>Input X Range: </a:t>
            </a:r>
            <a:endParaRPr lang="en-US" b="1" i="1" dirty="0" smtClean="0"/>
          </a:p>
          <a:p>
            <a:r>
              <a:rPr lang="en-US" i="1" dirty="0"/>
              <a:t>Tick </a:t>
            </a:r>
            <a:r>
              <a:rPr lang="en-US" b="1" i="1" dirty="0"/>
              <a:t>Residual Plots </a:t>
            </a:r>
            <a:r>
              <a:rPr lang="en-US" i="1" dirty="0" smtClean="0"/>
              <a:t>then </a:t>
            </a:r>
            <a:r>
              <a:rPr lang="en-US" i="1" dirty="0"/>
              <a:t>click </a:t>
            </a:r>
            <a:r>
              <a:rPr lang="en-US" b="1" i="1" dirty="0"/>
              <a:t>OK</a:t>
            </a:r>
            <a:r>
              <a:rPr lang="en-US" i="1" dirty="0"/>
              <a:t>.</a:t>
            </a:r>
            <a:endParaRPr lang="en-GB" dirty="0"/>
          </a:p>
          <a:p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41134" b="15613"/>
          <a:stretch/>
        </p:blipFill>
        <p:spPr>
          <a:xfrm>
            <a:off x="6019800" y="1996040"/>
            <a:ext cx="5334000" cy="429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383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/>
              <a:t>The graph </a:t>
            </a:r>
            <a:r>
              <a:rPr lang="en-US" i="1" dirty="0" smtClean="0"/>
              <a:t>in </a:t>
            </a:r>
            <a:r>
              <a:rPr lang="en-US" i="1" dirty="0"/>
              <a:t>the output is the plot of the residuals against the x </a:t>
            </a:r>
            <a:r>
              <a:rPr lang="en-US" i="1" dirty="0" smtClean="0"/>
              <a:t>(Temperature) values</a:t>
            </a:r>
            <a:r>
              <a:rPr lang="en-US" i="1" dirty="0"/>
              <a:t>. </a:t>
            </a:r>
            <a:endParaRPr lang="en-US" i="1" dirty="0" smtClean="0"/>
          </a:p>
          <a:p>
            <a:r>
              <a:rPr lang="en-US" i="1" dirty="0" smtClean="0"/>
              <a:t>Scroll </a:t>
            </a:r>
            <a:r>
              <a:rPr lang="en-US" i="1" smtClean="0"/>
              <a:t>down for the </a:t>
            </a:r>
            <a:r>
              <a:rPr lang="en-US" i="1" dirty="0"/>
              <a:t>residuals </a:t>
            </a:r>
            <a:r>
              <a:rPr lang="en-US" i="1"/>
              <a:t>themselves </a:t>
            </a:r>
            <a:r>
              <a:rPr lang="en-US" i="1" smtClean="0"/>
              <a:t>under </a:t>
            </a:r>
            <a:r>
              <a:rPr lang="en-US" b="1" i="1" dirty="0"/>
              <a:t>RESIDUAL OUTPUT</a:t>
            </a:r>
            <a:r>
              <a:rPr lang="en-US" i="1" dirty="0"/>
              <a:t>.</a:t>
            </a:r>
            <a:endParaRPr lang="en-GB" dirty="0"/>
          </a:p>
          <a:p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24748" b="12474"/>
          <a:stretch/>
        </p:blipFill>
        <p:spPr>
          <a:xfrm>
            <a:off x="6019800" y="2035228"/>
            <a:ext cx="5334000" cy="348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577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388</Words>
  <Application>Microsoft Office PowerPoint</Application>
  <PresentationFormat>Widescreen</PresentationFormat>
  <Paragraphs>25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Chapter 9  Excel: Statistical decision making with bivariate data</vt:lpstr>
      <vt:lpstr>Contingency test</vt:lpstr>
      <vt:lpstr>PowerPoint Presentation</vt:lpstr>
      <vt:lpstr>PowerPoint Presentation</vt:lpstr>
      <vt:lpstr>PowerPoint Presentation</vt:lpstr>
      <vt:lpstr>Hypothesis test for regression model coefficients</vt:lpstr>
      <vt:lpstr>PowerPoint Presentation</vt:lpstr>
      <vt:lpstr>PowerPoint Presentation</vt:lpstr>
      <vt:lpstr>PowerPoint Presentation</vt:lpstr>
      <vt:lpstr>Residuals plot</vt:lpstr>
      <vt:lpstr>PowerPoint Presentation</vt:lpstr>
      <vt:lpstr>PowerPoint Presentation</vt:lpstr>
      <vt:lpstr>PowerPoint Presentation</vt:lpstr>
    </vt:vector>
  </TitlesOfParts>
  <Company>Nottingham Trent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  Excel: Data entry and summation</dc:title>
  <dc:creator>Buglear, John</dc:creator>
  <cp:lastModifiedBy>Buglear, John</cp:lastModifiedBy>
  <cp:revision>30</cp:revision>
  <dcterms:created xsi:type="dcterms:W3CDTF">2019-02-18T08:59:55Z</dcterms:created>
  <dcterms:modified xsi:type="dcterms:W3CDTF">2019-03-03T17:34:15Z</dcterms:modified>
</cp:coreProperties>
</file>