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9114-BF1A-4710-A315-3A4FC2303DB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137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BE489-7A87-458B-809C-AA00AF08EC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842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F1745-7FDC-412D-8FCA-7B3C85D473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872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F2771-E625-49D1-AB31-8B97408C1A4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3562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E134E-33D0-4F59-8807-5C3527F5636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355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1831A-D17B-4071-A2D9-EFC553415E2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921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EFEE6-1868-42B9-B0B1-4571FA1C5A2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208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AD114-46BC-4B41-80F9-8E374900F1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343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EA1D1-5090-4D4C-A8B4-4B3D83D7FE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0090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D854F-9542-4E71-B696-9D411A070A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1260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BB251-08A6-4A41-9AB4-A042449812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2411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EB08E7D-8251-4DBC-A74F-71AF161C26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GB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Chapter 3</a:t>
            </a:r>
            <a:r>
              <a:rPr lang="en-GB" altLang="en-US" sz="4400" smtClean="0"/>
              <a:t/>
            </a:r>
            <a:br>
              <a:rPr lang="en-GB" altLang="en-US" sz="4400" smtClean="0"/>
            </a:br>
            <a:r>
              <a:rPr lang="en-GB" altLang="en-US" sz="4400" smtClean="0"/>
              <a:t/>
            </a:r>
            <a:br>
              <a:rPr lang="en-GB" altLang="en-US" sz="4400" smtClean="0"/>
            </a:br>
            <a:r>
              <a:rPr lang="en-GB" altLang="en-US" sz="4000" smtClean="0">
                <a:latin typeface="Calibri" panose="020F0502020204030204" pitchFamily="34" charset="0"/>
                <a:cs typeface="Calibri" panose="020F0502020204030204" pitchFamily="34" charset="0"/>
              </a:rPr>
              <a:t>Minitab: Summarising data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13325"/>
            <a:ext cx="6400800" cy="625475"/>
          </a:xfrm>
        </p:spPr>
        <p:txBody>
          <a:bodyPr/>
          <a:lstStyle/>
          <a:p>
            <a:pPr eaLnBrk="1" hangingPunct="1"/>
            <a:endParaRPr lang="en-US" altLang="en-US" sz="32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Averages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Put the data from Example 3.5 into C1.</a:t>
            </a:r>
          </a:p>
        </p:txBody>
      </p:sp>
      <p:pic>
        <p:nvPicPr>
          <p:cNvPr id="3076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2" b="22429"/>
          <a:stretch>
            <a:fillRect/>
          </a:stretch>
        </p:blipFill>
        <p:spPr>
          <a:xfrm>
            <a:off x="4495800" y="1793875"/>
            <a:ext cx="4191000" cy="29305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Choose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Column Statistics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from the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Calc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menu. </a:t>
            </a:r>
          </a:p>
        </p:txBody>
      </p:sp>
      <p:pic>
        <p:nvPicPr>
          <p:cNvPr id="4100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2" b="22429"/>
          <a:stretch>
            <a:fillRect/>
          </a:stretch>
        </p:blipFill>
        <p:spPr>
          <a:xfrm>
            <a:off x="4495800" y="1793875"/>
            <a:ext cx="4191000" cy="300355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In the command window select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and type C1 in the box alongside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Input variable.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124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2" b="22429"/>
          <a:stretch>
            <a:fillRect/>
          </a:stretch>
        </p:blipFill>
        <p:spPr>
          <a:xfrm>
            <a:off x="4495800" y="1793875"/>
            <a:ext cx="4191000" cy="307498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OK 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and the mean is in the session window.</a:t>
            </a:r>
          </a:p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You can obtain the median and other measures using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Column Statistics.</a:t>
            </a:r>
            <a:endParaRPr lang="en-GB" altLang="en-US" sz="2400" b="1" i="1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endParaRPr lang="en-GB" altLang="en-US" sz="240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8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5" b="22429"/>
          <a:stretch>
            <a:fillRect/>
          </a:stretch>
        </p:blipFill>
        <p:spPr>
          <a:xfrm>
            <a:off x="4495800" y="1763713"/>
            <a:ext cx="4191000" cy="33210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Standard deviation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Put the data from Example 3.21 into a column of the worksheet.</a:t>
            </a:r>
          </a:p>
        </p:txBody>
      </p:sp>
      <p:pic>
        <p:nvPicPr>
          <p:cNvPr id="7172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0" b="22429"/>
          <a:stretch>
            <a:fillRect/>
          </a:stretch>
        </p:blipFill>
        <p:spPr>
          <a:xfrm>
            <a:off x="4495800" y="1804988"/>
            <a:ext cx="4191000" cy="30638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Choose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Standard deviation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from the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Column Statistics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option on the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Calc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menu, enter C1 as the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Input variable</a:t>
            </a:r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 and click </a:t>
            </a:r>
            <a:r>
              <a:rPr lang="en-US" altLang="en-US" sz="2400" b="1" i="1" smtClean="0">
                <a:latin typeface="Calibri" panose="020F0502020204030204" pitchFamily="34" charset="0"/>
                <a:cs typeface="Calibri" panose="020F0502020204030204" pitchFamily="34" charset="0"/>
              </a:rPr>
              <a:t>OK.</a:t>
            </a:r>
            <a:endParaRPr lang="en-GB" altLang="en-US" sz="2400" b="1" i="1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6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2" b="22429"/>
          <a:stretch>
            <a:fillRect/>
          </a:stretch>
        </p:blipFill>
        <p:spPr>
          <a:xfrm>
            <a:off x="4495800" y="1793875"/>
            <a:ext cx="4191000" cy="307498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i="1" smtClean="0">
                <a:latin typeface="Calibri" panose="020F0502020204030204" pitchFamily="34" charset="0"/>
                <a:cs typeface="Calibri" panose="020F0502020204030204" pitchFamily="34" charset="0"/>
              </a:rPr>
              <a:t>The standard deviation appears in the session window.</a:t>
            </a:r>
            <a:endParaRPr lang="en-GB" altLang="en-US" sz="2400" b="1" i="1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20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2" b="22429"/>
          <a:stretch>
            <a:fillRect/>
          </a:stretch>
        </p:blipFill>
        <p:spPr>
          <a:xfrm>
            <a:off x="4495800" y="1793875"/>
            <a:ext cx="4191000" cy="34353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106</Words>
  <Application>Microsoft Office PowerPoint</Application>
  <PresentationFormat>On-screen Show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Default Design</vt:lpstr>
      <vt:lpstr>Chapter 3  Minitab: Summarising data</vt:lpstr>
      <vt:lpstr>Averages</vt:lpstr>
      <vt:lpstr>PowerPoint Presentation</vt:lpstr>
      <vt:lpstr>PowerPoint Presentation</vt:lpstr>
      <vt:lpstr>PowerPoint Presentation</vt:lpstr>
      <vt:lpstr>Standard deviation</vt:lpstr>
      <vt:lpstr>PowerPoint Presentation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Minitab Recipe Cards</dc:title>
  <dc:creator>mat3buglej</dc:creator>
  <cp:lastModifiedBy>Buglear, John</cp:lastModifiedBy>
  <cp:revision>5</cp:revision>
  <dcterms:created xsi:type="dcterms:W3CDTF">2010-01-17T17:05:31Z</dcterms:created>
  <dcterms:modified xsi:type="dcterms:W3CDTF">2019-02-25T16:57:09Z</dcterms:modified>
</cp:coreProperties>
</file>