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CAC76-A0A1-4F76-A433-CDCC9E41012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67967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2FDAED-F6D4-41D2-B1B6-118F8EBAE73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76158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517FE1-CD6F-47F8-AA5A-AFA26FA1F6E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778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E97E31-D3F8-41DC-A311-A33AC475E6D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2427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599EAD-D878-4CD4-B9B4-00782FD0A2B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42759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85CABA-C1B4-4232-B305-4AC85587299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3129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4967AD-A1F3-4A6D-A2CC-BE6B3B7FCC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6831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6D9E3-1D68-43B7-8E60-65E7B97374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3920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DECFF-0081-413E-96B6-DD0A29695EB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5829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38AFC-AC5E-4E33-A5B2-F854F3FF0BA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85669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4FCEE-8DC4-40F4-A1B8-4550579F0CD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39575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2B2632C-C4E9-455D-9C37-76A0CA9A594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Chapter 7</a:t>
            </a:r>
            <a:r>
              <a:rPr lang="en-GB" alt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4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Minitab: Modelling populations</a:t>
            </a:r>
            <a:endParaRPr lang="en-GB" alt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en-US" altLang="en-US"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normal distribution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en-US" alt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Probability Distributions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 from the </a:t>
            </a:r>
            <a:r>
              <a:rPr lang="en-US" altLang="en-US" sz="28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Calc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 menu and </a:t>
            </a:r>
            <a:r>
              <a:rPr lang="en-US" alt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Normal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 from the sub-menu. 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3214121"/>
            <a:ext cx="4038600" cy="12981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For the cumulative probability for Example 7.1 select </a:t>
            </a:r>
            <a:r>
              <a:rPr lang="en-US" alt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Cumulative probability 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in the </a:t>
            </a:r>
            <a:r>
              <a:rPr lang="en-US" altLang="en-US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new 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window.</a:t>
            </a:r>
          </a:p>
          <a:p>
            <a:pPr>
              <a:lnSpc>
                <a:spcPct val="90000"/>
              </a:lnSpc>
            </a:pP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Specify the </a:t>
            </a:r>
            <a:r>
              <a:rPr lang="en-US" alt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Mean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 (18) and </a:t>
            </a:r>
            <a:r>
              <a:rPr lang="en-US" alt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Standard deviation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 (3</a:t>
            </a:r>
            <a:r>
              <a:rPr lang="en-US" altLang="en-US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alt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Choose </a:t>
            </a:r>
            <a:r>
              <a:rPr lang="en-US" alt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Input constant 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and type 13 in the adjacent space.</a:t>
            </a:r>
          </a:p>
          <a:p>
            <a:pPr>
              <a:lnSpc>
                <a:spcPct val="90000"/>
              </a:lnSpc>
            </a:pP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Click </a:t>
            </a:r>
            <a:r>
              <a:rPr lang="en-US" alt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OK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62661" b="5787"/>
          <a:stretch/>
        </p:blipFill>
        <p:spPr>
          <a:xfrm>
            <a:off x="4495799" y="1844823"/>
            <a:ext cx="4191001" cy="33989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The probability appears in the session window.</a:t>
            </a:r>
            <a:endParaRPr lang="en-GB" alt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64444" b="5787"/>
          <a:stretch/>
        </p:blipFill>
        <p:spPr>
          <a:xfrm>
            <a:off x="4495799" y="1916832"/>
            <a:ext cx="4191001" cy="35694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t distribution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en-US" alt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Probability Distributions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 from the </a:t>
            </a:r>
            <a:r>
              <a:rPr lang="en-US" altLang="en-US" sz="28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Calc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 menu and </a:t>
            </a:r>
            <a:r>
              <a:rPr lang="en-US" alt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 from the sub-menu.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" r="70968" b="5787"/>
          <a:stretch/>
        </p:blipFill>
        <p:spPr>
          <a:xfrm>
            <a:off x="4495799" y="1772816"/>
            <a:ext cx="4191001" cy="43716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For P (t &gt; 0.25) in Example 7.11 select </a:t>
            </a:r>
            <a:r>
              <a:rPr lang="en-US" alt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Cumulative probability 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in the command window and specify 8 </a:t>
            </a:r>
            <a:r>
              <a:rPr lang="en-US" alt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Degrees of </a:t>
            </a:r>
            <a:r>
              <a:rPr lang="en-US" altLang="en-US" sz="28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freedom</a:t>
            </a:r>
            <a:r>
              <a:rPr lang="en-US" altLang="en-US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Choose </a:t>
            </a:r>
            <a:r>
              <a:rPr lang="en-US" alt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Input constant 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and type 0.25 in the adjacent space.</a:t>
            </a:r>
          </a:p>
          <a:p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Click </a:t>
            </a:r>
            <a:r>
              <a:rPr lang="en-US" alt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OK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62661" b="5787"/>
          <a:stretch/>
        </p:blipFill>
        <p:spPr>
          <a:xfrm>
            <a:off x="4495799" y="1988839"/>
            <a:ext cx="4191001" cy="33989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The probability that t is less </a:t>
            </a:r>
            <a:r>
              <a:rPr lang="en-US" altLang="en-US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than or equal to  </a:t>
            </a:r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0.25 appears in the session window. </a:t>
            </a:r>
          </a:p>
          <a:p>
            <a:r>
              <a:rPr lang="en-US" alt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Subtract this from 1 to give P (t &gt; 0.25).</a:t>
            </a:r>
            <a:endParaRPr lang="en-GB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70949" b="5482"/>
          <a:stretch/>
        </p:blipFill>
        <p:spPr>
          <a:xfrm>
            <a:off x="4495800" y="1844824"/>
            <a:ext cx="4191000" cy="43829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150</Words>
  <Application>Microsoft Office PowerPoint</Application>
  <PresentationFormat>On-screen Show (4:3)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Default Design</vt:lpstr>
      <vt:lpstr>Chapter 7  Minitab: Modelling populations</vt:lpstr>
      <vt:lpstr>The normal distribution</vt:lpstr>
      <vt:lpstr>PowerPoint Presentation</vt:lpstr>
      <vt:lpstr>PowerPoint Presentation</vt:lpstr>
      <vt:lpstr>The t distribution</vt:lpstr>
      <vt:lpstr>PowerPoint Presentation</vt:lpstr>
      <vt:lpstr>PowerPoint Presentation</vt:lpstr>
    </vt:vector>
  </TitlesOfParts>
  <Company>Nottingham Trent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 Minitab Recipe Cards</dc:title>
  <dc:creator>mat3buglej</dc:creator>
  <cp:lastModifiedBy>Buglear, John</cp:lastModifiedBy>
  <cp:revision>6</cp:revision>
  <dcterms:created xsi:type="dcterms:W3CDTF">2010-01-17T17:47:46Z</dcterms:created>
  <dcterms:modified xsi:type="dcterms:W3CDTF">2019-02-28T14:45:54Z</dcterms:modified>
</cp:coreProperties>
</file>