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5" r:id="rId2"/>
    <p:sldId id="301" r:id="rId3"/>
    <p:sldId id="302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51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D3C71-7631-4925-A8EE-321CB2DEE2E8}" type="datetimeFigureOut">
              <a:rPr lang="en-IN" smtClean="0"/>
              <a:t>31-01-2022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09506-94CB-4CEF-8D55-4042C0BC1E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9147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D3C71-7631-4925-A8EE-321CB2DEE2E8}" type="datetimeFigureOut">
              <a:rPr lang="en-IN" smtClean="0"/>
              <a:t>31-01-2022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09506-94CB-4CEF-8D55-4042C0BC1E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43446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D3C71-7631-4925-A8EE-321CB2DEE2E8}" type="datetimeFigureOut">
              <a:rPr lang="en-IN" smtClean="0"/>
              <a:t>31-01-2022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09506-94CB-4CEF-8D55-4042C0BC1E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849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288925"/>
            <a:ext cx="10515600" cy="498475"/>
          </a:xfrm>
        </p:spPr>
        <p:txBody>
          <a:bodyPr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IN" sz="1800" kern="1200" dirty="0">
                <a:solidFill>
                  <a:schemeClr val="tx1"/>
                </a:solidFill>
                <a:latin typeface="Myriad Pro" panose="020B0503030403020204" pitchFamily="34" charset="0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en-IN" sz="1800" dirty="0">
                <a:latin typeface="Myriad Pro" panose="020B0503030403020204" pitchFamily="34" charset="0"/>
                <a:cs typeface="Times New Roman" panose="02020603050405020304" pitchFamily="18" charset="0"/>
              </a:rPr>
              <a:t>Courtesy of CRC Press/Taylor &amp; Francis Group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552902"/>
            <a:ext cx="9144000" cy="1168572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Myriad Pro" panose="020B0503030403020204"/>
              </a:defRPr>
            </a:lvl1pPr>
          </a:lstStyle>
          <a:p>
            <a:pPr lvl="0"/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D3C71-7631-4925-A8EE-321CB2DEE2E8}" type="datetimeFigureOut">
              <a:rPr lang="en-IN" smtClean="0"/>
              <a:t>31-01-2022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09506-94CB-4CEF-8D55-4042C0BC1E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8129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D3C71-7631-4925-A8EE-321CB2DEE2E8}" type="datetimeFigureOut">
              <a:rPr lang="en-IN" smtClean="0"/>
              <a:t>31-01-2022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09506-94CB-4CEF-8D55-4042C0BC1E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4808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D3C71-7631-4925-A8EE-321CB2DEE2E8}" type="datetimeFigureOut">
              <a:rPr lang="en-IN" smtClean="0"/>
              <a:t>31-01-2022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09506-94CB-4CEF-8D55-4042C0BC1E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13027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D3C71-7631-4925-A8EE-321CB2DEE2E8}" type="datetimeFigureOut">
              <a:rPr lang="en-IN" smtClean="0"/>
              <a:t>31-01-2022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09506-94CB-4CEF-8D55-4042C0BC1E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31277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D3C71-7631-4925-A8EE-321CB2DEE2E8}" type="datetimeFigureOut">
              <a:rPr lang="en-IN" smtClean="0"/>
              <a:t>31-01-2022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09506-94CB-4CEF-8D55-4042C0BC1E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08556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D3C71-7631-4925-A8EE-321CB2DEE2E8}" type="datetimeFigureOut">
              <a:rPr lang="en-IN" smtClean="0"/>
              <a:t>31-01-2022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09506-94CB-4CEF-8D55-4042C0BC1E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90415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D3C71-7631-4925-A8EE-321CB2DEE2E8}" type="datetimeFigureOut">
              <a:rPr lang="en-IN" smtClean="0"/>
              <a:t>31-01-2022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09506-94CB-4CEF-8D55-4042C0BC1E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1015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D3C71-7631-4925-A8EE-321CB2DEE2E8}" type="datetimeFigureOut">
              <a:rPr lang="en-IN" smtClean="0"/>
              <a:t>31-01-2022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09506-94CB-4CEF-8D55-4042C0BC1E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68205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8D3C71-7631-4925-A8EE-321CB2DEE2E8}" type="datetimeFigureOut">
              <a:rPr lang="en-IN" smtClean="0"/>
              <a:t>31-01-2022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C09506-94CB-4CEF-8D55-4042C0BC1E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58326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3295589-C1C1-4258-8A16-9AF140BE3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Courtesy of CRC Press/Taylor &amp; Francis Group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EBE0CED-4864-43E2-9932-FE55A9A02C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Table 11.1</a:t>
            </a:r>
            <a:r>
              <a:rPr lang="en-US" dirty="0"/>
              <a:t> Austin </a:t>
            </a:r>
            <a:r>
              <a:rPr lang="en-US" dirty="0" err="1"/>
              <a:t>Kartush</a:t>
            </a:r>
            <a:r>
              <a:rPr lang="en-US" dirty="0"/>
              <a:t> classification of ossicular status</a:t>
            </a:r>
            <a:endParaRPr lang="en-IN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10B9CAE-EF58-42EF-876A-1893F0726FC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2818" y="1637921"/>
            <a:ext cx="8466364" cy="3582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1887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3295589-C1C1-4258-8A16-9AF140BE3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Courtesy of CRC Press/Taylor &amp; Francis Group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1695FDF-1529-40CF-B164-BDDC89BEAF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Table 11.2</a:t>
            </a:r>
            <a:r>
              <a:rPr lang="en-US" dirty="0"/>
              <a:t> Middle Ear Risk Index 2001</a:t>
            </a:r>
            <a:endParaRPr lang="en-IN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F9CBBA6-C7B9-4FF4-91EC-C7F69F5F9E8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6414" y="1714523"/>
            <a:ext cx="9459172" cy="3428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3215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3295589-C1C1-4258-8A16-9AF140BE3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Courtesy of CRC Press/Taylor &amp; Francis Group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1695FDF-1529-40CF-B164-BDDC89BEAF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Table 11.3</a:t>
            </a:r>
            <a:r>
              <a:rPr lang="en-US" dirty="0"/>
              <a:t> </a:t>
            </a:r>
            <a:r>
              <a:rPr lang="en-US" dirty="0" err="1"/>
              <a:t>Belluci</a:t>
            </a:r>
            <a:r>
              <a:rPr lang="en-US" dirty="0"/>
              <a:t> classification of </a:t>
            </a:r>
            <a:r>
              <a:rPr lang="en-US" dirty="0" err="1"/>
              <a:t>otorrhoea</a:t>
            </a:r>
            <a:endParaRPr lang="en-IN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2DD04ED-9C5E-4CD0-A2A8-1B899334BC6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321" y="2108117"/>
            <a:ext cx="10345358" cy="2641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20707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48</Words>
  <Application>Microsoft Office PowerPoint</Application>
  <PresentationFormat>Widescreen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Myriad Pro</vt:lpstr>
      <vt:lpstr>Office Theme</vt:lpstr>
      <vt:lpstr>Courtesy of CRC Press/Taylor &amp; Francis Group</vt:lpstr>
      <vt:lpstr>Courtesy of CRC Press/Taylor &amp; Francis Group</vt:lpstr>
      <vt:lpstr>Courtesy of CRC Press/Taylor &amp; Francis Group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Sugavaneshwaran</dc:creator>
  <cp:lastModifiedBy>CE</cp:lastModifiedBy>
  <cp:revision>69</cp:revision>
  <dcterms:created xsi:type="dcterms:W3CDTF">2019-03-09T05:04:51Z</dcterms:created>
  <dcterms:modified xsi:type="dcterms:W3CDTF">2022-01-31T07:18:17Z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bbab825-a111-45e4-86a1-18cee0005896_Enabled">
    <vt:lpwstr>true</vt:lpwstr>
  </property>
  <property fmtid="{D5CDD505-2E9C-101B-9397-08002B2CF9AE}" pid="3" name="MSIP_Label_2bbab825-a111-45e4-86a1-18cee0005896_SetDate">
    <vt:lpwstr>2021-05-06T12:28:47Z</vt:lpwstr>
  </property>
  <property fmtid="{D5CDD505-2E9C-101B-9397-08002B2CF9AE}" pid="4" name="MSIP_Label_2bbab825-a111-45e4-86a1-18cee0005896_Method">
    <vt:lpwstr>Standard</vt:lpwstr>
  </property>
  <property fmtid="{D5CDD505-2E9C-101B-9397-08002B2CF9AE}" pid="5" name="MSIP_Label_2bbab825-a111-45e4-86a1-18cee0005896_Name">
    <vt:lpwstr>2bbab825-a111-45e4-86a1-18cee0005896</vt:lpwstr>
  </property>
  <property fmtid="{D5CDD505-2E9C-101B-9397-08002B2CF9AE}" pid="6" name="MSIP_Label_2bbab825-a111-45e4-86a1-18cee0005896_SiteId">
    <vt:lpwstr>2567d566-604c-408a-8a60-55d0dc9d9d6b</vt:lpwstr>
  </property>
  <property fmtid="{D5CDD505-2E9C-101B-9397-08002B2CF9AE}" pid="7" name="MSIP_Label_2bbab825-a111-45e4-86a1-18cee0005896_ActionId">
    <vt:lpwstr>b1dd2002-bdd7-47d4-93bd-795e041aae97</vt:lpwstr>
  </property>
  <property fmtid="{D5CDD505-2E9C-101B-9397-08002B2CF9AE}" pid="8" name="MSIP_Label_2bbab825-a111-45e4-86a1-18cee0005896_ContentBits">
    <vt:lpwstr>2</vt:lpwstr>
  </property>
</Properties>
</file>