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1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9147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3446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49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88925"/>
            <a:ext cx="10515600" cy="498475"/>
          </a:xfr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IN" sz="1800" kern="1200" dirty="0">
                <a:solidFill>
                  <a:schemeClr val="tx1"/>
                </a:solidFill>
                <a:latin typeface="Myriad Pro" panose="020B0503030403020204" pitchFamily="34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en-IN" sz="1800" dirty="0">
                <a:latin typeface="Myriad Pro" panose="020B0503030403020204" pitchFamily="34" charset="0"/>
                <a:cs typeface="Times New Roman" panose="02020603050405020304" pitchFamily="18" charset="0"/>
              </a:rPr>
              <a:t>Courtesy of CRC Press/Taylor &amp; Francis Group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552902"/>
            <a:ext cx="9144000" cy="1168572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Myriad Pro" panose="020B0503030403020204"/>
              </a:defRPr>
            </a:lvl1pPr>
          </a:lstStyle>
          <a:p>
            <a:pPr lvl="0"/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129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808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3027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1277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855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0415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015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68205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D3C71-7631-4925-A8EE-321CB2DEE2E8}" type="datetimeFigureOut">
              <a:rPr lang="en-IN" smtClean="0"/>
              <a:t>31-01-2022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09506-94CB-4CEF-8D55-4042C0BC1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8326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3295589-C1C1-4258-8A16-9AF140BE3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Courtesy of CRC Press/Taylor &amp; Francis Group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EBE0CED-4864-43E2-9932-FE55A9A02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/>
            <a:r>
              <a:rPr lang="en-US" b="1" dirty="0"/>
              <a:t>Figure 27.2</a:t>
            </a:r>
            <a:r>
              <a:rPr lang="en-US" dirty="0"/>
              <a:t> Factors that influence the patient’s perception of nasal airflow and relationship 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to objective and subjective measures of nasal obstruction. </a:t>
            </a:r>
            <a:r>
              <a:rPr lang="en-US" b="0" i="1" u="none" strike="noStrike" baseline="0" dirty="0">
                <a:solidFill>
                  <a:srgbClr val="000000"/>
                </a:solidFill>
              </a:rPr>
              <a:t>Objective measurements 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are mainly determined by the cross-sectional area of the nasal valve region at the tip of the inferior turbinate. </a:t>
            </a:r>
            <a:r>
              <a:rPr lang="en-US" b="0" i="1" u="none" strike="noStrike" baseline="0" dirty="0">
                <a:solidFill>
                  <a:srgbClr val="000000"/>
                </a:solidFill>
              </a:rPr>
              <a:t>Subjective measurements </a:t>
            </a:r>
            <a:r>
              <a:rPr lang="en-US" b="0" i="0" u="none" strike="noStrike" baseline="0" dirty="0">
                <a:solidFill>
                  <a:srgbClr val="000000"/>
                </a:solidFill>
              </a:rPr>
              <a:t>are influenced by the stimulation of cold receptors in the airway. Congestion in the ethmoid area, ostia of paranasal sinuses and Eustachian tube cause a perception of congestion and pressure that is unrelated to any change in nasal airway resistance as these areas are distant from the nasal valve.</a:t>
            </a: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39B70C-4C0F-4344-9876-B5E075B352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9106" y="1136337"/>
            <a:ext cx="5493788" cy="4230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887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107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Theme</vt:lpstr>
      <vt:lpstr>Courtesy of CRC Press/Taylor &amp; Francis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Sugavaneshwaran</dc:creator>
  <cp:lastModifiedBy>CE</cp:lastModifiedBy>
  <cp:revision>69</cp:revision>
  <dcterms:created xsi:type="dcterms:W3CDTF">2019-03-09T05:04:51Z</dcterms:created>
  <dcterms:modified xsi:type="dcterms:W3CDTF">2022-01-31T08:10:44Z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2021-05-06T12:28:47Z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b1dd2002-bdd7-47d4-93bd-795e041aae97</vt:lpwstr>
  </property>
  <property fmtid="{D5CDD505-2E9C-101B-9397-08002B2CF9AE}" pid="8" name="MSIP_Label_2bbab825-a111-45e4-86a1-18cee0005896_ContentBits">
    <vt:lpwstr>2</vt:lpwstr>
  </property>
</Properties>
</file>