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30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14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344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49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88925"/>
            <a:ext cx="10515600" cy="498475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1800" kern="1200" dirty="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IN" sz="1800" dirty="0">
                <a:latin typeface="Myriad Pro" panose="020B0503030403020204" pitchFamily="34" charset="0"/>
                <a:cs typeface="Times New Roman" panose="02020603050405020304" pitchFamily="18" charset="0"/>
              </a:rPr>
              <a:t>Courtesy of CRC Press/Taylor &amp; Francis Group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552902"/>
            <a:ext cx="9144000" cy="1168572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Myriad Pro" panose="020B0503030403020204"/>
              </a:defRPr>
            </a:lvl1pPr>
          </a:lstStyle>
          <a:p>
            <a:pPr lvl="0"/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2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8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302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27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855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041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01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820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D3C71-7631-4925-A8EE-321CB2DEE2E8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32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295589-C1C1-4258-8A16-9AF140BE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Courtesy of CRC Press/Taylor &amp; Francis Group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BE0CED-4864-43E2-9932-FE55A9A0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Table 80.1</a:t>
            </a:r>
            <a:r>
              <a:rPr lang="en-US" dirty="0"/>
              <a:t> Factors affecting the measurements of serum TSH, FT</a:t>
            </a:r>
            <a:r>
              <a:rPr lang="en-US" baseline="-25000" dirty="0"/>
              <a:t>3</a:t>
            </a:r>
            <a:r>
              <a:rPr lang="en-US" dirty="0"/>
              <a:t>, </a:t>
            </a:r>
            <a:r>
              <a:rPr lang="en-US"/>
              <a:t>and FT</a:t>
            </a:r>
            <a:r>
              <a:rPr lang="en-US" baseline="-25000"/>
              <a:t>4 </a:t>
            </a:r>
            <a:endParaRPr lang="en-IN" baseline="-25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226963-D315-47F2-ACE7-9AD8B2AC31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186" y="1016215"/>
            <a:ext cx="5993629" cy="441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295589-C1C1-4258-8A16-9AF140BE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Courtesy of CRC Press/Taylor &amp; Francis Group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695FDF-1529-40CF-B164-BDDC89BEA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Table 80.2</a:t>
            </a:r>
            <a:r>
              <a:rPr lang="en-US" dirty="0"/>
              <a:t> Cytological classifications of fine-needle aspirates and the corresponding management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D8BC83-E6FE-4AB3-9984-04D46908D5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540" y="1402359"/>
            <a:ext cx="7840920" cy="405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215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Office Theme</vt:lpstr>
      <vt:lpstr>Courtesy of CRC Press/Taylor &amp; Francis Group</vt:lpstr>
      <vt:lpstr>Courtesy of CRC Press/Taylor &amp; Francis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Sugavaneshwaran</dc:creator>
  <cp:lastModifiedBy>CE</cp:lastModifiedBy>
  <cp:revision>72</cp:revision>
  <dcterms:created xsi:type="dcterms:W3CDTF">2019-03-09T05:04:51Z</dcterms:created>
  <dcterms:modified xsi:type="dcterms:W3CDTF">2022-02-01T09:08:47Z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2021-05-06T12:28:47Z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b1dd2002-bdd7-47d4-93bd-795e041aae97</vt:lpwstr>
  </property>
  <property fmtid="{D5CDD505-2E9C-101B-9397-08002B2CF9AE}" pid="8" name="MSIP_Label_2bbab825-a111-45e4-86a1-18cee0005896_ContentBits">
    <vt:lpwstr>2</vt:lpwstr>
  </property>
</Properties>
</file>