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tags/tag8.xml" ContentType="application/vnd.openxmlformats-officedocument.presentationml.tags+xml"/>
  <Override PartName="/ppt/slides/slide36.xml" ContentType="application/vnd.openxmlformats-officedocument.presentationml.slide+xml"/>
  <Override PartName="/ppt/slideLayouts/slideLayout46.xml" ContentType="application/vnd.openxmlformats-officedocument.presentationml.slideLayout+xml"/>
  <Override PartName="/ppt/slides/slide25.xml" ContentType="application/vnd.openxmlformats-officedocument.presentationml.slid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5.xml" ContentType="application/vnd.openxmlformats-officedocument.drawingml.diagramLayout+xml"/>
  <Override PartName="/ppt/tags/tag16.xml" ContentType="application/vnd.openxmlformats-officedocument.presentationml.tag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tags/tag12.xml" ContentType="application/vnd.openxmlformats-officedocument.presentationml.tags+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diagrams/colors4.xml" ContentType="application/vnd.openxmlformats-officedocument.drawingml.diagramColors+xml"/>
  <Override PartName="/ppt/tags/tag9.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notesSlides/notesSlide3.xml" ContentType="application/vnd.openxmlformats-officedocument.presentationml.notesSlide+xml"/>
  <Override PartName="/ppt/diagrams/drawing3.xml" ContentType="application/vnd.ms-office.drawingml.diagramDrawing+xml"/>
  <Default Extension="png" ContentType="image/png"/>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diagrams/quickStyle3.xml" ContentType="application/vnd.openxmlformats-officedocument.drawingml.diagramStyl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tags/tag1.xml" ContentType="application/vnd.openxmlformats-officedocument.presentationml.tags+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tags/tag17.xml" ContentType="application/vnd.openxmlformats-officedocument.presentationml.tags+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tags/tag13.xml" ContentType="application/vnd.openxmlformats-officedocument.presentationml.tags+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ppt/diagrams/drawing4.xml" ContentType="application/vnd.ms-office.drawingml.diagramDrawing+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tags/tag18.xml" ContentType="application/vnd.openxmlformats-officedocument.presentationml.tags+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tags/tag10.xml" ContentType="application/vnd.openxmlformats-officedocument.presentationml.tags+xml"/>
  <Override PartName="/ppt/tags/tag21.xml" ContentType="application/vnd.openxmlformats-officedocument.presentationml.tags+xml"/>
  <Override PartName="/ppt/slideMasters/slideMaster2.xml" ContentType="application/vnd.openxmlformats-officedocument.presentationml.slideMaster+xml"/>
  <Override PartName="/ppt/slides/slide28.xml" ContentType="application/vnd.openxmlformats-officedocument.presentationml.slid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diagrams/quickStyle1.xml" ContentType="application/vnd.openxmlformats-officedocument.drawingml.diagramStyle+xml"/>
  <Override PartName="/ppt/tags/tag3.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26.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diagrams/layout4.xml" ContentType="application/vnd.openxmlformats-officedocument.drawingml.diagramLayout+xml"/>
  <Override PartName="/ppt/notesSlides/notesSlide22.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slides/slide8.xml" ContentType="application/vnd.openxmlformats-officedocument.presentationml.slide+xml"/>
  <Override PartName="/ppt/slideLayouts/slideLayout68.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tags/tag11.xml" ContentType="application/vnd.openxmlformats-officedocument.presentationml.tags+xml"/>
  <Override PartName="/ppt/slides/slide29.xml" ContentType="application/vnd.openxmlformats-officedocument.presentationml.slide+xml"/>
  <Override PartName="/ppt/slideLayouts/slideLayout39.xml" ContentType="application/vnd.openxmlformats-officedocument.presentationml.slideLayout+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diagrams/quickStyle2.xml" ContentType="application/vnd.openxmlformats-officedocument.drawingml.diagramStyle+xml"/>
  <Override PartName="/ppt/tags/tag4.xml" ContentType="application/vnd.openxmlformats-officedocument.presentationml.tags+xml"/>
  <Override PartName="/ppt/theme/theme1.xml" ContentType="application/vnd.openxmlformats-officedocument.theme+xml"/>
  <Override PartName="/ppt/slideLayouts/slideLayout5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8" r:id="rId1"/>
    <p:sldMasterId id="2147483956" r:id="rId2"/>
    <p:sldMasterId id="2147483971" r:id="rId3"/>
    <p:sldMasterId id="2147483986" r:id="rId4"/>
    <p:sldMasterId id="2147484001" r:id="rId5"/>
  </p:sldMasterIdLst>
  <p:notesMasterIdLst>
    <p:notesMasterId r:id="rId42"/>
  </p:notesMasterIdLst>
  <p:handoutMasterIdLst>
    <p:handoutMasterId r:id="rId43"/>
  </p:handoutMasterIdLst>
  <p:sldIdLst>
    <p:sldId id="256" r:id="rId6"/>
    <p:sldId id="267" r:id="rId7"/>
    <p:sldId id="268" r:id="rId8"/>
    <p:sldId id="287" r:id="rId9"/>
    <p:sldId id="271" r:id="rId10"/>
    <p:sldId id="278" r:id="rId11"/>
    <p:sldId id="279" r:id="rId12"/>
    <p:sldId id="280" r:id="rId13"/>
    <p:sldId id="281" r:id="rId14"/>
    <p:sldId id="282" r:id="rId15"/>
    <p:sldId id="284" r:id="rId16"/>
    <p:sldId id="260" r:id="rId17"/>
    <p:sldId id="291" r:id="rId18"/>
    <p:sldId id="293" r:id="rId19"/>
    <p:sldId id="261" r:id="rId20"/>
    <p:sldId id="288" r:id="rId21"/>
    <p:sldId id="290" r:id="rId22"/>
    <p:sldId id="289" r:id="rId23"/>
    <p:sldId id="296" r:id="rId24"/>
    <p:sldId id="295" r:id="rId25"/>
    <p:sldId id="294" r:id="rId26"/>
    <p:sldId id="272" r:id="rId27"/>
    <p:sldId id="297" r:id="rId28"/>
    <p:sldId id="306" r:id="rId29"/>
    <p:sldId id="307" r:id="rId30"/>
    <p:sldId id="308" r:id="rId31"/>
    <p:sldId id="310" r:id="rId32"/>
    <p:sldId id="298" r:id="rId33"/>
    <p:sldId id="299" r:id="rId34"/>
    <p:sldId id="300" r:id="rId35"/>
    <p:sldId id="301" r:id="rId36"/>
    <p:sldId id="302" r:id="rId37"/>
    <p:sldId id="303" r:id="rId38"/>
    <p:sldId id="304" r:id="rId39"/>
    <p:sldId id="269" r:id="rId40"/>
    <p:sldId id="270" r:id="rId4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4080"/>
    <a:srgbClr val="008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714" autoAdjust="0"/>
  </p:normalViewPr>
  <p:slideViewPr>
    <p:cSldViewPr snapToGrid="0" snapToObjects="1">
      <p:cViewPr varScale="1">
        <p:scale>
          <a:sx n="91" d="100"/>
          <a:sy n="91" d="100"/>
        </p:scale>
        <p:origin x="-220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A15B3A-AE38-C041-8436-4D21B22E01D4}" type="doc">
      <dgm:prSet loTypeId="urn:microsoft.com/office/officeart/2005/8/layout/radial4" loCatId="" qsTypeId="urn:microsoft.com/office/officeart/2005/8/quickstyle/3D4" qsCatId="3D" csTypeId="urn:microsoft.com/office/officeart/2005/8/colors/accent1_2#2" csCatId="accent1" phldr="1"/>
      <dgm:spPr/>
      <dgm:t>
        <a:bodyPr/>
        <a:lstStyle/>
        <a:p>
          <a:endParaRPr lang="en-US"/>
        </a:p>
      </dgm:t>
    </dgm:pt>
    <dgm:pt modelId="{DEEE0050-2C07-2547-9FFF-19038C667FC1}">
      <dgm:prSet phldrT="[Text]" custT="1"/>
      <dgm:spPr>
        <a:solidFill>
          <a:srgbClr val="008000"/>
        </a:solidFill>
        <a:ln w="38100" cmpd="sng">
          <a:solidFill>
            <a:schemeClr val="tx1"/>
          </a:solidFill>
        </a:ln>
        <a:effectLst>
          <a:glow rad="63500">
            <a:schemeClr val="accent6">
              <a:satMod val="175000"/>
              <a:alpha val="40000"/>
            </a:schemeClr>
          </a:glow>
          <a:outerShdw blurRad="50800" dist="38100" dir="5400000" algn="t" rotWithShape="0">
            <a:prstClr val="black">
              <a:alpha val="40000"/>
            </a:prstClr>
          </a:outerShdw>
        </a:effectLst>
      </dgm:spPr>
      <dgm:t>
        <a:bodyPr/>
        <a:lstStyle/>
        <a:p>
          <a:r>
            <a:rPr lang="en-US" sz="2100" b="1" dirty="0" smtClean="0">
              <a:solidFill>
                <a:schemeClr val="bg1"/>
              </a:solidFill>
            </a:rPr>
            <a:t>Motivation</a:t>
          </a:r>
          <a:endParaRPr lang="en-US" sz="2100" b="1" dirty="0">
            <a:solidFill>
              <a:schemeClr val="bg1"/>
            </a:solidFill>
          </a:endParaRPr>
        </a:p>
      </dgm:t>
    </dgm:pt>
    <dgm:pt modelId="{C363EFA1-2599-3D44-83E2-4C83F4FE8BAF}" type="parTrans" cxnId="{C29DA31A-4E18-C046-8EC2-C01968B67B09}">
      <dgm:prSet/>
      <dgm:spPr/>
      <dgm:t>
        <a:bodyPr/>
        <a:lstStyle/>
        <a:p>
          <a:endParaRPr lang="en-US"/>
        </a:p>
      </dgm:t>
    </dgm:pt>
    <dgm:pt modelId="{C2416D12-D302-6045-AFEE-E5D5124C8921}" type="sibTrans" cxnId="{C29DA31A-4E18-C046-8EC2-C01968B67B09}">
      <dgm:prSet/>
      <dgm:spPr/>
      <dgm:t>
        <a:bodyPr/>
        <a:lstStyle/>
        <a:p>
          <a:endParaRPr lang="en-US"/>
        </a:p>
      </dgm:t>
    </dgm:pt>
    <dgm:pt modelId="{1B3211EE-A3F1-5A43-9C5C-48EED9EACAF9}">
      <dgm:prSet phldrT="[Text]"/>
      <dgm:spPr/>
      <dgm:t>
        <a:bodyPr/>
        <a:lstStyle/>
        <a:p>
          <a:r>
            <a:rPr lang="en-US" b="0" dirty="0" smtClean="0"/>
            <a:t>Choice of Behavior</a:t>
          </a:r>
          <a:endParaRPr lang="en-US" b="0" dirty="0"/>
        </a:p>
      </dgm:t>
    </dgm:pt>
    <dgm:pt modelId="{AAF8DC7C-80CD-E448-8803-27FCB542780C}" type="parTrans" cxnId="{DCE3300E-C249-0C4D-8B9C-20866C4D50BB}">
      <dgm:prSet/>
      <dgm:spPr/>
      <dgm:t>
        <a:bodyPr/>
        <a:lstStyle/>
        <a:p>
          <a:endParaRPr lang="en-US"/>
        </a:p>
      </dgm:t>
    </dgm:pt>
    <dgm:pt modelId="{701BB46E-17AA-564C-9EDB-72DCE778678F}" type="sibTrans" cxnId="{DCE3300E-C249-0C4D-8B9C-20866C4D50BB}">
      <dgm:prSet/>
      <dgm:spPr/>
      <dgm:t>
        <a:bodyPr/>
        <a:lstStyle/>
        <a:p>
          <a:endParaRPr lang="en-US"/>
        </a:p>
      </dgm:t>
    </dgm:pt>
    <dgm:pt modelId="{C1326A7E-030F-ED43-9EE6-71A939FABC9E}">
      <dgm:prSet phldrT="[Text]"/>
      <dgm:spPr/>
      <dgm:t>
        <a:bodyPr/>
        <a:lstStyle/>
        <a:p>
          <a:r>
            <a:rPr lang="en-US" b="0" dirty="0" smtClean="0">
              <a:ln>
                <a:noFill/>
              </a:ln>
            </a:rPr>
            <a:t>Level of Activity and Involvement</a:t>
          </a:r>
          <a:endParaRPr lang="en-US" b="0" dirty="0">
            <a:ln>
              <a:noFill/>
            </a:ln>
          </a:endParaRPr>
        </a:p>
      </dgm:t>
    </dgm:pt>
    <dgm:pt modelId="{31139BE6-9853-CB49-89A6-DF6E7884DBCB}" type="parTrans" cxnId="{5A43E786-E638-B348-A80C-479A0AE19079}">
      <dgm:prSet/>
      <dgm:spPr/>
      <dgm:t>
        <a:bodyPr/>
        <a:lstStyle/>
        <a:p>
          <a:endParaRPr lang="en-US"/>
        </a:p>
      </dgm:t>
    </dgm:pt>
    <dgm:pt modelId="{24D6A779-50BD-E44E-A434-B48962545059}" type="sibTrans" cxnId="{5A43E786-E638-B348-A80C-479A0AE19079}">
      <dgm:prSet/>
      <dgm:spPr/>
      <dgm:t>
        <a:bodyPr/>
        <a:lstStyle/>
        <a:p>
          <a:endParaRPr lang="en-US"/>
        </a:p>
      </dgm:t>
    </dgm:pt>
    <dgm:pt modelId="{3456CAD7-17AD-984E-866D-3319AC915812}">
      <dgm:prSet phldrT="[Text]"/>
      <dgm:spPr/>
      <dgm:t>
        <a:bodyPr/>
        <a:lstStyle/>
        <a:p>
          <a:r>
            <a:rPr lang="en-US" b="0" dirty="0" smtClean="0">
              <a:ln>
                <a:noFill/>
              </a:ln>
            </a:rPr>
            <a:t>Persistence and Management of Effort</a:t>
          </a:r>
          <a:endParaRPr lang="en-US" b="0" dirty="0">
            <a:ln>
              <a:noFill/>
            </a:ln>
          </a:endParaRPr>
        </a:p>
      </dgm:t>
    </dgm:pt>
    <dgm:pt modelId="{4B0B1C5B-80F1-3144-8A58-ED233E1A1729}" type="parTrans" cxnId="{B98B454D-AD07-9A4A-92FE-1B7087CC9687}">
      <dgm:prSet/>
      <dgm:spPr/>
      <dgm:t>
        <a:bodyPr/>
        <a:lstStyle/>
        <a:p>
          <a:endParaRPr lang="en-US"/>
        </a:p>
      </dgm:t>
    </dgm:pt>
    <dgm:pt modelId="{A73FA3B1-DFE2-9244-921E-31020563F156}" type="sibTrans" cxnId="{B98B454D-AD07-9A4A-92FE-1B7087CC9687}">
      <dgm:prSet/>
      <dgm:spPr/>
      <dgm:t>
        <a:bodyPr/>
        <a:lstStyle/>
        <a:p>
          <a:endParaRPr lang="en-US"/>
        </a:p>
      </dgm:t>
    </dgm:pt>
    <dgm:pt modelId="{0E8C1426-8936-2F4E-86FD-0DA933E9D84A}" type="pres">
      <dgm:prSet presAssocID="{79A15B3A-AE38-C041-8436-4D21B22E01D4}" presName="cycle" presStyleCnt="0">
        <dgm:presLayoutVars>
          <dgm:chMax val="1"/>
          <dgm:dir/>
          <dgm:animLvl val="ctr"/>
          <dgm:resizeHandles val="exact"/>
        </dgm:presLayoutVars>
      </dgm:prSet>
      <dgm:spPr/>
      <dgm:t>
        <a:bodyPr/>
        <a:lstStyle/>
        <a:p>
          <a:endParaRPr lang="en-US"/>
        </a:p>
      </dgm:t>
    </dgm:pt>
    <dgm:pt modelId="{3CAE1F21-C858-304F-83FC-AB05BFF4DF54}" type="pres">
      <dgm:prSet presAssocID="{DEEE0050-2C07-2547-9FFF-19038C667FC1}" presName="centerShape" presStyleLbl="node0" presStyleIdx="0" presStyleCnt="1" custLinFactNeighborX="-1600" custLinFactNeighborY="-44607"/>
      <dgm:spPr/>
      <dgm:t>
        <a:bodyPr/>
        <a:lstStyle/>
        <a:p>
          <a:endParaRPr lang="en-US"/>
        </a:p>
      </dgm:t>
    </dgm:pt>
    <dgm:pt modelId="{A7B12DF7-F74A-C54E-9DE3-A76ACEC832BF}" type="pres">
      <dgm:prSet presAssocID="{AAF8DC7C-80CD-E448-8803-27FCB542780C}" presName="parTrans" presStyleLbl="bgSibTrans2D1" presStyleIdx="0" presStyleCnt="3" custAng="10954918" custScaleX="35604" custLinFactNeighborX="12524" custLinFactNeighborY="-77986"/>
      <dgm:spPr/>
      <dgm:t>
        <a:bodyPr/>
        <a:lstStyle/>
        <a:p>
          <a:endParaRPr lang="en-US"/>
        </a:p>
      </dgm:t>
    </dgm:pt>
    <dgm:pt modelId="{7FC26950-6FBA-B345-87FB-25CA66ABE48B}" type="pres">
      <dgm:prSet presAssocID="{1B3211EE-A3F1-5A43-9C5C-48EED9EACAF9}" presName="node" presStyleLbl="node1" presStyleIdx="0" presStyleCnt="3" custRadScaleRad="110959" custRadScaleInc="-45426">
        <dgm:presLayoutVars>
          <dgm:bulletEnabled val="1"/>
        </dgm:presLayoutVars>
      </dgm:prSet>
      <dgm:spPr/>
      <dgm:t>
        <a:bodyPr/>
        <a:lstStyle/>
        <a:p>
          <a:endParaRPr lang="en-US"/>
        </a:p>
      </dgm:t>
    </dgm:pt>
    <dgm:pt modelId="{C925794E-008F-CD4D-A16B-88C406C1DE60}" type="pres">
      <dgm:prSet presAssocID="{31139BE6-9853-CB49-89A6-DF6E7884DBCB}" presName="parTrans" presStyleLbl="bgSibTrans2D1" presStyleIdx="1" presStyleCnt="3" custAng="10859640" custScaleX="47052" custLinFactNeighborX="-2372" custLinFactNeighborY="-65257"/>
      <dgm:spPr/>
      <dgm:t>
        <a:bodyPr/>
        <a:lstStyle/>
        <a:p>
          <a:endParaRPr lang="en-US"/>
        </a:p>
      </dgm:t>
    </dgm:pt>
    <dgm:pt modelId="{60766C40-BD43-5B41-9C40-7E7696FCABDF}" type="pres">
      <dgm:prSet presAssocID="{C1326A7E-030F-ED43-9EE6-71A939FABC9E}" presName="node" presStyleLbl="node1" presStyleIdx="1" presStyleCnt="3" custRadScaleRad="9429" custRadScaleInc="-277854">
        <dgm:presLayoutVars>
          <dgm:bulletEnabled val="1"/>
        </dgm:presLayoutVars>
      </dgm:prSet>
      <dgm:spPr/>
      <dgm:t>
        <a:bodyPr/>
        <a:lstStyle/>
        <a:p>
          <a:endParaRPr lang="en-US"/>
        </a:p>
      </dgm:t>
    </dgm:pt>
    <dgm:pt modelId="{01BFFCEB-34CD-2E42-A39C-B7CCF65D2FF6}" type="pres">
      <dgm:prSet presAssocID="{4B0B1C5B-80F1-3144-8A58-ED233E1A1729}" presName="parTrans" presStyleLbl="bgSibTrans2D1" presStyleIdx="2" presStyleCnt="3" custAng="10587477" custScaleX="34117" custLinFactNeighborX="-14746" custLinFactNeighborY="-82292"/>
      <dgm:spPr/>
      <dgm:t>
        <a:bodyPr/>
        <a:lstStyle/>
        <a:p>
          <a:endParaRPr lang="en-US"/>
        </a:p>
      </dgm:t>
    </dgm:pt>
    <dgm:pt modelId="{4DE00AE7-8763-8742-95EF-6B5ECBC88EC6}" type="pres">
      <dgm:prSet presAssocID="{3456CAD7-17AD-984E-866D-3319AC915812}" presName="node" presStyleLbl="node1" presStyleIdx="2" presStyleCnt="3" custRadScaleRad="106493" custRadScaleInc="44334">
        <dgm:presLayoutVars>
          <dgm:bulletEnabled val="1"/>
        </dgm:presLayoutVars>
      </dgm:prSet>
      <dgm:spPr/>
      <dgm:t>
        <a:bodyPr/>
        <a:lstStyle/>
        <a:p>
          <a:endParaRPr lang="en-US"/>
        </a:p>
      </dgm:t>
    </dgm:pt>
  </dgm:ptLst>
  <dgm:cxnLst>
    <dgm:cxn modelId="{14B29C0E-6A6A-D54A-8DE9-DA71BE6120AA}" type="presOf" srcId="{3456CAD7-17AD-984E-866D-3319AC915812}" destId="{4DE00AE7-8763-8742-95EF-6B5ECBC88EC6}" srcOrd="0" destOrd="0" presId="urn:microsoft.com/office/officeart/2005/8/layout/radial4"/>
    <dgm:cxn modelId="{3ED274A2-2B11-D74E-94DE-B7A0223A55CF}" type="presOf" srcId="{DEEE0050-2C07-2547-9FFF-19038C667FC1}" destId="{3CAE1F21-C858-304F-83FC-AB05BFF4DF54}" srcOrd="0" destOrd="0" presId="urn:microsoft.com/office/officeart/2005/8/layout/radial4"/>
    <dgm:cxn modelId="{C621C7D0-4D80-9443-88DB-CE28DFCDFD75}" type="presOf" srcId="{4B0B1C5B-80F1-3144-8A58-ED233E1A1729}" destId="{01BFFCEB-34CD-2E42-A39C-B7CCF65D2FF6}" srcOrd="0" destOrd="0" presId="urn:microsoft.com/office/officeart/2005/8/layout/radial4"/>
    <dgm:cxn modelId="{01B1FE6F-DE0C-CF4D-9695-F12071AFAB45}" type="presOf" srcId="{1B3211EE-A3F1-5A43-9C5C-48EED9EACAF9}" destId="{7FC26950-6FBA-B345-87FB-25CA66ABE48B}" srcOrd="0" destOrd="0" presId="urn:microsoft.com/office/officeart/2005/8/layout/radial4"/>
    <dgm:cxn modelId="{C29DA31A-4E18-C046-8EC2-C01968B67B09}" srcId="{79A15B3A-AE38-C041-8436-4D21B22E01D4}" destId="{DEEE0050-2C07-2547-9FFF-19038C667FC1}" srcOrd="0" destOrd="0" parTransId="{C363EFA1-2599-3D44-83E2-4C83F4FE8BAF}" sibTransId="{C2416D12-D302-6045-AFEE-E5D5124C8921}"/>
    <dgm:cxn modelId="{8DA03B42-AA3D-A14E-A299-A059CE7521C8}" type="presOf" srcId="{C1326A7E-030F-ED43-9EE6-71A939FABC9E}" destId="{60766C40-BD43-5B41-9C40-7E7696FCABDF}" srcOrd="0" destOrd="0" presId="urn:microsoft.com/office/officeart/2005/8/layout/radial4"/>
    <dgm:cxn modelId="{5A43E786-E638-B348-A80C-479A0AE19079}" srcId="{DEEE0050-2C07-2547-9FFF-19038C667FC1}" destId="{C1326A7E-030F-ED43-9EE6-71A939FABC9E}" srcOrd="1" destOrd="0" parTransId="{31139BE6-9853-CB49-89A6-DF6E7884DBCB}" sibTransId="{24D6A779-50BD-E44E-A434-B48962545059}"/>
    <dgm:cxn modelId="{6A014F27-770F-7B4E-A118-49136808558D}" type="presOf" srcId="{AAF8DC7C-80CD-E448-8803-27FCB542780C}" destId="{A7B12DF7-F74A-C54E-9DE3-A76ACEC832BF}" srcOrd="0" destOrd="0" presId="urn:microsoft.com/office/officeart/2005/8/layout/radial4"/>
    <dgm:cxn modelId="{BEEA1F90-D1CC-8341-A379-B59DCBD02065}" type="presOf" srcId="{31139BE6-9853-CB49-89A6-DF6E7884DBCB}" destId="{C925794E-008F-CD4D-A16B-88C406C1DE60}" srcOrd="0" destOrd="0" presId="urn:microsoft.com/office/officeart/2005/8/layout/radial4"/>
    <dgm:cxn modelId="{B98B454D-AD07-9A4A-92FE-1B7087CC9687}" srcId="{DEEE0050-2C07-2547-9FFF-19038C667FC1}" destId="{3456CAD7-17AD-984E-866D-3319AC915812}" srcOrd="2" destOrd="0" parTransId="{4B0B1C5B-80F1-3144-8A58-ED233E1A1729}" sibTransId="{A73FA3B1-DFE2-9244-921E-31020563F156}"/>
    <dgm:cxn modelId="{29BF6867-8C4E-AA48-AB29-7351F3E6E5A1}" type="presOf" srcId="{79A15B3A-AE38-C041-8436-4D21B22E01D4}" destId="{0E8C1426-8936-2F4E-86FD-0DA933E9D84A}" srcOrd="0" destOrd="0" presId="urn:microsoft.com/office/officeart/2005/8/layout/radial4"/>
    <dgm:cxn modelId="{DCE3300E-C249-0C4D-8B9C-20866C4D50BB}" srcId="{DEEE0050-2C07-2547-9FFF-19038C667FC1}" destId="{1B3211EE-A3F1-5A43-9C5C-48EED9EACAF9}" srcOrd="0" destOrd="0" parTransId="{AAF8DC7C-80CD-E448-8803-27FCB542780C}" sibTransId="{701BB46E-17AA-564C-9EDB-72DCE778678F}"/>
    <dgm:cxn modelId="{43994130-3C4F-D847-A95C-23029C244769}" type="presParOf" srcId="{0E8C1426-8936-2F4E-86FD-0DA933E9D84A}" destId="{3CAE1F21-C858-304F-83FC-AB05BFF4DF54}" srcOrd="0" destOrd="0" presId="urn:microsoft.com/office/officeart/2005/8/layout/radial4"/>
    <dgm:cxn modelId="{C9AE5F31-137B-DF42-8550-256A36BDB84F}" type="presParOf" srcId="{0E8C1426-8936-2F4E-86FD-0DA933E9D84A}" destId="{A7B12DF7-F74A-C54E-9DE3-A76ACEC832BF}" srcOrd="1" destOrd="0" presId="urn:microsoft.com/office/officeart/2005/8/layout/radial4"/>
    <dgm:cxn modelId="{787FE2EE-0A47-AE47-80D2-1149FFB13032}" type="presParOf" srcId="{0E8C1426-8936-2F4E-86FD-0DA933E9D84A}" destId="{7FC26950-6FBA-B345-87FB-25CA66ABE48B}" srcOrd="2" destOrd="0" presId="urn:microsoft.com/office/officeart/2005/8/layout/radial4"/>
    <dgm:cxn modelId="{B6A411F3-9FAE-8E42-A9F2-53CBF2CE094E}" type="presParOf" srcId="{0E8C1426-8936-2F4E-86FD-0DA933E9D84A}" destId="{C925794E-008F-CD4D-A16B-88C406C1DE60}" srcOrd="3" destOrd="0" presId="urn:microsoft.com/office/officeart/2005/8/layout/radial4"/>
    <dgm:cxn modelId="{AE9E6B88-9954-584C-8016-0DBCE8D7C03B}" type="presParOf" srcId="{0E8C1426-8936-2F4E-86FD-0DA933E9D84A}" destId="{60766C40-BD43-5B41-9C40-7E7696FCABDF}" srcOrd="4" destOrd="0" presId="urn:microsoft.com/office/officeart/2005/8/layout/radial4"/>
    <dgm:cxn modelId="{42A69A0B-71C4-BE49-92FF-AB6B5BA003CF}" type="presParOf" srcId="{0E8C1426-8936-2F4E-86FD-0DA933E9D84A}" destId="{01BFFCEB-34CD-2E42-A39C-B7CCF65D2FF6}" srcOrd="5" destOrd="0" presId="urn:microsoft.com/office/officeart/2005/8/layout/radial4"/>
    <dgm:cxn modelId="{45CBDF72-9771-2248-894E-F90E90E00534}" type="presParOf" srcId="{0E8C1426-8936-2F4E-86FD-0DA933E9D84A}" destId="{4DE00AE7-8763-8742-95EF-6B5ECBC88EC6}" srcOrd="6" destOrd="0" presId="urn:microsoft.com/office/officeart/2005/8/layout/radial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A15B3A-AE38-C041-8436-4D21B22E01D4}" type="doc">
      <dgm:prSet loTypeId="urn:microsoft.com/office/officeart/2005/8/layout/radial4" loCatId="" qsTypeId="urn:microsoft.com/office/officeart/2005/8/quickstyle/3D4" qsCatId="3D" csTypeId="urn:microsoft.com/office/officeart/2005/8/colors/accent1_2#3" csCatId="accent1" phldr="1"/>
      <dgm:spPr/>
      <dgm:t>
        <a:bodyPr/>
        <a:lstStyle/>
        <a:p>
          <a:endParaRPr lang="en-US"/>
        </a:p>
      </dgm:t>
    </dgm:pt>
    <dgm:pt modelId="{DEEE0050-2C07-2547-9FFF-19038C667FC1}">
      <dgm:prSet phldrT="[Text]" custT="1"/>
      <dgm:spPr>
        <a:solidFill>
          <a:srgbClr val="008000"/>
        </a:solidFill>
        <a:ln w="38100" cmpd="sng">
          <a:solidFill>
            <a:schemeClr val="tx1"/>
          </a:solidFill>
        </a:ln>
        <a:effectLst>
          <a:glow rad="63500">
            <a:schemeClr val="accent6">
              <a:satMod val="175000"/>
              <a:alpha val="40000"/>
            </a:schemeClr>
          </a:glow>
          <a:outerShdw blurRad="50800" dist="38100" dir="5400000" algn="t" rotWithShape="0">
            <a:prstClr val="black">
              <a:alpha val="40000"/>
            </a:prstClr>
          </a:outerShdw>
        </a:effectLst>
      </dgm:spPr>
      <dgm:t>
        <a:bodyPr/>
        <a:lstStyle/>
        <a:p>
          <a:r>
            <a:rPr lang="en-US" sz="2100" b="1" dirty="0" smtClean="0">
              <a:solidFill>
                <a:schemeClr val="bg1"/>
              </a:solidFill>
            </a:rPr>
            <a:t>Motivation</a:t>
          </a:r>
          <a:endParaRPr lang="en-US" sz="2100" b="1" dirty="0">
            <a:solidFill>
              <a:schemeClr val="bg1"/>
            </a:solidFill>
          </a:endParaRPr>
        </a:p>
      </dgm:t>
    </dgm:pt>
    <dgm:pt modelId="{C363EFA1-2599-3D44-83E2-4C83F4FE8BAF}" type="parTrans" cxnId="{C29DA31A-4E18-C046-8EC2-C01968B67B09}">
      <dgm:prSet/>
      <dgm:spPr/>
      <dgm:t>
        <a:bodyPr/>
        <a:lstStyle/>
        <a:p>
          <a:endParaRPr lang="en-US"/>
        </a:p>
      </dgm:t>
    </dgm:pt>
    <dgm:pt modelId="{C2416D12-D302-6045-AFEE-E5D5124C8921}" type="sibTrans" cxnId="{C29DA31A-4E18-C046-8EC2-C01968B67B09}">
      <dgm:prSet/>
      <dgm:spPr/>
      <dgm:t>
        <a:bodyPr/>
        <a:lstStyle/>
        <a:p>
          <a:endParaRPr lang="en-US"/>
        </a:p>
      </dgm:t>
    </dgm:pt>
    <dgm:pt modelId="{1B3211EE-A3F1-5A43-9C5C-48EED9EACAF9}">
      <dgm:prSet phldrT="[Text]"/>
      <dgm:spPr/>
      <dgm:t>
        <a:bodyPr/>
        <a:lstStyle/>
        <a:p>
          <a:r>
            <a:rPr lang="en-US" b="1" dirty="0" smtClean="0"/>
            <a:t>Internal factors</a:t>
          </a:r>
          <a:endParaRPr lang="en-US" b="1" dirty="0"/>
        </a:p>
      </dgm:t>
    </dgm:pt>
    <dgm:pt modelId="{AAF8DC7C-80CD-E448-8803-27FCB542780C}" type="parTrans" cxnId="{DCE3300E-C249-0C4D-8B9C-20866C4D50BB}">
      <dgm:prSet/>
      <dgm:spPr/>
      <dgm:t>
        <a:bodyPr/>
        <a:lstStyle/>
        <a:p>
          <a:endParaRPr lang="en-US"/>
        </a:p>
      </dgm:t>
    </dgm:pt>
    <dgm:pt modelId="{701BB46E-17AA-564C-9EDB-72DCE778678F}" type="sibTrans" cxnId="{DCE3300E-C249-0C4D-8B9C-20866C4D50BB}">
      <dgm:prSet/>
      <dgm:spPr/>
      <dgm:t>
        <a:bodyPr/>
        <a:lstStyle/>
        <a:p>
          <a:endParaRPr lang="en-US"/>
        </a:p>
      </dgm:t>
    </dgm:pt>
    <dgm:pt modelId="{D623F954-F6E9-DC4A-9E3A-D8FDEAB96D33}">
      <dgm:prSet phldrT="[Text]"/>
      <dgm:spPr/>
      <dgm:t>
        <a:bodyPr/>
        <a:lstStyle/>
        <a:p>
          <a:r>
            <a:rPr lang="en-US" b="1" dirty="0" smtClean="0">
              <a:ln>
                <a:noFill/>
              </a:ln>
            </a:rPr>
            <a:t>Classroom Environmental Factors</a:t>
          </a:r>
          <a:endParaRPr lang="en-US" b="1" dirty="0">
            <a:ln>
              <a:noFill/>
            </a:ln>
          </a:endParaRPr>
        </a:p>
      </dgm:t>
    </dgm:pt>
    <dgm:pt modelId="{DDCFE4A6-B57C-2747-96A7-D258F8E793CE}" type="parTrans" cxnId="{091CC5F2-2F79-F440-9A6E-613B4FD83ACC}">
      <dgm:prSet/>
      <dgm:spPr/>
      <dgm:t>
        <a:bodyPr/>
        <a:lstStyle/>
        <a:p>
          <a:endParaRPr lang="en-US"/>
        </a:p>
      </dgm:t>
    </dgm:pt>
    <dgm:pt modelId="{B8A43792-A165-3347-8415-2346CEF0E303}" type="sibTrans" cxnId="{091CC5F2-2F79-F440-9A6E-613B4FD83ACC}">
      <dgm:prSet/>
      <dgm:spPr/>
      <dgm:t>
        <a:bodyPr/>
        <a:lstStyle/>
        <a:p>
          <a:endParaRPr lang="en-US"/>
        </a:p>
      </dgm:t>
    </dgm:pt>
    <dgm:pt modelId="{4B6DC4D7-71CB-6949-A2BC-DA7BE791304F}">
      <dgm:prSet phldrT="[Text]"/>
      <dgm:spPr/>
      <dgm:t>
        <a:bodyPr/>
        <a:lstStyle/>
        <a:p>
          <a:r>
            <a:rPr lang="en-US" b="1" dirty="0" smtClean="0">
              <a:ln>
                <a:solidFill>
                  <a:srgbClr val="FFFFFF"/>
                </a:solidFill>
              </a:ln>
              <a:solidFill>
                <a:schemeClr val="bg1"/>
              </a:solidFill>
            </a:rPr>
            <a:t>Sociocultural Factors</a:t>
          </a:r>
          <a:endParaRPr lang="en-US" b="1" dirty="0">
            <a:ln>
              <a:solidFill>
                <a:srgbClr val="FFFFFF"/>
              </a:solidFill>
            </a:ln>
            <a:solidFill>
              <a:schemeClr val="bg1"/>
            </a:solidFill>
          </a:endParaRPr>
        </a:p>
      </dgm:t>
    </dgm:pt>
    <dgm:pt modelId="{5270D792-2A62-E343-833D-69963D01469A}" type="parTrans" cxnId="{93CBB5E3-7D53-9A44-A92E-CC00538BE217}">
      <dgm:prSet/>
      <dgm:spPr/>
      <dgm:t>
        <a:bodyPr/>
        <a:lstStyle/>
        <a:p>
          <a:endParaRPr lang="en-US"/>
        </a:p>
      </dgm:t>
    </dgm:pt>
    <dgm:pt modelId="{13B051B0-34C7-F147-915F-9A78FF7C4477}" type="sibTrans" cxnId="{93CBB5E3-7D53-9A44-A92E-CC00538BE217}">
      <dgm:prSet/>
      <dgm:spPr/>
      <dgm:t>
        <a:bodyPr/>
        <a:lstStyle/>
        <a:p>
          <a:endParaRPr lang="en-US"/>
        </a:p>
      </dgm:t>
    </dgm:pt>
    <dgm:pt modelId="{0E8C1426-8936-2F4E-86FD-0DA933E9D84A}" type="pres">
      <dgm:prSet presAssocID="{79A15B3A-AE38-C041-8436-4D21B22E01D4}" presName="cycle" presStyleCnt="0">
        <dgm:presLayoutVars>
          <dgm:chMax val="1"/>
          <dgm:dir/>
          <dgm:animLvl val="ctr"/>
          <dgm:resizeHandles val="exact"/>
        </dgm:presLayoutVars>
      </dgm:prSet>
      <dgm:spPr/>
      <dgm:t>
        <a:bodyPr/>
        <a:lstStyle/>
        <a:p>
          <a:endParaRPr lang="en-US"/>
        </a:p>
      </dgm:t>
    </dgm:pt>
    <dgm:pt modelId="{3CAE1F21-C858-304F-83FC-AB05BFF4DF54}" type="pres">
      <dgm:prSet presAssocID="{DEEE0050-2C07-2547-9FFF-19038C667FC1}" presName="centerShape" presStyleLbl="node0" presStyleIdx="0" presStyleCnt="1"/>
      <dgm:spPr/>
      <dgm:t>
        <a:bodyPr/>
        <a:lstStyle/>
        <a:p>
          <a:endParaRPr lang="en-US"/>
        </a:p>
      </dgm:t>
    </dgm:pt>
    <dgm:pt modelId="{3721A9B3-7950-004F-B464-DBFBAA1A6DF2}" type="pres">
      <dgm:prSet presAssocID="{5270D792-2A62-E343-833D-69963D01469A}" presName="parTrans" presStyleLbl="bgSibTrans2D1" presStyleIdx="0" presStyleCnt="3"/>
      <dgm:spPr/>
      <dgm:t>
        <a:bodyPr/>
        <a:lstStyle/>
        <a:p>
          <a:endParaRPr lang="en-US"/>
        </a:p>
      </dgm:t>
    </dgm:pt>
    <dgm:pt modelId="{FDDB455A-B816-2641-8B99-E9A4DA6D0285}" type="pres">
      <dgm:prSet presAssocID="{4B6DC4D7-71CB-6949-A2BC-DA7BE791304F}" presName="node" presStyleLbl="node1" presStyleIdx="0" presStyleCnt="3">
        <dgm:presLayoutVars>
          <dgm:bulletEnabled val="1"/>
        </dgm:presLayoutVars>
      </dgm:prSet>
      <dgm:spPr/>
      <dgm:t>
        <a:bodyPr/>
        <a:lstStyle/>
        <a:p>
          <a:endParaRPr lang="en-US"/>
        </a:p>
      </dgm:t>
    </dgm:pt>
    <dgm:pt modelId="{F8D4172A-758C-5342-ABBE-5EC0161B8B78}" type="pres">
      <dgm:prSet presAssocID="{DDCFE4A6-B57C-2747-96A7-D258F8E793CE}" presName="parTrans" presStyleLbl="bgSibTrans2D1" presStyleIdx="1" presStyleCnt="3"/>
      <dgm:spPr/>
      <dgm:t>
        <a:bodyPr/>
        <a:lstStyle/>
        <a:p>
          <a:endParaRPr lang="en-US"/>
        </a:p>
      </dgm:t>
    </dgm:pt>
    <dgm:pt modelId="{39D191D7-AA3A-104F-9D64-A04EA3BEE13A}" type="pres">
      <dgm:prSet presAssocID="{D623F954-F6E9-DC4A-9E3A-D8FDEAB96D33}" presName="node" presStyleLbl="node1" presStyleIdx="1" presStyleCnt="3">
        <dgm:presLayoutVars>
          <dgm:bulletEnabled val="1"/>
        </dgm:presLayoutVars>
      </dgm:prSet>
      <dgm:spPr/>
      <dgm:t>
        <a:bodyPr/>
        <a:lstStyle/>
        <a:p>
          <a:endParaRPr lang="en-US"/>
        </a:p>
      </dgm:t>
    </dgm:pt>
    <dgm:pt modelId="{A7B12DF7-F74A-C54E-9DE3-A76ACEC832BF}" type="pres">
      <dgm:prSet presAssocID="{AAF8DC7C-80CD-E448-8803-27FCB542780C}" presName="parTrans" presStyleLbl="bgSibTrans2D1" presStyleIdx="2" presStyleCnt="3"/>
      <dgm:spPr/>
      <dgm:t>
        <a:bodyPr/>
        <a:lstStyle/>
        <a:p>
          <a:endParaRPr lang="en-US"/>
        </a:p>
      </dgm:t>
    </dgm:pt>
    <dgm:pt modelId="{7FC26950-6FBA-B345-87FB-25CA66ABE48B}" type="pres">
      <dgm:prSet presAssocID="{1B3211EE-A3F1-5A43-9C5C-48EED9EACAF9}" presName="node" presStyleLbl="node1" presStyleIdx="2" presStyleCnt="3">
        <dgm:presLayoutVars>
          <dgm:bulletEnabled val="1"/>
        </dgm:presLayoutVars>
      </dgm:prSet>
      <dgm:spPr/>
      <dgm:t>
        <a:bodyPr/>
        <a:lstStyle/>
        <a:p>
          <a:endParaRPr lang="en-US"/>
        </a:p>
      </dgm:t>
    </dgm:pt>
  </dgm:ptLst>
  <dgm:cxnLst>
    <dgm:cxn modelId="{ECDC57DB-6791-A642-A943-67102132C220}" type="presOf" srcId="{1B3211EE-A3F1-5A43-9C5C-48EED9EACAF9}" destId="{7FC26950-6FBA-B345-87FB-25CA66ABE48B}" srcOrd="0" destOrd="0" presId="urn:microsoft.com/office/officeart/2005/8/layout/radial4"/>
    <dgm:cxn modelId="{7291D668-7C26-6F47-AD1B-BCE8E7F1716D}" type="presOf" srcId="{DEEE0050-2C07-2547-9FFF-19038C667FC1}" destId="{3CAE1F21-C858-304F-83FC-AB05BFF4DF54}" srcOrd="0" destOrd="0" presId="urn:microsoft.com/office/officeart/2005/8/layout/radial4"/>
    <dgm:cxn modelId="{0E27FC9B-3BE6-E14E-A701-2EF68200F0BA}" type="presOf" srcId="{79A15B3A-AE38-C041-8436-4D21B22E01D4}" destId="{0E8C1426-8936-2F4E-86FD-0DA933E9D84A}" srcOrd="0" destOrd="0" presId="urn:microsoft.com/office/officeart/2005/8/layout/radial4"/>
    <dgm:cxn modelId="{93CBB5E3-7D53-9A44-A92E-CC00538BE217}" srcId="{DEEE0050-2C07-2547-9FFF-19038C667FC1}" destId="{4B6DC4D7-71CB-6949-A2BC-DA7BE791304F}" srcOrd="0" destOrd="0" parTransId="{5270D792-2A62-E343-833D-69963D01469A}" sibTransId="{13B051B0-34C7-F147-915F-9A78FF7C4477}"/>
    <dgm:cxn modelId="{C29DA31A-4E18-C046-8EC2-C01968B67B09}" srcId="{79A15B3A-AE38-C041-8436-4D21B22E01D4}" destId="{DEEE0050-2C07-2547-9FFF-19038C667FC1}" srcOrd="0" destOrd="0" parTransId="{C363EFA1-2599-3D44-83E2-4C83F4FE8BAF}" sibTransId="{C2416D12-D302-6045-AFEE-E5D5124C8921}"/>
    <dgm:cxn modelId="{4113801E-B21C-F44E-9982-1122336DF577}" type="presOf" srcId="{AAF8DC7C-80CD-E448-8803-27FCB542780C}" destId="{A7B12DF7-F74A-C54E-9DE3-A76ACEC832BF}" srcOrd="0" destOrd="0" presId="urn:microsoft.com/office/officeart/2005/8/layout/radial4"/>
    <dgm:cxn modelId="{B20517B4-4619-844B-A97C-747F190328A6}" type="presOf" srcId="{D623F954-F6E9-DC4A-9E3A-D8FDEAB96D33}" destId="{39D191D7-AA3A-104F-9D64-A04EA3BEE13A}" srcOrd="0" destOrd="0" presId="urn:microsoft.com/office/officeart/2005/8/layout/radial4"/>
    <dgm:cxn modelId="{091CC5F2-2F79-F440-9A6E-613B4FD83ACC}" srcId="{DEEE0050-2C07-2547-9FFF-19038C667FC1}" destId="{D623F954-F6E9-DC4A-9E3A-D8FDEAB96D33}" srcOrd="1" destOrd="0" parTransId="{DDCFE4A6-B57C-2747-96A7-D258F8E793CE}" sibTransId="{B8A43792-A165-3347-8415-2346CEF0E303}"/>
    <dgm:cxn modelId="{87DCDB3F-1522-A54F-A7EA-D0AE05BF88DA}" type="presOf" srcId="{5270D792-2A62-E343-833D-69963D01469A}" destId="{3721A9B3-7950-004F-B464-DBFBAA1A6DF2}" srcOrd="0" destOrd="0" presId="urn:microsoft.com/office/officeart/2005/8/layout/radial4"/>
    <dgm:cxn modelId="{43C035EA-0AEA-6B49-896D-441526AC7839}" type="presOf" srcId="{DDCFE4A6-B57C-2747-96A7-D258F8E793CE}" destId="{F8D4172A-758C-5342-ABBE-5EC0161B8B78}" srcOrd="0" destOrd="0" presId="urn:microsoft.com/office/officeart/2005/8/layout/radial4"/>
    <dgm:cxn modelId="{0258D5C1-0D41-0246-A097-8BB69DC89028}" type="presOf" srcId="{4B6DC4D7-71CB-6949-A2BC-DA7BE791304F}" destId="{FDDB455A-B816-2641-8B99-E9A4DA6D0285}" srcOrd="0" destOrd="0" presId="urn:microsoft.com/office/officeart/2005/8/layout/radial4"/>
    <dgm:cxn modelId="{DCE3300E-C249-0C4D-8B9C-20866C4D50BB}" srcId="{DEEE0050-2C07-2547-9FFF-19038C667FC1}" destId="{1B3211EE-A3F1-5A43-9C5C-48EED9EACAF9}" srcOrd="2" destOrd="0" parTransId="{AAF8DC7C-80CD-E448-8803-27FCB542780C}" sibTransId="{701BB46E-17AA-564C-9EDB-72DCE778678F}"/>
    <dgm:cxn modelId="{48670891-5F08-F54A-A27F-1D33C8CDED57}" type="presParOf" srcId="{0E8C1426-8936-2F4E-86FD-0DA933E9D84A}" destId="{3CAE1F21-C858-304F-83FC-AB05BFF4DF54}" srcOrd="0" destOrd="0" presId="urn:microsoft.com/office/officeart/2005/8/layout/radial4"/>
    <dgm:cxn modelId="{9165BAFA-BBD6-5247-AB9C-68120DACD727}" type="presParOf" srcId="{0E8C1426-8936-2F4E-86FD-0DA933E9D84A}" destId="{3721A9B3-7950-004F-B464-DBFBAA1A6DF2}" srcOrd="1" destOrd="0" presId="urn:microsoft.com/office/officeart/2005/8/layout/radial4"/>
    <dgm:cxn modelId="{BE474FBC-69A5-EB4B-8B86-32692FB8EE1E}" type="presParOf" srcId="{0E8C1426-8936-2F4E-86FD-0DA933E9D84A}" destId="{FDDB455A-B816-2641-8B99-E9A4DA6D0285}" srcOrd="2" destOrd="0" presId="urn:microsoft.com/office/officeart/2005/8/layout/radial4"/>
    <dgm:cxn modelId="{05DFCB0C-B1FA-BE45-90F4-E0FB52CF15B7}" type="presParOf" srcId="{0E8C1426-8936-2F4E-86FD-0DA933E9D84A}" destId="{F8D4172A-758C-5342-ABBE-5EC0161B8B78}" srcOrd="3" destOrd="0" presId="urn:microsoft.com/office/officeart/2005/8/layout/radial4"/>
    <dgm:cxn modelId="{E924A4FB-5C8C-3940-ADD0-656083AEB64D}" type="presParOf" srcId="{0E8C1426-8936-2F4E-86FD-0DA933E9D84A}" destId="{39D191D7-AA3A-104F-9D64-A04EA3BEE13A}" srcOrd="4" destOrd="0" presId="urn:microsoft.com/office/officeart/2005/8/layout/radial4"/>
    <dgm:cxn modelId="{96652C73-D072-684B-AF08-60E4E35DE9E0}" type="presParOf" srcId="{0E8C1426-8936-2F4E-86FD-0DA933E9D84A}" destId="{A7B12DF7-F74A-C54E-9DE3-A76ACEC832BF}" srcOrd="5" destOrd="0" presId="urn:microsoft.com/office/officeart/2005/8/layout/radial4"/>
    <dgm:cxn modelId="{3A345A64-76BF-6541-9035-784A5A07C207}" type="presParOf" srcId="{0E8C1426-8936-2F4E-86FD-0DA933E9D84A}" destId="{7FC26950-6FBA-B345-87FB-25CA66ABE48B}"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A15B3A-AE38-C041-8436-4D21B22E01D4}" type="doc">
      <dgm:prSet loTypeId="urn:microsoft.com/office/officeart/2005/8/layout/radial4" loCatId="" qsTypeId="urn:microsoft.com/office/officeart/2005/8/quickstyle/3D4" qsCatId="3D" csTypeId="urn:microsoft.com/office/officeart/2005/8/colors/accent1_2#4" csCatId="accent1" phldr="1"/>
      <dgm:spPr/>
      <dgm:t>
        <a:bodyPr/>
        <a:lstStyle/>
        <a:p>
          <a:endParaRPr lang="en-US"/>
        </a:p>
      </dgm:t>
    </dgm:pt>
    <dgm:pt modelId="{DEEE0050-2C07-2547-9FFF-19038C667FC1}">
      <dgm:prSet phldrT="[Text]" custT="1"/>
      <dgm:spPr/>
      <dgm:t>
        <a:bodyPr/>
        <a:lstStyle/>
        <a:p>
          <a:r>
            <a:rPr lang="en-US" sz="2100" b="1" smtClean="0"/>
            <a:t>Motivation</a:t>
          </a:r>
          <a:endParaRPr lang="en-US" sz="2100" b="1" dirty="0"/>
        </a:p>
      </dgm:t>
    </dgm:pt>
    <dgm:pt modelId="{C363EFA1-2599-3D44-83E2-4C83F4FE8BAF}" type="parTrans" cxnId="{C29DA31A-4E18-C046-8EC2-C01968B67B09}">
      <dgm:prSet/>
      <dgm:spPr/>
      <dgm:t>
        <a:bodyPr/>
        <a:lstStyle/>
        <a:p>
          <a:endParaRPr lang="en-US"/>
        </a:p>
      </dgm:t>
    </dgm:pt>
    <dgm:pt modelId="{C2416D12-D302-6045-AFEE-E5D5124C8921}" type="sibTrans" cxnId="{C29DA31A-4E18-C046-8EC2-C01968B67B09}">
      <dgm:prSet/>
      <dgm:spPr/>
      <dgm:t>
        <a:bodyPr/>
        <a:lstStyle/>
        <a:p>
          <a:endParaRPr lang="en-US"/>
        </a:p>
      </dgm:t>
    </dgm:pt>
    <dgm:pt modelId="{1B3211EE-A3F1-5A43-9C5C-48EED9EACAF9}">
      <dgm:prSet phldrT="[Text]"/>
      <dgm:spPr/>
      <dgm:t>
        <a:bodyPr/>
        <a:lstStyle/>
        <a:p>
          <a:r>
            <a:rPr lang="en-US" b="1" dirty="0" smtClean="0"/>
            <a:t>Internal factors</a:t>
          </a:r>
          <a:endParaRPr lang="en-US" b="1" dirty="0"/>
        </a:p>
      </dgm:t>
    </dgm:pt>
    <dgm:pt modelId="{AAF8DC7C-80CD-E448-8803-27FCB542780C}" type="parTrans" cxnId="{DCE3300E-C249-0C4D-8B9C-20866C4D50BB}">
      <dgm:prSet/>
      <dgm:spPr/>
      <dgm:t>
        <a:bodyPr/>
        <a:lstStyle/>
        <a:p>
          <a:endParaRPr lang="en-US"/>
        </a:p>
      </dgm:t>
    </dgm:pt>
    <dgm:pt modelId="{701BB46E-17AA-564C-9EDB-72DCE778678F}" type="sibTrans" cxnId="{DCE3300E-C249-0C4D-8B9C-20866C4D50BB}">
      <dgm:prSet/>
      <dgm:spPr/>
      <dgm:t>
        <a:bodyPr/>
        <a:lstStyle/>
        <a:p>
          <a:endParaRPr lang="en-US"/>
        </a:p>
      </dgm:t>
    </dgm:pt>
    <dgm:pt modelId="{D623F954-F6E9-DC4A-9E3A-D8FDEAB96D33}">
      <dgm:prSet phldrT="[Text]"/>
      <dgm:spPr/>
      <dgm:t>
        <a:bodyPr/>
        <a:lstStyle/>
        <a:p>
          <a:r>
            <a:rPr lang="en-US" b="1" smtClean="0">
              <a:ln/>
            </a:rPr>
            <a:t>Classroom Environmental Factors</a:t>
          </a:r>
          <a:endParaRPr lang="en-US" b="1" dirty="0">
            <a:ln/>
          </a:endParaRPr>
        </a:p>
      </dgm:t>
    </dgm:pt>
    <dgm:pt modelId="{DDCFE4A6-B57C-2747-96A7-D258F8E793CE}" type="parTrans" cxnId="{091CC5F2-2F79-F440-9A6E-613B4FD83ACC}">
      <dgm:prSet/>
      <dgm:spPr/>
      <dgm:t>
        <a:bodyPr/>
        <a:lstStyle/>
        <a:p>
          <a:endParaRPr lang="en-US"/>
        </a:p>
      </dgm:t>
    </dgm:pt>
    <dgm:pt modelId="{B8A43792-A165-3347-8415-2346CEF0E303}" type="sibTrans" cxnId="{091CC5F2-2F79-F440-9A6E-613B4FD83ACC}">
      <dgm:prSet/>
      <dgm:spPr/>
      <dgm:t>
        <a:bodyPr/>
        <a:lstStyle/>
        <a:p>
          <a:endParaRPr lang="en-US"/>
        </a:p>
      </dgm:t>
    </dgm:pt>
    <dgm:pt modelId="{4B6DC4D7-71CB-6949-A2BC-DA7BE791304F}">
      <dgm:prSet phldrT="[Text]" custT="1"/>
      <dgm:spPr>
        <a:solidFill>
          <a:srgbClr val="008000"/>
        </a:solidFill>
        <a:ln w="38100" cmpd="sng">
          <a:solidFill>
            <a:srgbClr val="000000"/>
          </a:solidFill>
        </a:ln>
        <a:effectLst>
          <a:outerShdw blurRad="50800" dist="38100" dir="10800000" algn="r" rotWithShape="0">
            <a:prstClr val="black">
              <a:alpha val="40000"/>
            </a:prstClr>
          </a:outerShdw>
        </a:effectLst>
      </dgm:spPr>
      <dgm:t>
        <a:bodyPr/>
        <a:lstStyle/>
        <a:p>
          <a:r>
            <a:rPr lang="en-US" sz="2400" b="1" dirty="0" smtClean="0">
              <a:ln/>
            </a:rPr>
            <a:t>Sociocultural Factors</a:t>
          </a:r>
          <a:endParaRPr lang="en-US" sz="2400" b="1" dirty="0">
            <a:ln/>
          </a:endParaRPr>
        </a:p>
      </dgm:t>
    </dgm:pt>
    <dgm:pt modelId="{5270D792-2A62-E343-833D-69963D01469A}" type="parTrans" cxnId="{93CBB5E3-7D53-9A44-A92E-CC00538BE217}">
      <dgm:prSet/>
      <dgm:spPr/>
      <dgm:t>
        <a:bodyPr/>
        <a:lstStyle/>
        <a:p>
          <a:endParaRPr lang="en-US"/>
        </a:p>
      </dgm:t>
    </dgm:pt>
    <dgm:pt modelId="{13B051B0-34C7-F147-915F-9A78FF7C4477}" type="sibTrans" cxnId="{93CBB5E3-7D53-9A44-A92E-CC00538BE217}">
      <dgm:prSet/>
      <dgm:spPr/>
      <dgm:t>
        <a:bodyPr/>
        <a:lstStyle/>
        <a:p>
          <a:endParaRPr lang="en-US"/>
        </a:p>
      </dgm:t>
    </dgm:pt>
    <dgm:pt modelId="{0E8C1426-8936-2F4E-86FD-0DA933E9D84A}" type="pres">
      <dgm:prSet presAssocID="{79A15B3A-AE38-C041-8436-4D21B22E01D4}" presName="cycle" presStyleCnt="0">
        <dgm:presLayoutVars>
          <dgm:chMax val="1"/>
          <dgm:dir/>
          <dgm:animLvl val="ctr"/>
          <dgm:resizeHandles val="exact"/>
        </dgm:presLayoutVars>
      </dgm:prSet>
      <dgm:spPr/>
      <dgm:t>
        <a:bodyPr/>
        <a:lstStyle/>
        <a:p>
          <a:endParaRPr lang="en-US"/>
        </a:p>
      </dgm:t>
    </dgm:pt>
    <dgm:pt modelId="{3CAE1F21-C858-304F-83FC-AB05BFF4DF54}" type="pres">
      <dgm:prSet presAssocID="{DEEE0050-2C07-2547-9FFF-19038C667FC1}" presName="centerShape" presStyleLbl="node0" presStyleIdx="0" presStyleCnt="1"/>
      <dgm:spPr/>
      <dgm:t>
        <a:bodyPr/>
        <a:lstStyle/>
        <a:p>
          <a:endParaRPr lang="en-US"/>
        </a:p>
      </dgm:t>
    </dgm:pt>
    <dgm:pt modelId="{3721A9B3-7950-004F-B464-DBFBAA1A6DF2}" type="pres">
      <dgm:prSet presAssocID="{5270D792-2A62-E343-833D-69963D01469A}" presName="parTrans" presStyleLbl="bgSibTrans2D1" presStyleIdx="0" presStyleCnt="3" custScaleX="57963" custLinFactNeighborX="18728" custLinFactNeighborY="65255"/>
      <dgm:spPr/>
      <dgm:t>
        <a:bodyPr/>
        <a:lstStyle/>
        <a:p>
          <a:endParaRPr lang="en-US"/>
        </a:p>
      </dgm:t>
    </dgm:pt>
    <dgm:pt modelId="{FDDB455A-B816-2641-8B99-E9A4DA6D0285}" type="pres">
      <dgm:prSet presAssocID="{4B6DC4D7-71CB-6949-A2BC-DA7BE791304F}" presName="node" presStyleLbl="node1" presStyleIdx="0" presStyleCnt="3" custScaleX="140696" custScaleY="136555" custRadScaleRad="135149" custRadScaleInc="-8143">
        <dgm:presLayoutVars>
          <dgm:bulletEnabled val="1"/>
        </dgm:presLayoutVars>
      </dgm:prSet>
      <dgm:spPr/>
      <dgm:t>
        <a:bodyPr/>
        <a:lstStyle/>
        <a:p>
          <a:endParaRPr lang="en-US"/>
        </a:p>
      </dgm:t>
    </dgm:pt>
    <dgm:pt modelId="{F8D4172A-758C-5342-ABBE-5EC0161B8B78}" type="pres">
      <dgm:prSet presAssocID="{DDCFE4A6-B57C-2747-96A7-D258F8E793CE}" presName="parTrans" presStyleLbl="bgSibTrans2D1" presStyleIdx="1" presStyleCnt="3"/>
      <dgm:spPr/>
      <dgm:t>
        <a:bodyPr/>
        <a:lstStyle/>
        <a:p>
          <a:endParaRPr lang="en-US"/>
        </a:p>
      </dgm:t>
    </dgm:pt>
    <dgm:pt modelId="{39D191D7-AA3A-104F-9D64-A04EA3BEE13A}" type="pres">
      <dgm:prSet presAssocID="{D623F954-F6E9-DC4A-9E3A-D8FDEAB96D33}" presName="node" presStyleLbl="node1" presStyleIdx="1" presStyleCnt="3">
        <dgm:presLayoutVars>
          <dgm:bulletEnabled val="1"/>
        </dgm:presLayoutVars>
      </dgm:prSet>
      <dgm:spPr/>
      <dgm:t>
        <a:bodyPr/>
        <a:lstStyle/>
        <a:p>
          <a:endParaRPr lang="en-US"/>
        </a:p>
      </dgm:t>
    </dgm:pt>
    <dgm:pt modelId="{A7B12DF7-F74A-C54E-9DE3-A76ACEC832BF}" type="pres">
      <dgm:prSet presAssocID="{AAF8DC7C-80CD-E448-8803-27FCB542780C}" presName="parTrans" presStyleLbl="bgSibTrans2D1" presStyleIdx="2" presStyleCnt="3"/>
      <dgm:spPr/>
      <dgm:t>
        <a:bodyPr/>
        <a:lstStyle/>
        <a:p>
          <a:endParaRPr lang="en-US"/>
        </a:p>
      </dgm:t>
    </dgm:pt>
    <dgm:pt modelId="{7FC26950-6FBA-B345-87FB-25CA66ABE48B}" type="pres">
      <dgm:prSet presAssocID="{1B3211EE-A3F1-5A43-9C5C-48EED9EACAF9}" presName="node" presStyleLbl="node1" presStyleIdx="2" presStyleCnt="3">
        <dgm:presLayoutVars>
          <dgm:bulletEnabled val="1"/>
        </dgm:presLayoutVars>
      </dgm:prSet>
      <dgm:spPr/>
      <dgm:t>
        <a:bodyPr/>
        <a:lstStyle/>
        <a:p>
          <a:endParaRPr lang="en-US"/>
        </a:p>
      </dgm:t>
    </dgm:pt>
  </dgm:ptLst>
  <dgm:cxnLst>
    <dgm:cxn modelId="{65522060-B427-8C45-B7EA-4BBB66BC5959}" type="presOf" srcId="{79A15B3A-AE38-C041-8436-4D21B22E01D4}" destId="{0E8C1426-8936-2F4E-86FD-0DA933E9D84A}" srcOrd="0" destOrd="0" presId="urn:microsoft.com/office/officeart/2005/8/layout/radial4"/>
    <dgm:cxn modelId="{07C7659E-AB91-464A-8864-CA9B927A0E77}" type="presOf" srcId="{D623F954-F6E9-DC4A-9E3A-D8FDEAB96D33}" destId="{39D191D7-AA3A-104F-9D64-A04EA3BEE13A}" srcOrd="0" destOrd="0" presId="urn:microsoft.com/office/officeart/2005/8/layout/radial4"/>
    <dgm:cxn modelId="{247721D0-C63A-FA4A-962F-033EF2B02883}" type="presOf" srcId="{DDCFE4A6-B57C-2747-96A7-D258F8E793CE}" destId="{F8D4172A-758C-5342-ABBE-5EC0161B8B78}" srcOrd="0" destOrd="0" presId="urn:microsoft.com/office/officeart/2005/8/layout/radial4"/>
    <dgm:cxn modelId="{46072104-392F-024C-8EEE-947D384CA63B}" type="presOf" srcId="{AAF8DC7C-80CD-E448-8803-27FCB542780C}" destId="{A7B12DF7-F74A-C54E-9DE3-A76ACEC832BF}" srcOrd="0" destOrd="0" presId="urn:microsoft.com/office/officeart/2005/8/layout/radial4"/>
    <dgm:cxn modelId="{93CBB5E3-7D53-9A44-A92E-CC00538BE217}" srcId="{DEEE0050-2C07-2547-9FFF-19038C667FC1}" destId="{4B6DC4D7-71CB-6949-A2BC-DA7BE791304F}" srcOrd="0" destOrd="0" parTransId="{5270D792-2A62-E343-833D-69963D01469A}" sibTransId="{13B051B0-34C7-F147-915F-9A78FF7C4477}"/>
    <dgm:cxn modelId="{7DB7960F-4958-314B-AD9F-170FBCDE6722}" type="presOf" srcId="{1B3211EE-A3F1-5A43-9C5C-48EED9EACAF9}" destId="{7FC26950-6FBA-B345-87FB-25CA66ABE48B}" srcOrd="0" destOrd="0" presId="urn:microsoft.com/office/officeart/2005/8/layout/radial4"/>
    <dgm:cxn modelId="{C29DA31A-4E18-C046-8EC2-C01968B67B09}" srcId="{79A15B3A-AE38-C041-8436-4D21B22E01D4}" destId="{DEEE0050-2C07-2547-9FFF-19038C667FC1}" srcOrd="0" destOrd="0" parTransId="{C363EFA1-2599-3D44-83E2-4C83F4FE8BAF}" sibTransId="{C2416D12-D302-6045-AFEE-E5D5124C8921}"/>
    <dgm:cxn modelId="{091CC5F2-2F79-F440-9A6E-613B4FD83ACC}" srcId="{DEEE0050-2C07-2547-9FFF-19038C667FC1}" destId="{D623F954-F6E9-DC4A-9E3A-D8FDEAB96D33}" srcOrd="1" destOrd="0" parTransId="{DDCFE4A6-B57C-2747-96A7-D258F8E793CE}" sibTransId="{B8A43792-A165-3347-8415-2346CEF0E303}"/>
    <dgm:cxn modelId="{CDE7D0F3-C86D-344E-857E-A42CD87C2742}" type="presOf" srcId="{DEEE0050-2C07-2547-9FFF-19038C667FC1}" destId="{3CAE1F21-C858-304F-83FC-AB05BFF4DF54}" srcOrd="0" destOrd="0" presId="urn:microsoft.com/office/officeart/2005/8/layout/radial4"/>
    <dgm:cxn modelId="{D027827B-E088-6746-A5B4-48E563DEE7F3}" type="presOf" srcId="{4B6DC4D7-71CB-6949-A2BC-DA7BE791304F}" destId="{FDDB455A-B816-2641-8B99-E9A4DA6D0285}" srcOrd="0" destOrd="0" presId="urn:microsoft.com/office/officeart/2005/8/layout/radial4"/>
    <dgm:cxn modelId="{B9B8F84C-A05D-FC4F-A248-C12C43CE430A}" type="presOf" srcId="{5270D792-2A62-E343-833D-69963D01469A}" destId="{3721A9B3-7950-004F-B464-DBFBAA1A6DF2}" srcOrd="0" destOrd="0" presId="urn:microsoft.com/office/officeart/2005/8/layout/radial4"/>
    <dgm:cxn modelId="{DCE3300E-C249-0C4D-8B9C-20866C4D50BB}" srcId="{DEEE0050-2C07-2547-9FFF-19038C667FC1}" destId="{1B3211EE-A3F1-5A43-9C5C-48EED9EACAF9}" srcOrd="2" destOrd="0" parTransId="{AAF8DC7C-80CD-E448-8803-27FCB542780C}" sibTransId="{701BB46E-17AA-564C-9EDB-72DCE778678F}"/>
    <dgm:cxn modelId="{1269588A-73E1-3241-8D80-2CFF6994359A}" type="presParOf" srcId="{0E8C1426-8936-2F4E-86FD-0DA933E9D84A}" destId="{3CAE1F21-C858-304F-83FC-AB05BFF4DF54}" srcOrd="0" destOrd="0" presId="urn:microsoft.com/office/officeart/2005/8/layout/radial4"/>
    <dgm:cxn modelId="{7A0F53A3-A5ED-6F4F-A029-70603B1BF07D}" type="presParOf" srcId="{0E8C1426-8936-2F4E-86FD-0DA933E9D84A}" destId="{3721A9B3-7950-004F-B464-DBFBAA1A6DF2}" srcOrd="1" destOrd="0" presId="urn:microsoft.com/office/officeart/2005/8/layout/radial4"/>
    <dgm:cxn modelId="{7988E45C-2E0F-D748-8008-707A47E22156}" type="presParOf" srcId="{0E8C1426-8936-2F4E-86FD-0DA933E9D84A}" destId="{FDDB455A-B816-2641-8B99-E9A4DA6D0285}" srcOrd="2" destOrd="0" presId="urn:microsoft.com/office/officeart/2005/8/layout/radial4"/>
    <dgm:cxn modelId="{9681CE12-4E30-104C-B1F9-3AE135A36A2A}" type="presParOf" srcId="{0E8C1426-8936-2F4E-86FD-0DA933E9D84A}" destId="{F8D4172A-758C-5342-ABBE-5EC0161B8B78}" srcOrd="3" destOrd="0" presId="urn:microsoft.com/office/officeart/2005/8/layout/radial4"/>
    <dgm:cxn modelId="{C5AC9CB5-D903-7640-825C-9385A4FFF8A5}" type="presParOf" srcId="{0E8C1426-8936-2F4E-86FD-0DA933E9D84A}" destId="{39D191D7-AA3A-104F-9D64-A04EA3BEE13A}" srcOrd="4" destOrd="0" presId="urn:microsoft.com/office/officeart/2005/8/layout/radial4"/>
    <dgm:cxn modelId="{7DE38DD7-23BF-6D4B-9DB7-7BF5A29DB349}" type="presParOf" srcId="{0E8C1426-8936-2F4E-86FD-0DA933E9D84A}" destId="{A7B12DF7-F74A-C54E-9DE3-A76ACEC832BF}" srcOrd="5" destOrd="0" presId="urn:microsoft.com/office/officeart/2005/8/layout/radial4"/>
    <dgm:cxn modelId="{25D93379-6A2F-C742-984C-201453198E83}" type="presParOf" srcId="{0E8C1426-8936-2F4E-86FD-0DA933E9D84A}" destId="{7FC26950-6FBA-B345-87FB-25CA66ABE48B}"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A15B3A-AE38-C041-8436-4D21B22E01D4}" type="doc">
      <dgm:prSet loTypeId="urn:microsoft.com/office/officeart/2005/8/layout/radial4" loCatId="" qsTypeId="urn:microsoft.com/office/officeart/2005/8/quickstyle/3D4" qsCatId="3D" csTypeId="urn:microsoft.com/office/officeart/2005/8/colors/accent1_2#5" csCatId="accent1" phldr="1"/>
      <dgm:spPr/>
      <dgm:t>
        <a:bodyPr/>
        <a:lstStyle/>
        <a:p>
          <a:endParaRPr lang="en-US"/>
        </a:p>
      </dgm:t>
    </dgm:pt>
    <dgm:pt modelId="{DEEE0050-2C07-2547-9FFF-19038C667FC1}">
      <dgm:prSet phldrT="[Text]" custT="1"/>
      <dgm:spPr/>
      <dgm:t>
        <a:bodyPr/>
        <a:lstStyle/>
        <a:p>
          <a:r>
            <a:rPr lang="en-US" sz="2100" b="1" smtClean="0"/>
            <a:t>Motivation</a:t>
          </a:r>
          <a:endParaRPr lang="en-US" sz="2100" b="1" dirty="0"/>
        </a:p>
      </dgm:t>
    </dgm:pt>
    <dgm:pt modelId="{C363EFA1-2599-3D44-83E2-4C83F4FE8BAF}" type="parTrans" cxnId="{C29DA31A-4E18-C046-8EC2-C01968B67B09}">
      <dgm:prSet/>
      <dgm:spPr/>
      <dgm:t>
        <a:bodyPr/>
        <a:lstStyle/>
        <a:p>
          <a:endParaRPr lang="en-US"/>
        </a:p>
      </dgm:t>
    </dgm:pt>
    <dgm:pt modelId="{C2416D12-D302-6045-AFEE-E5D5124C8921}" type="sibTrans" cxnId="{C29DA31A-4E18-C046-8EC2-C01968B67B09}">
      <dgm:prSet/>
      <dgm:spPr/>
      <dgm:t>
        <a:bodyPr/>
        <a:lstStyle/>
        <a:p>
          <a:endParaRPr lang="en-US"/>
        </a:p>
      </dgm:t>
    </dgm:pt>
    <dgm:pt modelId="{1B3211EE-A3F1-5A43-9C5C-48EED9EACAF9}">
      <dgm:prSet phldrT="[Text]"/>
      <dgm:spPr/>
      <dgm:t>
        <a:bodyPr/>
        <a:lstStyle/>
        <a:p>
          <a:r>
            <a:rPr lang="en-US" b="0" dirty="0" smtClean="0"/>
            <a:t>Internal factors</a:t>
          </a:r>
          <a:endParaRPr lang="en-US" b="0" dirty="0"/>
        </a:p>
      </dgm:t>
    </dgm:pt>
    <dgm:pt modelId="{AAF8DC7C-80CD-E448-8803-27FCB542780C}" type="parTrans" cxnId="{DCE3300E-C249-0C4D-8B9C-20866C4D50BB}">
      <dgm:prSet/>
      <dgm:spPr/>
      <dgm:t>
        <a:bodyPr/>
        <a:lstStyle/>
        <a:p>
          <a:endParaRPr lang="en-US"/>
        </a:p>
      </dgm:t>
    </dgm:pt>
    <dgm:pt modelId="{701BB46E-17AA-564C-9EDB-72DCE778678F}" type="sibTrans" cxnId="{DCE3300E-C249-0C4D-8B9C-20866C4D50BB}">
      <dgm:prSet/>
      <dgm:spPr/>
      <dgm:t>
        <a:bodyPr/>
        <a:lstStyle/>
        <a:p>
          <a:endParaRPr lang="en-US"/>
        </a:p>
      </dgm:t>
    </dgm:pt>
    <dgm:pt modelId="{D623F954-F6E9-DC4A-9E3A-D8FDEAB96D33}">
      <dgm:prSet phldrT="[Text]"/>
      <dgm:spPr>
        <a:solidFill>
          <a:srgbClr val="008000"/>
        </a:solidFill>
        <a:ln w="38100" cmpd="sng">
          <a:solidFill>
            <a:srgbClr val="000000"/>
          </a:solidFill>
        </a:ln>
        <a:effectLst>
          <a:outerShdw blurRad="50800" dist="38100" dir="16200000" rotWithShape="0">
            <a:prstClr val="black">
              <a:alpha val="40000"/>
            </a:prstClr>
          </a:outerShdw>
        </a:effectLst>
      </dgm:spPr>
      <dgm:t>
        <a:bodyPr/>
        <a:lstStyle/>
        <a:p>
          <a:r>
            <a:rPr lang="en-US" b="1" smtClean="0">
              <a:ln/>
            </a:rPr>
            <a:t>Classroom Environmental Factors</a:t>
          </a:r>
          <a:endParaRPr lang="en-US" b="1" dirty="0">
            <a:ln/>
          </a:endParaRPr>
        </a:p>
      </dgm:t>
    </dgm:pt>
    <dgm:pt modelId="{DDCFE4A6-B57C-2747-96A7-D258F8E793CE}" type="parTrans" cxnId="{091CC5F2-2F79-F440-9A6E-613B4FD83ACC}">
      <dgm:prSet/>
      <dgm:spPr/>
      <dgm:t>
        <a:bodyPr/>
        <a:lstStyle/>
        <a:p>
          <a:endParaRPr lang="en-US"/>
        </a:p>
      </dgm:t>
    </dgm:pt>
    <dgm:pt modelId="{B8A43792-A165-3347-8415-2346CEF0E303}" type="sibTrans" cxnId="{091CC5F2-2F79-F440-9A6E-613B4FD83ACC}">
      <dgm:prSet/>
      <dgm:spPr/>
      <dgm:t>
        <a:bodyPr/>
        <a:lstStyle/>
        <a:p>
          <a:endParaRPr lang="en-US"/>
        </a:p>
      </dgm:t>
    </dgm:pt>
    <dgm:pt modelId="{4B6DC4D7-71CB-6949-A2BC-DA7BE791304F}">
      <dgm:prSet phldrT="[Text]"/>
      <dgm:spPr/>
      <dgm:t>
        <a:bodyPr/>
        <a:lstStyle/>
        <a:p>
          <a:r>
            <a:rPr lang="en-US" b="0" smtClean="0">
              <a:ln/>
            </a:rPr>
            <a:t>Sociocultural Factors</a:t>
          </a:r>
          <a:endParaRPr lang="en-US" b="0" dirty="0">
            <a:ln/>
          </a:endParaRPr>
        </a:p>
      </dgm:t>
    </dgm:pt>
    <dgm:pt modelId="{5270D792-2A62-E343-833D-69963D01469A}" type="parTrans" cxnId="{93CBB5E3-7D53-9A44-A92E-CC00538BE217}">
      <dgm:prSet/>
      <dgm:spPr/>
      <dgm:t>
        <a:bodyPr/>
        <a:lstStyle/>
        <a:p>
          <a:endParaRPr lang="en-US"/>
        </a:p>
      </dgm:t>
    </dgm:pt>
    <dgm:pt modelId="{13B051B0-34C7-F147-915F-9A78FF7C4477}" type="sibTrans" cxnId="{93CBB5E3-7D53-9A44-A92E-CC00538BE217}">
      <dgm:prSet/>
      <dgm:spPr/>
      <dgm:t>
        <a:bodyPr/>
        <a:lstStyle/>
        <a:p>
          <a:endParaRPr lang="en-US"/>
        </a:p>
      </dgm:t>
    </dgm:pt>
    <dgm:pt modelId="{0E8C1426-8936-2F4E-86FD-0DA933E9D84A}" type="pres">
      <dgm:prSet presAssocID="{79A15B3A-AE38-C041-8436-4D21B22E01D4}" presName="cycle" presStyleCnt="0">
        <dgm:presLayoutVars>
          <dgm:chMax val="1"/>
          <dgm:dir/>
          <dgm:animLvl val="ctr"/>
          <dgm:resizeHandles val="exact"/>
        </dgm:presLayoutVars>
      </dgm:prSet>
      <dgm:spPr/>
      <dgm:t>
        <a:bodyPr/>
        <a:lstStyle/>
        <a:p>
          <a:endParaRPr lang="en-US"/>
        </a:p>
      </dgm:t>
    </dgm:pt>
    <dgm:pt modelId="{3CAE1F21-C858-304F-83FC-AB05BFF4DF54}" type="pres">
      <dgm:prSet presAssocID="{DEEE0050-2C07-2547-9FFF-19038C667FC1}" presName="centerShape" presStyleLbl="node0" presStyleIdx="0" presStyleCnt="1"/>
      <dgm:spPr/>
      <dgm:t>
        <a:bodyPr/>
        <a:lstStyle/>
        <a:p>
          <a:endParaRPr lang="en-US"/>
        </a:p>
      </dgm:t>
    </dgm:pt>
    <dgm:pt modelId="{3721A9B3-7950-004F-B464-DBFBAA1A6DF2}" type="pres">
      <dgm:prSet presAssocID="{5270D792-2A62-E343-833D-69963D01469A}" presName="parTrans" presStyleLbl="bgSibTrans2D1" presStyleIdx="0" presStyleCnt="3"/>
      <dgm:spPr/>
      <dgm:t>
        <a:bodyPr/>
        <a:lstStyle/>
        <a:p>
          <a:endParaRPr lang="en-US"/>
        </a:p>
      </dgm:t>
    </dgm:pt>
    <dgm:pt modelId="{FDDB455A-B816-2641-8B99-E9A4DA6D0285}" type="pres">
      <dgm:prSet presAssocID="{4B6DC4D7-71CB-6949-A2BC-DA7BE791304F}" presName="node" presStyleLbl="node1" presStyleIdx="0" presStyleCnt="3" custRadScaleRad="104622" custRadScaleInc="-25070">
        <dgm:presLayoutVars>
          <dgm:bulletEnabled val="1"/>
        </dgm:presLayoutVars>
      </dgm:prSet>
      <dgm:spPr/>
      <dgm:t>
        <a:bodyPr/>
        <a:lstStyle/>
        <a:p>
          <a:endParaRPr lang="en-US"/>
        </a:p>
      </dgm:t>
    </dgm:pt>
    <dgm:pt modelId="{F8D4172A-758C-5342-ABBE-5EC0161B8B78}" type="pres">
      <dgm:prSet presAssocID="{DDCFE4A6-B57C-2747-96A7-D258F8E793CE}" presName="parTrans" presStyleLbl="bgSibTrans2D1" presStyleIdx="1" presStyleCnt="3" custScaleX="61410" custLinFactNeighborY="44642"/>
      <dgm:spPr/>
      <dgm:t>
        <a:bodyPr/>
        <a:lstStyle/>
        <a:p>
          <a:endParaRPr lang="en-US"/>
        </a:p>
      </dgm:t>
    </dgm:pt>
    <dgm:pt modelId="{39D191D7-AA3A-104F-9D64-A04EA3BEE13A}" type="pres">
      <dgm:prSet presAssocID="{D623F954-F6E9-DC4A-9E3A-D8FDEAB96D33}" presName="node" presStyleLbl="node1" presStyleIdx="1" presStyleCnt="3" custScaleX="158687">
        <dgm:presLayoutVars>
          <dgm:bulletEnabled val="1"/>
        </dgm:presLayoutVars>
      </dgm:prSet>
      <dgm:spPr/>
      <dgm:t>
        <a:bodyPr/>
        <a:lstStyle/>
        <a:p>
          <a:endParaRPr lang="en-US"/>
        </a:p>
      </dgm:t>
    </dgm:pt>
    <dgm:pt modelId="{A7B12DF7-F74A-C54E-9DE3-A76ACEC832BF}" type="pres">
      <dgm:prSet presAssocID="{AAF8DC7C-80CD-E448-8803-27FCB542780C}" presName="parTrans" presStyleLbl="bgSibTrans2D1" presStyleIdx="2" presStyleCnt="3"/>
      <dgm:spPr/>
      <dgm:t>
        <a:bodyPr/>
        <a:lstStyle/>
        <a:p>
          <a:endParaRPr lang="en-US"/>
        </a:p>
      </dgm:t>
    </dgm:pt>
    <dgm:pt modelId="{7FC26950-6FBA-B345-87FB-25CA66ABE48B}" type="pres">
      <dgm:prSet presAssocID="{1B3211EE-A3F1-5A43-9C5C-48EED9EACAF9}" presName="node" presStyleLbl="node1" presStyleIdx="2" presStyleCnt="3" custRadScaleRad="104254" custRadScaleInc="27844">
        <dgm:presLayoutVars>
          <dgm:bulletEnabled val="1"/>
        </dgm:presLayoutVars>
      </dgm:prSet>
      <dgm:spPr/>
      <dgm:t>
        <a:bodyPr/>
        <a:lstStyle/>
        <a:p>
          <a:endParaRPr lang="en-US"/>
        </a:p>
      </dgm:t>
    </dgm:pt>
  </dgm:ptLst>
  <dgm:cxnLst>
    <dgm:cxn modelId="{E1AD9991-FA50-584E-AF9A-2B8CA7814F93}" type="presOf" srcId="{1B3211EE-A3F1-5A43-9C5C-48EED9EACAF9}" destId="{7FC26950-6FBA-B345-87FB-25CA66ABE48B}" srcOrd="0" destOrd="0" presId="urn:microsoft.com/office/officeart/2005/8/layout/radial4"/>
    <dgm:cxn modelId="{90A37058-1556-DC4F-B00A-6EEF223141ED}" type="presOf" srcId="{AAF8DC7C-80CD-E448-8803-27FCB542780C}" destId="{A7B12DF7-F74A-C54E-9DE3-A76ACEC832BF}" srcOrd="0" destOrd="0" presId="urn:microsoft.com/office/officeart/2005/8/layout/radial4"/>
    <dgm:cxn modelId="{48D51CFB-92BA-4C48-97B6-E0483A5DFB5C}" type="presOf" srcId="{4B6DC4D7-71CB-6949-A2BC-DA7BE791304F}" destId="{FDDB455A-B816-2641-8B99-E9A4DA6D0285}" srcOrd="0" destOrd="0" presId="urn:microsoft.com/office/officeart/2005/8/layout/radial4"/>
    <dgm:cxn modelId="{93CBB5E3-7D53-9A44-A92E-CC00538BE217}" srcId="{DEEE0050-2C07-2547-9FFF-19038C667FC1}" destId="{4B6DC4D7-71CB-6949-A2BC-DA7BE791304F}" srcOrd="0" destOrd="0" parTransId="{5270D792-2A62-E343-833D-69963D01469A}" sibTransId="{13B051B0-34C7-F147-915F-9A78FF7C4477}"/>
    <dgm:cxn modelId="{C29DA31A-4E18-C046-8EC2-C01968B67B09}" srcId="{79A15B3A-AE38-C041-8436-4D21B22E01D4}" destId="{DEEE0050-2C07-2547-9FFF-19038C667FC1}" srcOrd="0" destOrd="0" parTransId="{C363EFA1-2599-3D44-83E2-4C83F4FE8BAF}" sibTransId="{C2416D12-D302-6045-AFEE-E5D5124C8921}"/>
    <dgm:cxn modelId="{83219130-827F-5840-A34A-471EC9E006ED}" type="presOf" srcId="{DEEE0050-2C07-2547-9FFF-19038C667FC1}" destId="{3CAE1F21-C858-304F-83FC-AB05BFF4DF54}" srcOrd="0" destOrd="0" presId="urn:microsoft.com/office/officeart/2005/8/layout/radial4"/>
    <dgm:cxn modelId="{091CC5F2-2F79-F440-9A6E-613B4FD83ACC}" srcId="{DEEE0050-2C07-2547-9FFF-19038C667FC1}" destId="{D623F954-F6E9-DC4A-9E3A-D8FDEAB96D33}" srcOrd="1" destOrd="0" parTransId="{DDCFE4A6-B57C-2747-96A7-D258F8E793CE}" sibTransId="{B8A43792-A165-3347-8415-2346CEF0E303}"/>
    <dgm:cxn modelId="{34C77902-37AC-6A40-88BF-7C245633C075}" type="presOf" srcId="{D623F954-F6E9-DC4A-9E3A-D8FDEAB96D33}" destId="{39D191D7-AA3A-104F-9D64-A04EA3BEE13A}" srcOrd="0" destOrd="0" presId="urn:microsoft.com/office/officeart/2005/8/layout/radial4"/>
    <dgm:cxn modelId="{334140A4-8899-A545-A05B-988D1E61F0AB}" type="presOf" srcId="{5270D792-2A62-E343-833D-69963D01469A}" destId="{3721A9B3-7950-004F-B464-DBFBAA1A6DF2}" srcOrd="0" destOrd="0" presId="urn:microsoft.com/office/officeart/2005/8/layout/radial4"/>
    <dgm:cxn modelId="{E31529B3-4FF0-0046-ADCF-C98405C484FE}" type="presOf" srcId="{79A15B3A-AE38-C041-8436-4D21B22E01D4}" destId="{0E8C1426-8936-2F4E-86FD-0DA933E9D84A}" srcOrd="0" destOrd="0" presId="urn:microsoft.com/office/officeart/2005/8/layout/radial4"/>
    <dgm:cxn modelId="{7B8BDD90-6D6F-3E4C-B06E-7EA87A56A2D0}" type="presOf" srcId="{DDCFE4A6-B57C-2747-96A7-D258F8E793CE}" destId="{F8D4172A-758C-5342-ABBE-5EC0161B8B78}" srcOrd="0" destOrd="0" presId="urn:microsoft.com/office/officeart/2005/8/layout/radial4"/>
    <dgm:cxn modelId="{DCE3300E-C249-0C4D-8B9C-20866C4D50BB}" srcId="{DEEE0050-2C07-2547-9FFF-19038C667FC1}" destId="{1B3211EE-A3F1-5A43-9C5C-48EED9EACAF9}" srcOrd="2" destOrd="0" parTransId="{AAF8DC7C-80CD-E448-8803-27FCB542780C}" sibTransId="{701BB46E-17AA-564C-9EDB-72DCE778678F}"/>
    <dgm:cxn modelId="{BB882D07-7BB2-3D4F-A305-2826F919CCB7}" type="presParOf" srcId="{0E8C1426-8936-2F4E-86FD-0DA933E9D84A}" destId="{3CAE1F21-C858-304F-83FC-AB05BFF4DF54}" srcOrd="0" destOrd="0" presId="urn:microsoft.com/office/officeart/2005/8/layout/radial4"/>
    <dgm:cxn modelId="{915D8445-808F-074C-B404-151E1E461AB6}" type="presParOf" srcId="{0E8C1426-8936-2F4E-86FD-0DA933E9D84A}" destId="{3721A9B3-7950-004F-B464-DBFBAA1A6DF2}" srcOrd="1" destOrd="0" presId="urn:microsoft.com/office/officeart/2005/8/layout/radial4"/>
    <dgm:cxn modelId="{4B0FE54A-2055-B742-B453-6F3642C7E840}" type="presParOf" srcId="{0E8C1426-8936-2F4E-86FD-0DA933E9D84A}" destId="{FDDB455A-B816-2641-8B99-E9A4DA6D0285}" srcOrd="2" destOrd="0" presId="urn:microsoft.com/office/officeart/2005/8/layout/radial4"/>
    <dgm:cxn modelId="{8612E3AC-32C9-B64D-BB54-BEE9A3DAD683}" type="presParOf" srcId="{0E8C1426-8936-2F4E-86FD-0DA933E9D84A}" destId="{F8D4172A-758C-5342-ABBE-5EC0161B8B78}" srcOrd="3" destOrd="0" presId="urn:microsoft.com/office/officeart/2005/8/layout/radial4"/>
    <dgm:cxn modelId="{4B79E9EA-03D0-B543-8AC3-8DF5EEAC800A}" type="presParOf" srcId="{0E8C1426-8936-2F4E-86FD-0DA933E9D84A}" destId="{39D191D7-AA3A-104F-9D64-A04EA3BEE13A}" srcOrd="4" destOrd="0" presId="urn:microsoft.com/office/officeart/2005/8/layout/radial4"/>
    <dgm:cxn modelId="{1D83C47F-03A5-CE4F-9CAD-4C76C8B0366F}" type="presParOf" srcId="{0E8C1426-8936-2F4E-86FD-0DA933E9D84A}" destId="{A7B12DF7-F74A-C54E-9DE3-A76ACEC832BF}" srcOrd="5" destOrd="0" presId="urn:microsoft.com/office/officeart/2005/8/layout/radial4"/>
    <dgm:cxn modelId="{E597B443-E1D6-924A-83B7-C0318B13230E}" type="presParOf" srcId="{0E8C1426-8936-2F4E-86FD-0DA933E9D84A}" destId="{7FC26950-6FBA-B345-87FB-25CA66ABE48B}" srcOrd="6" destOrd="0" presId="urn:microsoft.com/office/officeart/2005/8/layout/radial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9A15B3A-AE38-C041-8436-4D21B22E01D4}" type="doc">
      <dgm:prSet loTypeId="urn:microsoft.com/office/officeart/2005/8/layout/radial4" loCatId="" qsTypeId="urn:microsoft.com/office/officeart/2005/8/quickstyle/3D4" qsCatId="3D" csTypeId="urn:microsoft.com/office/officeart/2005/8/colors/accent1_2#6" csCatId="accent1" phldr="1"/>
      <dgm:spPr/>
      <dgm:t>
        <a:bodyPr/>
        <a:lstStyle/>
        <a:p>
          <a:endParaRPr lang="en-US"/>
        </a:p>
      </dgm:t>
    </dgm:pt>
    <dgm:pt modelId="{DEEE0050-2C07-2547-9FFF-19038C667FC1}">
      <dgm:prSet phldrT="[Text]" custT="1"/>
      <dgm:spPr/>
      <dgm:t>
        <a:bodyPr/>
        <a:lstStyle/>
        <a:p>
          <a:r>
            <a:rPr lang="en-US" sz="2100" b="1" dirty="0" smtClean="0"/>
            <a:t>Motivation</a:t>
          </a:r>
          <a:endParaRPr lang="en-US" sz="2100" b="1" dirty="0"/>
        </a:p>
      </dgm:t>
    </dgm:pt>
    <dgm:pt modelId="{C363EFA1-2599-3D44-83E2-4C83F4FE8BAF}" type="parTrans" cxnId="{C29DA31A-4E18-C046-8EC2-C01968B67B09}">
      <dgm:prSet/>
      <dgm:spPr/>
      <dgm:t>
        <a:bodyPr/>
        <a:lstStyle/>
        <a:p>
          <a:endParaRPr lang="en-US"/>
        </a:p>
      </dgm:t>
    </dgm:pt>
    <dgm:pt modelId="{C2416D12-D302-6045-AFEE-E5D5124C8921}" type="sibTrans" cxnId="{C29DA31A-4E18-C046-8EC2-C01968B67B09}">
      <dgm:prSet/>
      <dgm:spPr/>
      <dgm:t>
        <a:bodyPr/>
        <a:lstStyle/>
        <a:p>
          <a:endParaRPr lang="en-US"/>
        </a:p>
      </dgm:t>
    </dgm:pt>
    <dgm:pt modelId="{1B3211EE-A3F1-5A43-9C5C-48EED9EACAF9}">
      <dgm:prSet phldrT="[Text]" custT="1"/>
      <dgm:spPr>
        <a:solidFill>
          <a:srgbClr val="008000"/>
        </a:solidFill>
        <a:ln w="38100" cmpd="sng">
          <a:solidFill>
            <a:srgbClr val="000000"/>
          </a:solidFill>
        </a:ln>
        <a:effectLst>
          <a:outerShdw blurRad="50800" dist="38100" dir="18900000" algn="bl" rotWithShape="0">
            <a:prstClr val="black">
              <a:alpha val="40000"/>
            </a:prstClr>
          </a:outerShdw>
        </a:effectLst>
      </dgm:spPr>
      <dgm:t>
        <a:bodyPr/>
        <a:lstStyle/>
        <a:p>
          <a:r>
            <a:rPr lang="en-US" sz="2600" b="1" dirty="0" smtClean="0"/>
            <a:t>Internal Factors</a:t>
          </a:r>
          <a:endParaRPr lang="en-US" sz="2600" b="1" dirty="0"/>
        </a:p>
      </dgm:t>
    </dgm:pt>
    <dgm:pt modelId="{AAF8DC7C-80CD-E448-8803-27FCB542780C}" type="parTrans" cxnId="{DCE3300E-C249-0C4D-8B9C-20866C4D50BB}">
      <dgm:prSet/>
      <dgm:spPr/>
      <dgm:t>
        <a:bodyPr/>
        <a:lstStyle/>
        <a:p>
          <a:endParaRPr lang="en-US"/>
        </a:p>
      </dgm:t>
    </dgm:pt>
    <dgm:pt modelId="{701BB46E-17AA-564C-9EDB-72DCE778678F}" type="sibTrans" cxnId="{DCE3300E-C249-0C4D-8B9C-20866C4D50BB}">
      <dgm:prSet/>
      <dgm:spPr/>
      <dgm:t>
        <a:bodyPr/>
        <a:lstStyle/>
        <a:p>
          <a:endParaRPr lang="en-US"/>
        </a:p>
      </dgm:t>
    </dgm:pt>
    <dgm:pt modelId="{D623F954-F6E9-DC4A-9E3A-D8FDEAB96D33}">
      <dgm:prSet phldrT="[Text]"/>
      <dgm:spPr/>
      <dgm:t>
        <a:bodyPr/>
        <a:lstStyle/>
        <a:p>
          <a:r>
            <a:rPr lang="en-US" b="0" dirty="0" smtClean="0">
              <a:ln/>
            </a:rPr>
            <a:t>Classroom Environmental Factors</a:t>
          </a:r>
          <a:endParaRPr lang="en-US" b="0" dirty="0">
            <a:ln/>
          </a:endParaRPr>
        </a:p>
      </dgm:t>
    </dgm:pt>
    <dgm:pt modelId="{DDCFE4A6-B57C-2747-96A7-D258F8E793CE}" type="parTrans" cxnId="{091CC5F2-2F79-F440-9A6E-613B4FD83ACC}">
      <dgm:prSet/>
      <dgm:spPr/>
      <dgm:t>
        <a:bodyPr/>
        <a:lstStyle/>
        <a:p>
          <a:endParaRPr lang="en-US"/>
        </a:p>
      </dgm:t>
    </dgm:pt>
    <dgm:pt modelId="{B8A43792-A165-3347-8415-2346CEF0E303}" type="sibTrans" cxnId="{091CC5F2-2F79-F440-9A6E-613B4FD83ACC}">
      <dgm:prSet/>
      <dgm:spPr/>
      <dgm:t>
        <a:bodyPr/>
        <a:lstStyle/>
        <a:p>
          <a:endParaRPr lang="en-US"/>
        </a:p>
      </dgm:t>
    </dgm:pt>
    <dgm:pt modelId="{4B6DC4D7-71CB-6949-A2BC-DA7BE791304F}">
      <dgm:prSet phldrT="[Text]"/>
      <dgm:spPr/>
      <dgm:t>
        <a:bodyPr/>
        <a:lstStyle/>
        <a:p>
          <a:r>
            <a:rPr lang="en-US" b="0" dirty="0" smtClean="0">
              <a:ln/>
            </a:rPr>
            <a:t>Sociocultural</a:t>
          </a:r>
          <a:r>
            <a:rPr lang="en-US" b="1" dirty="0" smtClean="0">
              <a:ln/>
            </a:rPr>
            <a:t> </a:t>
          </a:r>
          <a:r>
            <a:rPr lang="en-US" b="0" dirty="0" smtClean="0">
              <a:ln/>
            </a:rPr>
            <a:t>Factors</a:t>
          </a:r>
          <a:endParaRPr lang="en-US" b="0" dirty="0">
            <a:ln/>
          </a:endParaRPr>
        </a:p>
      </dgm:t>
    </dgm:pt>
    <dgm:pt modelId="{5270D792-2A62-E343-833D-69963D01469A}" type="parTrans" cxnId="{93CBB5E3-7D53-9A44-A92E-CC00538BE217}">
      <dgm:prSet/>
      <dgm:spPr/>
      <dgm:t>
        <a:bodyPr/>
        <a:lstStyle/>
        <a:p>
          <a:endParaRPr lang="en-US"/>
        </a:p>
      </dgm:t>
    </dgm:pt>
    <dgm:pt modelId="{13B051B0-34C7-F147-915F-9A78FF7C4477}" type="sibTrans" cxnId="{93CBB5E3-7D53-9A44-A92E-CC00538BE217}">
      <dgm:prSet/>
      <dgm:spPr/>
      <dgm:t>
        <a:bodyPr/>
        <a:lstStyle/>
        <a:p>
          <a:endParaRPr lang="en-US"/>
        </a:p>
      </dgm:t>
    </dgm:pt>
    <dgm:pt modelId="{0E8C1426-8936-2F4E-86FD-0DA933E9D84A}" type="pres">
      <dgm:prSet presAssocID="{79A15B3A-AE38-C041-8436-4D21B22E01D4}" presName="cycle" presStyleCnt="0">
        <dgm:presLayoutVars>
          <dgm:chMax val="1"/>
          <dgm:dir/>
          <dgm:animLvl val="ctr"/>
          <dgm:resizeHandles val="exact"/>
        </dgm:presLayoutVars>
      </dgm:prSet>
      <dgm:spPr/>
      <dgm:t>
        <a:bodyPr/>
        <a:lstStyle/>
        <a:p>
          <a:endParaRPr lang="en-US"/>
        </a:p>
      </dgm:t>
    </dgm:pt>
    <dgm:pt modelId="{3CAE1F21-C858-304F-83FC-AB05BFF4DF54}" type="pres">
      <dgm:prSet presAssocID="{DEEE0050-2C07-2547-9FFF-19038C667FC1}" presName="centerShape" presStyleLbl="node0" presStyleIdx="0" presStyleCnt="1"/>
      <dgm:spPr/>
      <dgm:t>
        <a:bodyPr/>
        <a:lstStyle/>
        <a:p>
          <a:endParaRPr lang="en-US"/>
        </a:p>
      </dgm:t>
    </dgm:pt>
    <dgm:pt modelId="{3721A9B3-7950-004F-B464-DBFBAA1A6DF2}" type="pres">
      <dgm:prSet presAssocID="{5270D792-2A62-E343-833D-69963D01469A}" presName="parTrans" presStyleLbl="bgSibTrans2D1" presStyleIdx="0" presStyleCnt="3"/>
      <dgm:spPr/>
      <dgm:t>
        <a:bodyPr/>
        <a:lstStyle/>
        <a:p>
          <a:endParaRPr lang="en-US"/>
        </a:p>
      </dgm:t>
    </dgm:pt>
    <dgm:pt modelId="{FDDB455A-B816-2641-8B99-E9A4DA6D0285}" type="pres">
      <dgm:prSet presAssocID="{4B6DC4D7-71CB-6949-A2BC-DA7BE791304F}" presName="node" presStyleLbl="node1" presStyleIdx="0" presStyleCnt="3">
        <dgm:presLayoutVars>
          <dgm:bulletEnabled val="1"/>
        </dgm:presLayoutVars>
      </dgm:prSet>
      <dgm:spPr/>
      <dgm:t>
        <a:bodyPr/>
        <a:lstStyle/>
        <a:p>
          <a:endParaRPr lang="en-US"/>
        </a:p>
      </dgm:t>
    </dgm:pt>
    <dgm:pt modelId="{F8D4172A-758C-5342-ABBE-5EC0161B8B78}" type="pres">
      <dgm:prSet presAssocID="{DDCFE4A6-B57C-2747-96A7-D258F8E793CE}" presName="parTrans" presStyleLbl="bgSibTrans2D1" presStyleIdx="1" presStyleCnt="3"/>
      <dgm:spPr/>
      <dgm:t>
        <a:bodyPr/>
        <a:lstStyle/>
        <a:p>
          <a:endParaRPr lang="en-US"/>
        </a:p>
      </dgm:t>
    </dgm:pt>
    <dgm:pt modelId="{39D191D7-AA3A-104F-9D64-A04EA3BEE13A}" type="pres">
      <dgm:prSet presAssocID="{D623F954-F6E9-DC4A-9E3A-D8FDEAB96D33}" presName="node" presStyleLbl="node1" presStyleIdx="1" presStyleCnt="3">
        <dgm:presLayoutVars>
          <dgm:bulletEnabled val="1"/>
        </dgm:presLayoutVars>
      </dgm:prSet>
      <dgm:spPr/>
      <dgm:t>
        <a:bodyPr/>
        <a:lstStyle/>
        <a:p>
          <a:endParaRPr lang="en-US"/>
        </a:p>
      </dgm:t>
    </dgm:pt>
    <dgm:pt modelId="{A7B12DF7-F74A-C54E-9DE3-A76ACEC832BF}" type="pres">
      <dgm:prSet presAssocID="{AAF8DC7C-80CD-E448-8803-27FCB542780C}" presName="parTrans" presStyleLbl="bgSibTrans2D1" presStyleIdx="2" presStyleCnt="3" custScaleX="55318" custLinFactNeighborX="-21746" custLinFactNeighborY="34342"/>
      <dgm:spPr/>
      <dgm:t>
        <a:bodyPr/>
        <a:lstStyle/>
        <a:p>
          <a:endParaRPr lang="en-US"/>
        </a:p>
      </dgm:t>
    </dgm:pt>
    <dgm:pt modelId="{7FC26950-6FBA-B345-87FB-25CA66ABE48B}" type="pres">
      <dgm:prSet presAssocID="{1B3211EE-A3F1-5A43-9C5C-48EED9EACAF9}" presName="node" presStyleLbl="node1" presStyleIdx="2" presStyleCnt="3" custScaleX="140696" custScaleY="121099" custRadScaleRad="128966" custRadScaleInc="10581">
        <dgm:presLayoutVars>
          <dgm:bulletEnabled val="1"/>
        </dgm:presLayoutVars>
      </dgm:prSet>
      <dgm:spPr/>
      <dgm:t>
        <a:bodyPr/>
        <a:lstStyle/>
        <a:p>
          <a:endParaRPr lang="en-US"/>
        </a:p>
      </dgm:t>
    </dgm:pt>
  </dgm:ptLst>
  <dgm:cxnLst>
    <dgm:cxn modelId="{51F723CA-70F8-4F44-A027-3836912E46E0}" type="presOf" srcId="{AAF8DC7C-80CD-E448-8803-27FCB542780C}" destId="{A7B12DF7-F74A-C54E-9DE3-A76ACEC832BF}" srcOrd="0" destOrd="0" presId="urn:microsoft.com/office/officeart/2005/8/layout/radial4"/>
    <dgm:cxn modelId="{B6146E91-4A30-1141-9599-667BE595514B}" type="presOf" srcId="{DEEE0050-2C07-2547-9FFF-19038C667FC1}" destId="{3CAE1F21-C858-304F-83FC-AB05BFF4DF54}" srcOrd="0" destOrd="0" presId="urn:microsoft.com/office/officeart/2005/8/layout/radial4"/>
    <dgm:cxn modelId="{78C023DE-0160-6E4C-BBAF-0A84DB282741}" type="presOf" srcId="{D623F954-F6E9-DC4A-9E3A-D8FDEAB96D33}" destId="{39D191D7-AA3A-104F-9D64-A04EA3BEE13A}" srcOrd="0" destOrd="0" presId="urn:microsoft.com/office/officeart/2005/8/layout/radial4"/>
    <dgm:cxn modelId="{7FF575BB-CA15-FA44-AAE0-EC43EF64198F}" type="presOf" srcId="{4B6DC4D7-71CB-6949-A2BC-DA7BE791304F}" destId="{FDDB455A-B816-2641-8B99-E9A4DA6D0285}" srcOrd="0" destOrd="0" presId="urn:microsoft.com/office/officeart/2005/8/layout/radial4"/>
    <dgm:cxn modelId="{93CBB5E3-7D53-9A44-A92E-CC00538BE217}" srcId="{DEEE0050-2C07-2547-9FFF-19038C667FC1}" destId="{4B6DC4D7-71CB-6949-A2BC-DA7BE791304F}" srcOrd="0" destOrd="0" parTransId="{5270D792-2A62-E343-833D-69963D01469A}" sibTransId="{13B051B0-34C7-F147-915F-9A78FF7C4477}"/>
    <dgm:cxn modelId="{C29DA31A-4E18-C046-8EC2-C01968B67B09}" srcId="{79A15B3A-AE38-C041-8436-4D21B22E01D4}" destId="{DEEE0050-2C07-2547-9FFF-19038C667FC1}" srcOrd="0" destOrd="0" parTransId="{C363EFA1-2599-3D44-83E2-4C83F4FE8BAF}" sibTransId="{C2416D12-D302-6045-AFEE-E5D5124C8921}"/>
    <dgm:cxn modelId="{765D28AF-F5B0-EE40-9CDF-667B1A130F4E}" type="presOf" srcId="{79A15B3A-AE38-C041-8436-4D21B22E01D4}" destId="{0E8C1426-8936-2F4E-86FD-0DA933E9D84A}" srcOrd="0" destOrd="0" presId="urn:microsoft.com/office/officeart/2005/8/layout/radial4"/>
    <dgm:cxn modelId="{091CC5F2-2F79-F440-9A6E-613B4FD83ACC}" srcId="{DEEE0050-2C07-2547-9FFF-19038C667FC1}" destId="{D623F954-F6E9-DC4A-9E3A-D8FDEAB96D33}" srcOrd="1" destOrd="0" parTransId="{DDCFE4A6-B57C-2747-96A7-D258F8E793CE}" sibTransId="{B8A43792-A165-3347-8415-2346CEF0E303}"/>
    <dgm:cxn modelId="{C4E1432B-26AA-6849-9AC8-0AC1D7C5DAD0}" type="presOf" srcId="{5270D792-2A62-E343-833D-69963D01469A}" destId="{3721A9B3-7950-004F-B464-DBFBAA1A6DF2}" srcOrd="0" destOrd="0" presId="urn:microsoft.com/office/officeart/2005/8/layout/radial4"/>
    <dgm:cxn modelId="{CA9DD74A-ABE2-ED42-8B9F-E4D7C6CF9E13}" type="presOf" srcId="{DDCFE4A6-B57C-2747-96A7-D258F8E793CE}" destId="{F8D4172A-758C-5342-ABBE-5EC0161B8B78}" srcOrd="0" destOrd="0" presId="urn:microsoft.com/office/officeart/2005/8/layout/radial4"/>
    <dgm:cxn modelId="{A4420304-F904-5042-A3DA-228559FA8600}" type="presOf" srcId="{1B3211EE-A3F1-5A43-9C5C-48EED9EACAF9}" destId="{7FC26950-6FBA-B345-87FB-25CA66ABE48B}" srcOrd="0" destOrd="0" presId="urn:microsoft.com/office/officeart/2005/8/layout/radial4"/>
    <dgm:cxn modelId="{DCE3300E-C249-0C4D-8B9C-20866C4D50BB}" srcId="{DEEE0050-2C07-2547-9FFF-19038C667FC1}" destId="{1B3211EE-A3F1-5A43-9C5C-48EED9EACAF9}" srcOrd="2" destOrd="0" parTransId="{AAF8DC7C-80CD-E448-8803-27FCB542780C}" sibTransId="{701BB46E-17AA-564C-9EDB-72DCE778678F}"/>
    <dgm:cxn modelId="{3778E2B8-52AC-3F45-89F4-9F6B0396749E}" type="presParOf" srcId="{0E8C1426-8936-2F4E-86FD-0DA933E9D84A}" destId="{3CAE1F21-C858-304F-83FC-AB05BFF4DF54}" srcOrd="0" destOrd="0" presId="urn:microsoft.com/office/officeart/2005/8/layout/radial4"/>
    <dgm:cxn modelId="{D572EC11-5AF0-844F-9C53-671D39FCAE36}" type="presParOf" srcId="{0E8C1426-8936-2F4E-86FD-0DA933E9D84A}" destId="{3721A9B3-7950-004F-B464-DBFBAA1A6DF2}" srcOrd="1" destOrd="0" presId="urn:microsoft.com/office/officeart/2005/8/layout/radial4"/>
    <dgm:cxn modelId="{4A7928C7-E610-CF42-9162-9D61624EDC31}" type="presParOf" srcId="{0E8C1426-8936-2F4E-86FD-0DA933E9D84A}" destId="{FDDB455A-B816-2641-8B99-E9A4DA6D0285}" srcOrd="2" destOrd="0" presId="urn:microsoft.com/office/officeart/2005/8/layout/radial4"/>
    <dgm:cxn modelId="{B84022C3-9735-FB42-AB38-3BB79DFA45BC}" type="presParOf" srcId="{0E8C1426-8936-2F4E-86FD-0DA933E9D84A}" destId="{F8D4172A-758C-5342-ABBE-5EC0161B8B78}" srcOrd="3" destOrd="0" presId="urn:microsoft.com/office/officeart/2005/8/layout/radial4"/>
    <dgm:cxn modelId="{69671CEC-085B-F444-A9D9-6FF3C44C79EB}" type="presParOf" srcId="{0E8C1426-8936-2F4E-86FD-0DA933E9D84A}" destId="{39D191D7-AA3A-104F-9D64-A04EA3BEE13A}" srcOrd="4" destOrd="0" presId="urn:microsoft.com/office/officeart/2005/8/layout/radial4"/>
    <dgm:cxn modelId="{ED0EB3F9-B06D-014F-BEC8-7D61E1E68A23}" type="presParOf" srcId="{0E8C1426-8936-2F4E-86FD-0DA933E9D84A}" destId="{A7B12DF7-F74A-C54E-9DE3-A76ACEC832BF}" srcOrd="5" destOrd="0" presId="urn:microsoft.com/office/officeart/2005/8/layout/radial4"/>
    <dgm:cxn modelId="{A7EF0DD1-F1B4-324E-AEFA-81A569FAE932}" type="presParOf" srcId="{0E8C1426-8936-2F4E-86FD-0DA933E9D84A}" destId="{7FC26950-6FBA-B345-87FB-25CA66ABE48B}" srcOrd="6" destOrd="0" presId="urn:microsoft.com/office/officeart/2005/8/layout/radial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141E0A9-C9B3-48CE-83A6-93205D2F94C9}" type="datetimeFigureOut">
              <a:rPr lang="en-US"/>
              <a:pPr>
                <a:defRPr/>
              </a:pPr>
              <a:t>6/1/2016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5604440-CF1A-492B-8564-BD6C7B5F7679}"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7678C51-ED63-48B6-BED4-8751F3D3B259}" type="datetimeFigureOut">
              <a:rPr lang="en-US"/>
              <a:pPr>
                <a:defRPr/>
              </a:pPr>
              <a:t>6/1/2016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EA3997C-EEFD-4E46-A94A-A22B55007DE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bwMode="auto">
          <a:noFill/>
          <a:ln>
            <a:solidFill>
              <a:srgbClr val="000000"/>
            </a:solidFill>
            <a:miter lim="800000"/>
            <a:headEnd/>
            <a:tailEnd/>
          </a:ln>
        </p:spPr>
      </p:sp>
      <p:sp>
        <p:nvSpPr>
          <p:cNvPr id="819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Note: It is strongly suggested that this Chapter is broken up into more than one lecture. One way to break it up is to create one lecture on External Factors (Sociocultural &amp; Classroom Factors) and one on Internal Factors. </a:t>
            </a:r>
          </a:p>
        </p:txBody>
      </p:sp>
      <p:sp>
        <p:nvSpPr>
          <p:cNvPr id="819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7E401F-E838-4086-85F7-D456D5F37B41}"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13E9F68B-6902-46EC-9A00-515750212C0A}" type="slidenum">
              <a:rPr lang="en-US" sz="1300" smtClean="0">
                <a:latin typeface="Tahoma" pitchFamily="34" charset="0"/>
                <a:ea typeface="ＭＳ Ｐゴシック" pitchFamily="34" charset="-128"/>
                <a:cs typeface="Arial" charset="0"/>
              </a:rPr>
              <a:pPr eaLnBrk="0" fontAlgn="base" hangingPunct="0">
                <a:spcBef>
                  <a:spcPct val="0"/>
                </a:spcBef>
                <a:spcAft>
                  <a:spcPct val="0"/>
                </a:spcAft>
              </a:pPr>
              <a:t>19</a:t>
            </a:fld>
            <a:endParaRPr lang="en-US" sz="1300" smtClean="0">
              <a:latin typeface="Tahoma" pitchFamily="34" charset="0"/>
              <a:ea typeface="ＭＳ Ｐゴシック" pitchFamily="34" charset="-128"/>
              <a:cs typeface="Arial" charset="0"/>
            </a:endParaRPr>
          </a:p>
        </p:txBody>
      </p:sp>
      <p:sp>
        <p:nvSpPr>
          <p:cNvPr id="109570" name="Rectangle 2"/>
          <p:cNvSpPr>
            <a:spLocks noGrp="1" noRot="1" noChangeAspect="1" noChangeArrowheads="1" noTextEdit="1"/>
          </p:cNvSpPr>
          <p:nvPr>
            <p:ph type="sldImg"/>
          </p:nvPr>
        </p:nvSpPr>
        <p:spPr bwMode="auto">
          <a:xfrm>
            <a:off x="1565275" y="688975"/>
            <a:ext cx="3729038" cy="2797175"/>
          </a:xfrm>
          <a:noFill/>
          <a:ln>
            <a:solidFill>
              <a:srgbClr val="000000"/>
            </a:solidFill>
            <a:miter lim="800000"/>
            <a:headEnd/>
            <a:tailEnd/>
          </a:ln>
        </p:spPr>
      </p:sp>
      <p:sp>
        <p:nvSpPr>
          <p:cNvPr id="109571" name="Rectangle 3"/>
          <p:cNvSpPr>
            <a:spLocks noGrp="1" noChangeArrowheads="1"/>
          </p:cNvSpPr>
          <p:nvPr>
            <p:ph type="body" idx="1"/>
          </p:nvPr>
        </p:nvSpPr>
        <p:spPr bwMode="auto">
          <a:xfrm>
            <a:off x="927100" y="3641725"/>
            <a:ext cx="5027613" cy="4116388"/>
          </a:xfrm>
          <a:noFill/>
        </p:spPr>
        <p:txBody>
          <a:bodyPr wrap="square" numCol="1" anchor="t" anchorCtr="0" compatLnSpc="1">
            <a:prstTxWarp prst="textNoShape">
              <a:avLst/>
            </a:prstTxWarp>
          </a:bodyPr>
          <a:lstStyle/>
          <a:p>
            <a:pPr eaLnBrk="1" hangingPunct="1">
              <a:lnSpc>
                <a:spcPct val="90000"/>
              </a:lnSpc>
              <a:spcBef>
                <a:spcPct val="0"/>
              </a:spcBef>
            </a:pPr>
            <a:endParaRPr lang="en-GB" sz="1000" smtClean="0">
              <a:latin typeface="Arial"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116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CFBCFE4D-22EE-48DD-B732-3806F0522901}" type="slidenum">
              <a:rPr lang="en-US" smtClean="0">
                <a:latin typeface="Verdana" pitchFamily="34" charset="0"/>
                <a:ea typeface="ＭＳ Ｐゴシック" pitchFamily="34" charset="-128"/>
                <a:cs typeface="Arial" charset="0"/>
              </a:rPr>
              <a:pPr eaLnBrk="0" fontAlgn="base" hangingPunct="0">
                <a:spcBef>
                  <a:spcPct val="0"/>
                </a:spcBef>
                <a:spcAft>
                  <a:spcPct val="0"/>
                </a:spcAft>
              </a:pPr>
              <a:t>20</a:t>
            </a:fld>
            <a:endParaRPr lang="en-US" smtClean="0">
              <a:latin typeface="Verdana" pitchFamily="34" charset="0"/>
              <a:ea typeface="ＭＳ Ｐゴシック" pitchFamily="34" charset="-128"/>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136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D79DEC34-C055-451C-BE99-1D8881836F29}" type="slidenum">
              <a:rPr lang="en-US" smtClean="0">
                <a:latin typeface="Verdana" pitchFamily="34" charset="0"/>
                <a:ea typeface="ＭＳ Ｐゴシック" pitchFamily="34" charset="-128"/>
                <a:cs typeface="Arial" charset="0"/>
              </a:rPr>
              <a:pPr eaLnBrk="0" fontAlgn="base" hangingPunct="0">
                <a:spcBef>
                  <a:spcPct val="0"/>
                </a:spcBef>
                <a:spcAft>
                  <a:spcPct val="0"/>
                </a:spcAft>
              </a:pPr>
              <a:t>21</a:t>
            </a:fld>
            <a:endParaRPr lang="en-US" smtClean="0">
              <a:latin typeface="Verdana" pitchFamily="34" charset="0"/>
              <a:ea typeface="ＭＳ Ｐゴシック" pitchFamily="34" charset="-128"/>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Slide Image Placeholder 1"/>
          <p:cNvSpPr>
            <a:spLocks noGrp="1" noRot="1" noChangeAspect="1"/>
          </p:cNvSpPr>
          <p:nvPr>
            <p:ph type="sldImg"/>
          </p:nvPr>
        </p:nvSpPr>
        <p:spPr bwMode="auto">
          <a:noFill/>
          <a:ln>
            <a:solidFill>
              <a:srgbClr val="000000"/>
            </a:solidFill>
            <a:miter lim="800000"/>
            <a:headEnd/>
            <a:tailEnd/>
          </a:ln>
        </p:spPr>
      </p:sp>
      <p:sp>
        <p:nvSpPr>
          <p:cNvPr id="1157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Students can have different goal orientations for different classes. </a:t>
            </a:r>
          </a:p>
          <a:p>
            <a:pPr eaLnBrk="1" hangingPunct="1">
              <a:spcBef>
                <a:spcPct val="0"/>
              </a:spcBef>
            </a:pPr>
            <a:endParaRPr lang="en-US" smtClean="0"/>
          </a:p>
          <a:p>
            <a:pPr eaLnBrk="1" hangingPunct="1">
              <a:spcBef>
                <a:spcPct val="0"/>
              </a:spcBef>
            </a:pPr>
            <a:r>
              <a:rPr lang="en-US" smtClean="0"/>
              <a:t>Have students complete Exercise 2.4: Identifying Mastery and Performance Goal Orientations. </a:t>
            </a:r>
          </a:p>
        </p:txBody>
      </p:sp>
      <p:sp>
        <p:nvSpPr>
          <p:cNvPr id="1157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EAD428-2932-4D49-9CE3-91BF6E0DDB20}" type="slidenum">
              <a:rPr lang="en-US">
                <a:cs typeface="Arial" charset="0"/>
              </a:rPr>
              <a:pPr fontAlgn="base">
                <a:spcBef>
                  <a:spcPct val="0"/>
                </a:spcBef>
                <a:spcAft>
                  <a:spcPct val="0"/>
                </a:spcAft>
                <a:defRPr/>
              </a:pPr>
              <a:t>22</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CB36F97B-5118-4922-AF62-D95ED1FB5874}" type="slidenum">
              <a:rPr lang="en-US" smtClean="0">
                <a:latin typeface="Verdana" pitchFamily="34" charset="0"/>
                <a:ea typeface="ＭＳ Ｐゴシック" pitchFamily="34" charset="-128"/>
                <a:cs typeface="Arial" charset="0"/>
              </a:rPr>
              <a:pPr eaLnBrk="0" fontAlgn="base" hangingPunct="0">
                <a:spcBef>
                  <a:spcPct val="0"/>
                </a:spcBef>
                <a:spcAft>
                  <a:spcPct val="0"/>
                </a:spcAft>
              </a:pPr>
              <a:t>23</a:t>
            </a:fld>
            <a:endParaRPr lang="en-US" smtClean="0">
              <a:latin typeface="Verdana" pitchFamily="34" charset="0"/>
              <a:ea typeface="ＭＳ Ｐゴシック" pitchFamily="34" charset="-128"/>
              <a:cs typeface="Arial" charset="0"/>
            </a:endParaRPr>
          </a:p>
        </p:txBody>
      </p:sp>
      <p:sp>
        <p:nvSpPr>
          <p:cNvPr id="117762" name="Rectangle 2"/>
          <p:cNvSpPr>
            <a:spLocks noGrp="1" noRot="1" noChangeAspect="1" noChangeArrowheads="1" noTextEdit="1"/>
          </p:cNvSpPr>
          <p:nvPr>
            <p:ph type="sldImg"/>
          </p:nvPr>
        </p:nvSpPr>
        <p:spPr bwMode="auto">
          <a:xfrm>
            <a:off x="2641600" y="685800"/>
            <a:ext cx="1524000" cy="1143000"/>
          </a:xfrm>
          <a:noFill/>
          <a:ln>
            <a:solidFill>
              <a:srgbClr val="000000"/>
            </a:solidFill>
            <a:miter lim="800000"/>
            <a:headEnd/>
            <a:tailEnd/>
          </a:ln>
        </p:spPr>
      </p:sp>
      <p:sp>
        <p:nvSpPr>
          <p:cNvPr id="117763" name="Rectangle 3"/>
          <p:cNvSpPr>
            <a:spLocks noGrp="1" noChangeArrowheads="1"/>
          </p:cNvSpPr>
          <p:nvPr>
            <p:ph type="body" idx="1"/>
          </p:nvPr>
        </p:nvSpPr>
        <p:spPr bwMode="auto">
          <a:xfrm>
            <a:off x="609600" y="1600200"/>
            <a:ext cx="5029200" cy="2895600"/>
          </a:xfrm>
          <a:noFill/>
        </p:spPr>
        <p:txBody>
          <a:bodyPr wrap="square" numCol="1" anchor="t" anchorCtr="0" compatLnSpc="1">
            <a:prstTxWarp prst="textNoShape">
              <a:avLst/>
            </a:prstTxWarp>
          </a:bodyPr>
          <a:lstStyle/>
          <a:p>
            <a:pPr eaLnBrk="1" hangingPunct="1">
              <a:spcBef>
                <a:spcPct val="0"/>
              </a:spcBef>
            </a:pPr>
            <a:endParaRPr lang="en-GB" sz="10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FDE153F-0111-4CAE-A219-FB24CDD521F5}" type="slidenum">
              <a:rPr lang="en-US" smtClean="0">
                <a:latin typeface="Times New Roman" pitchFamily="18" charset="0"/>
                <a:ea typeface="ＭＳ Ｐゴシック" pitchFamily="34" charset="-128"/>
                <a:cs typeface="Arial" charset="0"/>
              </a:rPr>
              <a:pPr fontAlgn="base">
                <a:spcBef>
                  <a:spcPct val="0"/>
                </a:spcBef>
                <a:spcAft>
                  <a:spcPct val="0"/>
                </a:spcAft>
              </a:pPr>
              <a:t>24</a:t>
            </a:fld>
            <a:endParaRPr lang="en-US" smtClean="0">
              <a:latin typeface="Times New Roman" pitchFamily="18" charset="0"/>
              <a:ea typeface="ＭＳ Ｐゴシック" pitchFamily="34" charset="-128"/>
              <a:cs typeface="Arial" charset="0"/>
            </a:endParaRPr>
          </a:p>
        </p:txBody>
      </p:sp>
      <p:sp>
        <p:nvSpPr>
          <p:cNvPr id="119810" name="Rectangle 2"/>
          <p:cNvSpPr>
            <a:spLocks noGrp="1" noRot="1" noChangeAspect="1" noChangeArrowheads="1" noTextEdit="1"/>
          </p:cNvSpPr>
          <p:nvPr>
            <p:ph type="sldImg"/>
          </p:nvPr>
        </p:nvSpPr>
        <p:spPr bwMode="auto">
          <a:xfrm>
            <a:off x="2286000" y="228600"/>
            <a:ext cx="2235200" cy="1676400"/>
          </a:xfrm>
          <a:noFill/>
          <a:ln>
            <a:solidFill>
              <a:srgbClr val="000000"/>
            </a:solidFill>
            <a:miter lim="800000"/>
            <a:headEnd/>
            <a:tailEnd/>
          </a:ln>
        </p:spPr>
      </p:sp>
      <p:sp>
        <p:nvSpPr>
          <p:cNvPr id="119811" name="Rectangle 3"/>
          <p:cNvSpPr>
            <a:spLocks noGrp="1" noChangeArrowheads="1"/>
          </p:cNvSpPr>
          <p:nvPr>
            <p:ph type="body" idx="1"/>
          </p:nvPr>
        </p:nvSpPr>
        <p:spPr bwMode="auto">
          <a:xfrm>
            <a:off x="990600" y="2133600"/>
            <a:ext cx="5029200" cy="5562600"/>
          </a:xfrm>
          <a:noFill/>
        </p:spPr>
        <p:txBody>
          <a:bodyPr wrap="square" numCol="1" anchor="t" anchorCtr="0" compatLnSpc="1">
            <a:prstTxWarp prst="textNoShape">
              <a:avLst/>
            </a:prstTxWarp>
          </a:bodyPr>
          <a:lstStyle/>
          <a:p>
            <a:pPr eaLnBrk="1" hangingPunct="1">
              <a:lnSpc>
                <a:spcPct val="80000"/>
              </a:lnSpc>
              <a:spcBef>
                <a:spcPct val="0"/>
              </a:spcBef>
            </a:pPr>
            <a:endParaRPr lang="en-GB" sz="1000"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0A4AE0-9B27-4F69-AEDF-E7BE19D0EE7C}" type="slidenum">
              <a:rPr lang="en-US" smtClean="0">
                <a:latin typeface="Times New Roman" pitchFamily="18" charset="0"/>
                <a:ea typeface="ＭＳ Ｐゴシック" pitchFamily="34" charset="-128"/>
                <a:cs typeface="Arial" charset="0"/>
              </a:rPr>
              <a:pPr fontAlgn="base">
                <a:spcBef>
                  <a:spcPct val="0"/>
                </a:spcBef>
                <a:spcAft>
                  <a:spcPct val="0"/>
                </a:spcAft>
              </a:pPr>
              <a:t>25</a:t>
            </a:fld>
            <a:endParaRPr lang="en-US" smtClean="0">
              <a:latin typeface="Times New Roman" pitchFamily="18" charset="0"/>
              <a:ea typeface="ＭＳ Ｐゴシック" pitchFamily="34" charset="-128"/>
              <a:cs typeface="Arial" charset="0"/>
            </a:endParaRPr>
          </a:p>
        </p:txBody>
      </p:sp>
      <p:sp>
        <p:nvSpPr>
          <p:cNvPr id="121858" name="Rectangle 2"/>
          <p:cNvSpPr>
            <a:spLocks noGrp="1" noRot="1" noChangeAspect="1" noChangeArrowheads="1" noTextEdit="1"/>
          </p:cNvSpPr>
          <p:nvPr>
            <p:ph type="sldImg"/>
          </p:nvPr>
        </p:nvSpPr>
        <p:spPr bwMode="auto">
          <a:xfrm>
            <a:off x="1955800" y="685800"/>
            <a:ext cx="2946400" cy="2209800"/>
          </a:xfrm>
          <a:noFill/>
          <a:ln>
            <a:solidFill>
              <a:srgbClr val="000000"/>
            </a:solidFill>
            <a:miter lim="800000"/>
            <a:headEnd/>
            <a:tailEnd/>
          </a:ln>
        </p:spPr>
      </p:sp>
      <p:sp>
        <p:nvSpPr>
          <p:cNvPr id="121859" name="Rectangle 3"/>
          <p:cNvSpPr>
            <a:spLocks noGrp="1" noChangeArrowheads="1"/>
          </p:cNvSpPr>
          <p:nvPr>
            <p:ph type="body" idx="1"/>
          </p:nvPr>
        </p:nvSpPr>
        <p:spPr bwMode="auto">
          <a:xfrm>
            <a:off x="914400" y="3124200"/>
            <a:ext cx="5029200" cy="4114800"/>
          </a:xfrm>
          <a:noFill/>
        </p:spPr>
        <p:txBody>
          <a:bodyPr wrap="square" numCol="1" anchor="t" anchorCtr="0" compatLnSpc="1">
            <a:prstTxWarp prst="textNoShape">
              <a:avLst/>
            </a:prstTxWarp>
          </a:bodyPr>
          <a:lstStyle/>
          <a:p>
            <a:pPr eaLnBrk="1" hangingPunct="1">
              <a:spcBef>
                <a:spcPct val="0"/>
              </a:spcBef>
            </a:pPr>
            <a:endParaRPr lang="en-GB" sz="1000" b="1"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8DBD83-AD73-4364-A970-68CF95DBEE31}" type="slidenum">
              <a:rPr lang="en-US" smtClean="0">
                <a:latin typeface="Times New Roman" pitchFamily="18" charset="0"/>
                <a:ea typeface="ＭＳ Ｐゴシック" pitchFamily="34" charset="-128"/>
                <a:cs typeface="Arial" charset="0"/>
              </a:rPr>
              <a:pPr fontAlgn="base">
                <a:spcBef>
                  <a:spcPct val="0"/>
                </a:spcBef>
                <a:spcAft>
                  <a:spcPct val="0"/>
                </a:spcAft>
              </a:pPr>
              <a:t>26</a:t>
            </a:fld>
            <a:endParaRPr lang="en-US" smtClean="0">
              <a:latin typeface="Times New Roman" pitchFamily="18" charset="0"/>
              <a:ea typeface="ＭＳ Ｐゴシック" pitchFamily="34" charset="-128"/>
              <a:cs typeface="Arial" charset="0"/>
            </a:endParaRPr>
          </a:p>
        </p:txBody>
      </p:sp>
      <p:sp>
        <p:nvSpPr>
          <p:cNvPr id="1239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39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b="1" u="sng" smtClean="0">
              <a:latin typeface="Times New Roman" pitchFamily="18" charset="0"/>
              <a:cs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81D8C5-4F2F-4FA7-8E55-945D3EE125E7}" type="slidenum">
              <a:rPr lang="en-US" smtClean="0">
                <a:latin typeface="Times New Roman" pitchFamily="18" charset="0"/>
                <a:ea typeface="ＭＳ Ｐゴシック" pitchFamily="34" charset="-128"/>
                <a:cs typeface="Arial" charset="0"/>
              </a:rPr>
              <a:pPr fontAlgn="base">
                <a:spcBef>
                  <a:spcPct val="0"/>
                </a:spcBef>
                <a:spcAft>
                  <a:spcPct val="0"/>
                </a:spcAft>
              </a:pPr>
              <a:t>27</a:t>
            </a:fld>
            <a:endParaRPr lang="en-US" smtClean="0">
              <a:latin typeface="Times New Roman" pitchFamily="18" charset="0"/>
              <a:ea typeface="ＭＳ Ｐゴシック" pitchFamily="34" charset="-128"/>
              <a:cs typeface="Arial" charset="0"/>
            </a:endParaRPr>
          </a:p>
        </p:txBody>
      </p:sp>
      <p:sp>
        <p:nvSpPr>
          <p:cNvPr id="125954" name="Rectangle 2"/>
          <p:cNvSpPr>
            <a:spLocks noGrp="1" noRot="1" noChangeAspect="1" noChangeArrowheads="1" noTextEdit="1"/>
          </p:cNvSpPr>
          <p:nvPr>
            <p:ph type="sldImg"/>
          </p:nvPr>
        </p:nvSpPr>
        <p:spPr bwMode="auto">
          <a:xfrm>
            <a:off x="1955800" y="685800"/>
            <a:ext cx="2946400" cy="2209800"/>
          </a:xfrm>
          <a:noFill/>
          <a:ln>
            <a:solidFill>
              <a:srgbClr val="000000"/>
            </a:solidFill>
            <a:miter lim="800000"/>
            <a:headEnd/>
            <a:tailEnd/>
          </a:ln>
        </p:spPr>
      </p:sp>
      <p:sp>
        <p:nvSpPr>
          <p:cNvPr id="125955" name="Rectangle 3"/>
          <p:cNvSpPr>
            <a:spLocks noGrp="1" noChangeArrowheads="1"/>
          </p:cNvSpPr>
          <p:nvPr>
            <p:ph type="body" idx="1"/>
          </p:nvPr>
        </p:nvSpPr>
        <p:spPr bwMode="auto">
          <a:xfrm>
            <a:off x="914400" y="3124200"/>
            <a:ext cx="5029200" cy="4114800"/>
          </a:xfrm>
          <a:noFill/>
        </p:spPr>
        <p:txBody>
          <a:bodyPr wrap="square" numCol="1" anchor="t" anchorCtr="0" compatLnSpc="1">
            <a:prstTxWarp prst="textNoShape">
              <a:avLst/>
            </a:prstTxWarp>
          </a:bodyPr>
          <a:lstStyle/>
          <a:p>
            <a:pPr eaLnBrk="1" hangingPunct="1">
              <a:spcBef>
                <a:spcPct val="0"/>
              </a:spcBef>
            </a:pPr>
            <a:endParaRPr lang="en-GB" sz="1000" b="1"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p:cNvSpPr>
            <a:spLocks noGrp="1" noRot="1" noChangeAspect="1" noTextEdit="1"/>
          </p:cNvSpPr>
          <p:nvPr>
            <p:ph type="sldImg"/>
          </p:nvPr>
        </p:nvSpPr>
        <p:spPr bwMode="auto">
          <a:noFill/>
          <a:ln>
            <a:solidFill>
              <a:srgbClr val="000000"/>
            </a:solidFill>
            <a:miter lim="800000"/>
            <a:headEnd/>
            <a:tailEnd/>
          </a:ln>
        </p:spPr>
      </p:sp>
      <p:sp>
        <p:nvSpPr>
          <p:cNvPr id="12800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849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B6BC96-DD86-42D5-8A4B-D07D608DD784}" type="slidenum">
              <a:rPr lang="en-US">
                <a:cs typeface="Arial" charset="0"/>
              </a:rPr>
              <a:pPr fontAlgn="base">
                <a:spcBef>
                  <a:spcPct val="0"/>
                </a:spcBef>
                <a:spcAft>
                  <a:spcPct val="0"/>
                </a:spcAft>
                <a:defRPr/>
              </a:pPr>
              <a:t>3</a:t>
            </a:fld>
            <a:endParaRPr lang="en-US">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005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209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414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619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824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029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p:cNvSpPr>
            <a:spLocks noGrp="1" noRot="1" noChangeAspect="1"/>
          </p:cNvSpPr>
          <p:nvPr>
            <p:ph type="sldImg"/>
          </p:nvPr>
        </p:nvSpPr>
        <p:spPr bwMode="auto">
          <a:noFill/>
          <a:ln>
            <a:solidFill>
              <a:srgbClr val="000000"/>
            </a:solidFill>
            <a:miter lim="800000"/>
            <a:headEnd/>
            <a:tailEnd/>
          </a:ln>
        </p:spPr>
      </p:sp>
      <p:sp>
        <p:nvSpPr>
          <p:cNvPr id="143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Giving students a preview of the  next unit/chapter is a great way to get them engaged in learning and support them in self-regulating.</a:t>
            </a:r>
          </a:p>
          <a:p>
            <a:pPr eaLnBrk="1" hangingPunct="1">
              <a:spcBef>
                <a:spcPct val="0"/>
              </a:spcBef>
            </a:pPr>
            <a:endParaRPr lang="en-US" smtClean="0"/>
          </a:p>
          <a:p>
            <a:pPr eaLnBrk="1" hangingPunct="1">
              <a:spcBef>
                <a:spcPct val="0"/>
              </a:spcBef>
            </a:pPr>
            <a:r>
              <a:rPr lang="en-US" b="1" smtClean="0"/>
              <a:t>NOTE: If you are using this book out of order (as recommended), you can find the preview of other chapters at the end of the PowerPoint for the previous chapter.</a:t>
            </a:r>
          </a:p>
          <a:p>
            <a:pPr eaLnBrk="1" hangingPunct="1">
              <a:spcBef>
                <a:spcPct val="0"/>
              </a:spcBef>
            </a:pPr>
            <a:endParaRPr lang="en-US" smtClean="0"/>
          </a:p>
        </p:txBody>
      </p:sp>
      <p:sp>
        <p:nvSpPr>
          <p:cNvPr id="143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672F27-AB95-4ED4-8CB0-AA9272E55375}" type="slidenum">
              <a:rPr lang="en-US">
                <a:cs typeface="Arial" charset="0"/>
              </a:rPr>
              <a:pPr fontAlgn="base">
                <a:spcBef>
                  <a:spcPct val="0"/>
                </a:spcBef>
                <a:spcAft>
                  <a:spcPct val="0"/>
                </a:spcAft>
                <a:defRPr/>
              </a:pPr>
              <a:t>36</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How can we tell if someone is motivated? We look for the 3 indicators of motivated behavior: choice, level of activity and involvement, persistence and management of effort.</a:t>
            </a:r>
          </a:p>
          <a:p>
            <a:pPr eaLnBrk="1" hangingPunct="1">
              <a:spcBef>
                <a:spcPct val="0"/>
              </a:spcBef>
            </a:pPr>
            <a:endParaRPr lang="en-US" smtClean="0"/>
          </a:p>
          <a:p>
            <a:pPr eaLnBrk="1" hangingPunct="1">
              <a:spcBef>
                <a:spcPct val="0"/>
              </a:spcBef>
            </a:pPr>
            <a:r>
              <a:rPr lang="en-US" smtClean="0"/>
              <a:t>As you go through the next 5 slides, determine which of the 3 indicators demonstrated low or high motivation in Hopeless Henry, Anxious Anna, Defensive Dimitri, and Successful Sheila.</a:t>
            </a:r>
          </a:p>
        </p:txBody>
      </p:sp>
      <p:sp>
        <p:nvSpPr>
          <p:cNvPr id="870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F4CCA1-52AE-4044-B422-C52F841F02AC}" type="slidenum">
              <a:rPr lang="en-US">
                <a:cs typeface="Arial" charset="0"/>
              </a:rPr>
              <a:pPr fontAlgn="base">
                <a:spcBef>
                  <a:spcPct val="0"/>
                </a:spcBef>
                <a:spcAft>
                  <a:spcPct val="0"/>
                </a:spcAft>
                <a:defRPr/>
              </a:pPr>
              <a:t>4</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915D8F17-6EA9-4B7B-BA2D-60751BFA8E61}" type="slidenum">
              <a:rPr lang="en-US" smtClean="0">
                <a:solidFill>
                  <a:srgbClr val="000000"/>
                </a:solidFill>
                <a:latin typeface="Tahoma" pitchFamily="34" charset="0"/>
                <a:ea typeface="ＭＳ Ｐゴシック" pitchFamily="34" charset="-128"/>
                <a:cs typeface="Arial" charset="0"/>
              </a:rPr>
              <a:pPr eaLnBrk="0" fontAlgn="base" hangingPunct="0">
                <a:spcBef>
                  <a:spcPct val="0"/>
                </a:spcBef>
                <a:spcAft>
                  <a:spcPct val="0"/>
                </a:spcAft>
              </a:pPr>
              <a:t>13</a:t>
            </a:fld>
            <a:endParaRPr lang="en-US" smtClean="0">
              <a:solidFill>
                <a:srgbClr val="000000"/>
              </a:solidFill>
              <a:latin typeface="Tahoma" pitchFamily="34" charset="0"/>
              <a:ea typeface="ＭＳ Ｐゴシック" pitchFamily="34" charset="-128"/>
              <a:cs typeface="Arial" charset="0"/>
            </a:endParaRPr>
          </a:p>
        </p:txBody>
      </p:sp>
      <p:sp>
        <p:nvSpPr>
          <p:cNvPr id="972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72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r>
              <a:rPr lang="en-US" sz="900" smtClean="0">
                <a:ea typeface="ＭＳ Ｐゴシック" pitchFamily="34" charset="-128"/>
              </a:rPr>
              <a:t>This is an opportunity to discuss a complex and possibly emotional subject. You will need to gauge the climate of your class and set norms prior to engaging in this conversation.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DB331FE2-2C76-431C-B20D-2301F627A16A}" type="slidenum">
              <a:rPr lang="en-US" smtClean="0">
                <a:latin typeface="Tahoma" pitchFamily="34" charset="0"/>
                <a:ea typeface="ＭＳ Ｐゴシック" pitchFamily="34" charset="-128"/>
                <a:cs typeface="Arial" charset="0"/>
              </a:rPr>
              <a:pPr eaLnBrk="0" fontAlgn="base" hangingPunct="0">
                <a:spcBef>
                  <a:spcPct val="0"/>
                </a:spcBef>
                <a:spcAft>
                  <a:spcPct val="0"/>
                </a:spcAft>
              </a:pPr>
              <a:t>14</a:t>
            </a:fld>
            <a:endParaRPr lang="en-US" smtClean="0">
              <a:latin typeface="Tahoma" pitchFamily="34" charset="0"/>
              <a:ea typeface="ＭＳ Ｐゴシック" pitchFamily="34" charset="-128"/>
              <a:cs typeface="Arial" charset="0"/>
            </a:endParaRPr>
          </a:p>
        </p:txBody>
      </p:sp>
      <p:sp>
        <p:nvSpPr>
          <p:cNvPr id="993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93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endParaRPr lang="en-GB" sz="900" b="1"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p:cNvSpPr>
          <p:nvPr>
            <p:ph type="sldImg"/>
          </p:nvPr>
        </p:nvSpPr>
        <p:spPr bwMode="auto">
          <a:noFill/>
          <a:ln>
            <a:solidFill>
              <a:srgbClr val="000000"/>
            </a:solidFill>
            <a:miter lim="800000"/>
            <a:headEnd/>
            <a:tailEnd/>
          </a:ln>
        </p:spPr>
      </p:sp>
      <p:sp>
        <p:nvSpPr>
          <p:cNvPr id="1013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Have students complete Exercise 2.1: Self-Observation: Analyzing My Personal and Sociocultural Background </a:t>
            </a:r>
          </a:p>
        </p:txBody>
      </p:sp>
      <p:sp>
        <p:nvSpPr>
          <p:cNvPr id="1013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89317B-F21D-4606-9F2D-6C297A50389A}" type="slidenum">
              <a:rPr lang="en-US">
                <a:cs typeface="Arial" charset="0"/>
              </a:rPr>
              <a:pPr fontAlgn="base">
                <a:spcBef>
                  <a:spcPct val="0"/>
                </a:spcBef>
                <a:spcAft>
                  <a:spcPct val="0"/>
                </a:spcAft>
                <a:defRPr/>
              </a:pPr>
              <a:t>15</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p:cNvSpPr>
          <p:nvPr>
            <p:ph type="sldImg"/>
          </p:nvPr>
        </p:nvSpPr>
        <p:spPr bwMode="auto">
          <a:noFill/>
          <a:ln>
            <a:solidFill>
              <a:srgbClr val="000000"/>
            </a:solidFill>
            <a:miter lim="800000"/>
            <a:headEnd/>
            <a:tailEnd/>
          </a:ln>
        </p:spPr>
      </p:sp>
      <p:sp>
        <p:nvSpPr>
          <p:cNvPr id="1034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Have students complete Exercise 2.2: Self-Observation: Analyzing Classroom Experiences</a:t>
            </a:r>
          </a:p>
          <a:p>
            <a:pPr eaLnBrk="1" hangingPunct="1">
              <a:spcBef>
                <a:spcPct val="0"/>
              </a:spcBef>
            </a:pPr>
            <a:endParaRPr lang="en-US" smtClean="0"/>
          </a:p>
        </p:txBody>
      </p:sp>
      <p:sp>
        <p:nvSpPr>
          <p:cNvPr id="1034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7A3F6B-7857-4D03-9A2D-C5E22FCE7AD7}" type="slidenum">
              <a:rPr lang="en-US">
                <a:cs typeface="Arial" charset="0"/>
              </a:rPr>
              <a:pPr fontAlgn="base">
                <a:spcBef>
                  <a:spcPct val="0"/>
                </a:spcBef>
                <a:spcAft>
                  <a:spcPct val="0"/>
                </a:spcAft>
                <a:defRPr/>
              </a:pPr>
              <a:t>16</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9F79E54A-B473-4E00-9634-BCAA4E350400}" type="slidenum">
              <a:rPr lang="en-US" smtClean="0">
                <a:latin typeface="Tahoma" pitchFamily="34" charset="0"/>
                <a:ea typeface="ＭＳ Ｐゴシック" pitchFamily="34" charset="-128"/>
                <a:cs typeface="Arial" charset="0"/>
              </a:rPr>
              <a:pPr eaLnBrk="0" fontAlgn="base" hangingPunct="0">
                <a:spcBef>
                  <a:spcPct val="0"/>
                </a:spcBef>
                <a:spcAft>
                  <a:spcPct val="0"/>
                </a:spcAft>
              </a:pPr>
              <a:t>17</a:t>
            </a:fld>
            <a:endParaRPr lang="en-US" smtClean="0">
              <a:latin typeface="Tahoma" pitchFamily="34" charset="0"/>
              <a:ea typeface="ＭＳ Ｐゴシック" pitchFamily="34" charset="-128"/>
              <a:cs typeface="Arial" charset="0"/>
            </a:endParaRPr>
          </a:p>
        </p:txBody>
      </p:sp>
      <p:sp>
        <p:nvSpPr>
          <p:cNvPr id="1054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54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Have students complete Exercise 2.2: Self-Observation: Analyzing Classroom Experiences.</a:t>
            </a:r>
          </a:p>
          <a:p>
            <a:pPr eaLnBrk="1" hangingPunct="1">
              <a:spcBef>
                <a:spcPct val="0"/>
              </a:spcBef>
            </a:pPr>
            <a:endParaRPr lang="en-US"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lide Image Placeholder 1"/>
          <p:cNvSpPr>
            <a:spLocks noGrp="1" noRot="1" noChangeAspect="1"/>
          </p:cNvSpPr>
          <p:nvPr>
            <p:ph type="sldImg"/>
          </p:nvPr>
        </p:nvSpPr>
        <p:spPr bwMode="auto">
          <a:noFill/>
          <a:ln>
            <a:solidFill>
              <a:srgbClr val="000000"/>
            </a:solidFill>
            <a:miter lim="800000"/>
            <a:headEnd/>
            <a:tailEnd/>
          </a:ln>
        </p:spPr>
      </p:sp>
      <p:sp>
        <p:nvSpPr>
          <p:cNvPr id="1075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These factors should be emphasized since these are the factors students have more control over. </a:t>
            </a:r>
          </a:p>
          <a:p>
            <a:pPr eaLnBrk="1" hangingPunct="1">
              <a:spcBef>
                <a:spcPct val="0"/>
              </a:spcBef>
            </a:pPr>
            <a:endParaRPr lang="en-US" smtClean="0"/>
          </a:p>
          <a:p>
            <a:pPr eaLnBrk="1" hangingPunct="1">
              <a:spcBef>
                <a:spcPct val="0"/>
              </a:spcBef>
            </a:pPr>
            <a:r>
              <a:rPr lang="en-US" smtClean="0"/>
              <a:t>Have students complete Exercise 2.3: My Hopes, Expectations, and Fears about the Future. Use this exercise to start a dialogue about students’ motivation. Do their future possible selves align with their values? Do they have goals connected to these future selves? Do these goals include intermediate goals and daily tasks?</a:t>
            </a:r>
          </a:p>
          <a:p>
            <a:pPr eaLnBrk="1" hangingPunct="1">
              <a:spcBef>
                <a:spcPct val="0"/>
              </a:spcBef>
            </a:pPr>
            <a:endParaRPr lang="en-US" smtClean="0"/>
          </a:p>
        </p:txBody>
      </p:sp>
      <p:sp>
        <p:nvSpPr>
          <p:cNvPr id="1075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D03846-4669-463E-BDEB-9AE13EE81592}" type="slidenum">
              <a:rPr lang="en-US">
                <a:cs typeface="Arial" charset="0"/>
              </a:rPr>
              <a:pPr fontAlgn="base">
                <a:spcBef>
                  <a:spcPct val="0"/>
                </a:spcBef>
                <a:spcAft>
                  <a:spcPct val="0"/>
                </a:spcAft>
                <a:defRPr/>
              </a:pPr>
              <a:t>18</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a:off x="487363" y="411163"/>
            <a:ext cx="8169275" cy="6035675"/>
            <a:chOff x="486873" y="411480"/>
            <a:chExt cx="8170254" cy="6035040"/>
          </a:xfrm>
        </p:grpSpPr>
        <p:sp>
          <p:nvSpPr>
            <p:cNvPr id="5"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3"/>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7" name="Straight Connector 14"/>
            <p:cNvCxnSpPr/>
            <p:nvPr/>
          </p:nvCxnSpPr>
          <p:spPr>
            <a:xfrm>
              <a:off x="563082" y="6133815"/>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563082" y="457512"/>
              <a:ext cx="7982907" cy="2577829"/>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ctrTitle"/>
          </p:nvPr>
        </p:nvSpPr>
        <p:spPr>
          <a:xfrm>
            <a:off x="914400" y="1123950"/>
            <a:ext cx="7342188" cy="1924050"/>
          </a:xfrm>
        </p:spPr>
        <p:txBody>
          <a:bodyPr anchor="b">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Date Placeholder 3"/>
          <p:cNvSpPr>
            <a:spLocks noGrp="1"/>
          </p:cNvSpPr>
          <p:nvPr>
            <p:ph type="dt" sz="half" idx="10"/>
          </p:nvPr>
        </p:nvSpPr>
        <p:spPr>
          <a:xfrm>
            <a:off x="573088" y="6122988"/>
            <a:ext cx="2133600" cy="258762"/>
          </a:xfrm>
        </p:spPr>
        <p:txBody>
          <a:bodyPr/>
          <a:lstStyle>
            <a:lvl1pPr>
              <a:defRPr/>
            </a:lvl1pPr>
          </a:lstStyle>
          <a:p>
            <a:pPr>
              <a:defRPr/>
            </a:pPr>
            <a:fld id="{B02475F6-70EC-4202-802D-87DF2BD15592}" type="datetime1">
              <a:rPr lang="en-GB"/>
              <a:pPr>
                <a:defRPr/>
              </a:pPr>
              <a:t>01/06/2016</a:t>
            </a:fld>
            <a:endParaRPr lang="en-US"/>
          </a:p>
        </p:txBody>
      </p:sp>
      <p:sp>
        <p:nvSpPr>
          <p:cNvPr id="10" name="Footer Placeholder 4"/>
          <p:cNvSpPr>
            <a:spLocks noGrp="1"/>
          </p:cNvSpPr>
          <p:nvPr>
            <p:ph type="ftr" sz="quarter" idx="11"/>
          </p:nvPr>
        </p:nvSpPr>
        <p:spPr>
          <a:xfrm>
            <a:off x="5638800" y="6122988"/>
            <a:ext cx="2895600" cy="257175"/>
          </a:xfrm>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a:xfrm>
            <a:off x="4191000" y="6122988"/>
            <a:ext cx="762000" cy="271462"/>
          </a:xfrm>
        </p:spPr>
        <p:txBody>
          <a:bodyPr/>
          <a:lstStyle>
            <a:lvl1pPr>
              <a:defRPr/>
            </a:lvl1pPr>
          </a:lstStyle>
          <a:p>
            <a:pPr>
              <a:defRPr/>
            </a:pPr>
            <a:fld id="{E2174B8B-AC36-4FC2-A64F-13C4710D7F0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6" name="Group 7"/>
          <p:cNvGrpSpPr>
            <a:grpSpLocks/>
          </p:cNvGrpSpPr>
          <p:nvPr/>
        </p:nvGrpSpPr>
        <p:grpSpPr bwMode="auto">
          <a:xfrm>
            <a:off x="182563" y="173038"/>
            <a:ext cx="8778875" cy="6511925"/>
            <a:chOff x="182880" y="173699"/>
            <a:chExt cx="8778240" cy="6510602"/>
          </a:xfrm>
        </p:grpSpPr>
        <p:grpSp>
          <p:nvGrpSpPr>
            <p:cNvPr id="7" name="Group 25"/>
            <p:cNvGrpSpPr>
              <a:grpSpLocks/>
            </p:cNvGrpSpPr>
            <p:nvPr/>
          </p:nvGrpSpPr>
          <p:grpSpPr bwMode="auto">
            <a:xfrm>
              <a:off x="182880" y="173699"/>
              <a:ext cx="8778240" cy="6510602"/>
              <a:chOff x="182880" y="173699"/>
              <a:chExt cx="8778240" cy="6510602"/>
            </a:xfrm>
          </p:grpSpPr>
          <p:grpSp>
            <p:nvGrpSpPr>
              <p:cNvPr id="9" name="Group 26"/>
              <p:cNvGrpSpPr>
                <a:grpSpLocks/>
              </p:cNvGrpSpPr>
              <p:nvPr/>
            </p:nvGrpSpPr>
            <p:grpSpPr bwMode="auto">
              <a:xfrm>
                <a:off x="182880" y="173699"/>
                <a:ext cx="8778240" cy="6510602"/>
                <a:chOff x="182880" y="173699"/>
                <a:chExt cx="8778240" cy="6510602"/>
              </a:xfrm>
            </p:grpSpPr>
            <p:sp>
              <p:nvSpPr>
                <p:cNvPr id="11"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2" name="Group 10"/>
                <p:cNvGrpSpPr>
                  <a:grpSpLocks/>
                </p:cNvGrpSpPr>
                <p:nvPr/>
              </p:nvGrpSpPr>
              <p:grpSpPr bwMode="auto">
                <a:xfrm>
                  <a:off x="256032" y="237744"/>
                  <a:ext cx="8622792" cy="6364224"/>
                  <a:chOff x="247157" y="247430"/>
                  <a:chExt cx="8622792" cy="6364224"/>
                </a:xfrm>
              </p:grpSpPr>
              <p:sp>
                <p:nvSpPr>
                  <p:cNvPr id="13" name="Rectangle 30"/>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4" name="Straight Connector 31"/>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0" name="Rectangle 27"/>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8" name="Rectangle 24"/>
            <p:cNvSpPr/>
            <p:nvPr/>
          </p:nvSpPr>
          <p:spPr>
            <a:xfrm rot="10800000">
              <a:off x="259074" y="1594222"/>
              <a:ext cx="3574791"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Picture Placeholder 16"/>
          <p:cNvSpPr>
            <a:spLocks noGrp="1"/>
          </p:cNvSpPr>
          <p:nvPr>
            <p:ph type="pic" sz="quarter" idx="13"/>
          </p:nvPr>
        </p:nvSpPr>
        <p:spPr>
          <a:xfrm>
            <a:off x="352892" y="310123"/>
            <a:ext cx="3398837" cy="1204912"/>
          </a:xfrm>
        </p:spPr>
        <p:txBody>
          <a:bodyPr rtlCol="0">
            <a:normAutofit/>
          </a:bodyPr>
          <a:lstStyle>
            <a:lvl1pPr>
              <a:buNone/>
              <a:defRPr sz="1800"/>
            </a:lvl1pPr>
          </a:lstStyle>
          <a:p>
            <a:pPr lvl="0"/>
            <a:r>
              <a:rPr lang="en-US" noProof="0" smtClean="0"/>
              <a:t>Drag picture to placeholder or click icon to add</a:t>
            </a:r>
            <a:endParaRPr noProof="0"/>
          </a:p>
        </p:txBody>
      </p:sp>
      <p:sp>
        <p:nvSpPr>
          <p:cNvPr id="15" name="Date Placeholder 4"/>
          <p:cNvSpPr>
            <a:spLocks noGrp="1"/>
          </p:cNvSpPr>
          <p:nvPr>
            <p:ph type="dt" sz="half" idx="14"/>
          </p:nvPr>
        </p:nvSpPr>
        <p:spPr/>
        <p:txBody>
          <a:bodyPr/>
          <a:lstStyle>
            <a:lvl1pPr>
              <a:defRPr/>
            </a:lvl1pPr>
          </a:lstStyle>
          <a:p>
            <a:pPr>
              <a:defRPr/>
            </a:pPr>
            <a:fld id="{F610F824-7428-4F69-AFB0-915EBD20B43D}" type="datetime1">
              <a:rPr lang="en-GB"/>
              <a:pPr>
                <a:defRPr/>
              </a:pPr>
              <a:t>01/06/2016</a:t>
            </a:fld>
            <a:endParaRPr lang="en-US"/>
          </a:p>
        </p:txBody>
      </p:sp>
      <p:sp>
        <p:nvSpPr>
          <p:cNvPr id="16" name="Footer Placeholder 5"/>
          <p:cNvSpPr>
            <a:spLocks noGrp="1"/>
          </p:cNvSpPr>
          <p:nvPr>
            <p:ph type="ftr" sz="quarter" idx="15"/>
          </p:nvPr>
        </p:nvSpPr>
        <p:spPr/>
        <p:txBody>
          <a:bodyPr/>
          <a:lstStyle>
            <a:lvl1pPr>
              <a:defRPr/>
            </a:lvl1pPr>
          </a:lstStyle>
          <a:p>
            <a:pPr>
              <a:defRPr/>
            </a:pPr>
            <a:r>
              <a:rPr lang="en-US"/>
              <a:t>Routledge/Taylor &amp; Francis 2013</a:t>
            </a:r>
          </a:p>
        </p:txBody>
      </p:sp>
      <p:sp>
        <p:nvSpPr>
          <p:cNvPr id="18" name="Slide Number Placeholder 6"/>
          <p:cNvSpPr>
            <a:spLocks noGrp="1"/>
          </p:cNvSpPr>
          <p:nvPr>
            <p:ph type="sldNum" sz="quarter" idx="16"/>
          </p:nvPr>
        </p:nvSpPr>
        <p:spPr/>
        <p:txBody>
          <a:bodyPr/>
          <a:lstStyle>
            <a:lvl1pPr>
              <a:defRPr/>
            </a:lvl1pPr>
          </a:lstStyle>
          <a:p>
            <a:pPr>
              <a:defRPr/>
            </a:pPr>
            <a:fld id="{BA85B03F-BCC0-49A8-81DD-11A40C0C3543}" type="slidenum">
              <a:rPr lang="en-US"/>
              <a:pPr>
                <a:defRPr/>
              </a:pPr>
              <a:t>‹#›</a:t>
            </a:fld>
            <a:endParaRPr lang="en-US"/>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4"/>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9"/>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2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6"/>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2" y="2670048"/>
            <a:ext cx="3008376" cy="3401568"/>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54231A0D-DC0F-4548-9AAC-92B58C6896B6}"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BA908070-DEA2-4124-B126-FCE7B77E506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5" name="Group 9"/>
          <p:cNvGrpSpPr>
            <a:grpSpLocks/>
          </p:cNvGrpSpPr>
          <p:nvPr/>
        </p:nvGrpSpPr>
        <p:grpSpPr bwMode="auto">
          <a:xfrm>
            <a:off x="182563" y="173038"/>
            <a:ext cx="8778875" cy="6511925"/>
            <a:chOff x="182880" y="173699"/>
            <a:chExt cx="8778240" cy="6510602"/>
          </a:xfrm>
        </p:grpSpPr>
        <p:grpSp>
          <p:nvGrpSpPr>
            <p:cNvPr id="6" name="Group 16"/>
            <p:cNvGrpSpPr>
              <a:grpSpLocks/>
            </p:cNvGrpSpPr>
            <p:nvPr/>
          </p:nvGrpSpPr>
          <p:grpSpPr bwMode="auto">
            <a:xfrm>
              <a:off x="182880" y="173699"/>
              <a:ext cx="8778240" cy="6510602"/>
              <a:chOff x="182880" y="173699"/>
              <a:chExt cx="8778240" cy="6510602"/>
            </a:xfrm>
          </p:grpSpPr>
          <p:sp>
            <p:nvSpPr>
              <p:cNvPr id="8"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21"/>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22"/>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9"/>
            <p:cNvSpPr/>
            <p:nvPr/>
          </p:nvSpPr>
          <p:spPr>
            <a:xfrm>
              <a:off x="255900" y="4203542"/>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1" y="5271247"/>
            <a:ext cx="8021977" cy="1013011"/>
          </a:xfrm>
        </p:spPr>
        <p:txBody>
          <a:bodyPr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E5863C87-900B-46C2-9467-2637E067379E}"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F05CE1AA-3540-47EF-84A7-9884F48F1E49}" type="slidenum">
              <a:rPr lang="en-US"/>
              <a:pPr>
                <a:defRPr/>
              </a:pPr>
              <a:t>‹#›</a:t>
            </a:fld>
            <a:endParaRPr lang="en-US"/>
          </a:p>
        </p:txBody>
      </p:sp>
    </p:spTree>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2"/>
          <p:cNvGrpSpPr>
            <a:grpSpLocks/>
          </p:cNvGrpSpPr>
          <p:nvPr/>
        </p:nvGrpSpPr>
        <p:grpSpPr bwMode="auto">
          <a:xfrm>
            <a:off x="182563" y="173038"/>
            <a:ext cx="8778875" cy="6511925"/>
            <a:chOff x="182880" y="173699"/>
            <a:chExt cx="8778240" cy="6510602"/>
          </a:xfrm>
        </p:grpSpPr>
        <p:sp>
          <p:nvSpPr>
            <p:cNvPr id="5"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5"/>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16"/>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17"/>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E36AAEF8-634A-444B-8B84-84CFBB17FF01}"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182A2C2E-1ADD-4F0F-BFD8-C727E79A11C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grpSp>
          <p:nvGrpSpPr>
            <p:cNvPr id="5" name="Group 13"/>
            <p:cNvGrpSpPr>
              <a:grpSpLocks/>
            </p:cNvGrpSpPr>
            <p:nvPr/>
          </p:nvGrpSpPr>
          <p:grpSpPr bwMode="auto">
            <a:xfrm>
              <a:off x="182880" y="173699"/>
              <a:ext cx="8778240" cy="6510602"/>
              <a:chOff x="182880" y="173699"/>
              <a:chExt cx="8778240" cy="6510602"/>
            </a:xfrm>
          </p:grpSpPr>
          <p:sp>
            <p:nvSpPr>
              <p:cNvPr id="7"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8" name="Group 10"/>
              <p:cNvGrpSpPr>
                <a:grpSpLocks/>
              </p:cNvGrpSpPr>
              <p:nvPr/>
            </p:nvGrpSpPr>
            <p:grpSpPr bwMode="auto">
              <a:xfrm>
                <a:off x="256032" y="237744"/>
                <a:ext cx="8622792" cy="6364224"/>
                <a:chOff x="247157" y="247430"/>
                <a:chExt cx="8622792" cy="6364224"/>
              </a:xfrm>
            </p:grpSpPr>
            <p:sp>
              <p:nvSpPr>
                <p:cNvPr id="9" name="Rectangle 1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0" name="Straight Connector 18"/>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6" name="Rectangle 17"/>
            <p:cNvSpPr/>
            <p:nvPr/>
          </p:nvSpPr>
          <p:spPr>
            <a:xfrm rot="5400000">
              <a:off x="4243019"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Date Placeholder 3"/>
          <p:cNvSpPr>
            <a:spLocks noGrp="1"/>
          </p:cNvSpPr>
          <p:nvPr>
            <p:ph type="dt" sz="half" idx="10"/>
          </p:nvPr>
        </p:nvSpPr>
        <p:spPr/>
        <p:txBody>
          <a:bodyPr/>
          <a:lstStyle>
            <a:lvl1pPr>
              <a:defRPr/>
            </a:lvl1pPr>
          </a:lstStyle>
          <a:p>
            <a:pPr>
              <a:defRPr/>
            </a:pPr>
            <a:fld id="{B8B5A5FE-1A34-4596-9D52-096329394A42}" type="datetime1">
              <a:rPr lang="en-GB"/>
              <a:pPr>
                <a:defRPr/>
              </a:pPr>
              <a:t>01/06/2016</a:t>
            </a:fld>
            <a:endParaRPr lang="en-US"/>
          </a:p>
        </p:txBody>
      </p:sp>
      <p:sp>
        <p:nvSpPr>
          <p:cNvPr id="12"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5"/>
          <p:cNvSpPr>
            <a:spLocks noGrp="1"/>
          </p:cNvSpPr>
          <p:nvPr>
            <p:ph type="sldNum" sz="quarter" idx="12"/>
          </p:nvPr>
        </p:nvSpPr>
        <p:spPr/>
        <p:txBody>
          <a:bodyPr/>
          <a:lstStyle>
            <a:lvl1pPr>
              <a:defRPr/>
            </a:lvl1pPr>
          </a:lstStyle>
          <a:p>
            <a:pPr>
              <a:defRPr/>
            </a:pPr>
            <a:fld id="{92A4E806-9A78-4751-A3D2-F062C17E4FE3}"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wrap="square" numCol="1" anchorCtr="0" compatLnSpc="1">
            <a:prstTxWarp prst="textNoShape">
              <a:avLst/>
            </a:prstTxWarp>
          </a:bodyPr>
          <a:lstStyle>
            <a:lvl1pPr eaLnBrk="0" fontAlgn="base" hangingPunct="0">
              <a:spcBef>
                <a:spcPct val="0"/>
              </a:spcBef>
              <a:spcAft>
                <a:spcPct val="0"/>
              </a:spcAft>
              <a:defRPr>
                <a:solidFill>
                  <a:srgbClr val="B0BCC1"/>
                </a:solidFill>
                <a:latin typeface="Garamond" pitchFamily="18" charset="0"/>
                <a:ea typeface="ＭＳ Ｐゴシック" pitchFamily="34" charset="-128"/>
                <a:cs typeface="Arial" charset="0"/>
              </a:defRPr>
            </a:lvl1pPr>
          </a:lstStyle>
          <a:p>
            <a:pPr>
              <a:defRPr/>
            </a:pPr>
            <a:endParaRPr lang="en-GB"/>
          </a:p>
        </p:txBody>
      </p:sp>
      <p:sp>
        <p:nvSpPr>
          <p:cNvPr id="5" name="Footer Placeholder 4"/>
          <p:cNvSpPr>
            <a:spLocks noGrp="1"/>
          </p:cNvSpPr>
          <p:nvPr>
            <p:ph type="ftr" sz="quarter" idx="11"/>
          </p:nvPr>
        </p:nvSpPr>
        <p:spPr/>
        <p:txBody>
          <a:bodyPr/>
          <a:lstStyle>
            <a:lvl1pPr eaLnBrk="0" hangingPunct="0">
              <a:defRPr>
                <a:latin typeface="Garamond" pitchFamily="18" charset="0"/>
                <a:ea typeface="ＭＳ Ｐゴシック" pitchFamily="34" charset="-128"/>
              </a:defRPr>
            </a:lvl1pPr>
          </a:lstStyle>
          <a:p>
            <a:pPr>
              <a:defRPr/>
            </a:pPr>
            <a:endParaRPr lang="en-GB"/>
          </a:p>
        </p:txBody>
      </p:sp>
      <p:sp>
        <p:nvSpPr>
          <p:cNvPr id="6" name="Slide Number Placeholder 5"/>
          <p:cNvSpPr>
            <a:spLocks noGrp="1"/>
          </p:cNvSpPr>
          <p:nvPr>
            <p:ph type="sldNum" sz="quarter" idx="12"/>
          </p:nvPr>
        </p:nvSpPr>
        <p:spPr/>
        <p:txBody>
          <a:bodyPr/>
          <a:lstStyle>
            <a:lvl1pPr eaLnBrk="0" hangingPunct="0">
              <a:defRPr>
                <a:latin typeface="Garamond" pitchFamily="18" charset="0"/>
                <a:ea typeface="ＭＳ Ｐゴシック" pitchFamily="34" charset="-128"/>
              </a:defRPr>
            </a:lvl1pPr>
          </a:lstStyle>
          <a:p>
            <a:pPr>
              <a:defRPr/>
            </a:pPr>
            <a:fld id="{86761E84-F389-4EB0-8C3D-ABCE9542122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a:off x="487363" y="411163"/>
            <a:ext cx="8169275" cy="6035675"/>
            <a:chOff x="486873" y="411480"/>
            <a:chExt cx="8170254" cy="6035040"/>
          </a:xfrm>
        </p:grpSpPr>
        <p:sp>
          <p:nvSpPr>
            <p:cNvPr id="5"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6" name="Rectangle 13"/>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7" name="Straight Connector 14"/>
            <p:cNvCxnSpPr/>
            <p:nvPr/>
          </p:nvCxnSpPr>
          <p:spPr>
            <a:xfrm>
              <a:off x="563082" y="6133815"/>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563082" y="457512"/>
              <a:ext cx="7982907" cy="2577829"/>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ctrTitle"/>
          </p:nvPr>
        </p:nvSpPr>
        <p:spPr>
          <a:xfrm>
            <a:off x="914400" y="1123950"/>
            <a:ext cx="7342188" cy="1924050"/>
          </a:xfrm>
        </p:spPr>
        <p:txBody>
          <a:bodyPr anchor="b">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Date Placeholder 3"/>
          <p:cNvSpPr>
            <a:spLocks noGrp="1"/>
          </p:cNvSpPr>
          <p:nvPr>
            <p:ph type="dt" sz="half" idx="10"/>
          </p:nvPr>
        </p:nvSpPr>
        <p:spPr>
          <a:xfrm>
            <a:off x="573088" y="6122988"/>
            <a:ext cx="2133600" cy="258762"/>
          </a:xfrm>
        </p:spPr>
        <p:txBody>
          <a:bodyPr/>
          <a:lstStyle>
            <a:lvl1pPr>
              <a:defRPr/>
            </a:lvl1pPr>
          </a:lstStyle>
          <a:p>
            <a:pPr>
              <a:defRPr/>
            </a:pPr>
            <a:fld id="{21CD33C6-60D7-4F38-9401-9EF2DFFBD240}" type="datetime1">
              <a:rPr lang="en-GB"/>
              <a:pPr>
                <a:defRPr/>
              </a:pPr>
              <a:t>01/06/2016</a:t>
            </a:fld>
            <a:endParaRPr lang="en-US"/>
          </a:p>
        </p:txBody>
      </p:sp>
      <p:sp>
        <p:nvSpPr>
          <p:cNvPr id="10" name="Footer Placeholder 4"/>
          <p:cNvSpPr>
            <a:spLocks noGrp="1"/>
          </p:cNvSpPr>
          <p:nvPr>
            <p:ph type="ftr" sz="quarter" idx="11"/>
          </p:nvPr>
        </p:nvSpPr>
        <p:spPr>
          <a:xfrm>
            <a:off x="5638800" y="6122988"/>
            <a:ext cx="2895600" cy="257175"/>
          </a:xfrm>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a:xfrm>
            <a:off x="4191000" y="6122988"/>
            <a:ext cx="762000" cy="271462"/>
          </a:xfrm>
        </p:spPr>
        <p:txBody>
          <a:bodyPr/>
          <a:lstStyle>
            <a:lvl1pPr>
              <a:defRPr/>
            </a:lvl1pPr>
          </a:lstStyle>
          <a:p>
            <a:pPr>
              <a:defRPr/>
            </a:pPr>
            <a:fld id="{CFFE1A9B-968B-4F5B-AF06-2468AB7FDFDA}"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20"/>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E1C8F462-A0DA-46E6-A6F0-90D33AAFE6CC}"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2DB88092-283C-4FB3-9EBE-2D0E00E90E2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5" name="Group 9"/>
          <p:cNvGrpSpPr>
            <a:grpSpLocks/>
          </p:cNvGrpSpPr>
          <p:nvPr/>
        </p:nvGrpSpPr>
        <p:grpSpPr bwMode="auto">
          <a:xfrm>
            <a:off x="487363" y="411163"/>
            <a:ext cx="8169275" cy="6035675"/>
            <a:chOff x="486873" y="411480"/>
            <a:chExt cx="8170254" cy="6035040"/>
          </a:xfrm>
        </p:grpSpPr>
        <p:sp>
          <p:nvSpPr>
            <p:cNvPr id="6"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11"/>
            <p:cNvGrpSpPr>
              <a:grpSpLocks/>
            </p:cNvGrpSpPr>
            <p:nvPr/>
          </p:nvGrpSpPr>
          <p:grpSpPr bwMode="auto">
            <a:xfrm>
              <a:off x="562842" y="475488"/>
              <a:ext cx="7982713" cy="5888736"/>
              <a:chOff x="562842" y="475488"/>
              <a:chExt cx="7982713" cy="5888736"/>
            </a:xfrm>
          </p:grpSpPr>
          <p:sp>
            <p:nvSpPr>
              <p:cNvPr id="8" name="Rectangle 7"/>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9" name="Straight Connector 8"/>
              <p:cNvCxnSpPr/>
              <p:nvPr/>
            </p:nvCxnSpPr>
            <p:spPr>
              <a:xfrm>
                <a:off x="563082" y="6133814"/>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10"/>
              <p:cNvCxnSpPr/>
              <p:nvPr/>
            </p:nvCxnSpPr>
            <p:spPr>
              <a:xfrm>
                <a:off x="563082" y="3427412"/>
                <a:ext cx="7982907"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4" name="Picture Placeholder 13"/>
          <p:cNvSpPr>
            <a:spLocks noGrp="1"/>
          </p:cNvSpPr>
          <p:nvPr>
            <p:ph type="pic" sz="quarter" idx="12"/>
          </p:nvPr>
        </p:nvSpPr>
        <p:spPr>
          <a:xfrm>
            <a:off x="636493" y="533400"/>
            <a:ext cx="7836408" cy="2828925"/>
          </a:xfrm>
        </p:spPr>
        <p:txBody>
          <a:bodyPr rtlCol="0">
            <a:normAutofit/>
          </a:bodyPr>
          <a:lstStyle>
            <a:lvl1pPr>
              <a:buNone/>
              <a:defRPr sz="2000"/>
            </a:lvl1pPr>
          </a:lstStyle>
          <a:p>
            <a:pPr lvl="0"/>
            <a:r>
              <a:rPr lang="en-US" noProof="0" smtClean="0"/>
              <a:t>Drag picture to placeholder or click icon to add</a:t>
            </a:r>
            <a:endParaRPr noProof="0"/>
          </a:p>
        </p:txBody>
      </p:sp>
      <p:sp>
        <p:nvSpPr>
          <p:cNvPr id="11" name="Date Placeholder 3"/>
          <p:cNvSpPr>
            <a:spLocks noGrp="1"/>
          </p:cNvSpPr>
          <p:nvPr>
            <p:ph type="dt" sz="half" idx="13"/>
          </p:nvPr>
        </p:nvSpPr>
        <p:spPr>
          <a:xfrm>
            <a:off x="569913" y="6122988"/>
            <a:ext cx="2133600" cy="258762"/>
          </a:xfrm>
        </p:spPr>
        <p:txBody>
          <a:bodyPr/>
          <a:lstStyle>
            <a:lvl1pPr>
              <a:defRPr/>
            </a:lvl1pPr>
          </a:lstStyle>
          <a:p>
            <a:pPr>
              <a:defRPr/>
            </a:pPr>
            <a:fld id="{ECED6A19-2F4D-4ED6-8FF0-E0825EF3B9B8}" type="datetime1">
              <a:rPr lang="en-GB"/>
              <a:pPr>
                <a:defRPr/>
              </a:pPr>
              <a:t>01/06/2016</a:t>
            </a:fld>
            <a:endParaRPr lang="en-US"/>
          </a:p>
        </p:txBody>
      </p:sp>
      <p:sp>
        <p:nvSpPr>
          <p:cNvPr id="12" name="Footer Placeholder 4"/>
          <p:cNvSpPr>
            <a:spLocks noGrp="1"/>
          </p:cNvSpPr>
          <p:nvPr>
            <p:ph type="ftr" sz="quarter" idx="14"/>
          </p:nvPr>
        </p:nvSpPr>
        <p:spPr>
          <a:xfrm>
            <a:off x="5638800" y="6124575"/>
            <a:ext cx="2895600" cy="257175"/>
          </a:xfrm>
        </p:spPr>
        <p:txBody>
          <a:bodyPr/>
          <a:lstStyle>
            <a:lvl1pPr>
              <a:defRPr/>
            </a:lvl1pPr>
          </a:lstStyle>
          <a:p>
            <a:pPr>
              <a:defRPr/>
            </a:pPr>
            <a:r>
              <a:rPr lang="en-US"/>
              <a:t>Routledge/Taylor &amp; Francis 2013</a:t>
            </a:r>
          </a:p>
        </p:txBody>
      </p:sp>
    </p:spTree>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2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27"/>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D1F36105-D095-4636-9703-040A8617110F}" type="datetime1">
              <a:rPr lang="en-GB"/>
              <a:pPr>
                <a:defRPr/>
              </a:pPr>
              <a:t>01/06/2016</a:t>
            </a:fld>
            <a:endParaRPr lang="en-US"/>
          </a:p>
        </p:txBody>
      </p:sp>
      <p:sp>
        <p:nvSpPr>
          <p:cNvPr id="10"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p:txBody>
          <a:bodyPr/>
          <a:lstStyle>
            <a:lvl1pPr>
              <a:defRPr/>
            </a:lvl1pPr>
          </a:lstStyle>
          <a:p>
            <a:pPr>
              <a:defRPr/>
            </a:pPr>
            <a:fld id="{5BC25B50-9860-40AA-B8B2-D1FFDB59DED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20"/>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16749CBB-C60B-47F6-B896-B53C3343D09A}"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401176C7-140D-402D-B016-E1D4BF46586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9"/>
          <p:cNvGrpSpPr>
            <a:grpSpLocks/>
          </p:cNvGrpSpPr>
          <p:nvPr/>
        </p:nvGrpSpPr>
        <p:grpSpPr bwMode="auto">
          <a:xfrm>
            <a:off x="182563" y="173038"/>
            <a:ext cx="8778875" cy="6511925"/>
            <a:chOff x="182880" y="173699"/>
            <a:chExt cx="8778240" cy="6510602"/>
          </a:xfrm>
        </p:grpSpPr>
        <p:sp>
          <p:nvSpPr>
            <p:cNvPr id="6"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10"/>
            <p:cNvGrpSpPr>
              <a:grpSpLocks/>
            </p:cNvGrpSpPr>
            <p:nvPr/>
          </p:nvGrpSpPr>
          <p:grpSpPr bwMode="auto">
            <a:xfrm>
              <a:off x="256032" y="237744"/>
              <a:ext cx="8622792" cy="6364224"/>
              <a:chOff x="247157" y="247430"/>
              <a:chExt cx="8622792" cy="6364224"/>
            </a:xfrm>
          </p:grpSpPr>
          <p:sp>
            <p:nvSpPr>
              <p:cNvPr id="8" name="Rectangle 2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9" name="Straight Connector 2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 name="Rectangle 24"/>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Date Placeholder 4"/>
          <p:cNvSpPr>
            <a:spLocks noGrp="1"/>
          </p:cNvSpPr>
          <p:nvPr>
            <p:ph type="dt" sz="half" idx="10"/>
          </p:nvPr>
        </p:nvSpPr>
        <p:spPr/>
        <p:txBody>
          <a:bodyPr/>
          <a:lstStyle>
            <a:lvl1pPr>
              <a:defRPr/>
            </a:lvl1pPr>
          </a:lstStyle>
          <a:p>
            <a:pPr>
              <a:defRPr/>
            </a:pPr>
            <a:fld id="{4ADF73A8-9F60-424A-B571-8A83B26EC9D0}" type="datetime1">
              <a:rPr lang="en-GB"/>
              <a:pPr>
                <a:defRPr/>
              </a:pPr>
              <a:t>01/06/2016</a:t>
            </a:fld>
            <a:endParaRPr lang="en-US"/>
          </a:p>
        </p:txBody>
      </p:sp>
      <p:sp>
        <p:nvSpPr>
          <p:cNvPr id="12"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6"/>
          <p:cNvSpPr>
            <a:spLocks noGrp="1"/>
          </p:cNvSpPr>
          <p:nvPr>
            <p:ph type="sldNum" sz="quarter" idx="12"/>
          </p:nvPr>
        </p:nvSpPr>
        <p:spPr/>
        <p:txBody>
          <a:bodyPr/>
          <a:lstStyle>
            <a:lvl1pPr>
              <a:defRPr/>
            </a:lvl1pPr>
          </a:lstStyle>
          <a:p>
            <a:pPr>
              <a:defRPr/>
            </a:pPr>
            <a:fld id="{68A5D5CB-A7DA-4EAC-A10F-C1E8D0900785}"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9"/>
          <p:cNvGrpSpPr>
            <a:grpSpLocks/>
          </p:cNvGrpSpPr>
          <p:nvPr/>
        </p:nvGrpSpPr>
        <p:grpSpPr bwMode="auto">
          <a:xfrm>
            <a:off x="182563" y="173038"/>
            <a:ext cx="8778875" cy="6511925"/>
            <a:chOff x="182880" y="173699"/>
            <a:chExt cx="8778240" cy="6510602"/>
          </a:xfrm>
        </p:grpSpPr>
        <p:grpSp>
          <p:nvGrpSpPr>
            <p:cNvPr id="8" name="Group 25"/>
            <p:cNvGrpSpPr>
              <a:grpSpLocks/>
            </p:cNvGrpSpPr>
            <p:nvPr/>
          </p:nvGrpSpPr>
          <p:grpSpPr bwMode="auto">
            <a:xfrm>
              <a:off x="182880" y="173699"/>
              <a:ext cx="8778240" cy="6510602"/>
              <a:chOff x="182880" y="173699"/>
              <a:chExt cx="8778240" cy="6510602"/>
            </a:xfrm>
          </p:grpSpPr>
          <p:sp>
            <p:nvSpPr>
              <p:cNvPr id="10"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11" name="Group 10"/>
              <p:cNvGrpSpPr>
                <a:grpSpLocks/>
              </p:cNvGrpSpPr>
              <p:nvPr/>
            </p:nvGrpSpPr>
            <p:grpSpPr bwMode="auto">
              <a:xfrm>
                <a:off x="256032" y="237744"/>
                <a:ext cx="8622792" cy="6364224"/>
                <a:chOff x="247157" y="247430"/>
                <a:chExt cx="8622792" cy="6364224"/>
              </a:xfrm>
            </p:grpSpPr>
            <p:sp>
              <p:nvSpPr>
                <p:cNvPr id="12" name="Rectangle 2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3" name="Straight Connector 3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4" name="Rectangle 31"/>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cxnSp>
          <p:nvCxnSpPr>
            <p:cNvPr id="9" name="Straight Connector 22"/>
            <p:cNvCxnSpPr/>
            <p:nvPr/>
          </p:nvCxnSpPr>
          <p:spPr>
            <a:xfrm rot="16200000" flipH="1">
              <a:off x="2217422" y="4026572"/>
              <a:ext cx="4710743"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Date Placeholder 6"/>
          <p:cNvSpPr>
            <a:spLocks noGrp="1"/>
          </p:cNvSpPr>
          <p:nvPr>
            <p:ph type="dt" sz="half" idx="10"/>
          </p:nvPr>
        </p:nvSpPr>
        <p:spPr/>
        <p:txBody>
          <a:bodyPr/>
          <a:lstStyle>
            <a:lvl1pPr>
              <a:defRPr/>
            </a:lvl1pPr>
          </a:lstStyle>
          <a:p>
            <a:pPr>
              <a:defRPr/>
            </a:pPr>
            <a:fld id="{878E93C8-9286-4F4A-974A-335FBB11D498}" type="datetime1">
              <a:rPr lang="en-GB"/>
              <a:pPr>
                <a:defRPr/>
              </a:pPr>
              <a:t>01/06/2016</a:t>
            </a:fld>
            <a:endParaRPr lang="en-US"/>
          </a:p>
        </p:txBody>
      </p:sp>
      <p:sp>
        <p:nvSpPr>
          <p:cNvPr id="16" name="Footer Placeholder 7"/>
          <p:cNvSpPr>
            <a:spLocks noGrp="1"/>
          </p:cNvSpPr>
          <p:nvPr>
            <p:ph type="ftr" sz="quarter" idx="11"/>
          </p:nvPr>
        </p:nvSpPr>
        <p:spPr/>
        <p:txBody>
          <a:bodyPr/>
          <a:lstStyle>
            <a:lvl1pPr>
              <a:defRPr/>
            </a:lvl1pPr>
          </a:lstStyle>
          <a:p>
            <a:pPr>
              <a:defRPr/>
            </a:pPr>
            <a:r>
              <a:rPr lang="en-US"/>
              <a:t>Routledge/Taylor &amp; Francis 2013</a:t>
            </a:r>
          </a:p>
        </p:txBody>
      </p:sp>
      <p:sp>
        <p:nvSpPr>
          <p:cNvPr id="17" name="Slide Number Placeholder 8"/>
          <p:cNvSpPr>
            <a:spLocks noGrp="1"/>
          </p:cNvSpPr>
          <p:nvPr>
            <p:ph type="sldNum" sz="quarter" idx="12"/>
          </p:nvPr>
        </p:nvSpPr>
        <p:spPr/>
        <p:txBody>
          <a:bodyPr/>
          <a:lstStyle>
            <a:lvl1pPr>
              <a:defRPr/>
            </a:lvl1pPr>
          </a:lstStyle>
          <a:p>
            <a:pPr>
              <a:defRPr/>
            </a:pPr>
            <a:fld id="{A23095F2-52C5-415E-AC6E-0661C189F3C6}"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1"/>
          <p:cNvGrpSpPr>
            <a:grpSpLocks/>
          </p:cNvGrpSpPr>
          <p:nvPr/>
        </p:nvGrpSpPr>
        <p:grpSpPr bwMode="auto">
          <a:xfrm>
            <a:off x="182563" y="173038"/>
            <a:ext cx="8778875" cy="6511925"/>
            <a:chOff x="182880" y="173699"/>
            <a:chExt cx="8778240" cy="6510602"/>
          </a:xfrm>
        </p:grpSpPr>
        <p:sp>
          <p:nvSpPr>
            <p:cNvPr id="4"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5" name="Group 10"/>
            <p:cNvGrpSpPr>
              <a:grpSpLocks/>
            </p:cNvGrpSpPr>
            <p:nvPr/>
          </p:nvGrpSpPr>
          <p:grpSpPr bwMode="auto">
            <a:xfrm>
              <a:off x="256032" y="237744"/>
              <a:ext cx="8622792" cy="6364224"/>
              <a:chOff x="247157" y="247430"/>
              <a:chExt cx="8622792" cy="6364224"/>
            </a:xfrm>
          </p:grpSpPr>
          <p:sp>
            <p:nvSpPr>
              <p:cNvPr id="6" name="Rectangle 14"/>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7" name="Straight Connector 15"/>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9" name="Date Placeholder 2"/>
          <p:cNvSpPr>
            <a:spLocks noGrp="1"/>
          </p:cNvSpPr>
          <p:nvPr>
            <p:ph type="dt" sz="half" idx="10"/>
          </p:nvPr>
        </p:nvSpPr>
        <p:spPr/>
        <p:txBody>
          <a:bodyPr/>
          <a:lstStyle>
            <a:lvl1pPr>
              <a:defRPr/>
            </a:lvl1pPr>
          </a:lstStyle>
          <a:p>
            <a:pPr>
              <a:defRPr/>
            </a:pPr>
            <a:fld id="{3257A74B-E663-4C18-8A61-BA315D9F6E45}" type="datetime1">
              <a:rPr lang="en-GB"/>
              <a:pPr>
                <a:defRPr/>
              </a:pPr>
              <a:t>01/06/2016</a:t>
            </a:fld>
            <a:endParaRPr lang="en-US"/>
          </a:p>
        </p:txBody>
      </p:sp>
      <p:sp>
        <p:nvSpPr>
          <p:cNvPr id="10" name="Footer Placeholder 3"/>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4"/>
          <p:cNvSpPr>
            <a:spLocks noGrp="1"/>
          </p:cNvSpPr>
          <p:nvPr>
            <p:ph type="sldNum" sz="quarter" idx="12"/>
          </p:nvPr>
        </p:nvSpPr>
        <p:spPr/>
        <p:txBody>
          <a:bodyPr/>
          <a:lstStyle>
            <a:lvl1pPr>
              <a:defRPr/>
            </a:lvl1pPr>
          </a:lstStyle>
          <a:p>
            <a:pPr>
              <a:defRPr/>
            </a:pPr>
            <a:fld id="{98A2BDC1-9209-46D2-A674-896E88A4D4E7}"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9"/>
          <p:cNvGrpSpPr>
            <a:grpSpLocks/>
          </p:cNvGrpSpPr>
          <p:nvPr/>
        </p:nvGrpSpPr>
        <p:grpSpPr bwMode="auto">
          <a:xfrm>
            <a:off x="182563" y="173038"/>
            <a:ext cx="8778875" cy="6511925"/>
            <a:chOff x="182880" y="173699"/>
            <a:chExt cx="8778240" cy="6510602"/>
          </a:xfrm>
        </p:grpSpPr>
        <p:sp>
          <p:nvSpPr>
            <p:cNvPr id="3"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4" name="Group 10"/>
            <p:cNvGrpSpPr>
              <a:grpSpLocks/>
            </p:cNvGrpSpPr>
            <p:nvPr/>
          </p:nvGrpSpPr>
          <p:grpSpPr bwMode="auto">
            <a:xfrm>
              <a:off x="256032" y="237744"/>
              <a:ext cx="8622792" cy="6364224"/>
              <a:chOff x="247157" y="247430"/>
              <a:chExt cx="8622792" cy="6364224"/>
            </a:xfrm>
          </p:grpSpPr>
          <p:sp>
            <p:nvSpPr>
              <p:cNvPr id="5" name="Rectangle 1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6" name="Straight Connector 1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Date Placeholder 1"/>
          <p:cNvSpPr>
            <a:spLocks noGrp="1"/>
          </p:cNvSpPr>
          <p:nvPr>
            <p:ph type="dt" sz="half" idx="10"/>
          </p:nvPr>
        </p:nvSpPr>
        <p:spPr/>
        <p:txBody>
          <a:bodyPr/>
          <a:lstStyle>
            <a:lvl1pPr>
              <a:defRPr/>
            </a:lvl1pPr>
          </a:lstStyle>
          <a:p>
            <a:pPr>
              <a:defRPr/>
            </a:pPr>
            <a:fld id="{DA96E694-B2EA-4BC2-A4E5-80B76917D6B6}" type="datetime1">
              <a:rPr lang="en-GB"/>
              <a:pPr>
                <a:defRPr/>
              </a:pPr>
              <a:t>01/06/2016</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Routledge/Taylor &amp; Francis 2013</a:t>
            </a:r>
          </a:p>
        </p:txBody>
      </p:sp>
      <p:sp>
        <p:nvSpPr>
          <p:cNvPr id="9" name="Slide Number Placeholder 3"/>
          <p:cNvSpPr>
            <a:spLocks noGrp="1"/>
          </p:cNvSpPr>
          <p:nvPr>
            <p:ph type="sldNum" sz="quarter" idx="12"/>
          </p:nvPr>
        </p:nvSpPr>
        <p:spPr/>
        <p:txBody>
          <a:bodyPr/>
          <a:lstStyle>
            <a:lvl1pPr>
              <a:defRPr/>
            </a:lvl1pPr>
          </a:lstStyle>
          <a:p>
            <a:pPr>
              <a:defRPr/>
            </a:pPr>
            <a:fld id="{405C8B38-BA7E-49EC-930C-096464A1F7AC}"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10"/>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32"/>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96601E0D-BACD-43D2-84C0-68548C35879E}"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F200DC08-6D41-4E2E-888D-DF46BE1EDDBA}"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6" name="Group 7"/>
          <p:cNvGrpSpPr>
            <a:grpSpLocks/>
          </p:cNvGrpSpPr>
          <p:nvPr/>
        </p:nvGrpSpPr>
        <p:grpSpPr bwMode="auto">
          <a:xfrm>
            <a:off x="182563" y="173038"/>
            <a:ext cx="8778875" cy="6511925"/>
            <a:chOff x="182880" y="173699"/>
            <a:chExt cx="8778240" cy="6510602"/>
          </a:xfrm>
        </p:grpSpPr>
        <p:grpSp>
          <p:nvGrpSpPr>
            <p:cNvPr id="7" name="Group 25"/>
            <p:cNvGrpSpPr>
              <a:grpSpLocks/>
            </p:cNvGrpSpPr>
            <p:nvPr/>
          </p:nvGrpSpPr>
          <p:grpSpPr bwMode="auto">
            <a:xfrm>
              <a:off x="182880" y="173699"/>
              <a:ext cx="8778240" cy="6510602"/>
              <a:chOff x="182880" y="173699"/>
              <a:chExt cx="8778240" cy="6510602"/>
            </a:xfrm>
          </p:grpSpPr>
          <p:grpSp>
            <p:nvGrpSpPr>
              <p:cNvPr id="9" name="Group 26"/>
              <p:cNvGrpSpPr>
                <a:grpSpLocks/>
              </p:cNvGrpSpPr>
              <p:nvPr/>
            </p:nvGrpSpPr>
            <p:grpSpPr bwMode="auto">
              <a:xfrm>
                <a:off x="182880" y="173699"/>
                <a:ext cx="8778240" cy="6510602"/>
                <a:chOff x="182880" y="173699"/>
                <a:chExt cx="8778240" cy="6510602"/>
              </a:xfrm>
            </p:grpSpPr>
            <p:sp>
              <p:nvSpPr>
                <p:cNvPr id="11"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12" name="Group 10"/>
                <p:cNvGrpSpPr>
                  <a:grpSpLocks/>
                </p:cNvGrpSpPr>
                <p:nvPr/>
              </p:nvGrpSpPr>
              <p:grpSpPr bwMode="auto">
                <a:xfrm>
                  <a:off x="256032" y="237744"/>
                  <a:ext cx="8622792" cy="6364224"/>
                  <a:chOff x="247157" y="247430"/>
                  <a:chExt cx="8622792" cy="6364224"/>
                </a:xfrm>
              </p:grpSpPr>
              <p:sp>
                <p:nvSpPr>
                  <p:cNvPr id="13" name="Rectangle 30"/>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4" name="Straight Connector 31"/>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0" name="Rectangle 27"/>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8" name="Rectangle 24"/>
            <p:cNvSpPr/>
            <p:nvPr/>
          </p:nvSpPr>
          <p:spPr>
            <a:xfrm rot="10800000">
              <a:off x="259074" y="1594222"/>
              <a:ext cx="3574791"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Picture Placeholder 16"/>
          <p:cNvSpPr>
            <a:spLocks noGrp="1"/>
          </p:cNvSpPr>
          <p:nvPr>
            <p:ph type="pic" sz="quarter" idx="13"/>
          </p:nvPr>
        </p:nvSpPr>
        <p:spPr>
          <a:xfrm>
            <a:off x="352892" y="310123"/>
            <a:ext cx="3398837" cy="1204912"/>
          </a:xfrm>
        </p:spPr>
        <p:txBody>
          <a:bodyPr rtlCol="0">
            <a:normAutofit/>
          </a:bodyPr>
          <a:lstStyle>
            <a:lvl1pPr>
              <a:buNone/>
              <a:defRPr sz="1800"/>
            </a:lvl1pPr>
          </a:lstStyle>
          <a:p>
            <a:pPr lvl="0"/>
            <a:r>
              <a:rPr lang="en-US" noProof="0" smtClean="0"/>
              <a:t>Drag picture to placeholder or click icon to add</a:t>
            </a:r>
            <a:endParaRPr noProof="0"/>
          </a:p>
        </p:txBody>
      </p:sp>
      <p:sp>
        <p:nvSpPr>
          <p:cNvPr id="15" name="Date Placeholder 4"/>
          <p:cNvSpPr>
            <a:spLocks noGrp="1"/>
          </p:cNvSpPr>
          <p:nvPr>
            <p:ph type="dt" sz="half" idx="14"/>
          </p:nvPr>
        </p:nvSpPr>
        <p:spPr/>
        <p:txBody>
          <a:bodyPr/>
          <a:lstStyle>
            <a:lvl1pPr>
              <a:defRPr/>
            </a:lvl1pPr>
          </a:lstStyle>
          <a:p>
            <a:pPr>
              <a:defRPr/>
            </a:pPr>
            <a:fld id="{7282A40A-4216-41C9-9C24-ED78A9051071}" type="datetime1">
              <a:rPr lang="en-GB"/>
              <a:pPr>
                <a:defRPr/>
              </a:pPr>
              <a:t>01/06/2016</a:t>
            </a:fld>
            <a:endParaRPr lang="en-US"/>
          </a:p>
        </p:txBody>
      </p:sp>
      <p:sp>
        <p:nvSpPr>
          <p:cNvPr id="16" name="Footer Placeholder 5"/>
          <p:cNvSpPr>
            <a:spLocks noGrp="1"/>
          </p:cNvSpPr>
          <p:nvPr>
            <p:ph type="ftr" sz="quarter" idx="15"/>
          </p:nvPr>
        </p:nvSpPr>
        <p:spPr/>
        <p:txBody>
          <a:bodyPr/>
          <a:lstStyle>
            <a:lvl1pPr>
              <a:defRPr/>
            </a:lvl1pPr>
          </a:lstStyle>
          <a:p>
            <a:pPr>
              <a:defRPr/>
            </a:pPr>
            <a:r>
              <a:rPr lang="en-US"/>
              <a:t>Routledge/Taylor &amp; Francis 2013</a:t>
            </a:r>
          </a:p>
        </p:txBody>
      </p:sp>
      <p:sp>
        <p:nvSpPr>
          <p:cNvPr id="18" name="Slide Number Placeholder 6"/>
          <p:cNvSpPr>
            <a:spLocks noGrp="1"/>
          </p:cNvSpPr>
          <p:nvPr>
            <p:ph type="sldNum" sz="quarter" idx="16"/>
          </p:nvPr>
        </p:nvSpPr>
        <p:spPr/>
        <p:txBody>
          <a:bodyPr/>
          <a:lstStyle>
            <a:lvl1pPr>
              <a:defRPr/>
            </a:lvl1pPr>
          </a:lstStyle>
          <a:p>
            <a:pPr>
              <a:defRPr/>
            </a:pPr>
            <a:fld id="{2E426D60-FD9E-4EA0-90C2-6F7617CDF4DE}" type="slidenum">
              <a:rPr lang="en-US"/>
              <a:pPr>
                <a:defRPr/>
              </a:pPr>
              <a:t>‹#›</a:t>
            </a:fld>
            <a:endParaRPr lang="en-US"/>
          </a:p>
        </p:txBody>
      </p:sp>
    </p:spTree>
  </p:cSld>
  <p:clrMapOvr>
    <a:masterClrMapping/>
  </p:clrMapOvr>
  <p:hf sldNum="0" hd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4"/>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9"/>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2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6"/>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2" y="2670048"/>
            <a:ext cx="3008376" cy="3401568"/>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06ADB372-F161-4602-AA48-002AB7C369D4}"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FB245D7A-D4E4-42F4-A80F-B551453F2CC4}"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5" name="Group 9"/>
          <p:cNvGrpSpPr>
            <a:grpSpLocks/>
          </p:cNvGrpSpPr>
          <p:nvPr/>
        </p:nvGrpSpPr>
        <p:grpSpPr bwMode="auto">
          <a:xfrm>
            <a:off x="182563" y="173038"/>
            <a:ext cx="8778875" cy="6511925"/>
            <a:chOff x="182880" y="173699"/>
            <a:chExt cx="8778240" cy="6510602"/>
          </a:xfrm>
        </p:grpSpPr>
        <p:grpSp>
          <p:nvGrpSpPr>
            <p:cNvPr id="6" name="Group 16"/>
            <p:cNvGrpSpPr>
              <a:grpSpLocks/>
            </p:cNvGrpSpPr>
            <p:nvPr/>
          </p:nvGrpSpPr>
          <p:grpSpPr bwMode="auto">
            <a:xfrm>
              <a:off x="182880" y="173699"/>
              <a:ext cx="8778240" cy="6510602"/>
              <a:chOff x="182880" y="173699"/>
              <a:chExt cx="8778240" cy="6510602"/>
            </a:xfrm>
          </p:grpSpPr>
          <p:sp>
            <p:nvSpPr>
              <p:cNvPr id="8"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21"/>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22"/>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9"/>
            <p:cNvSpPr/>
            <p:nvPr/>
          </p:nvSpPr>
          <p:spPr>
            <a:xfrm>
              <a:off x="255900" y="4203542"/>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1" y="5271247"/>
            <a:ext cx="8021977" cy="1013011"/>
          </a:xfrm>
        </p:spPr>
        <p:txBody>
          <a:bodyPr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1ED12EBC-47F3-41AF-BBDA-70406A830EA4}"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8244E95C-E49F-41BF-AAF5-5C4A928E2C13}" type="slidenum">
              <a:rPr lang="en-US"/>
              <a:pPr>
                <a:defRPr/>
              </a:pPr>
              <a:t>‹#›</a:t>
            </a:fld>
            <a:endParaRPr lang="en-US"/>
          </a:p>
        </p:txBody>
      </p:sp>
    </p:spTree>
  </p:cSld>
  <p:clrMapOvr>
    <a:masterClrMapping/>
  </p:clrMapOvr>
  <p:hf sldNum="0" hd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2"/>
          <p:cNvGrpSpPr>
            <a:grpSpLocks/>
          </p:cNvGrpSpPr>
          <p:nvPr/>
        </p:nvGrpSpPr>
        <p:grpSpPr bwMode="auto">
          <a:xfrm>
            <a:off x="182563" y="173038"/>
            <a:ext cx="8778875" cy="6511925"/>
            <a:chOff x="182880" y="173699"/>
            <a:chExt cx="8778240" cy="6510602"/>
          </a:xfrm>
        </p:grpSpPr>
        <p:sp>
          <p:nvSpPr>
            <p:cNvPr id="5"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5"/>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16"/>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17"/>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E9F4A83B-214F-4259-ABFD-2AFF248B05EA}"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03FE4E69-F752-424C-899D-631305CB6841}"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grpSp>
          <p:nvGrpSpPr>
            <p:cNvPr id="5" name="Group 13"/>
            <p:cNvGrpSpPr>
              <a:grpSpLocks/>
            </p:cNvGrpSpPr>
            <p:nvPr/>
          </p:nvGrpSpPr>
          <p:grpSpPr bwMode="auto">
            <a:xfrm>
              <a:off x="182880" y="173699"/>
              <a:ext cx="8778240" cy="6510602"/>
              <a:chOff x="182880" y="173699"/>
              <a:chExt cx="8778240" cy="6510602"/>
            </a:xfrm>
          </p:grpSpPr>
          <p:sp>
            <p:nvSpPr>
              <p:cNvPr id="7"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8" name="Group 10"/>
              <p:cNvGrpSpPr>
                <a:grpSpLocks/>
              </p:cNvGrpSpPr>
              <p:nvPr/>
            </p:nvGrpSpPr>
            <p:grpSpPr bwMode="auto">
              <a:xfrm>
                <a:off x="256032" y="237744"/>
                <a:ext cx="8622792" cy="6364224"/>
                <a:chOff x="247157" y="247430"/>
                <a:chExt cx="8622792" cy="6364224"/>
              </a:xfrm>
            </p:grpSpPr>
            <p:sp>
              <p:nvSpPr>
                <p:cNvPr id="9" name="Rectangle 1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0" name="Straight Connector 18"/>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6" name="Rectangle 17"/>
            <p:cNvSpPr/>
            <p:nvPr/>
          </p:nvSpPr>
          <p:spPr>
            <a:xfrm rot="5400000">
              <a:off x="4243019"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Date Placeholder 3"/>
          <p:cNvSpPr>
            <a:spLocks noGrp="1"/>
          </p:cNvSpPr>
          <p:nvPr>
            <p:ph type="dt" sz="half" idx="10"/>
          </p:nvPr>
        </p:nvSpPr>
        <p:spPr/>
        <p:txBody>
          <a:bodyPr/>
          <a:lstStyle>
            <a:lvl1pPr>
              <a:defRPr/>
            </a:lvl1pPr>
          </a:lstStyle>
          <a:p>
            <a:pPr>
              <a:defRPr/>
            </a:pPr>
            <a:fld id="{8AA857E8-8094-43F5-B2F7-47C4A6571D90}" type="datetime1">
              <a:rPr lang="en-GB"/>
              <a:pPr>
                <a:defRPr/>
              </a:pPr>
              <a:t>01/06/2016</a:t>
            </a:fld>
            <a:endParaRPr lang="en-US"/>
          </a:p>
        </p:txBody>
      </p:sp>
      <p:sp>
        <p:nvSpPr>
          <p:cNvPr id="12"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5"/>
          <p:cNvSpPr>
            <a:spLocks noGrp="1"/>
          </p:cNvSpPr>
          <p:nvPr>
            <p:ph type="sldNum" sz="quarter" idx="12"/>
          </p:nvPr>
        </p:nvSpPr>
        <p:spPr/>
        <p:txBody>
          <a:bodyPr/>
          <a:lstStyle>
            <a:lvl1pPr>
              <a:defRPr/>
            </a:lvl1pPr>
          </a:lstStyle>
          <a:p>
            <a:pPr>
              <a:defRPr/>
            </a:pPr>
            <a:fld id="{321D09C9-3E49-4897-9FA4-E02181AF94D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5" name="Group 9"/>
          <p:cNvGrpSpPr>
            <a:grpSpLocks/>
          </p:cNvGrpSpPr>
          <p:nvPr/>
        </p:nvGrpSpPr>
        <p:grpSpPr bwMode="auto">
          <a:xfrm>
            <a:off x="487363" y="411163"/>
            <a:ext cx="8169275" cy="6035675"/>
            <a:chOff x="486873" y="411480"/>
            <a:chExt cx="8170254" cy="6035040"/>
          </a:xfrm>
        </p:grpSpPr>
        <p:sp>
          <p:nvSpPr>
            <p:cNvPr id="6"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7" name="Group 11"/>
            <p:cNvGrpSpPr>
              <a:grpSpLocks/>
            </p:cNvGrpSpPr>
            <p:nvPr/>
          </p:nvGrpSpPr>
          <p:grpSpPr bwMode="auto">
            <a:xfrm>
              <a:off x="562842" y="475488"/>
              <a:ext cx="7982713" cy="5888736"/>
              <a:chOff x="562842" y="475488"/>
              <a:chExt cx="7982713" cy="5888736"/>
            </a:xfrm>
          </p:grpSpPr>
          <p:sp>
            <p:nvSpPr>
              <p:cNvPr id="8" name="Rectangle 7"/>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9" name="Straight Connector 8"/>
              <p:cNvCxnSpPr/>
              <p:nvPr/>
            </p:nvCxnSpPr>
            <p:spPr>
              <a:xfrm>
                <a:off x="563082" y="6133814"/>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10"/>
              <p:cNvCxnSpPr/>
              <p:nvPr/>
            </p:nvCxnSpPr>
            <p:spPr>
              <a:xfrm>
                <a:off x="563082" y="3427412"/>
                <a:ext cx="7982907"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4" name="Picture Placeholder 13"/>
          <p:cNvSpPr>
            <a:spLocks noGrp="1"/>
          </p:cNvSpPr>
          <p:nvPr>
            <p:ph type="pic" sz="quarter" idx="12"/>
          </p:nvPr>
        </p:nvSpPr>
        <p:spPr>
          <a:xfrm>
            <a:off x="636493" y="533400"/>
            <a:ext cx="7836408" cy="2828925"/>
          </a:xfrm>
        </p:spPr>
        <p:txBody>
          <a:bodyPr rtlCol="0">
            <a:normAutofit/>
          </a:bodyPr>
          <a:lstStyle>
            <a:lvl1pPr>
              <a:buNone/>
              <a:defRPr sz="2000"/>
            </a:lvl1pPr>
          </a:lstStyle>
          <a:p>
            <a:pPr lvl="0"/>
            <a:r>
              <a:rPr lang="en-US" noProof="0" smtClean="0"/>
              <a:t>Drag picture to placeholder or click icon to add</a:t>
            </a:r>
            <a:endParaRPr noProof="0"/>
          </a:p>
        </p:txBody>
      </p:sp>
      <p:sp>
        <p:nvSpPr>
          <p:cNvPr id="11" name="Date Placeholder 3"/>
          <p:cNvSpPr>
            <a:spLocks noGrp="1"/>
          </p:cNvSpPr>
          <p:nvPr>
            <p:ph type="dt" sz="half" idx="13"/>
          </p:nvPr>
        </p:nvSpPr>
        <p:spPr>
          <a:xfrm>
            <a:off x="569913" y="6122988"/>
            <a:ext cx="2133600" cy="258762"/>
          </a:xfrm>
        </p:spPr>
        <p:txBody>
          <a:bodyPr/>
          <a:lstStyle>
            <a:lvl1pPr>
              <a:defRPr/>
            </a:lvl1pPr>
          </a:lstStyle>
          <a:p>
            <a:pPr>
              <a:defRPr/>
            </a:pPr>
            <a:fld id="{AA392863-9DD9-4F1C-90A3-FEB4083BB7C8}" type="datetime1">
              <a:rPr lang="en-GB"/>
              <a:pPr>
                <a:defRPr/>
              </a:pPr>
              <a:t>01/06/2016</a:t>
            </a:fld>
            <a:endParaRPr lang="en-US"/>
          </a:p>
        </p:txBody>
      </p:sp>
      <p:sp>
        <p:nvSpPr>
          <p:cNvPr id="12" name="Footer Placeholder 4"/>
          <p:cNvSpPr>
            <a:spLocks noGrp="1"/>
          </p:cNvSpPr>
          <p:nvPr>
            <p:ph type="ftr" sz="quarter" idx="14"/>
          </p:nvPr>
        </p:nvSpPr>
        <p:spPr>
          <a:xfrm>
            <a:off x="5638800" y="6124575"/>
            <a:ext cx="2895600" cy="257175"/>
          </a:xfrm>
        </p:spPr>
        <p:txBody>
          <a:bodyPr/>
          <a:lstStyle>
            <a:lvl1pPr>
              <a:defRPr/>
            </a:lvl1pPr>
          </a:lstStyle>
          <a:p>
            <a:pPr>
              <a:defRPr/>
            </a:pPr>
            <a:r>
              <a:rPr lang="en-US"/>
              <a:t>Routledge/Taylor &amp; Francis 2013</a:t>
            </a:r>
          </a:p>
        </p:txBody>
      </p:sp>
    </p:spTree>
  </p:cSld>
  <p:clrMapOvr>
    <a:masterClrMapping/>
  </p:clrMapOvr>
  <p:hf sldNum="0"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a:off x="487363" y="411163"/>
            <a:ext cx="8169275" cy="6035675"/>
            <a:chOff x="486873" y="411480"/>
            <a:chExt cx="8170254" cy="6035040"/>
          </a:xfrm>
        </p:grpSpPr>
        <p:sp>
          <p:nvSpPr>
            <p:cNvPr id="5"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6" name="Rectangle 13"/>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7" name="Straight Connector 14"/>
            <p:cNvCxnSpPr/>
            <p:nvPr/>
          </p:nvCxnSpPr>
          <p:spPr>
            <a:xfrm>
              <a:off x="563082" y="6133815"/>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563082" y="457512"/>
              <a:ext cx="7982907" cy="2577829"/>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ctrTitle"/>
          </p:nvPr>
        </p:nvSpPr>
        <p:spPr>
          <a:xfrm>
            <a:off x="914400" y="1123950"/>
            <a:ext cx="7342188" cy="1924050"/>
          </a:xfrm>
        </p:spPr>
        <p:txBody>
          <a:bodyPr anchor="b">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Date Placeholder 3"/>
          <p:cNvSpPr>
            <a:spLocks noGrp="1"/>
          </p:cNvSpPr>
          <p:nvPr>
            <p:ph type="dt" sz="half" idx="10"/>
          </p:nvPr>
        </p:nvSpPr>
        <p:spPr>
          <a:xfrm>
            <a:off x="573088" y="6122988"/>
            <a:ext cx="2133600" cy="258762"/>
          </a:xfrm>
        </p:spPr>
        <p:txBody>
          <a:bodyPr/>
          <a:lstStyle>
            <a:lvl1pPr>
              <a:defRPr/>
            </a:lvl1pPr>
          </a:lstStyle>
          <a:p>
            <a:pPr>
              <a:defRPr/>
            </a:pPr>
            <a:fld id="{FA94625E-D5A8-4445-801B-197108D11F02}" type="datetime1">
              <a:rPr lang="en-GB"/>
              <a:pPr>
                <a:defRPr/>
              </a:pPr>
              <a:t>01/06/2016</a:t>
            </a:fld>
            <a:endParaRPr lang="en-US"/>
          </a:p>
        </p:txBody>
      </p:sp>
      <p:sp>
        <p:nvSpPr>
          <p:cNvPr id="10" name="Footer Placeholder 4"/>
          <p:cNvSpPr>
            <a:spLocks noGrp="1"/>
          </p:cNvSpPr>
          <p:nvPr>
            <p:ph type="ftr" sz="quarter" idx="11"/>
          </p:nvPr>
        </p:nvSpPr>
        <p:spPr>
          <a:xfrm>
            <a:off x="5638800" y="6122988"/>
            <a:ext cx="2895600" cy="257175"/>
          </a:xfrm>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a:xfrm>
            <a:off x="4191000" y="6122988"/>
            <a:ext cx="762000" cy="271462"/>
          </a:xfrm>
        </p:spPr>
        <p:txBody>
          <a:bodyPr/>
          <a:lstStyle>
            <a:lvl1pPr>
              <a:defRPr/>
            </a:lvl1pPr>
          </a:lstStyle>
          <a:p>
            <a:pPr>
              <a:defRPr/>
            </a:pPr>
            <a:fld id="{5C96DD6E-5A7E-49A5-9B7D-DDDCCD073542}"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20"/>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C01FF327-E3FE-4F4D-ABC5-B3F9764A62EC}"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6AB6E5F0-B4B0-46BB-8516-40B6D0984555}"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5" name="Group 9"/>
          <p:cNvGrpSpPr>
            <a:grpSpLocks/>
          </p:cNvGrpSpPr>
          <p:nvPr/>
        </p:nvGrpSpPr>
        <p:grpSpPr bwMode="auto">
          <a:xfrm>
            <a:off x="487363" y="411163"/>
            <a:ext cx="8169275" cy="6035675"/>
            <a:chOff x="486873" y="411480"/>
            <a:chExt cx="8170254" cy="6035040"/>
          </a:xfrm>
        </p:grpSpPr>
        <p:sp>
          <p:nvSpPr>
            <p:cNvPr id="6"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11"/>
            <p:cNvGrpSpPr>
              <a:grpSpLocks/>
            </p:cNvGrpSpPr>
            <p:nvPr/>
          </p:nvGrpSpPr>
          <p:grpSpPr bwMode="auto">
            <a:xfrm>
              <a:off x="562842" y="475488"/>
              <a:ext cx="7982713" cy="5888736"/>
              <a:chOff x="562842" y="475488"/>
              <a:chExt cx="7982713" cy="5888736"/>
            </a:xfrm>
          </p:grpSpPr>
          <p:sp>
            <p:nvSpPr>
              <p:cNvPr id="8" name="Rectangle 7"/>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9" name="Straight Connector 8"/>
              <p:cNvCxnSpPr/>
              <p:nvPr/>
            </p:nvCxnSpPr>
            <p:spPr>
              <a:xfrm>
                <a:off x="563082" y="6133814"/>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10"/>
              <p:cNvCxnSpPr/>
              <p:nvPr/>
            </p:nvCxnSpPr>
            <p:spPr>
              <a:xfrm>
                <a:off x="563082" y="3427412"/>
                <a:ext cx="7982907"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4" name="Picture Placeholder 13"/>
          <p:cNvSpPr>
            <a:spLocks noGrp="1"/>
          </p:cNvSpPr>
          <p:nvPr>
            <p:ph type="pic" sz="quarter" idx="12"/>
          </p:nvPr>
        </p:nvSpPr>
        <p:spPr>
          <a:xfrm>
            <a:off x="636493" y="533400"/>
            <a:ext cx="7836408" cy="2828925"/>
          </a:xfrm>
        </p:spPr>
        <p:txBody>
          <a:bodyPr rtlCol="0">
            <a:normAutofit/>
          </a:bodyPr>
          <a:lstStyle>
            <a:lvl1pPr>
              <a:buNone/>
              <a:defRPr sz="2000"/>
            </a:lvl1pPr>
          </a:lstStyle>
          <a:p>
            <a:pPr lvl="0"/>
            <a:r>
              <a:rPr lang="en-US" noProof="0" smtClean="0"/>
              <a:t>Drag picture to placeholder or click icon to add</a:t>
            </a:r>
            <a:endParaRPr noProof="0"/>
          </a:p>
        </p:txBody>
      </p:sp>
      <p:sp>
        <p:nvSpPr>
          <p:cNvPr id="11" name="Date Placeholder 3"/>
          <p:cNvSpPr>
            <a:spLocks noGrp="1"/>
          </p:cNvSpPr>
          <p:nvPr>
            <p:ph type="dt" sz="half" idx="13"/>
          </p:nvPr>
        </p:nvSpPr>
        <p:spPr>
          <a:xfrm>
            <a:off x="569913" y="6122988"/>
            <a:ext cx="2133600" cy="258762"/>
          </a:xfrm>
        </p:spPr>
        <p:txBody>
          <a:bodyPr/>
          <a:lstStyle>
            <a:lvl1pPr>
              <a:defRPr/>
            </a:lvl1pPr>
          </a:lstStyle>
          <a:p>
            <a:pPr>
              <a:defRPr/>
            </a:pPr>
            <a:fld id="{1AE9943A-9F97-4DBF-A09C-87BCCCFDC953}" type="datetime1">
              <a:rPr lang="en-GB"/>
              <a:pPr>
                <a:defRPr/>
              </a:pPr>
              <a:t>01/06/2016</a:t>
            </a:fld>
            <a:endParaRPr lang="en-US"/>
          </a:p>
        </p:txBody>
      </p:sp>
      <p:sp>
        <p:nvSpPr>
          <p:cNvPr id="12" name="Footer Placeholder 4"/>
          <p:cNvSpPr>
            <a:spLocks noGrp="1"/>
          </p:cNvSpPr>
          <p:nvPr>
            <p:ph type="ftr" sz="quarter" idx="14"/>
          </p:nvPr>
        </p:nvSpPr>
        <p:spPr>
          <a:xfrm>
            <a:off x="5638800" y="6124575"/>
            <a:ext cx="2895600" cy="257175"/>
          </a:xfrm>
        </p:spPr>
        <p:txBody>
          <a:bodyPr/>
          <a:lstStyle>
            <a:lvl1pPr>
              <a:defRPr/>
            </a:lvl1pPr>
          </a:lstStyle>
          <a:p>
            <a:pPr>
              <a:defRPr/>
            </a:pPr>
            <a:r>
              <a:rPr lang="en-US"/>
              <a:t>Routledge/Taylor &amp; Francis 2013</a:t>
            </a:r>
          </a:p>
        </p:txBody>
      </p:sp>
    </p:spTree>
  </p:cSld>
  <p:clrMapOvr>
    <a:masterClrMapping/>
  </p:clrMapOvr>
  <p:hf sldNum="0" hd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2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27"/>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BC07F4DC-592F-4BF5-B208-BD341296BA6E}" type="datetime1">
              <a:rPr lang="en-GB"/>
              <a:pPr>
                <a:defRPr/>
              </a:pPr>
              <a:t>01/06/2016</a:t>
            </a:fld>
            <a:endParaRPr lang="en-US"/>
          </a:p>
        </p:txBody>
      </p:sp>
      <p:sp>
        <p:nvSpPr>
          <p:cNvPr id="10"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p:txBody>
          <a:bodyPr/>
          <a:lstStyle>
            <a:lvl1pPr>
              <a:defRPr/>
            </a:lvl1pPr>
          </a:lstStyle>
          <a:p>
            <a:pPr>
              <a:defRPr/>
            </a:pPr>
            <a:fld id="{165C9215-4D61-487B-BDA4-D8A1D84B446C}"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9"/>
          <p:cNvGrpSpPr>
            <a:grpSpLocks/>
          </p:cNvGrpSpPr>
          <p:nvPr/>
        </p:nvGrpSpPr>
        <p:grpSpPr bwMode="auto">
          <a:xfrm>
            <a:off x="182563" y="173038"/>
            <a:ext cx="8778875" cy="6511925"/>
            <a:chOff x="182880" y="173699"/>
            <a:chExt cx="8778240" cy="6510602"/>
          </a:xfrm>
        </p:grpSpPr>
        <p:sp>
          <p:nvSpPr>
            <p:cNvPr id="6"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10"/>
            <p:cNvGrpSpPr>
              <a:grpSpLocks/>
            </p:cNvGrpSpPr>
            <p:nvPr/>
          </p:nvGrpSpPr>
          <p:grpSpPr bwMode="auto">
            <a:xfrm>
              <a:off x="256032" y="237744"/>
              <a:ext cx="8622792" cy="6364224"/>
              <a:chOff x="247157" y="247430"/>
              <a:chExt cx="8622792" cy="6364224"/>
            </a:xfrm>
          </p:grpSpPr>
          <p:sp>
            <p:nvSpPr>
              <p:cNvPr id="8" name="Rectangle 2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9" name="Straight Connector 2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 name="Rectangle 24"/>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Date Placeholder 4"/>
          <p:cNvSpPr>
            <a:spLocks noGrp="1"/>
          </p:cNvSpPr>
          <p:nvPr>
            <p:ph type="dt" sz="half" idx="10"/>
          </p:nvPr>
        </p:nvSpPr>
        <p:spPr/>
        <p:txBody>
          <a:bodyPr/>
          <a:lstStyle>
            <a:lvl1pPr>
              <a:defRPr/>
            </a:lvl1pPr>
          </a:lstStyle>
          <a:p>
            <a:pPr>
              <a:defRPr/>
            </a:pPr>
            <a:fld id="{B7F16E8A-7C05-48F6-B70A-E098E63090CC}" type="datetime1">
              <a:rPr lang="en-GB"/>
              <a:pPr>
                <a:defRPr/>
              </a:pPr>
              <a:t>01/06/2016</a:t>
            </a:fld>
            <a:endParaRPr lang="en-US"/>
          </a:p>
        </p:txBody>
      </p:sp>
      <p:sp>
        <p:nvSpPr>
          <p:cNvPr id="12"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6"/>
          <p:cNvSpPr>
            <a:spLocks noGrp="1"/>
          </p:cNvSpPr>
          <p:nvPr>
            <p:ph type="sldNum" sz="quarter" idx="12"/>
          </p:nvPr>
        </p:nvSpPr>
        <p:spPr/>
        <p:txBody>
          <a:bodyPr/>
          <a:lstStyle>
            <a:lvl1pPr>
              <a:defRPr/>
            </a:lvl1pPr>
          </a:lstStyle>
          <a:p>
            <a:pPr>
              <a:defRPr/>
            </a:pPr>
            <a:fld id="{FC5E399B-BB07-4BFC-AA99-DC7AE6E4FDFD}"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9"/>
          <p:cNvGrpSpPr>
            <a:grpSpLocks/>
          </p:cNvGrpSpPr>
          <p:nvPr/>
        </p:nvGrpSpPr>
        <p:grpSpPr bwMode="auto">
          <a:xfrm>
            <a:off x="182563" y="173038"/>
            <a:ext cx="8778875" cy="6511925"/>
            <a:chOff x="182880" y="173699"/>
            <a:chExt cx="8778240" cy="6510602"/>
          </a:xfrm>
        </p:grpSpPr>
        <p:grpSp>
          <p:nvGrpSpPr>
            <p:cNvPr id="8" name="Group 25"/>
            <p:cNvGrpSpPr>
              <a:grpSpLocks/>
            </p:cNvGrpSpPr>
            <p:nvPr/>
          </p:nvGrpSpPr>
          <p:grpSpPr bwMode="auto">
            <a:xfrm>
              <a:off x="182880" y="173699"/>
              <a:ext cx="8778240" cy="6510602"/>
              <a:chOff x="182880" y="173699"/>
              <a:chExt cx="8778240" cy="6510602"/>
            </a:xfrm>
          </p:grpSpPr>
          <p:sp>
            <p:nvSpPr>
              <p:cNvPr id="10"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11" name="Group 10"/>
              <p:cNvGrpSpPr>
                <a:grpSpLocks/>
              </p:cNvGrpSpPr>
              <p:nvPr/>
            </p:nvGrpSpPr>
            <p:grpSpPr bwMode="auto">
              <a:xfrm>
                <a:off x="256032" y="237744"/>
                <a:ext cx="8622792" cy="6364224"/>
                <a:chOff x="247157" y="247430"/>
                <a:chExt cx="8622792" cy="6364224"/>
              </a:xfrm>
            </p:grpSpPr>
            <p:sp>
              <p:nvSpPr>
                <p:cNvPr id="12" name="Rectangle 2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3" name="Straight Connector 3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4" name="Rectangle 31"/>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cxnSp>
          <p:nvCxnSpPr>
            <p:cNvPr id="9" name="Straight Connector 22"/>
            <p:cNvCxnSpPr/>
            <p:nvPr/>
          </p:nvCxnSpPr>
          <p:spPr>
            <a:xfrm rot="16200000" flipH="1">
              <a:off x="2217422" y="4026572"/>
              <a:ext cx="4710743"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Date Placeholder 6"/>
          <p:cNvSpPr>
            <a:spLocks noGrp="1"/>
          </p:cNvSpPr>
          <p:nvPr>
            <p:ph type="dt" sz="half" idx="10"/>
          </p:nvPr>
        </p:nvSpPr>
        <p:spPr/>
        <p:txBody>
          <a:bodyPr/>
          <a:lstStyle>
            <a:lvl1pPr>
              <a:defRPr/>
            </a:lvl1pPr>
          </a:lstStyle>
          <a:p>
            <a:pPr>
              <a:defRPr/>
            </a:pPr>
            <a:fld id="{CEBCC97A-A7DB-4A1E-BF3D-9862CF9CECF3}" type="datetime1">
              <a:rPr lang="en-GB"/>
              <a:pPr>
                <a:defRPr/>
              </a:pPr>
              <a:t>01/06/2016</a:t>
            </a:fld>
            <a:endParaRPr lang="en-US"/>
          </a:p>
        </p:txBody>
      </p:sp>
      <p:sp>
        <p:nvSpPr>
          <p:cNvPr id="16" name="Footer Placeholder 7"/>
          <p:cNvSpPr>
            <a:spLocks noGrp="1"/>
          </p:cNvSpPr>
          <p:nvPr>
            <p:ph type="ftr" sz="quarter" idx="11"/>
          </p:nvPr>
        </p:nvSpPr>
        <p:spPr/>
        <p:txBody>
          <a:bodyPr/>
          <a:lstStyle>
            <a:lvl1pPr>
              <a:defRPr/>
            </a:lvl1pPr>
          </a:lstStyle>
          <a:p>
            <a:pPr>
              <a:defRPr/>
            </a:pPr>
            <a:r>
              <a:rPr lang="en-US"/>
              <a:t>Routledge/Taylor &amp; Francis 2013</a:t>
            </a:r>
          </a:p>
        </p:txBody>
      </p:sp>
      <p:sp>
        <p:nvSpPr>
          <p:cNvPr id="17" name="Slide Number Placeholder 8"/>
          <p:cNvSpPr>
            <a:spLocks noGrp="1"/>
          </p:cNvSpPr>
          <p:nvPr>
            <p:ph type="sldNum" sz="quarter" idx="12"/>
          </p:nvPr>
        </p:nvSpPr>
        <p:spPr/>
        <p:txBody>
          <a:bodyPr/>
          <a:lstStyle>
            <a:lvl1pPr>
              <a:defRPr/>
            </a:lvl1pPr>
          </a:lstStyle>
          <a:p>
            <a:pPr>
              <a:defRPr/>
            </a:pPr>
            <a:fld id="{8C2D068A-26D1-4B30-A810-2713DDD4FF80}"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1"/>
          <p:cNvGrpSpPr>
            <a:grpSpLocks/>
          </p:cNvGrpSpPr>
          <p:nvPr/>
        </p:nvGrpSpPr>
        <p:grpSpPr bwMode="auto">
          <a:xfrm>
            <a:off x="182563" y="173038"/>
            <a:ext cx="8778875" cy="6511925"/>
            <a:chOff x="182880" y="173699"/>
            <a:chExt cx="8778240" cy="6510602"/>
          </a:xfrm>
        </p:grpSpPr>
        <p:sp>
          <p:nvSpPr>
            <p:cNvPr id="4"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5" name="Group 10"/>
            <p:cNvGrpSpPr>
              <a:grpSpLocks/>
            </p:cNvGrpSpPr>
            <p:nvPr/>
          </p:nvGrpSpPr>
          <p:grpSpPr bwMode="auto">
            <a:xfrm>
              <a:off x="256032" y="237744"/>
              <a:ext cx="8622792" cy="6364224"/>
              <a:chOff x="247157" y="247430"/>
              <a:chExt cx="8622792" cy="6364224"/>
            </a:xfrm>
          </p:grpSpPr>
          <p:sp>
            <p:nvSpPr>
              <p:cNvPr id="6" name="Rectangle 14"/>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7" name="Straight Connector 15"/>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9" name="Date Placeholder 2"/>
          <p:cNvSpPr>
            <a:spLocks noGrp="1"/>
          </p:cNvSpPr>
          <p:nvPr>
            <p:ph type="dt" sz="half" idx="10"/>
          </p:nvPr>
        </p:nvSpPr>
        <p:spPr/>
        <p:txBody>
          <a:bodyPr/>
          <a:lstStyle>
            <a:lvl1pPr>
              <a:defRPr/>
            </a:lvl1pPr>
          </a:lstStyle>
          <a:p>
            <a:pPr>
              <a:defRPr/>
            </a:pPr>
            <a:fld id="{F7121099-3604-4564-B5C9-6FD2DAC34884}" type="datetime1">
              <a:rPr lang="en-GB"/>
              <a:pPr>
                <a:defRPr/>
              </a:pPr>
              <a:t>01/06/2016</a:t>
            </a:fld>
            <a:endParaRPr lang="en-US"/>
          </a:p>
        </p:txBody>
      </p:sp>
      <p:sp>
        <p:nvSpPr>
          <p:cNvPr id="10" name="Footer Placeholder 3"/>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4"/>
          <p:cNvSpPr>
            <a:spLocks noGrp="1"/>
          </p:cNvSpPr>
          <p:nvPr>
            <p:ph type="sldNum" sz="quarter" idx="12"/>
          </p:nvPr>
        </p:nvSpPr>
        <p:spPr/>
        <p:txBody>
          <a:bodyPr/>
          <a:lstStyle>
            <a:lvl1pPr>
              <a:defRPr/>
            </a:lvl1pPr>
          </a:lstStyle>
          <a:p>
            <a:pPr>
              <a:defRPr/>
            </a:pPr>
            <a:fld id="{E0ED2D34-C851-40CF-B91A-7084BA4D8586}"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9"/>
          <p:cNvGrpSpPr>
            <a:grpSpLocks/>
          </p:cNvGrpSpPr>
          <p:nvPr/>
        </p:nvGrpSpPr>
        <p:grpSpPr bwMode="auto">
          <a:xfrm>
            <a:off x="182563" y="173038"/>
            <a:ext cx="8778875" cy="6511925"/>
            <a:chOff x="182880" y="173699"/>
            <a:chExt cx="8778240" cy="6510602"/>
          </a:xfrm>
        </p:grpSpPr>
        <p:sp>
          <p:nvSpPr>
            <p:cNvPr id="3"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4" name="Group 10"/>
            <p:cNvGrpSpPr>
              <a:grpSpLocks/>
            </p:cNvGrpSpPr>
            <p:nvPr/>
          </p:nvGrpSpPr>
          <p:grpSpPr bwMode="auto">
            <a:xfrm>
              <a:off x="256032" y="237744"/>
              <a:ext cx="8622792" cy="6364224"/>
              <a:chOff x="247157" y="247430"/>
              <a:chExt cx="8622792" cy="6364224"/>
            </a:xfrm>
          </p:grpSpPr>
          <p:sp>
            <p:nvSpPr>
              <p:cNvPr id="5" name="Rectangle 1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6" name="Straight Connector 1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Date Placeholder 1"/>
          <p:cNvSpPr>
            <a:spLocks noGrp="1"/>
          </p:cNvSpPr>
          <p:nvPr>
            <p:ph type="dt" sz="half" idx="10"/>
          </p:nvPr>
        </p:nvSpPr>
        <p:spPr/>
        <p:txBody>
          <a:bodyPr/>
          <a:lstStyle>
            <a:lvl1pPr>
              <a:defRPr/>
            </a:lvl1pPr>
          </a:lstStyle>
          <a:p>
            <a:pPr>
              <a:defRPr/>
            </a:pPr>
            <a:fld id="{81D515B4-CD27-43EB-B885-3F08CCAB270C}" type="datetime1">
              <a:rPr lang="en-GB"/>
              <a:pPr>
                <a:defRPr/>
              </a:pPr>
              <a:t>01/06/2016</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Routledge/Taylor &amp; Francis 2013</a:t>
            </a:r>
          </a:p>
        </p:txBody>
      </p:sp>
      <p:sp>
        <p:nvSpPr>
          <p:cNvPr id="9" name="Slide Number Placeholder 3"/>
          <p:cNvSpPr>
            <a:spLocks noGrp="1"/>
          </p:cNvSpPr>
          <p:nvPr>
            <p:ph type="sldNum" sz="quarter" idx="12"/>
          </p:nvPr>
        </p:nvSpPr>
        <p:spPr/>
        <p:txBody>
          <a:bodyPr/>
          <a:lstStyle>
            <a:lvl1pPr>
              <a:defRPr/>
            </a:lvl1pPr>
          </a:lstStyle>
          <a:p>
            <a:pPr>
              <a:defRPr/>
            </a:pPr>
            <a:fld id="{DC61BF6C-5013-426E-84D9-6B3944423C9D}"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10"/>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32"/>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90775484-8C60-4C33-97A5-DAC89BC7EC1B}"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163F3DD5-0DB7-41C0-8F96-CBA50BE728AE}"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6" name="Group 7"/>
          <p:cNvGrpSpPr>
            <a:grpSpLocks/>
          </p:cNvGrpSpPr>
          <p:nvPr/>
        </p:nvGrpSpPr>
        <p:grpSpPr bwMode="auto">
          <a:xfrm>
            <a:off x="182563" y="173038"/>
            <a:ext cx="8778875" cy="6511925"/>
            <a:chOff x="182880" y="173699"/>
            <a:chExt cx="8778240" cy="6510602"/>
          </a:xfrm>
        </p:grpSpPr>
        <p:grpSp>
          <p:nvGrpSpPr>
            <p:cNvPr id="7" name="Group 25"/>
            <p:cNvGrpSpPr>
              <a:grpSpLocks/>
            </p:cNvGrpSpPr>
            <p:nvPr/>
          </p:nvGrpSpPr>
          <p:grpSpPr bwMode="auto">
            <a:xfrm>
              <a:off x="182880" y="173699"/>
              <a:ext cx="8778240" cy="6510602"/>
              <a:chOff x="182880" y="173699"/>
              <a:chExt cx="8778240" cy="6510602"/>
            </a:xfrm>
          </p:grpSpPr>
          <p:grpSp>
            <p:nvGrpSpPr>
              <p:cNvPr id="9" name="Group 26"/>
              <p:cNvGrpSpPr>
                <a:grpSpLocks/>
              </p:cNvGrpSpPr>
              <p:nvPr/>
            </p:nvGrpSpPr>
            <p:grpSpPr bwMode="auto">
              <a:xfrm>
                <a:off x="182880" y="173699"/>
                <a:ext cx="8778240" cy="6510602"/>
                <a:chOff x="182880" y="173699"/>
                <a:chExt cx="8778240" cy="6510602"/>
              </a:xfrm>
            </p:grpSpPr>
            <p:sp>
              <p:nvSpPr>
                <p:cNvPr id="11"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12" name="Group 10"/>
                <p:cNvGrpSpPr>
                  <a:grpSpLocks/>
                </p:cNvGrpSpPr>
                <p:nvPr/>
              </p:nvGrpSpPr>
              <p:grpSpPr bwMode="auto">
                <a:xfrm>
                  <a:off x="256032" y="237744"/>
                  <a:ext cx="8622792" cy="6364224"/>
                  <a:chOff x="247157" y="247430"/>
                  <a:chExt cx="8622792" cy="6364224"/>
                </a:xfrm>
              </p:grpSpPr>
              <p:sp>
                <p:nvSpPr>
                  <p:cNvPr id="13" name="Rectangle 30"/>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4" name="Straight Connector 31"/>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0" name="Rectangle 27"/>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8" name="Rectangle 24"/>
            <p:cNvSpPr/>
            <p:nvPr/>
          </p:nvSpPr>
          <p:spPr>
            <a:xfrm rot="10800000">
              <a:off x="259074" y="1594222"/>
              <a:ext cx="3574791"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Picture Placeholder 16"/>
          <p:cNvSpPr>
            <a:spLocks noGrp="1"/>
          </p:cNvSpPr>
          <p:nvPr>
            <p:ph type="pic" sz="quarter" idx="13"/>
          </p:nvPr>
        </p:nvSpPr>
        <p:spPr>
          <a:xfrm>
            <a:off x="352892" y="310123"/>
            <a:ext cx="3398837" cy="1204912"/>
          </a:xfrm>
        </p:spPr>
        <p:txBody>
          <a:bodyPr rtlCol="0">
            <a:normAutofit/>
          </a:bodyPr>
          <a:lstStyle>
            <a:lvl1pPr>
              <a:buNone/>
              <a:defRPr sz="1800"/>
            </a:lvl1pPr>
          </a:lstStyle>
          <a:p>
            <a:pPr lvl="0"/>
            <a:r>
              <a:rPr lang="en-US" noProof="0" smtClean="0"/>
              <a:t>Drag picture to placeholder or click icon to add</a:t>
            </a:r>
            <a:endParaRPr noProof="0"/>
          </a:p>
        </p:txBody>
      </p:sp>
      <p:sp>
        <p:nvSpPr>
          <p:cNvPr id="15" name="Date Placeholder 4"/>
          <p:cNvSpPr>
            <a:spLocks noGrp="1"/>
          </p:cNvSpPr>
          <p:nvPr>
            <p:ph type="dt" sz="half" idx="14"/>
          </p:nvPr>
        </p:nvSpPr>
        <p:spPr/>
        <p:txBody>
          <a:bodyPr/>
          <a:lstStyle>
            <a:lvl1pPr>
              <a:defRPr/>
            </a:lvl1pPr>
          </a:lstStyle>
          <a:p>
            <a:pPr>
              <a:defRPr/>
            </a:pPr>
            <a:fld id="{28C6767E-50EB-4DF4-A0C3-1173A6FE892F}" type="datetime1">
              <a:rPr lang="en-GB"/>
              <a:pPr>
                <a:defRPr/>
              </a:pPr>
              <a:t>01/06/2016</a:t>
            </a:fld>
            <a:endParaRPr lang="en-US"/>
          </a:p>
        </p:txBody>
      </p:sp>
      <p:sp>
        <p:nvSpPr>
          <p:cNvPr id="16" name="Footer Placeholder 5"/>
          <p:cNvSpPr>
            <a:spLocks noGrp="1"/>
          </p:cNvSpPr>
          <p:nvPr>
            <p:ph type="ftr" sz="quarter" idx="15"/>
          </p:nvPr>
        </p:nvSpPr>
        <p:spPr/>
        <p:txBody>
          <a:bodyPr/>
          <a:lstStyle>
            <a:lvl1pPr>
              <a:defRPr/>
            </a:lvl1pPr>
          </a:lstStyle>
          <a:p>
            <a:pPr>
              <a:defRPr/>
            </a:pPr>
            <a:r>
              <a:rPr lang="en-US"/>
              <a:t>Routledge/Taylor &amp; Francis 2013</a:t>
            </a:r>
          </a:p>
        </p:txBody>
      </p:sp>
      <p:sp>
        <p:nvSpPr>
          <p:cNvPr id="18" name="Slide Number Placeholder 6"/>
          <p:cNvSpPr>
            <a:spLocks noGrp="1"/>
          </p:cNvSpPr>
          <p:nvPr>
            <p:ph type="sldNum" sz="quarter" idx="16"/>
          </p:nvPr>
        </p:nvSpPr>
        <p:spPr/>
        <p:txBody>
          <a:bodyPr/>
          <a:lstStyle>
            <a:lvl1pPr>
              <a:defRPr/>
            </a:lvl1pPr>
          </a:lstStyle>
          <a:p>
            <a:pPr>
              <a:defRPr/>
            </a:pPr>
            <a:fld id="{459115C9-FB3F-44D1-8F2C-E2A05A456B83}" type="slidenum">
              <a:rPr lang="en-US"/>
              <a:pPr>
                <a:defRPr/>
              </a:pPr>
              <a:t>‹#›</a:t>
            </a:fld>
            <a:endParaRPr lang="en-US"/>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2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27"/>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9EFF1FDE-9F8E-4036-BE4D-7920DD3FBBBF}" type="datetime1">
              <a:rPr lang="en-GB"/>
              <a:pPr>
                <a:defRPr/>
              </a:pPr>
              <a:t>01/06/2016</a:t>
            </a:fld>
            <a:endParaRPr lang="en-US"/>
          </a:p>
        </p:txBody>
      </p:sp>
      <p:sp>
        <p:nvSpPr>
          <p:cNvPr id="10"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p:txBody>
          <a:bodyPr/>
          <a:lstStyle>
            <a:lvl1pPr>
              <a:defRPr/>
            </a:lvl1pPr>
          </a:lstStyle>
          <a:p>
            <a:pPr>
              <a:defRPr/>
            </a:pPr>
            <a:fld id="{71C478BE-0B99-4F35-AB69-66B3BCAAEA12}"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4"/>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9"/>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2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6"/>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2" y="2670048"/>
            <a:ext cx="3008376" cy="3401568"/>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F6E862A0-80D9-4FF0-BE35-5B13C87AC64B}"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8D9463A7-89A6-4EDC-9053-C1AB22B61867}"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5" name="Group 9"/>
          <p:cNvGrpSpPr>
            <a:grpSpLocks/>
          </p:cNvGrpSpPr>
          <p:nvPr/>
        </p:nvGrpSpPr>
        <p:grpSpPr bwMode="auto">
          <a:xfrm>
            <a:off x="182563" y="173038"/>
            <a:ext cx="8778875" cy="6511925"/>
            <a:chOff x="182880" y="173699"/>
            <a:chExt cx="8778240" cy="6510602"/>
          </a:xfrm>
        </p:grpSpPr>
        <p:grpSp>
          <p:nvGrpSpPr>
            <p:cNvPr id="6" name="Group 16"/>
            <p:cNvGrpSpPr>
              <a:grpSpLocks/>
            </p:cNvGrpSpPr>
            <p:nvPr/>
          </p:nvGrpSpPr>
          <p:grpSpPr bwMode="auto">
            <a:xfrm>
              <a:off x="182880" y="173699"/>
              <a:ext cx="8778240" cy="6510602"/>
              <a:chOff x="182880" y="173699"/>
              <a:chExt cx="8778240" cy="6510602"/>
            </a:xfrm>
          </p:grpSpPr>
          <p:sp>
            <p:nvSpPr>
              <p:cNvPr id="8"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21"/>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22"/>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9"/>
            <p:cNvSpPr/>
            <p:nvPr/>
          </p:nvSpPr>
          <p:spPr>
            <a:xfrm>
              <a:off x="255900" y="4203542"/>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1" y="5271247"/>
            <a:ext cx="8021977" cy="1013011"/>
          </a:xfrm>
        </p:spPr>
        <p:txBody>
          <a:bodyPr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923CF0CD-1C9A-4FB9-A9F4-EAF3D99B0259}"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09E0AFEB-A30F-4F2F-9B93-937CCEAD1C24}" type="slidenum">
              <a:rPr lang="en-US"/>
              <a:pPr>
                <a:defRPr/>
              </a:pPr>
              <a:t>‹#›</a:t>
            </a:fld>
            <a:endParaRPr lang="en-US"/>
          </a:p>
        </p:txBody>
      </p:sp>
    </p:spTree>
  </p:cSld>
  <p:clrMapOvr>
    <a:masterClrMapping/>
  </p:clrMapOvr>
  <p:hf sldNum="0" hd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2"/>
          <p:cNvGrpSpPr>
            <a:grpSpLocks/>
          </p:cNvGrpSpPr>
          <p:nvPr/>
        </p:nvGrpSpPr>
        <p:grpSpPr bwMode="auto">
          <a:xfrm>
            <a:off x="182563" y="173038"/>
            <a:ext cx="8778875" cy="6511925"/>
            <a:chOff x="182880" y="173699"/>
            <a:chExt cx="8778240" cy="6510602"/>
          </a:xfrm>
        </p:grpSpPr>
        <p:sp>
          <p:nvSpPr>
            <p:cNvPr id="5"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5"/>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16"/>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17"/>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E8E742FB-6BFB-4EC6-91BE-D7BFB907C1EE}"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4EC2BFBC-FEA9-44B5-B497-1B228388A324}"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grpSp>
          <p:nvGrpSpPr>
            <p:cNvPr id="5" name="Group 13"/>
            <p:cNvGrpSpPr>
              <a:grpSpLocks/>
            </p:cNvGrpSpPr>
            <p:nvPr/>
          </p:nvGrpSpPr>
          <p:grpSpPr bwMode="auto">
            <a:xfrm>
              <a:off x="182880" y="173699"/>
              <a:ext cx="8778240" cy="6510602"/>
              <a:chOff x="182880" y="173699"/>
              <a:chExt cx="8778240" cy="6510602"/>
            </a:xfrm>
          </p:grpSpPr>
          <p:sp>
            <p:nvSpPr>
              <p:cNvPr id="7"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8" name="Group 10"/>
              <p:cNvGrpSpPr>
                <a:grpSpLocks/>
              </p:cNvGrpSpPr>
              <p:nvPr/>
            </p:nvGrpSpPr>
            <p:grpSpPr bwMode="auto">
              <a:xfrm>
                <a:off x="256032" y="237744"/>
                <a:ext cx="8622792" cy="6364224"/>
                <a:chOff x="247157" y="247430"/>
                <a:chExt cx="8622792" cy="6364224"/>
              </a:xfrm>
            </p:grpSpPr>
            <p:sp>
              <p:nvSpPr>
                <p:cNvPr id="9" name="Rectangle 1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0" name="Straight Connector 18"/>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6" name="Rectangle 17"/>
            <p:cNvSpPr/>
            <p:nvPr/>
          </p:nvSpPr>
          <p:spPr>
            <a:xfrm rot="5400000">
              <a:off x="4243019"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Date Placeholder 3"/>
          <p:cNvSpPr>
            <a:spLocks noGrp="1"/>
          </p:cNvSpPr>
          <p:nvPr>
            <p:ph type="dt" sz="half" idx="10"/>
          </p:nvPr>
        </p:nvSpPr>
        <p:spPr/>
        <p:txBody>
          <a:bodyPr/>
          <a:lstStyle>
            <a:lvl1pPr>
              <a:defRPr/>
            </a:lvl1pPr>
          </a:lstStyle>
          <a:p>
            <a:pPr>
              <a:defRPr/>
            </a:pPr>
            <a:fld id="{1834C566-4ECB-45FB-AA02-FD8C692A528B}" type="datetime1">
              <a:rPr lang="en-GB"/>
              <a:pPr>
                <a:defRPr/>
              </a:pPr>
              <a:t>01/06/2016</a:t>
            </a:fld>
            <a:endParaRPr lang="en-US"/>
          </a:p>
        </p:txBody>
      </p:sp>
      <p:sp>
        <p:nvSpPr>
          <p:cNvPr id="12"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5"/>
          <p:cNvSpPr>
            <a:spLocks noGrp="1"/>
          </p:cNvSpPr>
          <p:nvPr>
            <p:ph type="sldNum" sz="quarter" idx="12"/>
          </p:nvPr>
        </p:nvSpPr>
        <p:spPr/>
        <p:txBody>
          <a:bodyPr/>
          <a:lstStyle>
            <a:lvl1pPr>
              <a:defRPr/>
            </a:lvl1pPr>
          </a:lstStyle>
          <a:p>
            <a:pPr>
              <a:defRPr/>
            </a:pPr>
            <a:fld id="{2BF77B9C-FE63-424B-9C05-A55439EA0E54}"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a:off x="487363" y="411163"/>
            <a:ext cx="8169275" cy="6035675"/>
            <a:chOff x="486873" y="411480"/>
            <a:chExt cx="8170254" cy="6035040"/>
          </a:xfrm>
        </p:grpSpPr>
        <p:sp>
          <p:nvSpPr>
            <p:cNvPr id="5"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6" name="Rectangle 13"/>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7" name="Straight Connector 14"/>
            <p:cNvCxnSpPr/>
            <p:nvPr/>
          </p:nvCxnSpPr>
          <p:spPr>
            <a:xfrm>
              <a:off x="563082" y="6133815"/>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563082" y="457512"/>
              <a:ext cx="7982907" cy="2577829"/>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ctrTitle"/>
          </p:nvPr>
        </p:nvSpPr>
        <p:spPr>
          <a:xfrm>
            <a:off x="914400" y="1123950"/>
            <a:ext cx="7342188" cy="1924050"/>
          </a:xfrm>
        </p:spPr>
        <p:txBody>
          <a:bodyPr anchor="b">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Date Placeholder 3"/>
          <p:cNvSpPr>
            <a:spLocks noGrp="1"/>
          </p:cNvSpPr>
          <p:nvPr>
            <p:ph type="dt" sz="half" idx="10"/>
          </p:nvPr>
        </p:nvSpPr>
        <p:spPr>
          <a:xfrm>
            <a:off x="573088" y="6122988"/>
            <a:ext cx="2133600" cy="258762"/>
          </a:xfrm>
        </p:spPr>
        <p:txBody>
          <a:bodyPr/>
          <a:lstStyle>
            <a:lvl1pPr>
              <a:defRPr/>
            </a:lvl1pPr>
          </a:lstStyle>
          <a:p>
            <a:pPr>
              <a:defRPr/>
            </a:pPr>
            <a:fld id="{4BDEB063-40E6-41AF-B47F-82F1FBDA4549}" type="datetime1">
              <a:rPr lang="en-GB"/>
              <a:pPr>
                <a:defRPr/>
              </a:pPr>
              <a:t>01/06/2016</a:t>
            </a:fld>
            <a:endParaRPr lang="en-US"/>
          </a:p>
        </p:txBody>
      </p:sp>
      <p:sp>
        <p:nvSpPr>
          <p:cNvPr id="10" name="Footer Placeholder 4"/>
          <p:cNvSpPr>
            <a:spLocks noGrp="1"/>
          </p:cNvSpPr>
          <p:nvPr>
            <p:ph type="ftr" sz="quarter" idx="11"/>
          </p:nvPr>
        </p:nvSpPr>
        <p:spPr>
          <a:xfrm>
            <a:off x="5638800" y="6122988"/>
            <a:ext cx="2895600" cy="257175"/>
          </a:xfrm>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a:xfrm>
            <a:off x="4191000" y="6122988"/>
            <a:ext cx="762000" cy="271462"/>
          </a:xfrm>
        </p:spPr>
        <p:txBody>
          <a:bodyPr/>
          <a:lstStyle>
            <a:lvl1pPr>
              <a:defRPr/>
            </a:lvl1pPr>
          </a:lstStyle>
          <a:p>
            <a:pPr>
              <a:defRPr/>
            </a:pPr>
            <a:fld id="{C8476691-E40B-4BAE-8CC2-B9C1E9822306}"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20"/>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D74BA2CE-91FB-4538-B82B-587CC1CFC2EC}"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307778A7-2210-4DF5-874D-A87161B74A6F}"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5" name="Group 9"/>
          <p:cNvGrpSpPr>
            <a:grpSpLocks/>
          </p:cNvGrpSpPr>
          <p:nvPr/>
        </p:nvGrpSpPr>
        <p:grpSpPr bwMode="auto">
          <a:xfrm>
            <a:off x="487363" y="411163"/>
            <a:ext cx="8169275" cy="6035675"/>
            <a:chOff x="486873" y="411480"/>
            <a:chExt cx="8170254" cy="6035040"/>
          </a:xfrm>
        </p:grpSpPr>
        <p:sp>
          <p:nvSpPr>
            <p:cNvPr id="6"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11"/>
            <p:cNvGrpSpPr>
              <a:grpSpLocks/>
            </p:cNvGrpSpPr>
            <p:nvPr/>
          </p:nvGrpSpPr>
          <p:grpSpPr bwMode="auto">
            <a:xfrm>
              <a:off x="562842" y="475488"/>
              <a:ext cx="7982713" cy="5888736"/>
              <a:chOff x="562842" y="475488"/>
              <a:chExt cx="7982713" cy="5888736"/>
            </a:xfrm>
          </p:grpSpPr>
          <p:sp>
            <p:nvSpPr>
              <p:cNvPr id="8" name="Rectangle 7"/>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9" name="Straight Connector 8"/>
              <p:cNvCxnSpPr/>
              <p:nvPr/>
            </p:nvCxnSpPr>
            <p:spPr>
              <a:xfrm>
                <a:off x="563082" y="6133814"/>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10"/>
              <p:cNvCxnSpPr/>
              <p:nvPr/>
            </p:nvCxnSpPr>
            <p:spPr>
              <a:xfrm>
                <a:off x="563082" y="3427412"/>
                <a:ext cx="7982907"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4" name="Picture Placeholder 13"/>
          <p:cNvSpPr>
            <a:spLocks noGrp="1"/>
          </p:cNvSpPr>
          <p:nvPr>
            <p:ph type="pic" sz="quarter" idx="12"/>
          </p:nvPr>
        </p:nvSpPr>
        <p:spPr>
          <a:xfrm>
            <a:off x="636493" y="533400"/>
            <a:ext cx="7836408" cy="2828925"/>
          </a:xfrm>
        </p:spPr>
        <p:txBody>
          <a:bodyPr rtlCol="0">
            <a:normAutofit/>
          </a:bodyPr>
          <a:lstStyle>
            <a:lvl1pPr>
              <a:buNone/>
              <a:defRPr sz="2000"/>
            </a:lvl1pPr>
          </a:lstStyle>
          <a:p>
            <a:pPr lvl="0"/>
            <a:r>
              <a:rPr lang="en-US" noProof="0" smtClean="0"/>
              <a:t>Drag picture to placeholder or click icon to add</a:t>
            </a:r>
            <a:endParaRPr noProof="0"/>
          </a:p>
        </p:txBody>
      </p:sp>
      <p:sp>
        <p:nvSpPr>
          <p:cNvPr id="11" name="Date Placeholder 3"/>
          <p:cNvSpPr>
            <a:spLocks noGrp="1"/>
          </p:cNvSpPr>
          <p:nvPr>
            <p:ph type="dt" sz="half" idx="13"/>
          </p:nvPr>
        </p:nvSpPr>
        <p:spPr>
          <a:xfrm>
            <a:off x="569913" y="6122988"/>
            <a:ext cx="2133600" cy="258762"/>
          </a:xfrm>
        </p:spPr>
        <p:txBody>
          <a:bodyPr/>
          <a:lstStyle>
            <a:lvl1pPr>
              <a:defRPr/>
            </a:lvl1pPr>
          </a:lstStyle>
          <a:p>
            <a:pPr>
              <a:defRPr/>
            </a:pPr>
            <a:fld id="{018D1F06-5E83-4DB4-A6A5-438200019C63}" type="datetime1">
              <a:rPr lang="en-GB"/>
              <a:pPr>
                <a:defRPr/>
              </a:pPr>
              <a:t>01/06/2016</a:t>
            </a:fld>
            <a:endParaRPr lang="en-US"/>
          </a:p>
        </p:txBody>
      </p:sp>
      <p:sp>
        <p:nvSpPr>
          <p:cNvPr id="12" name="Footer Placeholder 4"/>
          <p:cNvSpPr>
            <a:spLocks noGrp="1"/>
          </p:cNvSpPr>
          <p:nvPr>
            <p:ph type="ftr" sz="quarter" idx="14"/>
          </p:nvPr>
        </p:nvSpPr>
        <p:spPr>
          <a:xfrm>
            <a:off x="5638800" y="6124575"/>
            <a:ext cx="2895600" cy="257175"/>
          </a:xfrm>
        </p:spPr>
        <p:txBody>
          <a:bodyPr/>
          <a:lstStyle>
            <a:lvl1pPr>
              <a:defRPr/>
            </a:lvl1pPr>
          </a:lstStyle>
          <a:p>
            <a:pPr>
              <a:defRPr/>
            </a:pPr>
            <a:r>
              <a:rPr lang="en-US"/>
              <a:t>Routledge/Taylor &amp; Francis 2013</a:t>
            </a:r>
          </a:p>
        </p:txBody>
      </p:sp>
    </p:spTree>
  </p:cSld>
  <p:clrMapOvr>
    <a:masterClrMapping/>
  </p:clrMapOvr>
  <p:hf sldNum="0" hd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2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27"/>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DDE75AA5-FF88-4A92-BD87-3BC1805FA9F5}" type="datetime1">
              <a:rPr lang="en-GB"/>
              <a:pPr>
                <a:defRPr/>
              </a:pPr>
              <a:t>01/06/2016</a:t>
            </a:fld>
            <a:endParaRPr lang="en-US"/>
          </a:p>
        </p:txBody>
      </p:sp>
      <p:sp>
        <p:nvSpPr>
          <p:cNvPr id="10"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p:txBody>
          <a:bodyPr/>
          <a:lstStyle>
            <a:lvl1pPr>
              <a:defRPr/>
            </a:lvl1pPr>
          </a:lstStyle>
          <a:p>
            <a:pPr>
              <a:defRPr/>
            </a:pPr>
            <a:fld id="{808DADF9-47E7-414E-A68B-E82637BAF76E}"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9"/>
          <p:cNvGrpSpPr>
            <a:grpSpLocks/>
          </p:cNvGrpSpPr>
          <p:nvPr/>
        </p:nvGrpSpPr>
        <p:grpSpPr bwMode="auto">
          <a:xfrm>
            <a:off x="182563" y="173038"/>
            <a:ext cx="8778875" cy="6511925"/>
            <a:chOff x="182880" y="173699"/>
            <a:chExt cx="8778240" cy="6510602"/>
          </a:xfrm>
        </p:grpSpPr>
        <p:sp>
          <p:nvSpPr>
            <p:cNvPr id="6"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10"/>
            <p:cNvGrpSpPr>
              <a:grpSpLocks/>
            </p:cNvGrpSpPr>
            <p:nvPr/>
          </p:nvGrpSpPr>
          <p:grpSpPr bwMode="auto">
            <a:xfrm>
              <a:off x="256032" y="237744"/>
              <a:ext cx="8622792" cy="6364224"/>
              <a:chOff x="247157" y="247430"/>
              <a:chExt cx="8622792" cy="6364224"/>
            </a:xfrm>
          </p:grpSpPr>
          <p:sp>
            <p:nvSpPr>
              <p:cNvPr id="8" name="Rectangle 2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9" name="Straight Connector 2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 name="Rectangle 24"/>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Date Placeholder 4"/>
          <p:cNvSpPr>
            <a:spLocks noGrp="1"/>
          </p:cNvSpPr>
          <p:nvPr>
            <p:ph type="dt" sz="half" idx="10"/>
          </p:nvPr>
        </p:nvSpPr>
        <p:spPr/>
        <p:txBody>
          <a:bodyPr/>
          <a:lstStyle>
            <a:lvl1pPr>
              <a:defRPr/>
            </a:lvl1pPr>
          </a:lstStyle>
          <a:p>
            <a:pPr>
              <a:defRPr/>
            </a:pPr>
            <a:fld id="{2B90C9AF-3D6C-4636-9819-D5C873570499}" type="datetime1">
              <a:rPr lang="en-GB"/>
              <a:pPr>
                <a:defRPr/>
              </a:pPr>
              <a:t>01/06/2016</a:t>
            </a:fld>
            <a:endParaRPr lang="en-US"/>
          </a:p>
        </p:txBody>
      </p:sp>
      <p:sp>
        <p:nvSpPr>
          <p:cNvPr id="12"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6"/>
          <p:cNvSpPr>
            <a:spLocks noGrp="1"/>
          </p:cNvSpPr>
          <p:nvPr>
            <p:ph type="sldNum" sz="quarter" idx="12"/>
          </p:nvPr>
        </p:nvSpPr>
        <p:spPr/>
        <p:txBody>
          <a:bodyPr/>
          <a:lstStyle>
            <a:lvl1pPr>
              <a:defRPr/>
            </a:lvl1pPr>
          </a:lstStyle>
          <a:p>
            <a:pPr>
              <a:defRPr/>
            </a:pPr>
            <a:fld id="{8640556E-8AAE-4667-A2B3-E8D0500810D6}"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9"/>
          <p:cNvGrpSpPr>
            <a:grpSpLocks/>
          </p:cNvGrpSpPr>
          <p:nvPr/>
        </p:nvGrpSpPr>
        <p:grpSpPr bwMode="auto">
          <a:xfrm>
            <a:off x="182563" y="173038"/>
            <a:ext cx="8778875" cy="6511925"/>
            <a:chOff x="182880" y="173699"/>
            <a:chExt cx="8778240" cy="6510602"/>
          </a:xfrm>
        </p:grpSpPr>
        <p:grpSp>
          <p:nvGrpSpPr>
            <p:cNvPr id="8" name="Group 25"/>
            <p:cNvGrpSpPr>
              <a:grpSpLocks/>
            </p:cNvGrpSpPr>
            <p:nvPr/>
          </p:nvGrpSpPr>
          <p:grpSpPr bwMode="auto">
            <a:xfrm>
              <a:off x="182880" y="173699"/>
              <a:ext cx="8778240" cy="6510602"/>
              <a:chOff x="182880" y="173699"/>
              <a:chExt cx="8778240" cy="6510602"/>
            </a:xfrm>
          </p:grpSpPr>
          <p:sp>
            <p:nvSpPr>
              <p:cNvPr id="10"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11" name="Group 10"/>
              <p:cNvGrpSpPr>
                <a:grpSpLocks/>
              </p:cNvGrpSpPr>
              <p:nvPr/>
            </p:nvGrpSpPr>
            <p:grpSpPr bwMode="auto">
              <a:xfrm>
                <a:off x="256032" y="237744"/>
                <a:ext cx="8622792" cy="6364224"/>
                <a:chOff x="247157" y="247430"/>
                <a:chExt cx="8622792" cy="6364224"/>
              </a:xfrm>
            </p:grpSpPr>
            <p:sp>
              <p:nvSpPr>
                <p:cNvPr id="12" name="Rectangle 2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3" name="Straight Connector 3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4" name="Rectangle 31"/>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cxnSp>
          <p:nvCxnSpPr>
            <p:cNvPr id="9" name="Straight Connector 22"/>
            <p:cNvCxnSpPr/>
            <p:nvPr/>
          </p:nvCxnSpPr>
          <p:spPr>
            <a:xfrm rot="16200000" flipH="1">
              <a:off x="2217422" y="4026572"/>
              <a:ext cx="4710743"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Date Placeholder 6"/>
          <p:cNvSpPr>
            <a:spLocks noGrp="1"/>
          </p:cNvSpPr>
          <p:nvPr>
            <p:ph type="dt" sz="half" idx="10"/>
          </p:nvPr>
        </p:nvSpPr>
        <p:spPr/>
        <p:txBody>
          <a:bodyPr/>
          <a:lstStyle>
            <a:lvl1pPr>
              <a:defRPr/>
            </a:lvl1pPr>
          </a:lstStyle>
          <a:p>
            <a:pPr>
              <a:defRPr/>
            </a:pPr>
            <a:fld id="{CBEA7C94-14F6-4DD1-B60C-CE2558721645}" type="datetime1">
              <a:rPr lang="en-GB"/>
              <a:pPr>
                <a:defRPr/>
              </a:pPr>
              <a:t>01/06/2016</a:t>
            </a:fld>
            <a:endParaRPr lang="en-US"/>
          </a:p>
        </p:txBody>
      </p:sp>
      <p:sp>
        <p:nvSpPr>
          <p:cNvPr id="16" name="Footer Placeholder 7"/>
          <p:cNvSpPr>
            <a:spLocks noGrp="1"/>
          </p:cNvSpPr>
          <p:nvPr>
            <p:ph type="ftr" sz="quarter" idx="11"/>
          </p:nvPr>
        </p:nvSpPr>
        <p:spPr/>
        <p:txBody>
          <a:bodyPr/>
          <a:lstStyle>
            <a:lvl1pPr>
              <a:defRPr/>
            </a:lvl1pPr>
          </a:lstStyle>
          <a:p>
            <a:pPr>
              <a:defRPr/>
            </a:pPr>
            <a:r>
              <a:rPr lang="en-US"/>
              <a:t>Routledge/Taylor &amp; Francis 2013</a:t>
            </a:r>
          </a:p>
        </p:txBody>
      </p:sp>
      <p:sp>
        <p:nvSpPr>
          <p:cNvPr id="17" name="Slide Number Placeholder 8"/>
          <p:cNvSpPr>
            <a:spLocks noGrp="1"/>
          </p:cNvSpPr>
          <p:nvPr>
            <p:ph type="sldNum" sz="quarter" idx="12"/>
          </p:nvPr>
        </p:nvSpPr>
        <p:spPr/>
        <p:txBody>
          <a:bodyPr/>
          <a:lstStyle>
            <a:lvl1pPr>
              <a:defRPr/>
            </a:lvl1pPr>
          </a:lstStyle>
          <a:p>
            <a:pPr>
              <a:defRPr/>
            </a:pPr>
            <a:fld id="{288E5B9A-6F67-4180-AB03-2CA337AE0BF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9"/>
          <p:cNvGrpSpPr>
            <a:grpSpLocks/>
          </p:cNvGrpSpPr>
          <p:nvPr/>
        </p:nvGrpSpPr>
        <p:grpSpPr bwMode="auto">
          <a:xfrm>
            <a:off x="182563" y="173038"/>
            <a:ext cx="8778875" cy="6511925"/>
            <a:chOff x="182880" y="173699"/>
            <a:chExt cx="8778240" cy="6510602"/>
          </a:xfrm>
        </p:grpSpPr>
        <p:sp>
          <p:nvSpPr>
            <p:cNvPr id="6"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7" name="Group 10"/>
            <p:cNvGrpSpPr>
              <a:grpSpLocks/>
            </p:cNvGrpSpPr>
            <p:nvPr/>
          </p:nvGrpSpPr>
          <p:grpSpPr bwMode="auto">
            <a:xfrm>
              <a:off x="256032" y="237744"/>
              <a:ext cx="8622792" cy="6364224"/>
              <a:chOff x="247157" y="247430"/>
              <a:chExt cx="8622792" cy="6364224"/>
            </a:xfrm>
          </p:grpSpPr>
          <p:sp>
            <p:nvSpPr>
              <p:cNvPr id="8" name="Rectangle 2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9" name="Straight Connector 2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 name="Rectangle 24"/>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Date Placeholder 4"/>
          <p:cNvSpPr>
            <a:spLocks noGrp="1"/>
          </p:cNvSpPr>
          <p:nvPr>
            <p:ph type="dt" sz="half" idx="10"/>
          </p:nvPr>
        </p:nvSpPr>
        <p:spPr/>
        <p:txBody>
          <a:bodyPr/>
          <a:lstStyle>
            <a:lvl1pPr>
              <a:defRPr/>
            </a:lvl1pPr>
          </a:lstStyle>
          <a:p>
            <a:pPr>
              <a:defRPr/>
            </a:pPr>
            <a:fld id="{ABCB8C0F-BDFB-45D6-B6F4-3AE206639805}" type="datetime1">
              <a:rPr lang="en-GB"/>
              <a:pPr>
                <a:defRPr/>
              </a:pPr>
              <a:t>01/06/2016</a:t>
            </a:fld>
            <a:endParaRPr lang="en-US"/>
          </a:p>
        </p:txBody>
      </p:sp>
      <p:sp>
        <p:nvSpPr>
          <p:cNvPr id="12"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6"/>
          <p:cNvSpPr>
            <a:spLocks noGrp="1"/>
          </p:cNvSpPr>
          <p:nvPr>
            <p:ph type="sldNum" sz="quarter" idx="12"/>
          </p:nvPr>
        </p:nvSpPr>
        <p:spPr/>
        <p:txBody>
          <a:bodyPr/>
          <a:lstStyle>
            <a:lvl1pPr>
              <a:defRPr/>
            </a:lvl1pPr>
          </a:lstStyle>
          <a:p>
            <a:pPr>
              <a:defRPr/>
            </a:pPr>
            <a:fld id="{E2D815F0-A750-46A2-8ABF-A0175C593253}"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1"/>
          <p:cNvGrpSpPr>
            <a:grpSpLocks/>
          </p:cNvGrpSpPr>
          <p:nvPr/>
        </p:nvGrpSpPr>
        <p:grpSpPr bwMode="auto">
          <a:xfrm>
            <a:off x="182563" y="173038"/>
            <a:ext cx="8778875" cy="6511925"/>
            <a:chOff x="182880" y="173699"/>
            <a:chExt cx="8778240" cy="6510602"/>
          </a:xfrm>
        </p:grpSpPr>
        <p:sp>
          <p:nvSpPr>
            <p:cNvPr id="4"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5" name="Group 10"/>
            <p:cNvGrpSpPr>
              <a:grpSpLocks/>
            </p:cNvGrpSpPr>
            <p:nvPr/>
          </p:nvGrpSpPr>
          <p:grpSpPr bwMode="auto">
            <a:xfrm>
              <a:off x="256032" y="237744"/>
              <a:ext cx="8622792" cy="6364224"/>
              <a:chOff x="247157" y="247430"/>
              <a:chExt cx="8622792" cy="6364224"/>
            </a:xfrm>
          </p:grpSpPr>
          <p:sp>
            <p:nvSpPr>
              <p:cNvPr id="6" name="Rectangle 14"/>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7" name="Straight Connector 15"/>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9" name="Date Placeholder 2"/>
          <p:cNvSpPr>
            <a:spLocks noGrp="1"/>
          </p:cNvSpPr>
          <p:nvPr>
            <p:ph type="dt" sz="half" idx="10"/>
          </p:nvPr>
        </p:nvSpPr>
        <p:spPr/>
        <p:txBody>
          <a:bodyPr/>
          <a:lstStyle>
            <a:lvl1pPr>
              <a:defRPr/>
            </a:lvl1pPr>
          </a:lstStyle>
          <a:p>
            <a:pPr>
              <a:defRPr/>
            </a:pPr>
            <a:fld id="{611FB1D5-ADB4-40E4-AF1F-88310C6F8FB8}" type="datetime1">
              <a:rPr lang="en-GB"/>
              <a:pPr>
                <a:defRPr/>
              </a:pPr>
              <a:t>01/06/2016</a:t>
            </a:fld>
            <a:endParaRPr lang="en-US"/>
          </a:p>
        </p:txBody>
      </p:sp>
      <p:sp>
        <p:nvSpPr>
          <p:cNvPr id="10" name="Footer Placeholder 3"/>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4"/>
          <p:cNvSpPr>
            <a:spLocks noGrp="1"/>
          </p:cNvSpPr>
          <p:nvPr>
            <p:ph type="sldNum" sz="quarter" idx="12"/>
          </p:nvPr>
        </p:nvSpPr>
        <p:spPr/>
        <p:txBody>
          <a:bodyPr/>
          <a:lstStyle>
            <a:lvl1pPr>
              <a:defRPr/>
            </a:lvl1pPr>
          </a:lstStyle>
          <a:p>
            <a:pPr>
              <a:defRPr/>
            </a:pPr>
            <a:fld id="{6431F926-F231-40C0-AFBE-DC12425F9E13}"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9"/>
          <p:cNvGrpSpPr>
            <a:grpSpLocks/>
          </p:cNvGrpSpPr>
          <p:nvPr/>
        </p:nvGrpSpPr>
        <p:grpSpPr bwMode="auto">
          <a:xfrm>
            <a:off x="182563" y="173038"/>
            <a:ext cx="8778875" cy="6511925"/>
            <a:chOff x="182880" y="173699"/>
            <a:chExt cx="8778240" cy="6510602"/>
          </a:xfrm>
        </p:grpSpPr>
        <p:sp>
          <p:nvSpPr>
            <p:cNvPr id="3"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4" name="Group 10"/>
            <p:cNvGrpSpPr>
              <a:grpSpLocks/>
            </p:cNvGrpSpPr>
            <p:nvPr/>
          </p:nvGrpSpPr>
          <p:grpSpPr bwMode="auto">
            <a:xfrm>
              <a:off x="256032" y="237744"/>
              <a:ext cx="8622792" cy="6364224"/>
              <a:chOff x="247157" y="247430"/>
              <a:chExt cx="8622792" cy="6364224"/>
            </a:xfrm>
          </p:grpSpPr>
          <p:sp>
            <p:nvSpPr>
              <p:cNvPr id="5" name="Rectangle 1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6" name="Straight Connector 1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Date Placeholder 1"/>
          <p:cNvSpPr>
            <a:spLocks noGrp="1"/>
          </p:cNvSpPr>
          <p:nvPr>
            <p:ph type="dt" sz="half" idx="10"/>
          </p:nvPr>
        </p:nvSpPr>
        <p:spPr/>
        <p:txBody>
          <a:bodyPr/>
          <a:lstStyle>
            <a:lvl1pPr>
              <a:defRPr/>
            </a:lvl1pPr>
          </a:lstStyle>
          <a:p>
            <a:pPr>
              <a:defRPr/>
            </a:pPr>
            <a:fld id="{B14CAE4F-57B4-49EF-A127-B41214DA47FD}" type="datetime1">
              <a:rPr lang="en-GB"/>
              <a:pPr>
                <a:defRPr/>
              </a:pPr>
              <a:t>01/06/2016</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Routledge/Taylor &amp; Francis 2013</a:t>
            </a:r>
          </a:p>
        </p:txBody>
      </p:sp>
      <p:sp>
        <p:nvSpPr>
          <p:cNvPr id="9" name="Slide Number Placeholder 3"/>
          <p:cNvSpPr>
            <a:spLocks noGrp="1"/>
          </p:cNvSpPr>
          <p:nvPr>
            <p:ph type="sldNum" sz="quarter" idx="12"/>
          </p:nvPr>
        </p:nvSpPr>
        <p:spPr/>
        <p:txBody>
          <a:bodyPr/>
          <a:lstStyle>
            <a:lvl1pPr>
              <a:defRPr/>
            </a:lvl1pPr>
          </a:lstStyle>
          <a:p>
            <a:pPr>
              <a:defRPr/>
            </a:pPr>
            <a:fld id="{268A6417-B6B3-468D-B51E-30A40E6A0A26}"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10"/>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32"/>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45DE0002-F4BA-4EB2-AF06-56F69FF713DB}"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68E8C012-E05C-4041-AE26-69ECDECACF03}"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6" name="Group 7"/>
          <p:cNvGrpSpPr>
            <a:grpSpLocks/>
          </p:cNvGrpSpPr>
          <p:nvPr/>
        </p:nvGrpSpPr>
        <p:grpSpPr bwMode="auto">
          <a:xfrm>
            <a:off x="182563" y="173038"/>
            <a:ext cx="8778875" cy="6511925"/>
            <a:chOff x="182880" y="173699"/>
            <a:chExt cx="8778240" cy="6510602"/>
          </a:xfrm>
        </p:grpSpPr>
        <p:grpSp>
          <p:nvGrpSpPr>
            <p:cNvPr id="7" name="Group 25"/>
            <p:cNvGrpSpPr>
              <a:grpSpLocks/>
            </p:cNvGrpSpPr>
            <p:nvPr/>
          </p:nvGrpSpPr>
          <p:grpSpPr bwMode="auto">
            <a:xfrm>
              <a:off x="182880" y="173699"/>
              <a:ext cx="8778240" cy="6510602"/>
              <a:chOff x="182880" y="173699"/>
              <a:chExt cx="8778240" cy="6510602"/>
            </a:xfrm>
          </p:grpSpPr>
          <p:grpSp>
            <p:nvGrpSpPr>
              <p:cNvPr id="9" name="Group 26"/>
              <p:cNvGrpSpPr>
                <a:grpSpLocks/>
              </p:cNvGrpSpPr>
              <p:nvPr/>
            </p:nvGrpSpPr>
            <p:grpSpPr bwMode="auto">
              <a:xfrm>
                <a:off x="182880" y="173699"/>
                <a:ext cx="8778240" cy="6510602"/>
                <a:chOff x="182880" y="173699"/>
                <a:chExt cx="8778240" cy="6510602"/>
              </a:xfrm>
            </p:grpSpPr>
            <p:sp>
              <p:nvSpPr>
                <p:cNvPr id="11"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12" name="Group 10"/>
                <p:cNvGrpSpPr>
                  <a:grpSpLocks/>
                </p:cNvGrpSpPr>
                <p:nvPr/>
              </p:nvGrpSpPr>
              <p:grpSpPr bwMode="auto">
                <a:xfrm>
                  <a:off x="256032" y="237744"/>
                  <a:ext cx="8622792" cy="6364224"/>
                  <a:chOff x="247157" y="247430"/>
                  <a:chExt cx="8622792" cy="6364224"/>
                </a:xfrm>
              </p:grpSpPr>
              <p:sp>
                <p:nvSpPr>
                  <p:cNvPr id="13" name="Rectangle 30"/>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4" name="Straight Connector 31"/>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0" name="Rectangle 27"/>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8" name="Rectangle 24"/>
            <p:cNvSpPr/>
            <p:nvPr/>
          </p:nvSpPr>
          <p:spPr>
            <a:xfrm rot="10800000">
              <a:off x="259074" y="1594222"/>
              <a:ext cx="3574791"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Picture Placeholder 16"/>
          <p:cNvSpPr>
            <a:spLocks noGrp="1"/>
          </p:cNvSpPr>
          <p:nvPr>
            <p:ph type="pic" sz="quarter" idx="13"/>
          </p:nvPr>
        </p:nvSpPr>
        <p:spPr>
          <a:xfrm>
            <a:off x="352892" y="310123"/>
            <a:ext cx="3398837" cy="1204912"/>
          </a:xfrm>
        </p:spPr>
        <p:txBody>
          <a:bodyPr rtlCol="0">
            <a:normAutofit/>
          </a:bodyPr>
          <a:lstStyle>
            <a:lvl1pPr>
              <a:buNone/>
              <a:defRPr sz="1800"/>
            </a:lvl1pPr>
          </a:lstStyle>
          <a:p>
            <a:pPr lvl="0"/>
            <a:r>
              <a:rPr lang="en-US" noProof="0" smtClean="0"/>
              <a:t>Drag picture to placeholder or click icon to add</a:t>
            </a:r>
            <a:endParaRPr noProof="0"/>
          </a:p>
        </p:txBody>
      </p:sp>
      <p:sp>
        <p:nvSpPr>
          <p:cNvPr id="15" name="Date Placeholder 4"/>
          <p:cNvSpPr>
            <a:spLocks noGrp="1"/>
          </p:cNvSpPr>
          <p:nvPr>
            <p:ph type="dt" sz="half" idx="14"/>
          </p:nvPr>
        </p:nvSpPr>
        <p:spPr/>
        <p:txBody>
          <a:bodyPr/>
          <a:lstStyle>
            <a:lvl1pPr>
              <a:defRPr/>
            </a:lvl1pPr>
          </a:lstStyle>
          <a:p>
            <a:pPr>
              <a:defRPr/>
            </a:pPr>
            <a:fld id="{1503B0CA-2A98-4929-BE37-00508F3F6370}" type="datetime1">
              <a:rPr lang="en-GB"/>
              <a:pPr>
                <a:defRPr/>
              </a:pPr>
              <a:t>01/06/2016</a:t>
            </a:fld>
            <a:endParaRPr lang="en-US"/>
          </a:p>
        </p:txBody>
      </p:sp>
      <p:sp>
        <p:nvSpPr>
          <p:cNvPr id="16" name="Footer Placeholder 5"/>
          <p:cNvSpPr>
            <a:spLocks noGrp="1"/>
          </p:cNvSpPr>
          <p:nvPr>
            <p:ph type="ftr" sz="quarter" idx="15"/>
          </p:nvPr>
        </p:nvSpPr>
        <p:spPr/>
        <p:txBody>
          <a:bodyPr/>
          <a:lstStyle>
            <a:lvl1pPr>
              <a:defRPr/>
            </a:lvl1pPr>
          </a:lstStyle>
          <a:p>
            <a:pPr>
              <a:defRPr/>
            </a:pPr>
            <a:r>
              <a:rPr lang="en-US"/>
              <a:t>Routledge/Taylor &amp; Francis 2013</a:t>
            </a:r>
          </a:p>
        </p:txBody>
      </p:sp>
      <p:sp>
        <p:nvSpPr>
          <p:cNvPr id="18" name="Slide Number Placeholder 6"/>
          <p:cNvSpPr>
            <a:spLocks noGrp="1"/>
          </p:cNvSpPr>
          <p:nvPr>
            <p:ph type="sldNum" sz="quarter" idx="16"/>
          </p:nvPr>
        </p:nvSpPr>
        <p:spPr/>
        <p:txBody>
          <a:bodyPr/>
          <a:lstStyle>
            <a:lvl1pPr>
              <a:defRPr/>
            </a:lvl1pPr>
          </a:lstStyle>
          <a:p>
            <a:pPr>
              <a:defRPr/>
            </a:pPr>
            <a:fld id="{F4A00481-20DD-4FE3-80A2-E0F77D273777}" type="slidenum">
              <a:rPr lang="en-US"/>
              <a:pPr>
                <a:defRPr/>
              </a:pPr>
              <a:t>‹#›</a:t>
            </a:fld>
            <a:endParaRPr lang="en-US"/>
          </a:p>
        </p:txBody>
      </p:sp>
    </p:spTree>
  </p:cSld>
  <p:clrMapOvr>
    <a:masterClrMapping/>
  </p:clrMapOvr>
  <p:hf sldNum="0" hd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4"/>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9"/>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2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6"/>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2" y="2670048"/>
            <a:ext cx="3008376" cy="3401568"/>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BC0F10BB-7894-47FF-B97D-611CEE7E7735}"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E3F2A5FD-A464-424A-8F85-A52C36E44849}"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5" name="Group 9"/>
          <p:cNvGrpSpPr>
            <a:grpSpLocks/>
          </p:cNvGrpSpPr>
          <p:nvPr/>
        </p:nvGrpSpPr>
        <p:grpSpPr bwMode="auto">
          <a:xfrm>
            <a:off x="182563" y="173038"/>
            <a:ext cx="8778875" cy="6511925"/>
            <a:chOff x="182880" y="173699"/>
            <a:chExt cx="8778240" cy="6510602"/>
          </a:xfrm>
        </p:grpSpPr>
        <p:grpSp>
          <p:nvGrpSpPr>
            <p:cNvPr id="6" name="Group 16"/>
            <p:cNvGrpSpPr>
              <a:grpSpLocks/>
            </p:cNvGrpSpPr>
            <p:nvPr/>
          </p:nvGrpSpPr>
          <p:grpSpPr bwMode="auto">
            <a:xfrm>
              <a:off x="182880" y="173699"/>
              <a:ext cx="8778240" cy="6510602"/>
              <a:chOff x="182880" y="173699"/>
              <a:chExt cx="8778240" cy="6510602"/>
            </a:xfrm>
          </p:grpSpPr>
          <p:sp>
            <p:nvSpPr>
              <p:cNvPr id="8"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21"/>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22"/>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9"/>
            <p:cNvSpPr/>
            <p:nvPr/>
          </p:nvSpPr>
          <p:spPr>
            <a:xfrm>
              <a:off x="255900" y="4203542"/>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1" y="5271247"/>
            <a:ext cx="8021977" cy="1013011"/>
          </a:xfrm>
        </p:spPr>
        <p:txBody>
          <a:bodyPr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513A24FB-37E1-4E71-937B-8A8897C8117A}"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184EA36D-53C3-4B02-A3CF-C8ABEEE44931}" type="slidenum">
              <a:rPr lang="en-US"/>
              <a:pPr>
                <a:defRPr/>
              </a:pPr>
              <a:t>‹#›</a:t>
            </a:fld>
            <a:endParaRPr lang="en-US"/>
          </a:p>
        </p:txBody>
      </p:sp>
    </p:spTree>
  </p:cSld>
  <p:clrMapOvr>
    <a:masterClrMapping/>
  </p:clrMapOvr>
  <p:hf sldNum="0" hd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2"/>
          <p:cNvGrpSpPr>
            <a:grpSpLocks/>
          </p:cNvGrpSpPr>
          <p:nvPr/>
        </p:nvGrpSpPr>
        <p:grpSpPr bwMode="auto">
          <a:xfrm>
            <a:off x="182563" y="173038"/>
            <a:ext cx="8778875" cy="6511925"/>
            <a:chOff x="182880" y="173699"/>
            <a:chExt cx="8778240" cy="6510602"/>
          </a:xfrm>
        </p:grpSpPr>
        <p:sp>
          <p:nvSpPr>
            <p:cNvPr id="5"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5"/>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16"/>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17"/>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A2890C72-8C90-4E6A-8033-DBBDEB9787AB}"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2DF9821A-936F-415F-8904-CBE7F57E8261}"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grpSp>
          <p:nvGrpSpPr>
            <p:cNvPr id="5" name="Group 13"/>
            <p:cNvGrpSpPr>
              <a:grpSpLocks/>
            </p:cNvGrpSpPr>
            <p:nvPr/>
          </p:nvGrpSpPr>
          <p:grpSpPr bwMode="auto">
            <a:xfrm>
              <a:off x="182880" y="173699"/>
              <a:ext cx="8778240" cy="6510602"/>
              <a:chOff x="182880" y="173699"/>
              <a:chExt cx="8778240" cy="6510602"/>
            </a:xfrm>
          </p:grpSpPr>
          <p:sp>
            <p:nvSpPr>
              <p:cNvPr id="7"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8" name="Group 10"/>
              <p:cNvGrpSpPr>
                <a:grpSpLocks/>
              </p:cNvGrpSpPr>
              <p:nvPr/>
            </p:nvGrpSpPr>
            <p:grpSpPr bwMode="auto">
              <a:xfrm>
                <a:off x="256032" y="237744"/>
                <a:ext cx="8622792" cy="6364224"/>
                <a:chOff x="247157" y="247430"/>
                <a:chExt cx="8622792" cy="6364224"/>
              </a:xfrm>
            </p:grpSpPr>
            <p:sp>
              <p:nvSpPr>
                <p:cNvPr id="9" name="Rectangle 1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0" name="Straight Connector 18"/>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6" name="Rectangle 17"/>
            <p:cNvSpPr/>
            <p:nvPr/>
          </p:nvSpPr>
          <p:spPr>
            <a:xfrm rot="5400000">
              <a:off x="4243019"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Date Placeholder 3"/>
          <p:cNvSpPr>
            <a:spLocks noGrp="1"/>
          </p:cNvSpPr>
          <p:nvPr>
            <p:ph type="dt" sz="half" idx="10"/>
          </p:nvPr>
        </p:nvSpPr>
        <p:spPr/>
        <p:txBody>
          <a:bodyPr/>
          <a:lstStyle>
            <a:lvl1pPr>
              <a:defRPr/>
            </a:lvl1pPr>
          </a:lstStyle>
          <a:p>
            <a:pPr>
              <a:defRPr/>
            </a:pPr>
            <a:fld id="{3E2F75D7-D695-4484-A867-EEA3EBC67373}" type="datetime1">
              <a:rPr lang="en-GB"/>
              <a:pPr>
                <a:defRPr/>
              </a:pPr>
              <a:t>01/06/2016</a:t>
            </a:fld>
            <a:endParaRPr lang="en-US"/>
          </a:p>
        </p:txBody>
      </p:sp>
      <p:sp>
        <p:nvSpPr>
          <p:cNvPr id="12"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5"/>
          <p:cNvSpPr>
            <a:spLocks noGrp="1"/>
          </p:cNvSpPr>
          <p:nvPr>
            <p:ph type="sldNum" sz="quarter" idx="12"/>
          </p:nvPr>
        </p:nvSpPr>
        <p:spPr/>
        <p:txBody>
          <a:bodyPr/>
          <a:lstStyle>
            <a:lvl1pPr>
              <a:defRPr/>
            </a:lvl1pPr>
          </a:lstStyle>
          <a:p>
            <a:pPr>
              <a:defRPr/>
            </a:pPr>
            <a:fld id="{2851AB57-428E-453B-A829-31FAFA410992}"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a:off x="487363" y="411163"/>
            <a:ext cx="8169275" cy="6035675"/>
            <a:chOff x="486873" y="411480"/>
            <a:chExt cx="8170254" cy="6035040"/>
          </a:xfrm>
        </p:grpSpPr>
        <p:sp>
          <p:nvSpPr>
            <p:cNvPr id="5"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6" name="Rectangle 13"/>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7" name="Straight Connector 14"/>
            <p:cNvCxnSpPr/>
            <p:nvPr/>
          </p:nvCxnSpPr>
          <p:spPr>
            <a:xfrm>
              <a:off x="563082" y="6133815"/>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563082" y="457512"/>
              <a:ext cx="7982907" cy="2577829"/>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ctrTitle"/>
          </p:nvPr>
        </p:nvSpPr>
        <p:spPr>
          <a:xfrm>
            <a:off x="914400" y="1123950"/>
            <a:ext cx="7342188" cy="1924050"/>
          </a:xfrm>
        </p:spPr>
        <p:txBody>
          <a:bodyPr anchor="b">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Date Placeholder 3"/>
          <p:cNvSpPr>
            <a:spLocks noGrp="1"/>
          </p:cNvSpPr>
          <p:nvPr>
            <p:ph type="dt" sz="half" idx="10"/>
          </p:nvPr>
        </p:nvSpPr>
        <p:spPr>
          <a:xfrm>
            <a:off x="573088" y="6122988"/>
            <a:ext cx="2133600" cy="258762"/>
          </a:xfrm>
        </p:spPr>
        <p:txBody>
          <a:bodyPr/>
          <a:lstStyle>
            <a:lvl1pPr>
              <a:defRPr/>
            </a:lvl1pPr>
          </a:lstStyle>
          <a:p>
            <a:pPr>
              <a:defRPr/>
            </a:pPr>
            <a:fld id="{11292B7C-C9BA-4DE9-A254-2A1F58E32379}" type="datetime1">
              <a:rPr lang="en-GB"/>
              <a:pPr>
                <a:defRPr/>
              </a:pPr>
              <a:t>01/06/2016</a:t>
            </a:fld>
            <a:endParaRPr lang="en-US"/>
          </a:p>
        </p:txBody>
      </p:sp>
      <p:sp>
        <p:nvSpPr>
          <p:cNvPr id="10" name="Footer Placeholder 4"/>
          <p:cNvSpPr>
            <a:spLocks noGrp="1"/>
          </p:cNvSpPr>
          <p:nvPr>
            <p:ph type="ftr" sz="quarter" idx="11"/>
          </p:nvPr>
        </p:nvSpPr>
        <p:spPr>
          <a:xfrm>
            <a:off x="5638800" y="6122988"/>
            <a:ext cx="2895600" cy="257175"/>
          </a:xfrm>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a:xfrm>
            <a:off x="4191000" y="6122988"/>
            <a:ext cx="762000" cy="271462"/>
          </a:xfrm>
        </p:spPr>
        <p:txBody>
          <a:bodyPr/>
          <a:lstStyle>
            <a:lvl1pPr>
              <a:defRPr/>
            </a:lvl1pPr>
          </a:lstStyle>
          <a:p>
            <a:pPr>
              <a:defRPr/>
            </a:pPr>
            <a:fld id="{1A7594FE-0FD2-4BE8-967F-F9A907BB510E}"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20"/>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4AF8CD98-E892-4AC5-B8C2-7452A2DDC2F8}"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A00869A0-6257-4D38-989E-1DE5AAB2C6B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9"/>
          <p:cNvGrpSpPr>
            <a:grpSpLocks/>
          </p:cNvGrpSpPr>
          <p:nvPr/>
        </p:nvGrpSpPr>
        <p:grpSpPr bwMode="auto">
          <a:xfrm>
            <a:off x="182563" y="173038"/>
            <a:ext cx="8778875" cy="6511925"/>
            <a:chOff x="182880" y="173699"/>
            <a:chExt cx="8778240" cy="6510602"/>
          </a:xfrm>
        </p:grpSpPr>
        <p:grpSp>
          <p:nvGrpSpPr>
            <p:cNvPr id="8" name="Group 25"/>
            <p:cNvGrpSpPr>
              <a:grpSpLocks/>
            </p:cNvGrpSpPr>
            <p:nvPr/>
          </p:nvGrpSpPr>
          <p:grpSpPr bwMode="auto">
            <a:xfrm>
              <a:off x="182880" y="173699"/>
              <a:ext cx="8778240" cy="6510602"/>
              <a:chOff x="182880" y="173699"/>
              <a:chExt cx="8778240" cy="6510602"/>
            </a:xfrm>
          </p:grpSpPr>
          <p:sp>
            <p:nvSpPr>
              <p:cNvPr id="10"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1" name="Group 10"/>
              <p:cNvGrpSpPr>
                <a:grpSpLocks/>
              </p:cNvGrpSpPr>
              <p:nvPr/>
            </p:nvGrpSpPr>
            <p:grpSpPr bwMode="auto">
              <a:xfrm>
                <a:off x="256032" y="237744"/>
                <a:ext cx="8622792" cy="6364224"/>
                <a:chOff x="247157" y="247430"/>
                <a:chExt cx="8622792" cy="6364224"/>
              </a:xfrm>
            </p:grpSpPr>
            <p:sp>
              <p:nvSpPr>
                <p:cNvPr id="12" name="Rectangle 2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3" name="Straight Connector 3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4" name="Rectangle 31"/>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cxnSp>
          <p:nvCxnSpPr>
            <p:cNvPr id="9" name="Straight Connector 22"/>
            <p:cNvCxnSpPr/>
            <p:nvPr/>
          </p:nvCxnSpPr>
          <p:spPr>
            <a:xfrm rot="16200000" flipH="1">
              <a:off x="2217422" y="4026572"/>
              <a:ext cx="4710743"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Date Placeholder 6"/>
          <p:cNvSpPr>
            <a:spLocks noGrp="1"/>
          </p:cNvSpPr>
          <p:nvPr>
            <p:ph type="dt" sz="half" idx="10"/>
          </p:nvPr>
        </p:nvSpPr>
        <p:spPr/>
        <p:txBody>
          <a:bodyPr/>
          <a:lstStyle>
            <a:lvl1pPr>
              <a:defRPr/>
            </a:lvl1pPr>
          </a:lstStyle>
          <a:p>
            <a:pPr>
              <a:defRPr/>
            </a:pPr>
            <a:fld id="{4B1330B6-CE54-4198-A93E-F626BB19EB26}" type="datetime1">
              <a:rPr lang="en-GB"/>
              <a:pPr>
                <a:defRPr/>
              </a:pPr>
              <a:t>01/06/2016</a:t>
            </a:fld>
            <a:endParaRPr lang="en-US"/>
          </a:p>
        </p:txBody>
      </p:sp>
      <p:sp>
        <p:nvSpPr>
          <p:cNvPr id="16" name="Footer Placeholder 7"/>
          <p:cNvSpPr>
            <a:spLocks noGrp="1"/>
          </p:cNvSpPr>
          <p:nvPr>
            <p:ph type="ftr" sz="quarter" idx="11"/>
          </p:nvPr>
        </p:nvSpPr>
        <p:spPr/>
        <p:txBody>
          <a:bodyPr/>
          <a:lstStyle>
            <a:lvl1pPr>
              <a:defRPr/>
            </a:lvl1pPr>
          </a:lstStyle>
          <a:p>
            <a:pPr>
              <a:defRPr/>
            </a:pPr>
            <a:r>
              <a:rPr lang="en-US"/>
              <a:t>Routledge/Taylor &amp; Francis 2013</a:t>
            </a:r>
          </a:p>
        </p:txBody>
      </p:sp>
      <p:sp>
        <p:nvSpPr>
          <p:cNvPr id="17" name="Slide Number Placeholder 8"/>
          <p:cNvSpPr>
            <a:spLocks noGrp="1"/>
          </p:cNvSpPr>
          <p:nvPr>
            <p:ph type="sldNum" sz="quarter" idx="12"/>
          </p:nvPr>
        </p:nvSpPr>
        <p:spPr/>
        <p:txBody>
          <a:bodyPr/>
          <a:lstStyle>
            <a:lvl1pPr>
              <a:defRPr/>
            </a:lvl1pPr>
          </a:lstStyle>
          <a:p>
            <a:pPr>
              <a:defRPr/>
            </a:pPr>
            <a:fld id="{462B3151-C22D-4205-BF50-1D3BE9556D11}"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5" name="Group 9"/>
          <p:cNvGrpSpPr>
            <a:grpSpLocks/>
          </p:cNvGrpSpPr>
          <p:nvPr/>
        </p:nvGrpSpPr>
        <p:grpSpPr bwMode="auto">
          <a:xfrm>
            <a:off x="487363" y="411163"/>
            <a:ext cx="8169275" cy="6035675"/>
            <a:chOff x="486873" y="411480"/>
            <a:chExt cx="8170254" cy="6035040"/>
          </a:xfrm>
        </p:grpSpPr>
        <p:sp>
          <p:nvSpPr>
            <p:cNvPr id="6"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11"/>
            <p:cNvGrpSpPr>
              <a:grpSpLocks/>
            </p:cNvGrpSpPr>
            <p:nvPr/>
          </p:nvGrpSpPr>
          <p:grpSpPr bwMode="auto">
            <a:xfrm>
              <a:off x="562842" y="475488"/>
              <a:ext cx="7982713" cy="5888736"/>
              <a:chOff x="562842" y="475488"/>
              <a:chExt cx="7982713" cy="5888736"/>
            </a:xfrm>
          </p:grpSpPr>
          <p:sp>
            <p:nvSpPr>
              <p:cNvPr id="8" name="Rectangle 7"/>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9" name="Straight Connector 8"/>
              <p:cNvCxnSpPr/>
              <p:nvPr/>
            </p:nvCxnSpPr>
            <p:spPr>
              <a:xfrm>
                <a:off x="563082" y="6133814"/>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10"/>
              <p:cNvCxnSpPr/>
              <p:nvPr/>
            </p:nvCxnSpPr>
            <p:spPr>
              <a:xfrm>
                <a:off x="563082" y="3427412"/>
                <a:ext cx="7982907"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4" name="Picture Placeholder 13"/>
          <p:cNvSpPr>
            <a:spLocks noGrp="1"/>
          </p:cNvSpPr>
          <p:nvPr>
            <p:ph type="pic" sz="quarter" idx="12"/>
          </p:nvPr>
        </p:nvSpPr>
        <p:spPr>
          <a:xfrm>
            <a:off x="636493" y="533400"/>
            <a:ext cx="7836408" cy="2828925"/>
          </a:xfrm>
        </p:spPr>
        <p:txBody>
          <a:bodyPr rtlCol="0">
            <a:normAutofit/>
          </a:bodyPr>
          <a:lstStyle>
            <a:lvl1pPr>
              <a:buNone/>
              <a:defRPr sz="2000"/>
            </a:lvl1pPr>
          </a:lstStyle>
          <a:p>
            <a:pPr lvl="0"/>
            <a:r>
              <a:rPr lang="en-US" noProof="0" smtClean="0"/>
              <a:t>Drag picture to placeholder or click icon to add</a:t>
            </a:r>
            <a:endParaRPr noProof="0"/>
          </a:p>
        </p:txBody>
      </p:sp>
      <p:sp>
        <p:nvSpPr>
          <p:cNvPr id="11" name="Date Placeholder 3"/>
          <p:cNvSpPr>
            <a:spLocks noGrp="1"/>
          </p:cNvSpPr>
          <p:nvPr>
            <p:ph type="dt" sz="half" idx="13"/>
          </p:nvPr>
        </p:nvSpPr>
        <p:spPr>
          <a:xfrm>
            <a:off x="569913" y="6122988"/>
            <a:ext cx="2133600" cy="258762"/>
          </a:xfrm>
        </p:spPr>
        <p:txBody>
          <a:bodyPr/>
          <a:lstStyle>
            <a:lvl1pPr>
              <a:defRPr/>
            </a:lvl1pPr>
          </a:lstStyle>
          <a:p>
            <a:pPr>
              <a:defRPr/>
            </a:pPr>
            <a:fld id="{CCC0F6BE-E9F7-4F21-8C33-E233D4F95600}" type="datetime1">
              <a:rPr lang="en-GB"/>
              <a:pPr>
                <a:defRPr/>
              </a:pPr>
              <a:t>01/06/2016</a:t>
            </a:fld>
            <a:endParaRPr lang="en-US"/>
          </a:p>
        </p:txBody>
      </p:sp>
      <p:sp>
        <p:nvSpPr>
          <p:cNvPr id="12" name="Footer Placeholder 4"/>
          <p:cNvSpPr>
            <a:spLocks noGrp="1"/>
          </p:cNvSpPr>
          <p:nvPr>
            <p:ph type="ftr" sz="quarter" idx="14"/>
          </p:nvPr>
        </p:nvSpPr>
        <p:spPr>
          <a:xfrm>
            <a:off x="5638800" y="6124575"/>
            <a:ext cx="2895600" cy="257175"/>
          </a:xfrm>
        </p:spPr>
        <p:txBody>
          <a:bodyPr/>
          <a:lstStyle>
            <a:lvl1pPr>
              <a:defRPr/>
            </a:lvl1pPr>
          </a:lstStyle>
          <a:p>
            <a:pPr>
              <a:defRPr/>
            </a:pPr>
            <a:r>
              <a:rPr lang="en-US"/>
              <a:t>Routledge/Taylor &amp; Francis 2013</a:t>
            </a:r>
          </a:p>
        </p:txBody>
      </p:sp>
    </p:spTree>
  </p:cSld>
  <p:clrMapOvr>
    <a:masterClrMapping/>
  </p:clrMapOvr>
  <p:hf sldNum="0" hd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2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27"/>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5C056D0B-1AF4-44C7-ABB8-2268B0C8EF42}" type="datetime1">
              <a:rPr lang="en-GB"/>
              <a:pPr>
                <a:defRPr/>
              </a:pPr>
              <a:t>01/06/2016</a:t>
            </a:fld>
            <a:endParaRPr lang="en-US"/>
          </a:p>
        </p:txBody>
      </p:sp>
      <p:sp>
        <p:nvSpPr>
          <p:cNvPr id="10"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p:txBody>
          <a:bodyPr/>
          <a:lstStyle>
            <a:lvl1pPr>
              <a:defRPr/>
            </a:lvl1pPr>
          </a:lstStyle>
          <a:p>
            <a:pPr>
              <a:defRPr/>
            </a:pPr>
            <a:fld id="{6021BD59-D6D3-4219-9E01-E53CCB947AC8}"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9"/>
          <p:cNvGrpSpPr>
            <a:grpSpLocks/>
          </p:cNvGrpSpPr>
          <p:nvPr/>
        </p:nvGrpSpPr>
        <p:grpSpPr bwMode="auto">
          <a:xfrm>
            <a:off x="182563" y="173038"/>
            <a:ext cx="8778875" cy="6511925"/>
            <a:chOff x="182880" y="173699"/>
            <a:chExt cx="8778240" cy="6510602"/>
          </a:xfrm>
        </p:grpSpPr>
        <p:sp>
          <p:nvSpPr>
            <p:cNvPr id="6"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10"/>
            <p:cNvGrpSpPr>
              <a:grpSpLocks/>
            </p:cNvGrpSpPr>
            <p:nvPr/>
          </p:nvGrpSpPr>
          <p:grpSpPr bwMode="auto">
            <a:xfrm>
              <a:off x="256032" y="237744"/>
              <a:ext cx="8622792" cy="6364224"/>
              <a:chOff x="247157" y="247430"/>
              <a:chExt cx="8622792" cy="6364224"/>
            </a:xfrm>
          </p:grpSpPr>
          <p:sp>
            <p:nvSpPr>
              <p:cNvPr id="8" name="Rectangle 2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9" name="Straight Connector 2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 name="Rectangle 24"/>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Date Placeholder 4"/>
          <p:cNvSpPr>
            <a:spLocks noGrp="1"/>
          </p:cNvSpPr>
          <p:nvPr>
            <p:ph type="dt" sz="half" idx="10"/>
          </p:nvPr>
        </p:nvSpPr>
        <p:spPr/>
        <p:txBody>
          <a:bodyPr/>
          <a:lstStyle>
            <a:lvl1pPr>
              <a:defRPr/>
            </a:lvl1pPr>
          </a:lstStyle>
          <a:p>
            <a:pPr>
              <a:defRPr/>
            </a:pPr>
            <a:fld id="{32CB794A-475A-41CA-9ECF-ACC40340A47D}" type="datetime1">
              <a:rPr lang="en-GB"/>
              <a:pPr>
                <a:defRPr/>
              </a:pPr>
              <a:t>01/06/2016</a:t>
            </a:fld>
            <a:endParaRPr lang="en-US"/>
          </a:p>
        </p:txBody>
      </p:sp>
      <p:sp>
        <p:nvSpPr>
          <p:cNvPr id="12"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6"/>
          <p:cNvSpPr>
            <a:spLocks noGrp="1"/>
          </p:cNvSpPr>
          <p:nvPr>
            <p:ph type="sldNum" sz="quarter" idx="12"/>
          </p:nvPr>
        </p:nvSpPr>
        <p:spPr/>
        <p:txBody>
          <a:bodyPr/>
          <a:lstStyle>
            <a:lvl1pPr>
              <a:defRPr/>
            </a:lvl1pPr>
          </a:lstStyle>
          <a:p>
            <a:pPr>
              <a:defRPr/>
            </a:pPr>
            <a:fld id="{861240AE-794F-47EF-96E1-DBAE9F495BE5}" type="slidenum">
              <a:rPr lang="en-US"/>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9"/>
          <p:cNvGrpSpPr>
            <a:grpSpLocks/>
          </p:cNvGrpSpPr>
          <p:nvPr/>
        </p:nvGrpSpPr>
        <p:grpSpPr bwMode="auto">
          <a:xfrm>
            <a:off x="182563" y="173038"/>
            <a:ext cx="8778875" cy="6511925"/>
            <a:chOff x="182880" y="173699"/>
            <a:chExt cx="8778240" cy="6510602"/>
          </a:xfrm>
        </p:grpSpPr>
        <p:grpSp>
          <p:nvGrpSpPr>
            <p:cNvPr id="8" name="Group 25"/>
            <p:cNvGrpSpPr>
              <a:grpSpLocks/>
            </p:cNvGrpSpPr>
            <p:nvPr/>
          </p:nvGrpSpPr>
          <p:grpSpPr bwMode="auto">
            <a:xfrm>
              <a:off x="182880" y="173699"/>
              <a:ext cx="8778240" cy="6510602"/>
              <a:chOff x="182880" y="173699"/>
              <a:chExt cx="8778240" cy="6510602"/>
            </a:xfrm>
          </p:grpSpPr>
          <p:sp>
            <p:nvSpPr>
              <p:cNvPr id="10"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11" name="Group 10"/>
              <p:cNvGrpSpPr>
                <a:grpSpLocks/>
              </p:cNvGrpSpPr>
              <p:nvPr/>
            </p:nvGrpSpPr>
            <p:grpSpPr bwMode="auto">
              <a:xfrm>
                <a:off x="256032" y="237744"/>
                <a:ext cx="8622792" cy="6364224"/>
                <a:chOff x="247157" y="247430"/>
                <a:chExt cx="8622792" cy="6364224"/>
              </a:xfrm>
            </p:grpSpPr>
            <p:sp>
              <p:nvSpPr>
                <p:cNvPr id="12" name="Rectangle 2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3" name="Straight Connector 3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4" name="Rectangle 31"/>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cxnSp>
          <p:nvCxnSpPr>
            <p:cNvPr id="9" name="Straight Connector 22"/>
            <p:cNvCxnSpPr/>
            <p:nvPr/>
          </p:nvCxnSpPr>
          <p:spPr>
            <a:xfrm rot="16200000" flipH="1">
              <a:off x="2217422" y="4026572"/>
              <a:ext cx="4710743"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Date Placeholder 6"/>
          <p:cNvSpPr>
            <a:spLocks noGrp="1"/>
          </p:cNvSpPr>
          <p:nvPr>
            <p:ph type="dt" sz="half" idx="10"/>
          </p:nvPr>
        </p:nvSpPr>
        <p:spPr/>
        <p:txBody>
          <a:bodyPr/>
          <a:lstStyle>
            <a:lvl1pPr>
              <a:defRPr/>
            </a:lvl1pPr>
          </a:lstStyle>
          <a:p>
            <a:pPr>
              <a:defRPr/>
            </a:pPr>
            <a:fld id="{5B87164F-2EA8-4B7E-A562-DE21C1B3294F}" type="datetime1">
              <a:rPr lang="en-GB"/>
              <a:pPr>
                <a:defRPr/>
              </a:pPr>
              <a:t>01/06/2016</a:t>
            </a:fld>
            <a:endParaRPr lang="en-US"/>
          </a:p>
        </p:txBody>
      </p:sp>
      <p:sp>
        <p:nvSpPr>
          <p:cNvPr id="16" name="Footer Placeholder 7"/>
          <p:cNvSpPr>
            <a:spLocks noGrp="1"/>
          </p:cNvSpPr>
          <p:nvPr>
            <p:ph type="ftr" sz="quarter" idx="11"/>
          </p:nvPr>
        </p:nvSpPr>
        <p:spPr/>
        <p:txBody>
          <a:bodyPr/>
          <a:lstStyle>
            <a:lvl1pPr>
              <a:defRPr/>
            </a:lvl1pPr>
          </a:lstStyle>
          <a:p>
            <a:pPr>
              <a:defRPr/>
            </a:pPr>
            <a:r>
              <a:rPr lang="en-US"/>
              <a:t>Routledge/Taylor &amp; Francis 2013</a:t>
            </a:r>
          </a:p>
        </p:txBody>
      </p:sp>
      <p:sp>
        <p:nvSpPr>
          <p:cNvPr id="17" name="Slide Number Placeholder 8"/>
          <p:cNvSpPr>
            <a:spLocks noGrp="1"/>
          </p:cNvSpPr>
          <p:nvPr>
            <p:ph type="sldNum" sz="quarter" idx="12"/>
          </p:nvPr>
        </p:nvSpPr>
        <p:spPr/>
        <p:txBody>
          <a:bodyPr/>
          <a:lstStyle>
            <a:lvl1pPr>
              <a:defRPr/>
            </a:lvl1pPr>
          </a:lstStyle>
          <a:p>
            <a:pPr>
              <a:defRPr/>
            </a:pPr>
            <a:fld id="{B60751F2-4062-404D-B143-621E4599E31D}" type="slidenum">
              <a:rPr lang="en-US"/>
              <a:pPr>
                <a:defRPr/>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1"/>
          <p:cNvGrpSpPr>
            <a:grpSpLocks/>
          </p:cNvGrpSpPr>
          <p:nvPr/>
        </p:nvGrpSpPr>
        <p:grpSpPr bwMode="auto">
          <a:xfrm>
            <a:off x="182563" y="173038"/>
            <a:ext cx="8778875" cy="6511925"/>
            <a:chOff x="182880" y="173699"/>
            <a:chExt cx="8778240" cy="6510602"/>
          </a:xfrm>
        </p:grpSpPr>
        <p:sp>
          <p:nvSpPr>
            <p:cNvPr id="4"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5" name="Group 10"/>
            <p:cNvGrpSpPr>
              <a:grpSpLocks/>
            </p:cNvGrpSpPr>
            <p:nvPr/>
          </p:nvGrpSpPr>
          <p:grpSpPr bwMode="auto">
            <a:xfrm>
              <a:off x="256032" y="237744"/>
              <a:ext cx="8622792" cy="6364224"/>
              <a:chOff x="247157" y="247430"/>
              <a:chExt cx="8622792" cy="6364224"/>
            </a:xfrm>
          </p:grpSpPr>
          <p:sp>
            <p:nvSpPr>
              <p:cNvPr id="6" name="Rectangle 14"/>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7" name="Straight Connector 15"/>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9" name="Date Placeholder 2"/>
          <p:cNvSpPr>
            <a:spLocks noGrp="1"/>
          </p:cNvSpPr>
          <p:nvPr>
            <p:ph type="dt" sz="half" idx="10"/>
          </p:nvPr>
        </p:nvSpPr>
        <p:spPr/>
        <p:txBody>
          <a:bodyPr/>
          <a:lstStyle>
            <a:lvl1pPr>
              <a:defRPr/>
            </a:lvl1pPr>
          </a:lstStyle>
          <a:p>
            <a:pPr>
              <a:defRPr/>
            </a:pPr>
            <a:fld id="{DFF4E52A-ED91-4916-BBAF-0352A14F4A73}" type="datetime1">
              <a:rPr lang="en-GB"/>
              <a:pPr>
                <a:defRPr/>
              </a:pPr>
              <a:t>01/06/2016</a:t>
            </a:fld>
            <a:endParaRPr lang="en-US"/>
          </a:p>
        </p:txBody>
      </p:sp>
      <p:sp>
        <p:nvSpPr>
          <p:cNvPr id="10" name="Footer Placeholder 3"/>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4"/>
          <p:cNvSpPr>
            <a:spLocks noGrp="1"/>
          </p:cNvSpPr>
          <p:nvPr>
            <p:ph type="sldNum" sz="quarter" idx="12"/>
          </p:nvPr>
        </p:nvSpPr>
        <p:spPr/>
        <p:txBody>
          <a:bodyPr/>
          <a:lstStyle>
            <a:lvl1pPr>
              <a:defRPr/>
            </a:lvl1pPr>
          </a:lstStyle>
          <a:p>
            <a:pPr>
              <a:defRPr/>
            </a:pPr>
            <a:fld id="{0D7D7620-A427-465E-AD3C-00CBD90F3EB8}" type="slidenum">
              <a:rPr lang="en-US"/>
              <a:pPr>
                <a:defRPr/>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9"/>
          <p:cNvGrpSpPr>
            <a:grpSpLocks/>
          </p:cNvGrpSpPr>
          <p:nvPr/>
        </p:nvGrpSpPr>
        <p:grpSpPr bwMode="auto">
          <a:xfrm>
            <a:off x="182563" y="173038"/>
            <a:ext cx="8778875" cy="6511925"/>
            <a:chOff x="182880" y="173699"/>
            <a:chExt cx="8778240" cy="6510602"/>
          </a:xfrm>
        </p:grpSpPr>
        <p:sp>
          <p:nvSpPr>
            <p:cNvPr id="3"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4" name="Group 10"/>
            <p:cNvGrpSpPr>
              <a:grpSpLocks/>
            </p:cNvGrpSpPr>
            <p:nvPr/>
          </p:nvGrpSpPr>
          <p:grpSpPr bwMode="auto">
            <a:xfrm>
              <a:off x="256032" y="237744"/>
              <a:ext cx="8622792" cy="6364224"/>
              <a:chOff x="247157" y="247430"/>
              <a:chExt cx="8622792" cy="6364224"/>
            </a:xfrm>
          </p:grpSpPr>
          <p:sp>
            <p:nvSpPr>
              <p:cNvPr id="5" name="Rectangle 1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6" name="Straight Connector 1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Date Placeholder 1"/>
          <p:cNvSpPr>
            <a:spLocks noGrp="1"/>
          </p:cNvSpPr>
          <p:nvPr>
            <p:ph type="dt" sz="half" idx="10"/>
          </p:nvPr>
        </p:nvSpPr>
        <p:spPr/>
        <p:txBody>
          <a:bodyPr/>
          <a:lstStyle>
            <a:lvl1pPr>
              <a:defRPr/>
            </a:lvl1pPr>
          </a:lstStyle>
          <a:p>
            <a:pPr>
              <a:defRPr/>
            </a:pPr>
            <a:fld id="{489A8133-ADC8-4869-8E48-20CE9BE3F6AF}" type="datetime1">
              <a:rPr lang="en-GB"/>
              <a:pPr>
                <a:defRPr/>
              </a:pPr>
              <a:t>01/06/2016</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Routledge/Taylor &amp; Francis 2013</a:t>
            </a:r>
          </a:p>
        </p:txBody>
      </p:sp>
      <p:sp>
        <p:nvSpPr>
          <p:cNvPr id="9" name="Slide Number Placeholder 3"/>
          <p:cNvSpPr>
            <a:spLocks noGrp="1"/>
          </p:cNvSpPr>
          <p:nvPr>
            <p:ph type="sldNum" sz="quarter" idx="12"/>
          </p:nvPr>
        </p:nvSpPr>
        <p:spPr/>
        <p:txBody>
          <a:bodyPr/>
          <a:lstStyle>
            <a:lvl1pPr>
              <a:defRPr/>
            </a:lvl1pPr>
          </a:lstStyle>
          <a:p>
            <a:pPr>
              <a:defRPr/>
            </a:pPr>
            <a:fld id="{72DBCA40-E5D4-4815-956E-A31F0E224B36}" type="slidenum">
              <a:rPr lang="en-US"/>
              <a:pPr>
                <a:defRPr/>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10"/>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32"/>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A4433E89-E3F9-4BC3-B85E-2A6FC94B71B7}"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E1C04A82-B59B-4894-BAD8-CB3861B486EC}" type="slidenum">
              <a:rPr lang="en-US"/>
              <a:pPr>
                <a:defRPr/>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6" name="Group 7"/>
          <p:cNvGrpSpPr>
            <a:grpSpLocks/>
          </p:cNvGrpSpPr>
          <p:nvPr/>
        </p:nvGrpSpPr>
        <p:grpSpPr bwMode="auto">
          <a:xfrm>
            <a:off x="182563" y="173038"/>
            <a:ext cx="8778875" cy="6511925"/>
            <a:chOff x="182880" y="173699"/>
            <a:chExt cx="8778240" cy="6510602"/>
          </a:xfrm>
        </p:grpSpPr>
        <p:grpSp>
          <p:nvGrpSpPr>
            <p:cNvPr id="7" name="Group 25"/>
            <p:cNvGrpSpPr>
              <a:grpSpLocks/>
            </p:cNvGrpSpPr>
            <p:nvPr/>
          </p:nvGrpSpPr>
          <p:grpSpPr bwMode="auto">
            <a:xfrm>
              <a:off x="182880" y="173699"/>
              <a:ext cx="8778240" cy="6510602"/>
              <a:chOff x="182880" y="173699"/>
              <a:chExt cx="8778240" cy="6510602"/>
            </a:xfrm>
          </p:grpSpPr>
          <p:grpSp>
            <p:nvGrpSpPr>
              <p:cNvPr id="9" name="Group 26"/>
              <p:cNvGrpSpPr>
                <a:grpSpLocks/>
              </p:cNvGrpSpPr>
              <p:nvPr/>
            </p:nvGrpSpPr>
            <p:grpSpPr bwMode="auto">
              <a:xfrm>
                <a:off x="182880" y="173699"/>
                <a:ext cx="8778240" cy="6510602"/>
                <a:chOff x="182880" y="173699"/>
                <a:chExt cx="8778240" cy="6510602"/>
              </a:xfrm>
            </p:grpSpPr>
            <p:sp>
              <p:nvSpPr>
                <p:cNvPr id="11"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12" name="Group 10"/>
                <p:cNvGrpSpPr>
                  <a:grpSpLocks/>
                </p:cNvGrpSpPr>
                <p:nvPr/>
              </p:nvGrpSpPr>
              <p:grpSpPr bwMode="auto">
                <a:xfrm>
                  <a:off x="256032" y="237744"/>
                  <a:ext cx="8622792" cy="6364224"/>
                  <a:chOff x="247157" y="247430"/>
                  <a:chExt cx="8622792" cy="6364224"/>
                </a:xfrm>
              </p:grpSpPr>
              <p:sp>
                <p:nvSpPr>
                  <p:cNvPr id="13" name="Rectangle 30"/>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4" name="Straight Connector 31"/>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0" name="Rectangle 27"/>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8" name="Rectangle 24"/>
            <p:cNvSpPr/>
            <p:nvPr/>
          </p:nvSpPr>
          <p:spPr>
            <a:xfrm rot="10800000">
              <a:off x="259074" y="1594222"/>
              <a:ext cx="3574791"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Picture Placeholder 16"/>
          <p:cNvSpPr>
            <a:spLocks noGrp="1"/>
          </p:cNvSpPr>
          <p:nvPr>
            <p:ph type="pic" sz="quarter" idx="13"/>
          </p:nvPr>
        </p:nvSpPr>
        <p:spPr>
          <a:xfrm>
            <a:off x="352892" y="310123"/>
            <a:ext cx="3398837" cy="1204912"/>
          </a:xfrm>
        </p:spPr>
        <p:txBody>
          <a:bodyPr rtlCol="0">
            <a:normAutofit/>
          </a:bodyPr>
          <a:lstStyle>
            <a:lvl1pPr>
              <a:buNone/>
              <a:defRPr sz="1800"/>
            </a:lvl1pPr>
          </a:lstStyle>
          <a:p>
            <a:pPr lvl="0"/>
            <a:r>
              <a:rPr lang="en-US" noProof="0" smtClean="0"/>
              <a:t>Drag picture to placeholder or click icon to add</a:t>
            </a:r>
            <a:endParaRPr noProof="0"/>
          </a:p>
        </p:txBody>
      </p:sp>
      <p:sp>
        <p:nvSpPr>
          <p:cNvPr id="15" name="Date Placeholder 4"/>
          <p:cNvSpPr>
            <a:spLocks noGrp="1"/>
          </p:cNvSpPr>
          <p:nvPr>
            <p:ph type="dt" sz="half" idx="14"/>
          </p:nvPr>
        </p:nvSpPr>
        <p:spPr/>
        <p:txBody>
          <a:bodyPr/>
          <a:lstStyle>
            <a:lvl1pPr>
              <a:defRPr/>
            </a:lvl1pPr>
          </a:lstStyle>
          <a:p>
            <a:pPr>
              <a:defRPr/>
            </a:pPr>
            <a:fld id="{FB798AE1-77A1-4BC3-8A78-B2E8604042DB}" type="datetime1">
              <a:rPr lang="en-GB"/>
              <a:pPr>
                <a:defRPr/>
              </a:pPr>
              <a:t>01/06/2016</a:t>
            </a:fld>
            <a:endParaRPr lang="en-US"/>
          </a:p>
        </p:txBody>
      </p:sp>
      <p:sp>
        <p:nvSpPr>
          <p:cNvPr id="16" name="Footer Placeholder 5"/>
          <p:cNvSpPr>
            <a:spLocks noGrp="1"/>
          </p:cNvSpPr>
          <p:nvPr>
            <p:ph type="ftr" sz="quarter" idx="15"/>
          </p:nvPr>
        </p:nvSpPr>
        <p:spPr/>
        <p:txBody>
          <a:bodyPr/>
          <a:lstStyle>
            <a:lvl1pPr>
              <a:defRPr/>
            </a:lvl1pPr>
          </a:lstStyle>
          <a:p>
            <a:pPr>
              <a:defRPr/>
            </a:pPr>
            <a:r>
              <a:rPr lang="en-US"/>
              <a:t>Routledge/Taylor &amp; Francis 2013</a:t>
            </a:r>
          </a:p>
        </p:txBody>
      </p:sp>
      <p:sp>
        <p:nvSpPr>
          <p:cNvPr id="18" name="Slide Number Placeholder 6"/>
          <p:cNvSpPr>
            <a:spLocks noGrp="1"/>
          </p:cNvSpPr>
          <p:nvPr>
            <p:ph type="sldNum" sz="quarter" idx="16"/>
          </p:nvPr>
        </p:nvSpPr>
        <p:spPr/>
        <p:txBody>
          <a:bodyPr/>
          <a:lstStyle>
            <a:lvl1pPr>
              <a:defRPr/>
            </a:lvl1pPr>
          </a:lstStyle>
          <a:p>
            <a:pPr>
              <a:defRPr/>
            </a:pPr>
            <a:fld id="{2FC8CA06-A801-4869-8C84-F81E77D61F83}" type="slidenum">
              <a:rPr lang="en-US"/>
              <a:pPr>
                <a:defRPr/>
              </a:pPr>
              <a:t>‹#›</a:t>
            </a:fld>
            <a:endParaRPr lang="en-US"/>
          </a:p>
        </p:txBody>
      </p:sp>
    </p:spTree>
  </p:cSld>
  <p:clrMapOvr>
    <a:masterClrMapping/>
  </p:clrMapOvr>
  <p:hf sldNum="0" hd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4"/>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9"/>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2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6"/>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2" y="2670048"/>
            <a:ext cx="3008376" cy="3401568"/>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BF79F347-DFC7-4310-8EFB-8C49901877B0}"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84F34C15-B001-49B5-B242-E391D57273BA}" type="slidenum">
              <a:rPr lang="en-US"/>
              <a:pPr>
                <a:defRPr/>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5" name="Group 9"/>
          <p:cNvGrpSpPr>
            <a:grpSpLocks/>
          </p:cNvGrpSpPr>
          <p:nvPr/>
        </p:nvGrpSpPr>
        <p:grpSpPr bwMode="auto">
          <a:xfrm>
            <a:off x="182563" y="173038"/>
            <a:ext cx="8778875" cy="6511925"/>
            <a:chOff x="182880" y="173699"/>
            <a:chExt cx="8778240" cy="6510602"/>
          </a:xfrm>
        </p:grpSpPr>
        <p:grpSp>
          <p:nvGrpSpPr>
            <p:cNvPr id="6" name="Group 16"/>
            <p:cNvGrpSpPr>
              <a:grpSpLocks/>
            </p:cNvGrpSpPr>
            <p:nvPr/>
          </p:nvGrpSpPr>
          <p:grpSpPr bwMode="auto">
            <a:xfrm>
              <a:off x="182880" y="173699"/>
              <a:ext cx="8778240" cy="6510602"/>
              <a:chOff x="182880" y="173699"/>
              <a:chExt cx="8778240" cy="6510602"/>
            </a:xfrm>
          </p:grpSpPr>
          <p:sp>
            <p:nvSpPr>
              <p:cNvPr id="8"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21"/>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1" name="Straight Connector 22"/>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9"/>
            <p:cNvSpPr/>
            <p:nvPr/>
          </p:nvSpPr>
          <p:spPr>
            <a:xfrm>
              <a:off x="255900" y="4203542"/>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1" y="5271247"/>
            <a:ext cx="8021977" cy="1013011"/>
          </a:xfrm>
        </p:spPr>
        <p:txBody>
          <a:bodyPr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82D2D65D-8A93-49FC-9643-0458B4097EB6}"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E50CE013-5C52-4145-8383-3678F5BE332A}" type="slidenum">
              <a:rPr lang="en-US"/>
              <a:pPr>
                <a:defRPr/>
              </a:pPr>
              <a:t>‹#›</a:t>
            </a:fld>
            <a:endParaRPr lang="en-US"/>
          </a:p>
        </p:txBody>
      </p:sp>
    </p:spTree>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1"/>
          <p:cNvGrpSpPr>
            <a:grpSpLocks/>
          </p:cNvGrpSpPr>
          <p:nvPr/>
        </p:nvGrpSpPr>
        <p:grpSpPr bwMode="auto">
          <a:xfrm>
            <a:off x="182563" y="173038"/>
            <a:ext cx="8778875" cy="6511925"/>
            <a:chOff x="182880" y="173699"/>
            <a:chExt cx="8778240" cy="6510602"/>
          </a:xfrm>
        </p:grpSpPr>
        <p:sp>
          <p:nvSpPr>
            <p:cNvPr id="4"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0"/>
            <p:cNvGrpSpPr>
              <a:grpSpLocks/>
            </p:cNvGrpSpPr>
            <p:nvPr/>
          </p:nvGrpSpPr>
          <p:grpSpPr bwMode="auto">
            <a:xfrm>
              <a:off x="256032" y="237744"/>
              <a:ext cx="8622792" cy="6364224"/>
              <a:chOff x="247157" y="247430"/>
              <a:chExt cx="8622792" cy="6364224"/>
            </a:xfrm>
          </p:grpSpPr>
          <p:sp>
            <p:nvSpPr>
              <p:cNvPr id="6" name="Rectangle 14"/>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7" name="Straight Connector 15"/>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9" name="Date Placeholder 2"/>
          <p:cNvSpPr>
            <a:spLocks noGrp="1"/>
          </p:cNvSpPr>
          <p:nvPr>
            <p:ph type="dt" sz="half" idx="10"/>
          </p:nvPr>
        </p:nvSpPr>
        <p:spPr/>
        <p:txBody>
          <a:bodyPr/>
          <a:lstStyle>
            <a:lvl1pPr>
              <a:defRPr/>
            </a:lvl1pPr>
          </a:lstStyle>
          <a:p>
            <a:pPr>
              <a:defRPr/>
            </a:pPr>
            <a:fld id="{B4497055-5DBD-43F3-A550-C18C426D49B1}" type="datetime1">
              <a:rPr lang="en-GB"/>
              <a:pPr>
                <a:defRPr/>
              </a:pPr>
              <a:t>01/06/2016</a:t>
            </a:fld>
            <a:endParaRPr lang="en-US"/>
          </a:p>
        </p:txBody>
      </p:sp>
      <p:sp>
        <p:nvSpPr>
          <p:cNvPr id="10" name="Footer Placeholder 3"/>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4"/>
          <p:cNvSpPr>
            <a:spLocks noGrp="1"/>
          </p:cNvSpPr>
          <p:nvPr>
            <p:ph type="sldNum" sz="quarter" idx="12"/>
          </p:nvPr>
        </p:nvSpPr>
        <p:spPr/>
        <p:txBody>
          <a:bodyPr/>
          <a:lstStyle>
            <a:lvl1pPr>
              <a:defRPr/>
            </a:lvl1pPr>
          </a:lstStyle>
          <a:p>
            <a:pPr>
              <a:defRPr/>
            </a:pPr>
            <a:fld id="{E0173EB0-ECDF-4D6E-82D5-F56654839A2F}"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2"/>
          <p:cNvGrpSpPr>
            <a:grpSpLocks/>
          </p:cNvGrpSpPr>
          <p:nvPr/>
        </p:nvGrpSpPr>
        <p:grpSpPr bwMode="auto">
          <a:xfrm>
            <a:off x="182563" y="173038"/>
            <a:ext cx="8778875" cy="6511925"/>
            <a:chOff x="182880" y="173699"/>
            <a:chExt cx="8778240" cy="6510602"/>
          </a:xfrm>
        </p:grpSpPr>
        <p:sp>
          <p:nvSpPr>
            <p:cNvPr id="5"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5"/>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8" name="Straight Connector 16"/>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17"/>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DCF952F7-06D6-4269-B7E1-E47887CEA5B6}" type="datetime1">
              <a:rPr lang="en-GB"/>
              <a:pPr>
                <a:defRPr/>
              </a:pPr>
              <a:t>01/06/2016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FE563323-C25D-45C7-A202-89F348647E4B}" type="slidenum">
              <a:rPr lang="en-US"/>
              <a:pPr>
                <a:defRPr/>
              </a:pPr>
              <a:t>‹#›</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grpSp>
          <p:nvGrpSpPr>
            <p:cNvPr id="5" name="Group 13"/>
            <p:cNvGrpSpPr>
              <a:grpSpLocks/>
            </p:cNvGrpSpPr>
            <p:nvPr/>
          </p:nvGrpSpPr>
          <p:grpSpPr bwMode="auto">
            <a:xfrm>
              <a:off x="182880" y="173699"/>
              <a:ext cx="8778240" cy="6510602"/>
              <a:chOff x="182880" y="173699"/>
              <a:chExt cx="8778240" cy="6510602"/>
            </a:xfrm>
          </p:grpSpPr>
          <p:sp>
            <p:nvSpPr>
              <p:cNvPr id="7"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8" name="Group 10"/>
              <p:cNvGrpSpPr>
                <a:grpSpLocks/>
              </p:cNvGrpSpPr>
              <p:nvPr/>
            </p:nvGrpSpPr>
            <p:grpSpPr bwMode="auto">
              <a:xfrm>
                <a:off x="256032" y="237744"/>
                <a:ext cx="8622792" cy="6364224"/>
                <a:chOff x="247157" y="247430"/>
                <a:chExt cx="8622792" cy="6364224"/>
              </a:xfrm>
            </p:grpSpPr>
            <p:sp>
              <p:nvSpPr>
                <p:cNvPr id="9" name="Rectangle 1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cxnSp>
              <p:nvCxnSpPr>
                <p:cNvPr id="10" name="Straight Connector 18"/>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6" name="Rectangle 17"/>
            <p:cNvSpPr/>
            <p:nvPr/>
          </p:nvSpPr>
          <p:spPr>
            <a:xfrm rot="5400000">
              <a:off x="4243019"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rgbClr val="FFFFFF"/>
                </a:solidFill>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Date Placeholder 3"/>
          <p:cNvSpPr>
            <a:spLocks noGrp="1"/>
          </p:cNvSpPr>
          <p:nvPr>
            <p:ph type="dt" sz="half" idx="10"/>
          </p:nvPr>
        </p:nvSpPr>
        <p:spPr/>
        <p:txBody>
          <a:bodyPr/>
          <a:lstStyle>
            <a:lvl1pPr>
              <a:defRPr/>
            </a:lvl1pPr>
          </a:lstStyle>
          <a:p>
            <a:pPr>
              <a:defRPr/>
            </a:pPr>
            <a:fld id="{B0AB84B3-422F-4009-AB71-06A23B608E47}" type="datetime1">
              <a:rPr lang="en-GB"/>
              <a:pPr>
                <a:defRPr/>
              </a:pPr>
              <a:t>01/06/2016</a:t>
            </a:fld>
            <a:endParaRPr lang="en-US"/>
          </a:p>
        </p:txBody>
      </p:sp>
      <p:sp>
        <p:nvSpPr>
          <p:cNvPr id="12"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5"/>
          <p:cNvSpPr>
            <a:spLocks noGrp="1"/>
          </p:cNvSpPr>
          <p:nvPr>
            <p:ph type="sldNum" sz="quarter" idx="12"/>
          </p:nvPr>
        </p:nvSpPr>
        <p:spPr/>
        <p:txBody>
          <a:bodyPr/>
          <a:lstStyle>
            <a:lvl1pPr>
              <a:defRPr/>
            </a:lvl1pPr>
          </a:lstStyle>
          <a:p>
            <a:pPr>
              <a:defRPr/>
            </a:pPr>
            <a:fld id="{904F6BAA-3E6E-4108-814D-9B36B6264B5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9"/>
          <p:cNvGrpSpPr>
            <a:grpSpLocks/>
          </p:cNvGrpSpPr>
          <p:nvPr/>
        </p:nvGrpSpPr>
        <p:grpSpPr bwMode="auto">
          <a:xfrm>
            <a:off x="182563" y="173038"/>
            <a:ext cx="8778875" cy="6511925"/>
            <a:chOff x="182880" y="173699"/>
            <a:chExt cx="8778240" cy="6510602"/>
          </a:xfrm>
        </p:grpSpPr>
        <p:sp>
          <p:nvSpPr>
            <p:cNvPr id="3"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 name="Group 10"/>
            <p:cNvGrpSpPr>
              <a:grpSpLocks/>
            </p:cNvGrpSpPr>
            <p:nvPr/>
          </p:nvGrpSpPr>
          <p:grpSpPr bwMode="auto">
            <a:xfrm>
              <a:off x="256032" y="237744"/>
              <a:ext cx="8622792" cy="6364224"/>
              <a:chOff x="247157" y="247430"/>
              <a:chExt cx="8622792" cy="6364224"/>
            </a:xfrm>
          </p:grpSpPr>
          <p:sp>
            <p:nvSpPr>
              <p:cNvPr id="5" name="Rectangle 1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6" name="Straight Connector 1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Date Placeholder 1"/>
          <p:cNvSpPr>
            <a:spLocks noGrp="1"/>
          </p:cNvSpPr>
          <p:nvPr>
            <p:ph type="dt" sz="half" idx="10"/>
          </p:nvPr>
        </p:nvSpPr>
        <p:spPr/>
        <p:txBody>
          <a:bodyPr/>
          <a:lstStyle>
            <a:lvl1pPr>
              <a:defRPr/>
            </a:lvl1pPr>
          </a:lstStyle>
          <a:p>
            <a:pPr>
              <a:defRPr/>
            </a:pPr>
            <a:fld id="{1B3BBC50-6F2D-45BA-B1D2-C1CEE3700FEC}" type="datetime1">
              <a:rPr lang="en-GB"/>
              <a:pPr>
                <a:defRPr/>
              </a:pPr>
              <a:t>01/06/2016</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Routledge/Taylor &amp; Francis 2013</a:t>
            </a:r>
          </a:p>
        </p:txBody>
      </p:sp>
      <p:sp>
        <p:nvSpPr>
          <p:cNvPr id="9" name="Slide Number Placeholder 3"/>
          <p:cNvSpPr>
            <a:spLocks noGrp="1"/>
          </p:cNvSpPr>
          <p:nvPr>
            <p:ph type="sldNum" sz="quarter" idx="12"/>
          </p:nvPr>
        </p:nvSpPr>
        <p:spPr/>
        <p:txBody>
          <a:bodyPr/>
          <a:lstStyle>
            <a:lvl1pPr>
              <a:defRPr/>
            </a:lvl1pPr>
          </a:lstStyle>
          <a:p>
            <a:pPr>
              <a:defRPr/>
            </a:pPr>
            <a:fld id="{F8C6428E-54A3-4148-B566-74AC8CC0150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10"/>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32"/>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B22652F6-DD6D-40E9-B836-602909BE02F8}" type="datetime1">
              <a:rPr lang="en-GB"/>
              <a:pPr>
                <a:defRPr/>
              </a:pPr>
              <a:t>01/06/2016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DB0D28D4-F60E-4CC6-BF0D-C88F9270136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theme" Target="../theme/theme2.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theme" Target="../theme/theme3.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theme" Target="../theme/theme4.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slideLayout" Target="../slideLayouts/slideLayout70.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5" Type="http://schemas.openxmlformats.org/officeDocument/2006/relationships/theme" Target="../theme/theme5.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slideLayout" Target="../slideLayouts/slideLayout7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00113" y="244475"/>
            <a:ext cx="7345362" cy="1339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900113" y="2133600"/>
            <a:ext cx="7345362" cy="3932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44475" y="6372225"/>
            <a:ext cx="2133600" cy="258763"/>
          </a:xfrm>
          <a:prstGeom prst="rect">
            <a:avLst/>
          </a:prstGeom>
        </p:spPr>
        <p:txBody>
          <a:bodyPr vert="horz" lIns="91440" tIns="45720" rIns="91440" bIns="45720" rtlCol="0" anchor="ctr"/>
          <a:lstStyle>
            <a:lvl1pPr algn="l" fontAlgn="auto">
              <a:spcBef>
                <a:spcPts val="0"/>
              </a:spcBef>
              <a:spcAft>
                <a:spcPts val="0"/>
              </a:spcAft>
              <a:defRPr sz="1200">
                <a:solidFill>
                  <a:schemeClr val="bg2">
                    <a:lumMod val="60000"/>
                    <a:lumOff val="40000"/>
                  </a:schemeClr>
                </a:solidFill>
                <a:latin typeface="Brush Script MT" pitchFamily="66" charset="0"/>
                <a:cs typeface="+mn-cs"/>
              </a:defRPr>
            </a:lvl1pPr>
          </a:lstStyle>
          <a:p>
            <a:pPr>
              <a:defRPr/>
            </a:pPr>
            <a:fld id="{7A33FA02-7FA4-43EF-9B1B-C3FFBEB154D2}" type="datetime1">
              <a:rPr lang="en-GB"/>
              <a:pPr>
                <a:defRPr/>
              </a:pPr>
              <a:t>01/06/2016</a:t>
            </a:fld>
            <a:endParaRPr lang="en-US"/>
          </a:p>
        </p:txBody>
      </p:sp>
      <p:sp>
        <p:nvSpPr>
          <p:cNvPr id="5" name="Footer Placeholder 4"/>
          <p:cNvSpPr>
            <a:spLocks noGrp="1"/>
          </p:cNvSpPr>
          <p:nvPr>
            <p:ph type="ftr" sz="quarter" idx="3"/>
          </p:nvPr>
        </p:nvSpPr>
        <p:spPr>
          <a:xfrm>
            <a:off x="5959475" y="6372225"/>
            <a:ext cx="2895600" cy="2571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B0BCC1"/>
                </a:solidFill>
                <a:latin typeface="Brush Script MT" pitchFamily="66" charset="0"/>
              </a:defRPr>
            </a:lvl1pPr>
          </a:lstStyle>
          <a:p>
            <a:pPr>
              <a:defRPr/>
            </a:pPr>
            <a:r>
              <a:rPr lang="en-US"/>
              <a:t>Routledge/Taylor &amp; Francis 2013</a:t>
            </a: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B0BCC1"/>
                </a:solidFill>
                <a:latin typeface="Calisto MT" pitchFamily="18" charset="0"/>
              </a:defRPr>
            </a:lvl1pPr>
          </a:lstStyle>
          <a:p>
            <a:pPr>
              <a:defRPr/>
            </a:pPr>
            <a:fld id="{B9D51888-B169-4A4E-BDD2-1C547E5D60D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73" r:id="rId1"/>
    <p:sldLayoutId id="2147484074" r:id="rId2"/>
    <p:sldLayoutId id="2147484075" r:id="rId3"/>
    <p:sldLayoutId id="2147484076" r:id="rId4"/>
    <p:sldLayoutId id="2147484077" r:id="rId5"/>
    <p:sldLayoutId id="2147484078" r:id="rId6"/>
    <p:sldLayoutId id="2147484079" r:id="rId7"/>
    <p:sldLayoutId id="2147484080" r:id="rId8"/>
    <p:sldLayoutId id="2147484081" r:id="rId9"/>
    <p:sldLayoutId id="2147484082" r:id="rId10"/>
    <p:sldLayoutId id="2147484083" r:id="rId11"/>
    <p:sldLayoutId id="2147484084" r:id="rId12"/>
    <p:sldLayoutId id="2147484085" r:id="rId13"/>
    <p:sldLayoutId id="2147484086" r:id="rId14"/>
    <p:sldLayoutId id="2147484087" r:id="rId15"/>
  </p:sldLayoutIdLst>
  <p:hf sldNum="0" hdr="0" dt="0"/>
  <p:txStyles>
    <p:titleStyle>
      <a:lvl1pPr algn="ctr" rtl="0" eaLnBrk="0" fontAlgn="base" hangingPunct="0">
        <a:spcBef>
          <a:spcPct val="0"/>
        </a:spcBef>
        <a:spcAft>
          <a:spcPct val="0"/>
        </a:spcAft>
        <a:defRPr sz="4800" kern="1200">
          <a:solidFill>
            <a:srgbClr val="404040"/>
          </a:solidFill>
          <a:latin typeface="+mj-lt"/>
          <a:ea typeface="+mj-ea"/>
          <a:cs typeface="+mj-cs"/>
        </a:defRPr>
      </a:lvl1pPr>
      <a:lvl2pPr algn="ctr" rtl="0" eaLnBrk="0" fontAlgn="base" hangingPunct="0">
        <a:spcBef>
          <a:spcPct val="0"/>
        </a:spcBef>
        <a:spcAft>
          <a:spcPct val="0"/>
        </a:spcAft>
        <a:defRPr sz="4800">
          <a:solidFill>
            <a:srgbClr val="404040"/>
          </a:solidFill>
          <a:latin typeface="Calisto MT" pitchFamily="18" charset="0"/>
        </a:defRPr>
      </a:lvl2pPr>
      <a:lvl3pPr algn="ctr" rtl="0" eaLnBrk="0" fontAlgn="base" hangingPunct="0">
        <a:spcBef>
          <a:spcPct val="0"/>
        </a:spcBef>
        <a:spcAft>
          <a:spcPct val="0"/>
        </a:spcAft>
        <a:defRPr sz="4800">
          <a:solidFill>
            <a:srgbClr val="404040"/>
          </a:solidFill>
          <a:latin typeface="Calisto MT" pitchFamily="18" charset="0"/>
        </a:defRPr>
      </a:lvl3pPr>
      <a:lvl4pPr algn="ctr" rtl="0" eaLnBrk="0" fontAlgn="base" hangingPunct="0">
        <a:spcBef>
          <a:spcPct val="0"/>
        </a:spcBef>
        <a:spcAft>
          <a:spcPct val="0"/>
        </a:spcAft>
        <a:defRPr sz="4800">
          <a:solidFill>
            <a:srgbClr val="404040"/>
          </a:solidFill>
          <a:latin typeface="Calisto MT" pitchFamily="18" charset="0"/>
        </a:defRPr>
      </a:lvl4pPr>
      <a:lvl5pPr algn="ctr" rtl="0" eaLnBrk="0" fontAlgn="base" hangingPunct="0">
        <a:spcBef>
          <a:spcPct val="0"/>
        </a:spcBef>
        <a:spcAft>
          <a:spcPct val="0"/>
        </a:spcAft>
        <a:defRPr sz="4800">
          <a:solidFill>
            <a:srgbClr val="404040"/>
          </a:solidFill>
          <a:latin typeface="Calisto MT" pitchFamily="18" charset="0"/>
        </a:defRPr>
      </a:lvl5pPr>
      <a:lvl6pPr marL="457200" algn="ctr" rtl="0" fontAlgn="base">
        <a:spcBef>
          <a:spcPct val="0"/>
        </a:spcBef>
        <a:spcAft>
          <a:spcPct val="0"/>
        </a:spcAft>
        <a:defRPr sz="4800">
          <a:solidFill>
            <a:srgbClr val="404040"/>
          </a:solidFill>
          <a:latin typeface="Calisto MT" pitchFamily="18" charset="0"/>
        </a:defRPr>
      </a:lvl6pPr>
      <a:lvl7pPr marL="914400" algn="ctr" rtl="0" fontAlgn="base">
        <a:spcBef>
          <a:spcPct val="0"/>
        </a:spcBef>
        <a:spcAft>
          <a:spcPct val="0"/>
        </a:spcAft>
        <a:defRPr sz="4800">
          <a:solidFill>
            <a:srgbClr val="404040"/>
          </a:solidFill>
          <a:latin typeface="Calisto MT" pitchFamily="18" charset="0"/>
        </a:defRPr>
      </a:lvl7pPr>
      <a:lvl8pPr marL="1371600" algn="ctr" rtl="0" fontAlgn="base">
        <a:spcBef>
          <a:spcPct val="0"/>
        </a:spcBef>
        <a:spcAft>
          <a:spcPct val="0"/>
        </a:spcAft>
        <a:defRPr sz="4800">
          <a:solidFill>
            <a:srgbClr val="404040"/>
          </a:solidFill>
          <a:latin typeface="Calisto MT" pitchFamily="18" charset="0"/>
        </a:defRPr>
      </a:lvl8pPr>
      <a:lvl9pPr marL="1828800" algn="ctr" rtl="0" fontAlgn="base">
        <a:spcBef>
          <a:spcPct val="0"/>
        </a:spcBef>
        <a:spcAft>
          <a:spcPct val="0"/>
        </a:spcAft>
        <a:defRPr sz="4800">
          <a:solidFill>
            <a:srgbClr val="404040"/>
          </a:solidFill>
          <a:latin typeface="Calisto MT" pitchFamily="18" charset="0"/>
        </a:defRPr>
      </a:lvl9pPr>
    </p:titleStyle>
    <p:bodyStyle>
      <a:lvl1pPr marL="342900" indent="-342900" algn="l" rtl="0" eaLnBrk="0" fontAlgn="base" hangingPunct="0">
        <a:spcBef>
          <a:spcPts val="2000"/>
        </a:spcBef>
        <a:spcAft>
          <a:spcPct val="0"/>
        </a:spcAft>
        <a:buClr>
          <a:srgbClr val="404040"/>
        </a:buClr>
        <a:buFont typeface="Arial" charset="0"/>
        <a:buChar char="•"/>
        <a:defRPr sz="2400" kern="1200">
          <a:solidFill>
            <a:srgbClr val="404040"/>
          </a:solidFill>
          <a:latin typeface="+mn-lt"/>
          <a:ea typeface="+mn-ea"/>
          <a:cs typeface="+mn-cs"/>
        </a:defRPr>
      </a:lvl1pPr>
      <a:lvl2pPr marL="579438" indent="-228600" algn="l" rtl="0" eaLnBrk="0" fontAlgn="base" hangingPunct="0">
        <a:spcBef>
          <a:spcPts val="600"/>
        </a:spcBef>
        <a:spcAft>
          <a:spcPct val="0"/>
        </a:spcAft>
        <a:buClr>
          <a:srgbClr val="B0BCC1"/>
        </a:buClr>
        <a:buFont typeface="Arial" charset="0"/>
        <a:buChar char="•"/>
        <a:defRPr sz="2200" kern="1200">
          <a:solidFill>
            <a:srgbClr val="404040"/>
          </a:solidFill>
          <a:latin typeface="+mn-lt"/>
          <a:ea typeface="+mn-ea"/>
          <a:cs typeface="+mn-cs"/>
        </a:defRPr>
      </a:lvl2pPr>
      <a:lvl3pPr marL="808038" indent="-228600" algn="l" rtl="0" eaLnBrk="0" fontAlgn="base" hangingPunct="0">
        <a:spcBef>
          <a:spcPts val="600"/>
        </a:spcBef>
        <a:spcAft>
          <a:spcPct val="0"/>
        </a:spcAft>
        <a:buClr>
          <a:srgbClr val="404040"/>
        </a:buClr>
        <a:buFont typeface="Arial" charset="0"/>
        <a:buChar char="•"/>
        <a:defRPr sz="2000" kern="1200">
          <a:solidFill>
            <a:srgbClr val="404040"/>
          </a:solidFill>
          <a:latin typeface="+mn-lt"/>
          <a:ea typeface="+mn-ea"/>
          <a:cs typeface="+mn-cs"/>
        </a:defRPr>
      </a:lvl3pPr>
      <a:lvl4pPr marL="1036638" indent="-228600" algn="l" rtl="0" eaLnBrk="0" fontAlgn="base" hangingPunct="0">
        <a:spcBef>
          <a:spcPts val="600"/>
        </a:spcBef>
        <a:spcAft>
          <a:spcPct val="0"/>
        </a:spcAft>
        <a:buClr>
          <a:srgbClr val="B0BCC1"/>
        </a:buClr>
        <a:buFont typeface="Arial" charset="0"/>
        <a:buChar char="•"/>
        <a:defRPr kern="1200">
          <a:solidFill>
            <a:srgbClr val="404040"/>
          </a:solidFill>
          <a:latin typeface="+mn-lt"/>
          <a:ea typeface="+mn-ea"/>
          <a:cs typeface="+mn-cs"/>
        </a:defRPr>
      </a:lvl4pPr>
      <a:lvl5pPr marL="1265238" indent="-228600" algn="l" rtl="0" eaLnBrk="0" fontAlgn="base" hangingPunct="0">
        <a:spcBef>
          <a:spcPts val="600"/>
        </a:spcBef>
        <a:spcAft>
          <a:spcPct val="0"/>
        </a:spcAft>
        <a:buClr>
          <a:srgbClr val="404040"/>
        </a:buClr>
        <a:buFont typeface="Arial" charset="0"/>
        <a:buChar char="•"/>
        <a:defRPr kern="1200">
          <a:solidFill>
            <a:srgbClr val="404040"/>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7410" name="Title Placeholder 1"/>
          <p:cNvSpPr>
            <a:spLocks noGrp="1"/>
          </p:cNvSpPr>
          <p:nvPr>
            <p:ph type="title"/>
          </p:nvPr>
        </p:nvSpPr>
        <p:spPr bwMode="auto">
          <a:xfrm>
            <a:off x="900113" y="244475"/>
            <a:ext cx="7345362" cy="1339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7411" name="Text Placeholder 2"/>
          <p:cNvSpPr>
            <a:spLocks noGrp="1"/>
          </p:cNvSpPr>
          <p:nvPr>
            <p:ph type="body" idx="1"/>
          </p:nvPr>
        </p:nvSpPr>
        <p:spPr bwMode="auto">
          <a:xfrm>
            <a:off x="900113" y="2133600"/>
            <a:ext cx="7345362" cy="3932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44475" y="6372225"/>
            <a:ext cx="2133600" cy="258763"/>
          </a:xfrm>
          <a:prstGeom prst="rect">
            <a:avLst/>
          </a:prstGeom>
        </p:spPr>
        <p:txBody>
          <a:bodyPr vert="horz" lIns="91440" tIns="45720" rIns="91440" bIns="45720" rtlCol="0" anchor="ctr"/>
          <a:lstStyle>
            <a:lvl1pPr algn="l" fontAlgn="auto">
              <a:spcBef>
                <a:spcPts val="0"/>
              </a:spcBef>
              <a:spcAft>
                <a:spcPts val="0"/>
              </a:spcAft>
              <a:defRPr sz="1200">
                <a:solidFill>
                  <a:srgbClr val="7C8F97">
                    <a:lumMod val="60000"/>
                    <a:lumOff val="40000"/>
                  </a:srgbClr>
                </a:solidFill>
                <a:latin typeface="Brush Script MT" pitchFamily="66" charset="0"/>
                <a:cs typeface="+mn-cs"/>
              </a:defRPr>
            </a:lvl1pPr>
          </a:lstStyle>
          <a:p>
            <a:pPr>
              <a:defRPr/>
            </a:pPr>
            <a:fld id="{36C960FF-0225-4AF2-B42C-2D5957685764}" type="datetime1">
              <a:rPr lang="en-GB"/>
              <a:pPr>
                <a:defRPr/>
              </a:pPr>
              <a:t>01/06/2016</a:t>
            </a:fld>
            <a:endParaRPr lang="en-US"/>
          </a:p>
        </p:txBody>
      </p:sp>
      <p:sp>
        <p:nvSpPr>
          <p:cNvPr id="5" name="Footer Placeholder 4"/>
          <p:cNvSpPr>
            <a:spLocks noGrp="1"/>
          </p:cNvSpPr>
          <p:nvPr>
            <p:ph type="ftr" sz="quarter" idx="3"/>
          </p:nvPr>
        </p:nvSpPr>
        <p:spPr>
          <a:xfrm>
            <a:off x="5959475" y="6372225"/>
            <a:ext cx="2895600" cy="2571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B0BCC1"/>
                </a:solidFill>
                <a:latin typeface="Brush Script MT" pitchFamily="66" charset="0"/>
              </a:defRPr>
            </a:lvl1pPr>
          </a:lstStyle>
          <a:p>
            <a:pPr>
              <a:defRPr/>
            </a:pPr>
            <a:r>
              <a:rPr lang="en-US"/>
              <a:t>Routledge/Taylor &amp; Francis 2013</a:t>
            </a: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B0BCC1"/>
                </a:solidFill>
                <a:latin typeface="Calisto MT" pitchFamily="18" charset="0"/>
              </a:defRPr>
            </a:lvl1pPr>
          </a:lstStyle>
          <a:p>
            <a:pPr>
              <a:defRPr/>
            </a:pPr>
            <a:fld id="{E7D31AD7-684E-4870-8D34-C54A0030856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 id="2147484099" r:id="rId12"/>
    <p:sldLayoutId id="2147484100" r:id="rId13"/>
    <p:sldLayoutId id="2147484101" r:id="rId14"/>
  </p:sldLayoutIdLst>
  <p:hf sldNum="0" hdr="0" dt="0"/>
  <p:txStyles>
    <p:titleStyle>
      <a:lvl1pPr algn="ctr" rtl="0" eaLnBrk="0" fontAlgn="base" hangingPunct="0">
        <a:spcBef>
          <a:spcPct val="0"/>
        </a:spcBef>
        <a:spcAft>
          <a:spcPct val="0"/>
        </a:spcAft>
        <a:defRPr sz="4800" kern="1200">
          <a:solidFill>
            <a:srgbClr val="404040"/>
          </a:solidFill>
          <a:latin typeface="+mj-lt"/>
          <a:ea typeface="+mj-ea"/>
          <a:cs typeface="+mj-cs"/>
        </a:defRPr>
      </a:lvl1pPr>
      <a:lvl2pPr algn="ctr" rtl="0" eaLnBrk="0" fontAlgn="base" hangingPunct="0">
        <a:spcBef>
          <a:spcPct val="0"/>
        </a:spcBef>
        <a:spcAft>
          <a:spcPct val="0"/>
        </a:spcAft>
        <a:defRPr sz="4800">
          <a:solidFill>
            <a:srgbClr val="404040"/>
          </a:solidFill>
          <a:latin typeface="Calisto MT" pitchFamily="18" charset="0"/>
        </a:defRPr>
      </a:lvl2pPr>
      <a:lvl3pPr algn="ctr" rtl="0" eaLnBrk="0" fontAlgn="base" hangingPunct="0">
        <a:spcBef>
          <a:spcPct val="0"/>
        </a:spcBef>
        <a:spcAft>
          <a:spcPct val="0"/>
        </a:spcAft>
        <a:defRPr sz="4800">
          <a:solidFill>
            <a:srgbClr val="404040"/>
          </a:solidFill>
          <a:latin typeface="Calisto MT" pitchFamily="18" charset="0"/>
        </a:defRPr>
      </a:lvl3pPr>
      <a:lvl4pPr algn="ctr" rtl="0" eaLnBrk="0" fontAlgn="base" hangingPunct="0">
        <a:spcBef>
          <a:spcPct val="0"/>
        </a:spcBef>
        <a:spcAft>
          <a:spcPct val="0"/>
        </a:spcAft>
        <a:defRPr sz="4800">
          <a:solidFill>
            <a:srgbClr val="404040"/>
          </a:solidFill>
          <a:latin typeface="Calisto MT" pitchFamily="18" charset="0"/>
        </a:defRPr>
      </a:lvl4pPr>
      <a:lvl5pPr algn="ctr" rtl="0" eaLnBrk="0" fontAlgn="base" hangingPunct="0">
        <a:spcBef>
          <a:spcPct val="0"/>
        </a:spcBef>
        <a:spcAft>
          <a:spcPct val="0"/>
        </a:spcAft>
        <a:defRPr sz="4800">
          <a:solidFill>
            <a:srgbClr val="404040"/>
          </a:solidFill>
          <a:latin typeface="Calisto MT" pitchFamily="18" charset="0"/>
        </a:defRPr>
      </a:lvl5pPr>
      <a:lvl6pPr marL="457200" algn="ctr" rtl="0" fontAlgn="base">
        <a:spcBef>
          <a:spcPct val="0"/>
        </a:spcBef>
        <a:spcAft>
          <a:spcPct val="0"/>
        </a:spcAft>
        <a:defRPr sz="4800">
          <a:solidFill>
            <a:srgbClr val="404040"/>
          </a:solidFill>
          <a:latin typeface="Calisto MT" pitchFamily="18" charset="0"/>
        </a:defRPr>
      </a:lvl6pPr>
      <a:lvl7pPr marL="914400" algn="ctr" rtl="0" fontAlgn="base">
        <a:spcBef>
          <a:spcPct val="0"/>
        </a:spcBef>
        <a:spcAft>
          <a:spcPct val="0"/>
        </a:spcAft>
        <a:defRPr sz="4800">
          <a:solidFill>
            <a:srgbClr val="404040"/>
          </a:solidFill>
          <a:latin typeface="Calisto MT" pitchFamily="18" charset="0"/>
        </a:defRPr>
      </a:lvl7pPr>
      <a:lvl8pPr marL="1371600" algn="ctr" rtl="0" fontAlgn="base">
        <a:spcBef>
          <a:spcPct val="0"/>
        </a:spcBef>
        <a:spcAft>
          <a:spcPct val="0"/>
        </a:spcAft>
        <a:defRPr sz="4800">
          <a:solidFill>
            <a:srgbClr val="404040"/>
          </a:solidFill>
          <a:latin typeface="Calisto MT" pitchFamily="18" charset="0"/>
        </a:defRPr>
      </a:lvl8pPr>
      <a:lvl9pPr marL="1828800" algn="ctr" rtl="0" fontAlgn="base">
        <a:spcBef>
          <a:spcPct val="0"/>
        </a:spcBef>
        <a:spcAft>
          <a:spcPct val="0"/>
        </a:spcAft>
        <a:defRPr sz="4800">
          <a:solidFill>
            <a:srgbClr val="404040"/>
          </a:solidFill>
          <a:latin typeface="Calisto MT" pitchFamily="18" charset="0"/>
        </a:defRPr>
      </a:lvl9pPr>
    </p:titleStyle>
    <p:bodyStyle>
      <a:lvl1pPr marL="342900" indent="-342900" algn="l" rtl="0" eaLnBrk="0" fontAlgn="base" hangingPunct="0">
        <a:spcBef>
          <a:spcPts val="2000"/>
        </a:spcBef>
        <a:spcAft>
          <a:spcPct val="0"/>
        </a:spcAft>
        <a:buClr>
          <a:srgbClr val="404040"/>
        </a:buClr>
        <a:buFont typeface="Arial" charset="0"/>
        <a:buChar char="•"/>
        <a:defRPr sz="2400" kern="1200">
          <a:solidFill>
            <a:srgbClr val="404040"/>
          </a:solidFill>
          <a:latin typeface="+mn-lt"/>
          <a:ea typeface="+mn-ea"/>
          <a:cs typeface="+mn-cs"/>
        </a:defRPr>
      </a:lvl1pPr>
      <a:lvl2pPr marL="579438" indent="-228600" algn="l" rtl="0" eaLnBrk="0" fontAlgn="base" hangingPunct="0">
        <a:spcBef>
          <a:spcPts val="600"/>
        </a:spcBef>
        <a:spcAft>
          <a:spcPct val="0"/>
        </a:spcAft>
        <a:buClr>
          <a:srgbClr val="B0BCC1"/>
        </a:buClr>
        <a:buFont typeface="Arial" charset="0"/>
        <a:buChar char="•"/>
        <a:defRPr sz="2200" kern="1200">
          <a:solidFill>
            <a:srgbClr val="404040"/>
          </a:solidFill>
          <a:latin typeface="+mn-lt"/>
          <a:ea typeface="+mn-ea"/>
          <a:cs typeface="+mn-cs"/>
        </a:defRPr>
      </a:lvl2pPr>
      <a:lvl3pPr marL="808038" indent="-228600" algn="l" rtl="0" eaLnBrk="0" fontAlgn="base" hangingPunct="0">
        <a:spcBef>
          <a:spcPts val="600"/>
        </a:spcBef>
        <a:spcAft>
          <a:spcPct val="0"/>
        </a:spcAft>
        <a:buClr>
          <a:srgbClr val="404040"/>
        </a:buClr>
        <a:buFont typeface="Arial" charset="0"/>
        <a:buChar char="•"/>
        <a:defRPr sz="2000" kern="1200">
          <a:solidFill>
            <a:srgbClr val="404040"/>
          </a:solidFill>
          <a:latin typeface="+mn-lt"/>
          <a:ea typeface="+mn-ea"/>
          <a:cs typeface="+mn-cs"/>
        </a:defRPr>
      </a:lvl3pPr>
      <a:lvl4pPr marL="1036638" indent="-228600" algn="l" rtl="0" eaLnBrk="0" fontAlgn="base" hangingPunct="0">
        <a:spcBef>
          <a:spcPts val="600"/>
        </a:spcBef>
        <a:spcAft>
          <a:spcPct val="0"/>
        </a:spcAft>
        <a:buClr>
          <a:srgbClr val="B0BCC1"/>
        </a:buClr>
        <a:buFont typeface="Arial" charset="0"/>
        <a:buChar char="•"/>
        <a:defRPr kern="1200">
          <a:solidFill>
            <a:srgbClr val="404040"/>
          </a:solidFill>
          <a:latin typeface="+mn-lt"/>
          <a:ea typeface="+mn-ea"/>
          <a:cs typeface="+mn-cs"/>
        </a:defRPr>
      </a:lvl4pPr>
      <a:lvl5pPr marL="1265238" indent="-228600" algn="l" rtl="0" eaLnBrk="0" fontAlgn="base" hangingPunct="0">
        <a:spcBef>
          <a:spcPts val="600"/>
        </a:spcBef>
        <a:spcAft>
          <a:spcPct val="0"/>
        </a:spcAft>
        <a:buClr>
          <a:srgbClr val="404040"/>
        </a:buClr>
        <a:buFont typeface="Arial" charset="0"/>
        <a:buChar char="•"/>
        <a:defRPr kern="1200">
          <a:solidFill>
            <a:srgbClr val="404040"/>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2770" name="Title Placeholder 1"/>
          <p:cNvSpPr>
            <a:spLocks noGrp="1"/>
          </p:cNvSpPr>
          <p:nvPr>
            <p:ph type="title"/>
          </p:nvPr>
        </p:nvSpPr>
        <p:spPr bwMode="auto">
          <a:xfrm>
            <a:off x="900113" y="244475"/>
            <a:ext cx="7345362" cy="1339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2771" name="Text Placeholder 2"/>
          <p:cNvSpPr>
            <a:spLocks noGrp="1"/>
          </p:cNvSpPr>
          <p:nvPr>
            <p:ph type="body" idx="1"/>
          </p:nvPr>
        </p:nvSpPr>
        <p:spPr bwMode="auto">
          <a:xfrm>
            <a:off x="900113" y="2133600"/>
            <a:ext cx="7345362" cy="3932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44475" y="6372225"/>
            <a:ext cx="2133600" cy="258763"/>
          </a:xfrm>
          <a:prstGeom prst="rect">
            <a:avLst/>
          </a:prstGeom>
        </p:spPr>
        <p:txBody>
          <a:bodyPr vert="horz" lIns="91440" tIns="45720" rIns="91440" bIns="45720" rtlCol="0" anchor="ctr"/>
          <a:lstStyle>
            <a:lvl1pPr algn="l" fontAlgn="auto">
              <a:spcBef>
                <a:spcPts val="0"/>
              </a:spcBef>
              <a:spcAft>
                <a:spcPts val="0"/>
              </a:spcAft>
              <a:defRPr sz="1200">
                <a:solidFill>
                  <a:srgbClr val="7C8F97">
                    <a:lumMod val="60000"/>
                    <a:lumOff val="40000"/>
                  </a:srgbClr>
                </a:solidFill>
                <a:latin typeface="Brush Script MT" pitchFamily="66" charset="0"/>
                <a:cs typeface="+mn-cs"/>
              </a:defRPr>
            </a:lvl1pPr>
          </a:lstStyle>
          <a:p>
            <a:pPr>
              <a:defRPr/>
            </a:pPr>
            <a:fld id="{AD1340C5-DB42-4E55-A4F0-1ED2DC33E885}" type="datetime1">
              <a:rPr lang="en-GB"/>
              <a:pPr>
                <a:defRPr/>
              </a:pPr>
              <a:t>01/06/2016</a:t>
            </a:fld>
            <a:endParaRPr lang="en-US"/>
          </a:p>
        </p:txBody>
      </p:sp>
      <p:sp>
        <p:nvSpPr>
          <p:cNvPr id="5" name="Footer Placeholder 4"/>
          <p:cNvSpPr>
            <a:spLocks noGrp="1"/>
          </p:cNvSpPr>
          <p:nvPr>
            <p:ph type="ftr" sz="quarter" idx="3"/>
          </p:nvPr>
        </p:nvSpPr>
        <p:spPr>
          <a:xfrm>
            <a:off x="5959475" y="6372225"/>
            <a:ext cx="2895600" cy="2571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B0BCC1"/>
                </a:solidFill>
                <a:latin typeface="Brush Script MT" pitchFamily="66" charset="0"/>
              </a:defRPr>
            </a:lvl1pPr>
          </a:lstStyle>
          <a:p>
            <a:pPr>
              <a:defRPr/>
            </a:pPr>
            <a:r>
              <a:rPr lang="en-US"/>
              <a:t>Routledge/Taylor &amp; Francis 2013</a:t>
            </a: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B0BCC1"/>
                </a:solidFill>
                <a:latin typeface="Calisto MT" pitchFamily="18" charset="0"/>
              </a:defRPr>
            </a:lvl1pPr>
          </a:lstStyle>
          <a:p>
            <a:pPr>
              <a:defRPr/>
            </a:pPr>
            <a:fld id="{4DEE0AFC-446A-4894-87E8-6B5EC3FF486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Lst>
  <p:hf sldNum="0" hdr="0" dt="0"/>
  <p:txStyles>
    <p:titleStyle>
      <a:lvl1pPr algn="ctr" rtl="0" eaLnBrk="0" fontAlgn="base" hangingPunct="0">
        <a:spcBef>
          <a:spcPct val="0"/>
        </a:spcBef>
        <a:spcAft>
          <a:spcPct val="0"/>
        </a:spcAft>
        <a:defRPr sz="4800" kern="1200">
          <a:solidFill>
            <a:srgbClr val="404040"/>
          </a:solidFill>
          <a:latin typeface="+mj-lt"/>
          <a:ea typeface="+mj-ea"/>
          <a:cs typeface="+mj-cs"/>
        </a:defRPr>
      </a:lvl1pPr>
      <a:lvl2pPr algn="ctr" rtl="0" eaLnBrk="0" fontAlgn="base" hangingPunct="0">
        <a:spcBef>
          <a:spcPct val="0"/>
        </a:spcBef>
        <a:spcAft>
          <a:spcPct val="0"/>
        </a:spcAft>
        <a:defRPr sz="4800">
          <a:solidFill>
            <a:srgbClr val="404040"/>
          </a:solidFill>
          <a:latin typeface="Calisto MT" pitchFamily="18" charset="0"/>
        </a:defRPr>
      </a:lvl2pPr>
      <a:lvl3pPr algn="ctr" rtl="0" eaLnBrk="0" fontAlgn="base" hangingPunct="0">
        <a:spcBef>
          <a:spcPct val="0"/>
        </a:spcBef>
        <a:spcAft>
          <a:spcPct val="0"/>
        </a:spcAft>
        <a:defRPr sz="4800">
          <a:solidFill>
            <a:srgbClr val="404040"/>
          </a:solidFill>
          <a:latin typeface="Calisto MT" pitchFamily="18" charset="0"/>
        </a:defRPr>
      </a:lvl3pPr>
      <a:lvl4pPr algn="ctr" rtl="0" eaLnBrk="0" fontAlgn="base" hangingPunct="0">
        <a:spcBef>
          <a:spcPct val="0"/>
        </a:spcBef>
        <a:spcAft>
          <a:spcPct val="0"/>
        </a:spcAft>
        <a:defRPr sz="4800">
          <a:solidFill>
            <a:srgbClr val="404040"/>
          </a:solidFill>
          <a:latin typeface="Calisto MT" pitchFamily="18" charset="0"/>
        </a:defRPr>
      </a:lvl4pPr>
      <a:lvl5pPr algn="ctr" rtl="0" eaLnBrk="0" fontAlgn="base" hangingPunct="0">
        <a:spcBef>
          <a:spcPct val="0"/>
        </a:spcBef>
        <a:spcAft>
          <a:spcPct val="0"/>
        </a:spcAft>
        <a:defRPr sz="4800">
          <a:solidFill>
            <a:srgbClr val="404040"/>
          </a:solidFill>
          <a:latin typeface="Calisto MT" pitchFamily="18" charset="0"/>
        </a:defRPr>
      </a:lvl5pPr>
      <a:lvl6pPr marL="457200" algn="ctr" rtl="0" fontAlgn="base">
        <a:spcBef>
          <a:spcPct val="0"/>
        </a:spcBef>
        <a:spcAft>
          <a:spcPct val="0"/>
        </a:spcAft>
        <a:defRPr sz="4800">
          <a:solidFill>
            <a:srgbClr val="404040"/>
          </a:solidFill>
          <a:latin typeface="Calisto MT" pitchFamily="18" charset="0"/>
        </a:defRPr>
      </a:lvl6pPr>
      <a:lvl7pPr marL="914400" algn="ctr" rtl="0" fontAlgn="base">
        <a:spcBef>
          <a:spcPct val="0"/>
        </a:spcBef>
        <a:spcAft>
          <a:spcPct val="0"/>
        </a:spcAft>
        <a:defRPr sz="4800">
          <a:solidFill>
            <a:srgbClr val="404040"/>
          </a:solidFill>
          <a:latin typeface="Calisto MT" pitchFamily="18" charset="0"/>
        </a:defRPr>
      </a:lvl7pPr>
      <a:lvl8pPr marL="1371600" algn="ctr" rtl="0" fontAlgn="base">
        <a:spcBef>
          <a:spcPct val="0"/>
        </a:spcBef>
        <a:spcAft>
          <a:spcPct val="0"/>
        </a:spcAft>
        <a:defRPr sz="4800">
          <a:solidFill>
            <a:srgbClr val="404040"/>
          </a:solidFill>
          <a:latin typeface="Calisto MT" pitchFamily="18" charset="0"/>
        </a:defRPr>
      </a:lvl8pPr>
      <a:lvl9pPr marL="1828800" algn="ctr" rtl="0" fontAlgn="base">
        <a:spcBef>
          <a:spcPct val="0"/>
        </a:spcBef>
        <a:spcAft>
          <a:spcPct val="0"/>
        </a:spcAft>
        <a:defRPr sz="4800">
          <a:solidFill>
            <a:srgbClr val="404040"/>
          </a:solidFill>
          <a:latin typeface="Calisto MT" pitchFamily="18" charset="0"/>
        </a:defRPr>
      </a:lvl9pPr>
    </p:titleStyle>
    <p:bodyStyle>
      <a:lvl1pPr marL="342900" indent="-342900" algn="l" rtl="0" eaLnBrk="0" fontAlgn="base" hangingPunct="0">
        <a:spcBef>
          <a:spcPts val="2000"/>
        </a:spcBef>
        <a:spcAft>
          <a:spcPct val="0"/>
        </a:spcAft>
        <a:buClr>
          <a:srgbClr val="404040"/>
        </a:buClr>
        <a:buFont typeface="Arial" charset="0"/>
        <a:buChar char="•"/>
        <a:defRPr sz="2400" kern="1200">
          <a:solidFill>
            <a:srgbClr val="404040"/>
          </a:solidFill>
          <a:latin typeface="+mn-lt"/>
          <a:ea typeface="+mn-ea"/>
          <a:cs typeface="+mn-cs"/>
        </a:defRPr>
      </a:lvl1pPr>
      <a:lvl2pPr marL="579438" indent="-228600" algn="l" rtl="0" eaLnBrk="0" fontAlgn="base" hangingPunct="0">
        <a:spcBef>
          <a:spcPts val="600"/>
        </a:spcBef>
        <a:spcAft>
          <a:spcPct val="0"/>
        </a:spcAft>
        <a:buClr>
          <a:srgbClr val="B0BCC1"/>
        </a:buClr>
        <a:buFont typeface="Arial" charset="0"/>
        <a:buChar char="•"/>
        <a:defRPr sz="2200" kern="1200">
          <a:solidFill>
            <a:srgbClr val="404040"/>
          </a:solidFill>
          <a:latin typeface="+mn-lt"/>
          <a:ea typeface="+mn-ea"/>
          <a:cs typeface="+mn-cs"/>
        </a:defRPr>
      </a:lvl2pPr>
      <a:lvl3pPr marL="808038" indent="-228600" algn="l" rtl="0" eaLnBrk="0" fontAlgn="base" hangingPunct="0">
        <a:spcBef>
          <a:spcPts val="600"/>
        </a:spcBef>
        <a:spcAft>
          <a:spcPct val="0"/>
        </a:spcAft>
        <a:buClr>
          <a:srgbClr val="404040"/>
        </a:buClr>
        <a:buFont typeface="Arial" charset="0"/>
        <a:buChar char="•"/>
        <a:defRPr sz="2000" kern="1200">
          <a:solidFill>
            <a:srgbClr val="404040"/>
          </a:solidFill>
          <a:latin typeface="+mn-lt"/>
          <a:ea typeface="+mn-ea"/>
          <a:cs typeface="+mn-cs"/>
        </a:defRPr>
      </a:lvl3pPr>
      <a:lvl4pPr marL="1036638" indent="-228600" algn="l" rtl="0" eaLnBrk="0" fontAlgn="base" hangingPunct="0">
        <a:spcBef>
          <a:spcPts val="600"/>
        </a:spcBef>
        <a:spcAft>
          <a:spcPct val="0"/>
        </a:spcAft>
        <a:buClr>
          <a:srgbClr val="B0BCC1"/>
        </a:buClr>
        <a:buFont typeface="Arial" charset="0"/>
        <a:buChar char="•"/>
        <a:defRPr kern="1200">
          <a:solidFill>
            <a:srgbClr val="404040"/>
          </a:solidFill>
          <a:latin typeface="+mn-lt"/>
          <a:ea typeface="+mn-ea"/>
          <a:cs typeface="+mn-cs"/>
        </a:defRPr>
      </a:lvl4pPr>
      <a:lvl5pPr marL="1265238" indent="-228600" algn="l" rtl="0" eaLnBrk="0" fontAlgn="base" hangingPunct="0">
        <a:spcBef>
          <a:spcPts val="600"/>
        </a:spcBef>
        <a:spcAft>
          <a:spcPct val="0"/>
        </a:spcAft>
        <a:buClr>
          <a:srgbClr val="404040"/>
        </a:buClr>
        <a:buFont typeface="Arial" charset="0"/>
        <a:buChar char="•"/>
        <a:defRPr kern="1200">
          <a:solidFill>
            <a:srgbClr val="404040"/>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48130" name="Title Placeholder 1"/>
          <p:cNvSpPr>
            <a:spLocks noGrp="1"/>
          </p:cNvSpPr>
          <p:nvPr>
            <p:ph type="title"/>
          </p:nvPr>
        </p:nvSpPr>
        <p:spPr bwMode="auto">
          <a:xfrm>
            <a:off x="900113" y="244475"/>
            <a:ext cx="7345362" cy="1339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8131" name="Text Placeholder 2"/>
          <p:cNvSpPr>
            <a:spLocks noGrp="1"/>
          </p:cNvSpPr>
          <p:nvPr>
            <p:ph type="body" idx="1"/>
          </p:nvPr>
        </p:nvSpPr>
        <p:spPr bwMode="auto">
          <a:xfrm>
            <a:off x="900113" y="2133600"/>
            <a:ext cx="7345362" cy="3932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44475" y="6372225"/>
            <a:ext cx="2133600" cy="258763"/>
          </a:xfrm>
          <a:prstGeom prst="rect">
            <a:avLst/>
          </a:prstGeom>
        </p:spPr>
        <p:txBody>
          <a:bodyPr vert="horz" lIns="91440" tIns="45720" rIns="91440" bIns="45720" rtlCol="0" anchor="ctr"/>
          <a:lstStyle>
            <a:lvl1pPr algn="l" fontAlgn="auto">
              <a:spcBef>
                <a:spcPts val="0"/>
              </a:spcBef>
              <a:spcAft>
                <a:spcPts val="0"/>
              </a:spcAft>
              <a:defRPr sz="1200">
                <a:solidFill>
                  <a:srgbClr val="7C8F97">
                    <a:lumMod val="60000"/>
                    <a:lumOff val="40000"/>
                  </a:srgbClr>
                </a:solidFill>
                <a:latin typeface="Brush Script MT" pitchFamily="66" charset="0"/>
                <a:cs typeface="+mn-cs"/>
              </a:defRPr>
            </a:lvl1pPr>
          </a:lstStyle>
          <a:p>
            <a:pPr>
              <a:defRPr/>
            </a:pPr>
            <a:fld id="{2311C81B-A935-4D13-83A5-F15F57678627}" type="datetime1">
              <a:rPr lang="en-GB"/>
              <a:pPr>
                <a:defRPr/>
              </a:pPr>
              <a:t>01/06/2016</a:t>
            </a:fld>
            <a:endParaRPr lang="en-US"/>
          </a:p>
        </p:txBody>
      </p:sp>
      <p:sp>
        <p:nvSpPr>
          <p:cNvPr id="5" name="Footer Placeholder 4"/>
          <p:cNvSpPr>
            <a:spLocks noGrp="1"/>
          </p:cNvSpPr>
          <p:nvPr>
            <p:ph type="ftr" sz="quarter" idx="3"/>
          </p:nvPr>
        </p:nvSpPr>
        <p:spPr>
          <a:xfrm>
            <a:off x="5959475" y="6372225"/>
            <a:ext cx="2895600" cy="2571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B0BCC1"/>
                </a:solidFill>
                <a:latin typeface="Brush Script MT" pitchFamily="66" charset="0"/>
              </a:defRPr>
            </a:lvl1pPr>
          </a:lstStyle>
          <a:p>
            <a:pPr>
              <a:defRPr/>
            </a:pPr>
            <a:r>
              <a:rPr lang="en-US"/>
              <a:t>Routledge/Taylor &amp; Francis 2013</a:t>
            </a: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B0BCC1"/>
                </a:solidFill>
                <a:latin typeface="Calisto MT" pitchFamily="18" charset="0"/>
              </a:defRPr>
            </a:lvl1pPr>
          </a:lstStyle>
          <a:p>
            <a:pPr>
              <a:defRPr/>
            </a:pPr>
            <a:fld id="{6CD8EC1A-FAD8-4047-B09C-7DFDA65774E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16" r:id="rId1"/>
    <p:sldLayoutId id="2147484117" r:id="rId2"/>
    <p:sldLayoutId id="2147484118" r:id="rId3"/>
    <p:sldLayoutId id="2147484119" r:id="rId4"/>
    <p:sldLayoutId id="2147484120" r:id="rId5"/>
    <p:sldLayoutId id="2147484121" r:id="rId6"/>
    <p:sldLayoutId id="2147484122" r:id="rId7"/>
    <p:sldLayoutId id="2147484123" r:id="rId8"/>
    <p:sldLayoutId id="2147484124" r:id="rId9"/>
    <p:sldLayoutId id="2147484125" r:id="rId10"/>
    <p:sldLayoutId id="2147484126" r:id="rId11"/>
    <p:sldLayoutId id="2147484127" r:id="rId12"/>
    <p:sldLayoutId id="2147484128" r:id="rId13"/>
    <p:sldLayoutId id="2147484129" r:id="rId14"/>
  </p:sldLayoutIdLst>
  <p:hf sldNum="0" hdr="0" dt="0"/>
  <p:txStyles>
    <p:titleStyle>
      <a:lvl1pPr algn="ctr" rtl="0" eaLnBrk="0" fontAlgn="base" hangingPunct="0">
        <a:spcBef>
          <a:spcPct val="0"/>
        </a:spcBef>
        <a:spcAft>
          <a:spcPct val="0"/>
        </a:spcAft>
        <a:defRPr sz="4800" kern="1200">
          <a:solidFill>
            <a:srgbClr val="404040"/>
          </a:solidFill>
          <a:latin typeface="+mj-lt"/>
          <a:ea typeface="+mj-ea"/>
          <a:cs typeface="+mj-cs"/>
        </a:defRPr>
      </a:lvl1pPr>
      <a:lvl2pPr algn="ctr" rtl="0" eaLnBrk="0" fontAlgn="base" hangingPunct="0">
        <a:spcBef>
          <a:spcPct val="0"/>
        </a:spcBef>
        <a:spcAft>
          <a:spcPct val="0"/>
        </a:spcAft>
        <a:defRPr sz="4800">
          <a:solidFill>
            <a:srgbClr val="404040"/>
          </a:solidFill>
          <a:latin typeface="Calisto MT" pitchFamily="18" charset="0"/>
        </a:defRPr>
      </a:lvl2pPr>
      <a:lvl3pPr algn="ctr" rtl="0" eaLnBrk="0" fontAlgn="base" hangingPunct="0">
        <a:spcBef>
          <a:spcPct val="0"/>
        </a:spcBef>
        <a:spcAft>
          <a:spcPct val="0"/>
        </a:spcAft>
        <a:defRPr sz="4800">
          <a:solidFill>
            <a:srgbClr val="404040"/>
          </a:solidFill>
          <a:latin typeface="Calisto MT" pitchFamily="18" charset="0"/>
        </a:defRPr>
      </a:lvl3pPr>
      <a:lvl4pPr algn="ctr" rtl="0" eaLnBrk="0" fontAlgn="base" hangingPunct="0">
        <a:spcBef>
          <a:spcPct val="0"/>
        </a:spcBef>
        <a:spcAft>
          <a:spcPct val="0"/>
        </a:spcAft>
        <a:defRPr sz="4800">
          <a:solidFill>
            <a:srgbClr val="404040"/>
          </a:solidFill>
          <a:latin typeface="Calisto MT" pitchFamily="18" charset="0"/>
        </a:defRPr>
      </a:lvl4pPr>
      <a:lvl5pPr algn="ctr" rtl="0" eaLnBrk="0" fontAlgn="base" hangingPunct="0">
        <a:spcBef>
          <a:spcPct val="0"/>
        </a:spcBef>
        <a:spcAft>
          <a:spcPct val="0"/>
        </a:spcAft>
        <a:defRPr sz="4800">
          <a:solidFill>
            <a:srgbClr val="404040"/>
          </a:solidFill>
          <a:latin typeface="Calisto MT" pitchFamily="18" charset="0"/>
        </a:defRPr>
      </a:lvl5pPr>
      <a:lvl6pPr marL="457200" algn="ctr" rtl="0" fontAlgn="base">
        <a:spcBef>
          <a:spcPct val="0"/>
        </a:spcBef>
        <a:spcAft>
          <a:spcPct val="0"/>
        </a:spcAft>
        <a:defRPr sz="4800">
          <a:solidFill>
            <a:srgbClr val="404040"/>
          </a:solidFill>
          <a:latin typeface="Calisto MT" pitchFamily="18" charset="0"/>
        </a:defRPr>
      </a:lvl6pPr>
      <a:lvl7pPr marL="914400" algn="ctr" rtl="0" fontAlgn="base">
        <a:spcBef>
          <a:spcPct val="0"/>
        </a:spcBef>
        <a:spcAft>
          <a:spcPct val="0"/>
        </a:spcAft>
        <a:defRPr sz="4800">
          <a:solidFill>
            <a:srgbClr val="404040"/>
          </a:solidFill>
          <a:latin typeface="Calisto MT" pitchFamily="18" charset="0"/>
        </a:defRPr>
      </a:lvl7pPr>
      <a:lvl8pPr marL="1371600" algn="ctr" rtl="0" fontAlgn="base">
        <a:spcBef>
          <a:spcPct val="0"/>
        </a:spcBef>
        <a:spcAft>
          <a:spcPct val="0"/>
        </a:spcAft>
        <a:defRPr sz="4800">
          <a:solidFill>
            <a:srgbClr val="404040"/>
          </a:solidFill>
          <a:latin typeface="Calisto MT" pitchFamily="18" charset="0"/>
        </a:defRPr>
      </a:lvl8pPr>
      <a:lvl9pPr marL="1828800" algn="ctr" rtl="0" fontAlgn="base">
        <a:spcBef>
          <a:spcPct val="0"/>
        </a:spcBef>
        <a:spcAft>
          <a:spcPct val="0"/>
        </a:spcAft>
        <a:defRPr sz="4800">
          <a:solidFill>
            <a:srgbClr val="404040"/>
          </a:solidFill>
          <a:latin typeface="Calisto MT" pitchFamily="18" charset="0"/>
        </a:defRPr>
      </a:lvl9pPr>
    </p:titleStyle>
    <p:bodyStyle>
      <a:lvl1pPr marL="342900" indent="-342900" algn="l" rtl="0" eaLnBrk="0" fontAlgn="base" hangingPunct="0">
        <a:spcBef>
          <a:spcPts val="2000"/>
        </a:spcBef>
        <a:spcAft>
          <a:spcPct val="0"/>
        </a:spcAft>
        <a:buClr>
          <a:srgbClr val="404040"/>
        </a:buClr>
        <a:buFont typeface="Arial" charset="0"/>
        <a:buChar char="•"/>
        <a:defRPr sz="2400" kern="1200">
          <a:solidFill>
            <a:srgbClr val="404040"/>
          </a:solidFill>
          <a:latin typeface="+mn-lt"/>
          <a:ea typeface="+mn-ea"/>
          <a:cs typeface="+mn-cs"/>
        </a:defRPr>
      </a:lvl1pPr>
      <a:lvl2pPr marL="579438" indent="-228600" algn="l" rtl="0" eaLnBrk="0" fontAlgn="base" hangingPunct="0">
        <a:spcBef>
          <a:spcPts val="600"/>
        </a:spcBef>
        <a:spcAft>
          <a:spcPct val="0"/>
        </a:spcAft>
        <a:buClr>
          <a:srgbClr val="B0BCC1"/>
        </a:buClr>
        <a:buFont typeface="Arial" charset="0"/>
        <a:buChar char="•"/>
        <a:defRPr sz="2200" kern="1200">
          <a:solidFill>
            <a:srgbClr val="404040"/>
          </a:solidFill>
          <a:latin typeface="+mn-lt"/>
          <a:ea typeface="+mn-ea"/>
          <a:cs typeface="+mn-cs"/>
        </a:defRPr>
      </a:lvl2pPr>
      <a:lvl3pPr marL="808038" indent="-228600" algn="l" rtl="0" eaLnBrk="0" fontAlgn="base" hangingPunct="0">
        <a:spcBef>
          <a:spcPts val="600"/>
        </a:spcBef>
        <a:spcAft>
          <a:spcPct val="0"/>
        </a:spcAft>
        <a:buClr>
          <a:srgbClr val="404040"/>
        </a:buClr>
        <a:buFont typeface="Arial" charset="0"/>
        <a:buChar char="•"/>
        <a:defRPr sz="2000" kern="1200">
          <a:solidFill>
            <a:srgbClr val="404040"/>
          </a:solidFill>
          <a:latin typeface="+mn-lt"/>
          <a:ea typeface="+mn-ea"/>
          <a:cs typeface="+mn-cs"/>
        </a:defRPr>
      </a:lvl3pPr>
      <a:lvl4pPr marL="1036638" indent="-228600" algn="l" rtl="0" eaLnBrk="0" fontAlgn="base" hangingPunct="0">
        <a:spcBef>
          <a:spcPts val="600"/>
        </a:spcBef>
        <a:spcAft>
          <a:spcPct val="0"/>
        </a:spcAft>
        <a:buClr>
          <a:srgbClr val="B0BCC1"/>
        </a:buClr>
        <a:buFont typeface="Arial" charset="0"/>
        <a:buChar char="•"/>
        <a:defRPr kern="1200">
          <a:solidFill>
            <a:srgbClr val="404040"/>
          </a:solidFill>
          <a:latin typeface="+mn-lt"/>
          <a:ea typeface="+mn-ea"/>
          <a:cs typeface="+mn-cs"/>
        </a:defRPr>
      </a:lvl4pPr>
      <a:lvl5pPr marL="1265238" indent="-228600" algn="l" rtl="0" eaLnBrk="0" fontAlgn="base" hangingPunct="0">
        <a:spcBef>
          <a:spcPts val="600"/>
        </a:spcBef>
        <a:spcAft>
          <a:spcPct val="0"/>
        </a:spcAft>
        <a:buClr>
          <a:srgbClr val="404040"/>
        </a:buClr>
        <a:buFont typeface="Arial" charset="0"/>
        <a:buChar char="•"/>
        <a:defRPr kern="1200">
          <a:solidFill>
            <a:srgbClr val="404040"/>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63490" name="Title Placeholder 1"/>
          <p:cNvSpPr>
            <a:spLocks noGrp="1"/>
          </p:cNvSpPr>
          <p:nvPr>
            <p:ph type="title"/>
          </p:nvPr>
        </p:nvSpPr>
        <p:spPr bwMode="auto">
          <a:xfrm>
            <a:off x="900113" y="244475"/>
            <a:ext cx="7345362" cy="1339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3491" name="Text Placeholder 2"/>
          <p:cNvSpPr>
            <a:spLocks noGrp="1"/>
          </p:cNvSpPr>
          <p:nvPr>
            <p:ph type="body" idx="1"/>
          </p:nvPr>
        </p:nvSpPr>
        <p:spPr bwMode="auto">
          <a:xfrm>
            <a:off x="900113" y="2133600"/>
            <a:ext cx="7345362" cy="3932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44475" y="6372225"/>
            <a:ext cx="2133600" cy="258763"/>
          </a:xfrm>
          <a:prstGeom prst="rect">
            <a:avLst/>
          </a:prstGeom>
        </p:spPr>
        <p:txBody>
          <a:bodyPr vert="horz" lIns="91440" tIns="45720" rIns="91440" bIns="45720" rtlCol="0" anchor="ctr"/>
          <a:lstStyle>
            <a:lvl1pPr algn="l" fontAlgn="auto">
              <a:spcBef>
                <a:spcPts val="0"/>
              </a:spcBef>
              <a:spcAft>
                <a:spcPts val="0"/>
              </a:spcAft>
              <a:defRPr sz="1200">
                <a:solidFill>
                  <a:srgbClr val="7C8F97">
                    <a:lumMod val="60000"/>
                    <a:lumOff val="40000"/>
                  </a:srgbClr>
                </a:solidFill>
                <a:latin typeface="Brush Script MT" pitchFamily="66" charset="0"/>
                <a:cs typeface="+mn-cs"/>
              </a:defRPr>
            </a:lvl1pPr>
          </a:lstStyle>
          <a:p>
            <a:pPr>
              <a:defRPr/>
            </a:pPr>
            <a:fld id="{CCA70045-EC57-4BA9-BCC7-42152F08E99F}" type="datetime1">
              <a:rPr lang="en-GB"/>
              <a:pPr>
                <a:defRPr/>
              </a:pPr>
              <a:t>01/06/2016</a:t>
            </a:fld>
            <a:endParaRPr lang="en-US"/>
          </a:p>
        </p:txBody>
      </p:sp>
      <p:sp>
        <p:nvSpPr>
          <p:cNvPr id="5" name="Footer Placeholder 4"/>
          <p:cNvSpPr>
            <a:spLocks noGrp="1"/>
          </p:cNvSpPr>
          <p:nvPr>
            <p:ph type="ftr" sz="quarter" idx="3"/>
          </p:nvPr>
        </p:nvSpPr>
        <p:spPr>
          <a:xfrm>
            <a:off x="5959475" y="6372225"/>
            <a:ext cx="2895600" cy="2571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B0BCC1"/>
                </a:solidFill>
                <a:latin typeface="Brush Script MT" pitchFamily="66" charset="0"/>
              </a:defRPr>
            </a:lvl1pPr>
          </a:lstStyle>
          <a:p>
            <a:pPr>
              <a:defRPr/>
            </a:pPr>
            <a:r>
              <a:rPr lang="en-US"/>
              <a:t>Routledge/Taylor &amp; Francis 2013</a:t>
            </a: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B0BCC1"/>
                </a:solidFill>
                <a:latin typeface="Calisto MT" pitchFamily="18" charset="0"/>
              </a:defRPr>
            </a:lvl1pPr>
          </a:lstStyle>
          <a:p>
            <a:pPr>
              <a:defRPr/>
            </a:pPr>
            <a:fld id="{C856093D-C941-42B2-AE77-C211A746E49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30" r:id="rId1"/>
    <p:sldLayoutId id="2147484131" r:id="rId2"/>
    <p:sldLayoutId id="2147484132" r:id="rId3"/>
    <p:sldLayoutId id="2147484133" r:id="rId4"/>
    <p:sldLayoutId id="2147484134" r:id="rId5"/>
    <p:sldLayoutId id="2147484135" r:id="rId6"/>
    <p:sldLayoutId id="2147484136" r:id="rId7"/>
    <p:sldLayoutId id="2147484137" r:id="rId8"/>
    <p:sldLayoutId id="2147484138" r:id="rId9"/>
    <p:sldLayoutId id="2147484139" r:id="rId10"/>
    <p:sldLayoutId id="2147484140" r:id="rId11"/>
    <p:sldLayoutId id="2147484141" r:id="rId12"/>
    <p:sldLayoutId id="2147484142" r:id="rId13"/>
    <p:sldLayoutId id="2147484143" r:id="rId14"/>
  </p:sldLayoutIdLst>
  <p:hf sldNum="0" hdr="0" dt="0"/>
  <p:txStyles>
    <p:titleStyle>
      <a:lvl1pPr algn="ctr" rtl="0" eaLnBrk="0" fontAlgn="base" hangingPunct="0">
        <a:spcBef>
          <a:spcPct val="0"/>
        </a:spcBef>
        <a:spcAft>
          <a:spcPct val="0"/>
        </a:spcAft>
        <a:defRPr sz="4800" kern="1200">
          <a:solidFill>
            <a:srgbClr val="404040"/>
          </a:solidFill>
          <a:latin typeface="+mj-lt"/>
          <a:ea typeface="+mj-ea"/>
          <a:cs typeface="+mj-cs"/>
        </a:defRPr>
      </a:lvl1pPr>
      <a:lvl2pPr algn="ctr" rtl="0" eaLnBrk="0" fontAlgn="base" hangingPunct="0">
        <a:spcBef>
          <a:spcPct val="0"/>
        </a:spcBef>
        <a:spcAft>
          <a:spcPct val="0"/>
        </a:spcAft>
        <a:defRPr sz="4800">
          <a:solidFill>
            <a:srgbClr val="404040"/>
          </a:solidFill>
          <a:latin typeface="Calisto MT" pitchFamily="18" charset="0"/>
        </a:defRPr>
      </a:lvl2pPr>
      <a:lvl3pPr algn="ctr" rtl="0" eaLnBrk="0" fontAlgn="base" hangingPunct="0">
        <a:spcBef>
          <a:spcPct val="0"/>
        </a:spcBef>
        <a:spcAft>
          <a:spcPct val="0"/>
        </a:spcAft>
        <a:defRPr sz="4800">
          <a:solidFill>
            <a:srgbClr val="404040"/>
          </a:solidFill>
          <a:latin typeface="Calisto MT" pitchFamily="18" charset="0"/>
        </a:defRPr>
      </a:lvl3pPr>
      <a:lvl4pPr algn="ctr" rtl="0" eaLnBrk="0" fontAlgn="base" hangingPunct="0">
        <a:spcBef>
          <a:spcPct val="0"/>
        </a:spcBef>
        <a:spcAft>
          <a:spcPct val="0"/>
        </a:spcAft>
        <a:defRPr sz="4800">
          <a:solidFill>
            <a:srgbClr val="404040"/>
          </a:solidFill>
          <a:latin typeface="Calisto MT" pitchFamily="18" charset="0"/>
        </a:defRPr>
      </a:lvl4pPr>
      <a:lvl5pPr algn="ctr" rtl="0" eaLnBrk="0" fontAlgn="base" hangingPunct="0">
        <a:spcBef>
          <a:spcPct val="0"/>
        </a:spcBef>
        <a:spcAft>
          <a:spcPct val="0"/>
        </a:spcAft>
        <a:defRPr sz="4800">
          <a:solidFill>
            <a:srgbClr val="404040"/>
          </a:solidFill>
          <a:latin typeface="Calisto MT" pitchFamily="18" charset="0"/>
        </a:defRPr>
      </a:lvl5pPr>
      <a:lvl6pPr marL="457200" algn="ctr" rtl="0" fontAlgn="base">
        <a:spcBef>
          <a:spcPct val="0"/>
        </a:spcBef>
        <a:spcAft>
          <a:spcPct val="0"/>
        </a:spcAft>
        <a:defRPr sz="4800">
          <a:solidFill>
            <a:srgbClr val="404040"/>
          </a:solidFill>
          <a:latin typeface="Calisto MT" pitchFamily="18" charset="0"/>
        </a:defRPr>
      </a:lvl6pPr>
      <a:lvl7pPr marL="914400" algn="ctr" rtl="0" fontAlgn="base">
        <a:spcBef>
          <a:spcPct val="0"/>
        </a:spcBef>
        <a:spcAft>
          <a:spcPct val="0"/>
        </a:spcAft>
        <a:defRPr sz="4800">
          <a:solidFill>
            <a:srgbClr val="404040"/>
          </a:solidFill>
          <a:latin typeface="Calisto MT" pitchFamily="18" charset="0"/>
        </a:defRPr>
      </a:lvl7pPr>
      <a:lvl8pPr marL="1371600" algn="ctr" rtl="0" fontAlgn="base">
        <a:spcBef>
          <a:spcPct val="0"/>
        </a:spcBef>
        <a:spcAft>
          <a:spcPct val="0"/>
        </a:spcAft>
        <a:defRPr sz="4800">
          <a:solidFill>
            <a:srgbClr val="404040"/>
          </a:solidFill>
          <a:latin typeface="Calisto MT" pitchFamily="18" charset="0"/>
        </a:defRPr>
      </a:lvl8pPr>
      <a:lvl9pPr marL="1828800" algn="ctr" rtl="0" fontAlgn="base">
        <a:spcBef>
          <a:spcPct val="0"/>
        </a:spcBef>
        <a:spcAft>
          <a:spcPct val="0"/>
        </a:spcAft>
        <a:defRPr sz="4800">
          <a:solidFill>
            <a:srgbClr val="404040"/>
          </a:solidFill>
          <a:latin typeface="Calisto MT" pitchFamily="18" charset="0"/>
        </a:defRPr>
      </a:lvl9pPr>
    </p:titleStyle>
    <p:bodyStyle>
      <a:lvl1pPr marL="342900" indent="-342900" algn="l" rtl="0" eaLnBrk="0" fontAlgn="base" hangingPunct="0">
        <a:spcBef>
          <a:spcPts val="2000"/>
        </a:spcBef>
        <a:spcAft>
          <a:spcPct val="0"/>
        </a:spcAft>
        <a:buClr>
          <a:srgbClr val="404040"/>
        </a:buClr>
        <a:buFont typeface="Arial" charset="0"/>
        <a:buChar char="•"/>
        <a:defRPr sz="2400" kern="1200">
          <a:solidFill>
            <a:srgbClr val="404040"/>
          </a:solidFill>
          <a:latin typeface="+mn-lt"/>
          <a:ea typeface="+mn-ea"/>
          <a:cs typeface="+mn-cs"/>
        </a:defRPr>
      </a:lvl1pPr>
      <a:lvl2pPr marL="579438" indent="-228600" algn="l" rtl="0" eaLnBrk="0" fontAlgn="base" hangingPunct="0">
        <a:spcBef>
          <a:spcPts val="600"/>
        </a:spcBef>
        <a:spcAft>
          <a:spcPct val="0"/>
        </a:spcAft>
        <a:buClr>
          <a:srgbClr val="B0BCC1"/>
        </a:buClr>
        <a:buFont typeface="Arial" charset="0"/>
        <a:buChar char="•"/>
        <a:defRPr sz="2200" kern="1200">
          <a:solidFill>
            <a:srgbClr val="404040"/>
          </a:solidFill>
          <a:latin typeface="+mn-lt"/>
          <a:ea typeface="+mn-ea"/>
          <a:cs typeface="+mn-cs"/>
        </a:defRPr>
      </a:lvl2pPr>
      <a:lvl3pPr marL="808038" indent="-228600" algn="l" rtl="0" eaLnBrk="0" fontAlgn="base" hangingPunct="0">
        <a:spcBef>
          <a:spcPts val="600"/>
        </a:spcBef>
        <a:spcAft>
          <a:spcPct val="0"/>
        </a:spcAft>
        <a:buClr>
          <a:srgbClr val="404040"/>
        </a:buClr>
        <a:buFont typeface="Arial" charset="0"/>
        <a:buChar char="•"/>
        <a:defRPr sz="2000" kern="1200">
          <a:solidFill>
            <a:srgbClr val="404040"/>
          </a:solidFill>
          <a:latin typeface="+mn-lt"/>
          <a:ea typeface="+mn-ea"/>
          <a:cs typeface="+mn-cs"/>
        </a:defRPr>
      </a:lvl3pPr>
      <a:lvl4pPr marL="1036638" indent="-228600" algn="l" rtl="0" eaLnBrk="0" fontAlgn="base" hangingPunct="0">
        <a:spcBef>
          <a:spcPts val="600"/>
        </a:spcBef>
        <a:spcAft>
          <a:spcPct val="0"/>
        </a:spcAft>
        <a:buClr>
          <a:srgbClr val="B0BCC1"/>
        </a:buClr>
        <a:buFont typeface="Arial" charset="0"/>
        <a:buChar char="•"/>
        <a:defRPr kern="1200">
          <a:solidFill>
            <a:srgbClr val="404040"/>
          </a:solidFill>
          <a:latin typeface="+mn-lt"/>
          <a:ea typeface="+mn-ea"/>
          <a:cs typeface="+mn-cs"/>
        </a:defRPr>
      </a:lvl4pPr>
      <a:lvl5pPr marL="1265238" indent="-228600" algn="l" rtl="0" eaLnBrk="0" fontAlgn="base" hangingPunct="0">
        <a:spcBef>
          <a:spcPts val="600"/>
        </a:spcBef>
        <a:spcAft>
          <a:spcPct val="0"/>
        </a:spcAft>
        <a:buClr>
          <a:srgbClr val="404040"/>
        </a:buClr>
        <a:buFont typeface="Arial" charset="0"/>
        <a:buChar char="•"/>
        <a:defRPr kern="1200">
          <a:solidFill>
            <a:srgbClr val="404040"/>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4.png"/><Relationship Id="rId5" Type="http://schemas.openxmlformats.org/officeDocument/2006/relationships/notesSlide" Target="../notesSlides/notesSlide11.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4.png"/><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tags" Target="../tags/tag1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tags" Target="../tags/tag15.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tags" Target="../tags/tag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8.xml"/><Relationship Id="rId1" Type="http://schemas.openxmlformats.org/officeDocument/2006/relationships/tags" Target="../tags/tag18.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8.xml"/><Relationship Id="rId1" Type="http://schemas.openxmlformats.org/officeDocument/2006/relationships/tags" Target="../tags/tag19.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8.xml"/><Relationship Id="rId1" Type="http://schemas.openxmlformats.org/officeDocument/2006/relationships/tags" Target="../tags/tag20.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8.xml"/><Relationship Id="rId1" Type="http://schemas.openxmlformats.org/officeDocument/2006/relationships/tags" Target="../tags/tag21.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8.xml"/><Relationship Id="rId1" Type="http://schemas.openxmlformats.org/officeDocument/2006/relationships/tags" Target="../tags/tag2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ctrTitle"/>
          </p:nvPr>
        </p:nvSpPr>
        <p:spPr/>
        <p:txBody>
          <a:bodyPr/>
          <a:lstStyle/>
          <a:p>
            <a:pPr algn="r" eaLnBrk="1" hangingPunct="1"/>
            <a:r>
              <a:rPr lang="en-US" sz="4000" smtClean="0">
                <a:solidFill>
                  <a:srgbClr val="404040"/>
                </a:solidFill>
              </a:rPr>
              <a:t>Chapter 2</a:t>
            </a:r>
          </a:p>
        </p:txBody>
      </p:sp>
      <p:sp>
        <p:nvSpPr>
          <p:cNvPr id="80898" name="Subtitle 2"/>
          <p:cNvSpPr>
            <a:spLocks noGrp="1"/>
          </p:cNvSpPr>
          <p:nvPr>
            <p:ph type="subTitle" idx="1"/>
          </p:nvPr>
        </p:nvSpPr>
        <p:spPr>
          <a:xfrm>
            <a:off x="1065213" y="3249613"/>
            <a:ext cx="7191375" cy="2227262"/>
          </a:xfrm>
        </p:spPr>
        <p:txBody>
          <a:bodyPr/>
          <a:lstStyle/>
          <a:p>
            <a:pPr algn="r">
              <a:buClr>
                <a:srgbClr val="404040"/>
              </a:buClr>
              <a:buFont typeface="Arial" charset="0"/>
              <a:buNone/>
            </a:pPr>
            <a:r>
              <a:rPr lang="en-US" sz="4500" b="1" smtClean="0">
                <a:solidFill>
                  <a:srgbClr val="404040"/>
                </a:solidFill>
              </a:rPr>
              <a:t>Understanding Motivation</a:t>
            </a:r>
          </a:p>
        </p:txBody>
      </p:sp>
      <p:sp>
        <p:nvSpPr>
          <p:cNvPr id="80899"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a:xfrm>
            <a:off x="466725" y="244475"/>
            <a:ext cx="8216900" cy="1339850"/>
          </a:xfrm>
        </p:spPr>
        <p:txBody>
          <a:bodyPr/>
          <a:lstStyle/>
          <a:p>
            <a:pPr eaLnBrk="1" hangingPunct="1"/>
            <a:r>
              <a:rPr lang="en-US" sz="4000" b="1" smtClean="0"/>
              <a:t>3 Factors that Influence Motivation</a:t>
            </a:r>
          </a:p>
        </p:txBody>
      </p:sp>
      <p:graphicFrame>
        <p:nvGraphicFramePr>
          <p:cNvPr id="5" name="Content Placeholder 4"/>
          <p:cNvGraphicFramePr>
            <a:graphicFrameLocks noGrp="1"/>
          </p:cNvGraphicFramePr>
          <p:nvPr>
            <p:ph idx="1"/>
          </p:nvPr>
        </p:nvGraphicFramePr>
        <p:xfrm>
          <a:off x="541590" y="2016783"/>
          <a:ext cx="8030472" cy="41829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3187"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Title 1"/>
          <p:cNvSpPr>
            <a:spLocks noGrp="1"/>
          </p:cNvSpPr>
          <p:nvPr>
            <p:ph type="title"/>
          </p:nvPr>
        </p:nvSpPr>
        <p:spPr>
          <a:xfrm>
            <a:off x="466725" y="244475"/>
            <a:ext cx="8216900" cy="1339850"/>
          </a:xfrm>
        </p:spPr>
        <p:txBody>
          <a:bodyPr/>
          <a:lstStyle/>
          <a:p>
            <a:pPr eaLnBrk="1" hangingPunct="1"/>
            <a:r>
              <a:rPr lang="en-US" sz="4000" b="1" smtClean="0"/>
              <a:t>Sociocultural Factors that Influence Motivation</a:t>
            </a:r>
          </a:p>
        </p:txBody>
      </p:sp>
      <p:graphicFrame>
        <p:nvGraphicFramePr>
          <p:cNvPr id="5" name="Content Placeholder 4"/>
          <p:cNvGraphicFramePr>
            <a:graphicFrameLocks noGrp="1"/>
          </p:cNvGraphicFramePr>
          <p:nvPr>
            <p:ph idx="1"/>
          </p:nvPr>
        </p:nvGraphicFramePr>
        <p:xfrm>
          <a:off x="541590" y="2016783"/>
          <a:ext cx="8030472" cy="41829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4211"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p:txBody>
          <a:bodyPr/>
          <a:lstStyle/>
          <a:p>
            <a:pPr eaLnBrk="1" hangingPunct="1"/>
            <a:r>
              <a:rPr lang="en-US" sz="4000" b="1" smtClean="0"/>
              <a:t>Risk Factors</a:t>
            </a:r>
          </a:p>
        </p:txBody>
      </p:sp>
      <p:sp>
        <p:nvSpPr>
          <p:cNvPr id="3" name="Content Placeholder 2"/>
          <p:cNvSpPr>
            <a:spLocks noGrp="1"/>
          </p:cNvSpPr>
          <p:nvPr>
            <p:ph idx="1"/>
          </p:nvPr>
        </p:nvSpPr>
        <p:spPr>
          <a:xfrm>
            <a:off x="560388" y="1960563"/>
            <a:ext cx="8067675" cy="4278312"/>
          </a:xfrm>
        </p:spPr>
        <p:txBody>
          <a:bodyPr rtlCol="0">
            <a:normAutofit fontScale="85000" lnSpcReduction="10000"/>
          </a:bodyPr>
          <a:lstStyle/>
          <a:p>
            <a:pPr eaLnBrk="1" fontAlgn="auto" hangingPunct="1">
              <a:spcAft>
                <a:spcPts val="0"/>
              </a:spcAft>
              <a:buClr>
                <a:schemeClr val="tx1">
                  <a:lumMod val="75000"/>
                  <a:lumOff val="25000"/>
                </a:schemeClr>
              </a:buClr>
              <a:buFont typeface="Arial" pitchFamily="34" charset="0"/>
              <a:buChar char="•"/>
              <a:defRPr/>
            </a:pPr>
            <a:r>
              <a:rPr lang="en-US" sz="3200" dirty="0">
                <a:solidFill>
                  <a:schemeClr val="tx1">
                    <a:lumMod val="75000"/>
                    <a:lumOff val="25000"/>
                  </a:schemeClr>
                </a:solidFill>
              </a:rPr>
              <a:t>L</a:t>
            </a:r>
            <a:r>
              <a:rPr lang="en-US" sz="3200" dirty="0" smtClean="0">
                <a:solidFill>
                  <a:schemeClr val="tx1">
                    <a:lumMod val="75000"/>
                    <a:lumOff val="25000"/>
                  </a:schemeClr>
                </a:solidFill>
              </a:rPr>
              <a:t>ack of access to financial resources</a:t>
            </a:r>
          </a:p>
          <a:p>
            <a:pPr eaLnBrk="1" fontAlgn="auto" hangingPunct="1">
              <a:spcAft>
                <a:spcPts val="0"/>
              </a:spcAft>
              <a:buClr>
                <a:schemeClr val="tx1">
                  <a:lumMod val="75000"/>
                  <a:lumOff val="25000"/>
                </a:schemeClr>
              </a:buClr>
              <a:buFont typeface="Arial" pitchFamily="34" charset="0"/>
              <a:buChar char="•"/>
              <a:defRPr/>
            </a:pPr>
            <a:r>
              <a:rPr lang="en-US" sz="3200" dirty="0">
                <a:solidFill>
                  <a:schemeClr val="tx1">
                    <a:lumMod val="75000"/>
                    <a:lumOff val="25000"/>
                  </a:schemeClr>
                </a:solidFill>
              </a:rPr>
              <a:t>S</a:t>
            </a:r>
            <a:r>
              <a:rPr lang="en-US" sz="3200" dirty="0" smtClean="0">
                <a:solidFill>
                  <a:schemeClr val="tx1">
                    <a:lumMod val="75000"/>
                    <a:lumOff val="25000"/>
                  </a:schemeClr>
                </a:solidFill>
              </a:rPr>
              <a:t>tress/pressure from having to be a spokesperson for the entire racial/ethnic group</a:t>
            </a:r>
          </a:p>
          <a:p>
            <a:pPr eaLnBrk="1" fontAlgn="auto" hangingPunct="1">
              <a:spcAft>
                <a:spcPts val="0"/>
              </a:spcAft>
              <a:buClr>
                <a:schemeClr val="tx1">
                  <a:lumMod val="75000"/>
                  <a:lumOff val="25000"/>
                </a:schemeClr>
              </a:buClr>
              <a:buFont typeface="Arial" pitchFamily="34" charset="0"/>
              <a:buChar char="•"/>
              <a:defRPr/>
            </a:pPr>
            <a:r>
              <a:rPr lang="en-US" sz="3200" dirty="0">
                <a:solidFill>
                  <a:schemeClr val="tx1">
                    <a:lumMod val="75000"/>
                    <a:lumOff val="25000"/>
                  </a:schemeClr>
                </a:solidFill>
              </a:rPr>
              <a:t>S</a:t>
            </a:r>
            <a:r>
              <a:rPr lang="en-US" sz="3200" dirty="0" smtClean="0">
                <a:solidFill>
                  <a:schemeClr val="tx1">
                    <a:lumMod val="75000"/>
                    <a:lumOff val="25000"/>
                  </a:schemeClr>
                </a:solidFill>
              </a:rPr>
              <a:t>ub-par pre-college preparation</a:t>
            </a:r>
          </a:p>
          <a:p>
            <a:pPr eaLnBrk="1" fontAlgn="auto" hangingPunct="1">
              <a:spcAft>
                <a:spcPts val="0"/>
              </a:spcAft>
              <a:buClr>
                <a:schemeClr val="tx1">
                  <a:lumMod val="75000"/>
                  <a:lumOff val="25000"/>
                </a:schemeClr>
              </a:buClr>
              <a:buFont typeface="Arial" pitchFamily="34" charset="0"/>
              <a:buChar char="•"/>
              <a:defRPr/>
            </a:pPr>
            <a:r>
              <a:rPr lang="en-US" sz="3200" dirty="0">
                <a:solidFill>
                  <a:schemeClr val="tx1">
                    <a:lumMod val="75000"/>
                    <a:lumOff val="25000"/>
                  </a:schemeClr>
                </a:solidFill>
              </a:rPr>
              <a:t>N</a:t>
            </a:r>
            <a:r>
              <a:rPr lang="en-US" sz="3200" dirty="0" smtClean="0">
                <a:solidFill>
                  <a:schemeClr val="tx1">
                    <a:lumMod val="75000"/>
                    <a:lumOff val="25000"/>
                  </a:schemeClr>
                </a:solidFill>
              </a:rPr>
              <a:t>on-academic peer group</a:t>
            </a:r>
          </a:p>
          <a:p>
            <a:pPr eaLnBrk="1" fontAlgn="auto" hangingPunct="1">
              <a:spcAft>
                <a:spcPts val="0"/>
              </a:spcAft>
              <a:buClr>
                <a:schemeClr val="tx1">
                  <a:lumMod val="75000"/>
                  <a:lumOff val="25000"/>
                </a:schemeClr>
              </a:buClr>
              <a:buFont typeface="Arial" pitchFamily="34" charset="0"/>
              <a:buChar char="•"/>
              <a:defRPr/>
            </a:pPr>
            <a:r>
              <a:rPr lang="en-US" sz="3200" dirty="0">
                <a:solidFill>
                  <a:schemeClr val="tx1">
                    <a:lumMod val="75000"/>
                    <a:lumOff val="25000"/>
                  </a:schemeClr>
                </a:solidFill>
              </a:rPr>
              <a:t>L</a:t>
            </a:r>
            <a:r>
              <a:rPr lang="en-US" sz="3200" dirty="0" smtClean="0">
                <a:solidFill>
                  <a:schemeClr val="tx1">
                    <a:lumMod val="75000"/>
                    <a:lumOff val="25000"/>
                  </a:schemeClr>
                </a:solidFill>
              </a:rPr>
              <a:t>ack of family/community academic role models</a:t>
            </a:r>
          </a:p>
          <a:p>
            <a:pPr eaLnBrk="1" fontAlgn="auto" hangingPunct="1">
              <a:spcAft>
                <a:spcPts val="0"/>
              </a:spcAft>
              <a:buClr>
                <a:schemeClr val="tx1">
                  <a:lumMod val="75000"/>
                  <a:lumOff val="25000"/>
                </a:schemeClr>
              </a:buClr>
              <a:buFont typeface="Arial" pitchFamily="34" charset="0"/>
              <a:buChar char="•"/>
              <a:defRPr/>
            </a:pPr>
            <a:r>
              <a:rPr lang="en-US" sz="3200" b="1" dirty="0" smtClean="0">
                <a:solidFill>
                  <a:schemeClr val="tx1">
                    <a:lumMod val="75000"/>
                    <a:lumOff val="25000"/>
                  </a:schemeClr>
                </a:solidFill>
              </a:rPr>
              <a:t>Stereotype </a:t>
            </a:r>
            <a:r>
              <a:rPr lang="en-US" sz="3200" b="1" dirty="0">
                <a:solidFill>
                  <a:schemeClr val="tx1">
                    <a:lumMod val="75000"/>
                    <a:lumOff val="25000"/>
                  </a:schemeClr>
                </a:solidFill>
              </a:rPr>
              <a:t>T</a:t>
            </a:r>
            <a:r>
              <a:rPr lang="en-US" sz="3200" b="1" dirty="0" smtClean="0">
                <a:solidFill>
                  <a:schemeClr val="tx1">
                    <a:lumMod val="75000"/>
                    <a:lumOff val="25000"/>
                  </a:schemeClr>
                </a:solidFill>
              </a:rPr>
              <a:t>hreat</a:t>
            </a:r>
          </a:p>
          <a:p>
            <a:pPr lvl="1" eaLnBrk="1" fontAlgn="auto" hangingPunct="1">
              <a:spcAft>
                <a:spcPts val="0"/>
              </a:spcAft>
              <a:buClr>
                <a:schemeClr val="bg2">
                  <a:lumMod val="60000"/>
                  <a:lumOff val="40000"/>
                </a:schemeClr>
              </a:buClr>
              <a:buFont typeface="Arial" pitchFamily="34" charset="0"/>
              <a:buChar char="•"/>
              <a:defRPr/>
            </a:pPr>
            <a:endParaRPr lang="en-US" sz="3000" dirty="0">
              <a:solidFill>
                <a:schemeClr val="tx1">
                  <a:lumMod val="75000"/>
                  <a:lumOff val="25000"/>
                </a:schemeClr>
              </a:solidFill>
            </a:endParaRPr>
          </a:p>
        </p:txBody>
      </p:sp>
      <p:sp>
        <p:nvSpPr>
          <p:cNvPr id="95235"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7" name="Slide Number Placeholder 3"/>
          <p:cNvSpPr>
            <a:spLocks noGrp="1"/>
          </p:cNvSpPr>
          <p:nvPr>
            <p:ph type="sldNum" sz="quarter" idx="12"/>
          </p:nvPr>
        </p:nvSpPr>
        <p:spPr bwMode="auto">
          <a:noFill/>
          <a:ln>
            <a:miter lim="800000"/>
            <a:headEnd/>
            <a:tailEnd/>
          </a:ln>
        </p:spPr>
        <p:txBody>
          <a:bodyPr/>
          <a:lstStyle/>
          <a:p>
            <a:pPr algn="r" defTabSz="914400" eaLnBrk="0" hangingPunct="0"/>
            <a:fld id="{85E5A5CC-822A-4865-A5B9-B5FCF9A09FD5}" type="slidenum">
              <a:rPr lang="en-US" sz="1600" smtClean="0">
                <a:solidFill>
                  <a:srgbClr val="FFFFFF"/>
                </a:solidFill>
                <a:latin typeface="Tahoma" pitchFamily="34" charset="0"/>
                <a:ea typeface="ＭＳ Ｐゴシック" pitchFamily="34" charset="-128"/>
              </a:rPr>
              <a:pPr algn="r" defTabSz="914400" eaLnBrk="0" hangingPunct="0"/>
              <a:t>13</a:t>
            </a:fld>
            <a:endParaRPr lang="en-US" sz="1600" smtClean="0">
              <a:solidFill>
                <a:srgbClr val="FFFFFF"/>
              </a:solidFill>
              <a:latin typeface="Tahoma" pitchFamily="34" charset="0"/>
              <a:ea typeface="ＭＳ Ｐゴシック" pitchFamily="34" charset="-128"/>
            </a:endParaRPr>
          </a:p>
        </p:txBody>
      </p:sp>
      <p:sp>
        <p:nvSpPr>
          <p:cNvPr id="96258" name="Rectangle 6"/>
          <p:cNvSpPr>
            <a:spLocks noChangeArrowheads="1"/>
          </p:cNvSpPr>
          <p:nvPr/>
        </p:nvSpPr>
        <p:spPr bwMode="auto">
          <a:xfrm>
            <a:off x="457200" y="228600"/>
            <a:ext cx="8229600" cy="1143000"/>
          </a:xfrm>
          <a:prstGeom prst="rect">
            <a:avLst/>
          </a:prstGeom>
          <a:noFill/>
          <a:ln w="9525">
            <a:noFill/>
            <a:miter lim="800000"/>
            <a:headEnd/>
            <a:tailEnd/>
          </a:ln>
        </p:spPr>
        <p:txBody>
          <a:bodyPr anchor="ctr"/>
          <a:lstStyle/>
          <a:p>
            <a:pPr algn="ctr"/>
            <a:r>
              <a:rPr lang="en-US" sz="4000" b="1">
                <a:solidFill>
                  <a:srgbClr val="404040"/>
                </a:solidFill>
                <a:latin typeface="Calisto MT" pitchFamily="18" charset="0"/>
              </a:rPr>
              <a:t>Stereotype Threat</a:t>
            </a:r>
          </a:p>
        </p:txBody>
      </p:sp>
      <p:sp>
        <p:nvSpPr>
          <p:cNvPr id="96259" name="Rectangle 7"/>
          <p:cNvSpPr>
            <a:spLocks noChangeArrowheads="1"/>
          </p:cNvSpPr>
          <p:nvPr/>
        </p:nvSpPr>
        <p:spPr bwMode="auto">
          <a:xfrm>
            <a:off x="457200" y="1906588"/>
            <a:ext cx="8229600" cy="4130675"/>
          </a:xfrm>
          <a:prstGeom prst="rect">
            <a:avLst/>
          </a:prstGeom>
          <a:noFill/>
          <a:ln w="9525">
            <a:noFill/>
            <a:miter lim="800000"/>
            <a:headEnd/>
            <a:tailEnd/>
          </a:ln>
        </p:spPr>
        <p:txBody>
          <a:bodyPr/>
          <a:lstStyle/>
          <a:p>
            <a:pPr marL="457200" indent="-457200">
              <a:spcBef>
                <a:spcPct val="20000"/>
              </a:spcBef>
              <a:buClr>
                <a:schemeClr val="tx2"/>
              </a:buClr>
              <a:buFont typeface="Arial" charset="0"/>
              <a:buChar char="•"/>
            </a:pPr>
            <a:r>
              <a:rPr lang="en-US" sz="2800">
                <a:solidFill>
                  <a:srgbClr val="404040"/>
                </a:solidFill>
                <a:latin typeface="Calisto MT" pitchFamily="18" charset="0"/>
              </a:rPr>
              <a:t>Fear of doing something that would inadvertently confirm a stereotype </a:t>
            </a:r>
          </a:p>
          <a:p>
            <a:pPr marL="457200" indent="-457200">
              <a:spcBef>
                <a:spcPct val="20000"/>
              </a:spcBef>
              <a:buClr>
                <a:schemeClr val="tx2"/>
              </a:buClr>
              <a:buFont typeface="Arial" charset="0"/>
              <a:buChar char="•"/>
            </a:pPr>
            <a:r>
              <a:rPr lang="en-US" sz="2800">
                <a:solidFill>
                  <a:srgbClr val="404040"/>
                </a:solidFill>
                <a:latin typeface="Calisto MT" pitchFamily="18" charset="0"/>
              </a:rPr>
              <a:t>We do </a:t>
            </a:r>
            <a:r>
              <a:rPr lang="en-US" sz="2800" b="1" u="sng">
                <a:solidFill>
                  <a:srgbClr val="404040"/>
                </a:solidFill>
                <a:latin typeface="Calisto MT" pitchFamily="18" charset="0"/>
              </a:rPr>
              <a:t>not</a:t>
            </a:r>
            <a:r>
              <a:rPr lang="en-US" sz="2800">
                <a:solidFill>
                  <a:srgbClr val="404040"/>
                </a:solidFill>
                <a:latin typeface="Calisto MT" pitchFamily="18" charset="0"/>
              </a:rPr>
              <a:t> have to believe the stereotype in order to be threatened by it.</a:t>
            </a:r>
          </a:p>
          <a:p>
            <a:pPr marL="457200" indent="-457200">
              <a:spcBef>
                <a:spcPct val="20000"/>
              </a:spcBef>
              <a:buClr>
                <a:schemeClr val="tx2"/>
              </a:buClr>
              <a:buFont typeface="Arial" charset="0"/>
              <a:buChar char="•"/>
            </a:pPr>
            <a:r>
              <a:rPr lang="en-US" sz="2800">
                <a:solidFill>
                  <a:srgbClr val="404040"/>
                </a:solidFill>
                <a:latin typeface="Calisto MT" pitchFamily="18" charset="0"/>
              </a:rPr>
              <a:t>Does </a:t>
            </a:r>
            <a:r>
              <a:rPr lang="en-US" sz="2800" b="1" u="sng">
                <a:solidFill>
                  <a:srgbClr val="404040"/>
                </a:solidFill>
                <a:latin typeface="Calisto MT" pitchFamily="18" charset="0"/>
              </a:rPr>
              <a:t>not</a:t>
            </a:r>
            <a:r>
              <a:rPr lang="en-US" sz="2800">
                <a:solidFill>
                  <a:srgbClr val="404040"/>
                </a:solidFill>
                <a:latin typeface="Calisto MT" pitchFamily="18" charset="0"/>
              </a:rPr>
              <a:t> reduce effort, but makes someone try harder in order to invalidate the stereotype – resulting in high anxiety and lowered performance </a:t>
            </a:r>
          </a:p>
          <a:p>
            <a:pPr marL="457200" indent="-457200">
              <a:spcBef>
                <a:spcPct val="20000"/>
              </a:spcBef>
              <a:buClr>
                <a:schemeClr val="tx2"/>
              </a:buClr>
              <a:buFont typeface="Arial" charset="0"/>
              <a:buChar char="•"/>
            </a:pPr>
            <a:r>
              <a:rPr lang="en-US" sz="2800" i="1">
                <a:solidFill>
                  <a:srgbClr val="404040"/>
                </a:solidFill>
                <a:latin typeface="Calisto MT" pitchFamily="18" charset="0"/>
              </a:rPr>
              <a:t>What are some academic stereotypes and how do we “learn” them? </a:t>
            </a:r>
          </a:p>
        </p:txBody>
      </p:sp>
      <p:sp>
        <p:nvSpPr>
          <p:cNvPr id="96260"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5" name="Rectangle 6"/>
          <p:cNvSpPr>
            <a:spLocks noChangeArrowheads="1"/>
          </p:cNvSpPr>
          <p:nvPr/>
        </p:nvSpPr>
        <p:spPr bwMode="auto">
          <a:xfrm>
            <a:off x="457200" y="338138"/>
            <a:ext cx="8229600" cy="1143000"/>
          </a:xfrm>
          <a:prstGeom prst="rect">
            <a:avLst/>
          </a:prstGeom>
          <a:noFill/>
          <a:ln w="9525">
            <a:noFill/>
            <a:miter lim="800000"/>
            <a:headEnd/>
            <a:tailEnd/>
          </a:ln>
        </p:spPr>
        <p:txBody>
          <a:bodyPr anchor="ctr"/>
          <a:lstStyle/>
          <a:p>
            <a:pPr algn="ctr">
              <a:spcBef>
                <a:spcPct val="20000"/>
              </a:spcBef>
              <a:buClr>
                <a:srgbClr val="404040"/>
              </a:buClr>
              <a:buSzPct val="80000"/>
            </a:pPr>
            <a:r>
              <a:rPr lang="en-US" sz="3600" b="1">
                <a:solidFill>
                  <a:srgbClr val="404040"/>
                </a:solidFill>
                <a:latin typeface="Calisto MT" pitchFamily="18" charset="0"/>
                <a:ea typeface="ＭＳ Ｐゴシック" pitchFamily="34" charset="-128"/>
                <a:cs typeface="Calisto MT" pitchFamily="18" charset="0"/>
              </a:rPr>
              <a:t>How can we reduce stereotype threat?</a:t>
            </a:r>
          </a:p>
        </p:txBody>
      </p:sp>
      <p:sp>
        <p:nvSpPr>
          <p:cNvPr id="98306" name="Rectangle 7"/>
          <p:cNvSpPr>
            <a:spLocks noChangeArrowheads="1"/>
          </p:cNvSpPr>
          <p:nvPr/>
        </p:nvSpPr>
        <p:spPr bwMode="auto">
          <a:xfrm>
            <a:off x="457200" y="2105025"/>
            <a:ext cx="8229600" cy="3717925"/>
          </a:xfrm>
          <a:prstGeom prst="rect">
            <a:avLst/>
          </a:prstGeom>
          <a:noFill/>
          <a:ln w="9525">
            <a:noFill/>
            <a:miter lim="800000"/>
            <a:headEnd/>
            <a:tailEnd/>
          </a:ln>
        </p:spPr>
        <p:txBody>
          <a:bodyPr/>
          <a:lstStyle/>
          <a:p>
            <a:pPr marL="457200" indent="-457200">
              <a:spcBef>
                <a:spcPct val="20000"/>
              </a:spcBef>
              <a:buClr>
                <a:srgbClr val="404040"/>
              </a:buClr>
              <a:buSzPct val="80000"/>
              <a:buFont typeface="Arial" charset="0"/>
              <a:buChar char="•"/>
            </a:pPr>
            <a:r>
              <a:rPr lang="en-US" sz="3200">
                <a:solidFill>
                  <a:srgbClr val="404040"/>
                </a:solidFill>
                <a:latin typeface="Calisto MT" pitchFamily="18" charset="0"/>
                <a:ea typeface="ＭＳ Ｐゴシック" pitchFamily="34" charset="-128"/>
                <a:cs typeface="Calisto MT" pitchFamily="18" charset="0"/>
              </a:rPr>
              <a:t>De-emphasize threatened social identities that are stereotyped</a:t>
            </a:r>
          </a:p>
          <a:p>
            <a:pPr marL="914400" lvl="1" indent="-457200">
              <a:spcBef>
                <a:spcPct val="20000"/>
              </a:spcBef>
              <a:buClr>
                <a:srgbClr val="404040"/>
              </a:buClr>
              <a:buSzPct val="80000"/>
              <a:buFont typeface="Arial" charset="0"/>
              <a:buChar char="•"/>
            </a:pPr>
            <a:r>
              <a:rPr lang="en-US" sz="3200">
                <a:solidFill>
                  <a:srgbClr val="404040"/>
                </a:solidFill>
                <a:latin typeface="Calisto MT" pitchFamily="18" charset="0"/>
                <a:ea typeface="ＭＳ Ｐゴシック" pitchFamily="34" charset="-128"/>
                <a:cs typeface="Calisto MT" pitchFamily="18" charset="0"/>
              </a:rPr>
              <a:t>Complex self-concept</a:t>
            </a:r>
          </a:p>
          <a:p>
            <a:pPr marL="457200" indent="-457200">
              <a:spcBef>
                <a:spcPct val="20000"/>
              </a:spcBef>
              <a:buClr>
                <a:srgbClr val="404040"/>
              </a:buClr>
              <a:buSzPct val="80000"/>
              <a:buFont typeface="Arial" charset="0"/>
              <a:buChar char="•"/>
            </a:pPr>
            <a:r>
              <a:rPr lang="en-US" sz="3200">
                <a:solidFill>
                  <a:srgbClr val="404040"/>
                </a:solidFill>
                <a:latin typeface="Calisto MT" pitchFamily="18" charset="0"/>
                <a:ea typeface="ＭＳ Ｐゴシック" pitchFamily="34" charset="-128"/>
                <a:cs typeface="Calisto MT" pitchFamily="18" charset="0"/>
              </a:rPr>
              <a:t>Role models (vicarious experience)</a:t>
            </a:r>
          </a:p>
          <a:p>
            <a:pPr marL="457200" indent="-457200">
              <a:spcBef>
                <a:spcPct val="20000"/>
              </a:spcBef>
              <a:buClr>
                <a:srgbClr val="404040"/>
              </a:buClr>
              <a:buSzPct val="80000"/>
              <a:buFont typeface="Arial" charset="0"/>
              <a:buChar char="•"/>
            </a:pPr>
            <a:r>
              <a:rPr lang="en-US" sz="3200">
                <a:solidFill>
                  <a:srgbClr val="404040"/>
                </a:solidFill>
                <a:latin typeface="Calisto MT" pitchFamily="18" charset="0"/>
                <a:ea typeface="ＭＳ Ｐゴシック" pitchFamily="34" charset="-128"/>
                <a:cs typeface="Calisto MT" pitchFamily="18" charset="0"/>
              </a:rPr>
              <a:t>Incremental view of intelligence (growth mindset!)</a:t>
            </a:r>
          </a:p>
          <a:p>
            <a:pPr marL="914400" lvl="1" indent="-457200">
              <a:spcBef>
                <a:spcPct val="20000"/>
              </a:spcBef>
              <a:buClr>
                <a:srgbClr val="404040"/>
              </a:buClr>
              <a:buSzPct val="80000"/>
              <a:buFont typeface="Arial" charset="0"/>
              <a:buChar char="•"/>
            </a:pPr>
            <a:endParaRPr lang="en-US" sz="800">
              <a:solidFill>
                <a:srgbClr val="404040"/>
              </a:solidFill>
              <a:latin typeface="Calisto MT" pitchFamily="18" charset="0"/>
              <a:ea typeface="ＭＳ Ｐゴシック" pitchFamily="34" charset="-128"/>
              <a:cs typeface="Calisto MT" pitchFamily="18" charset="0"/>
            </a:endParaRPr>
          </a:p>
          <a:p>
            <a:pPr marL="914400" lvl="1" indent="-457200" algn="r">
              <a:spcBef>
                <a:spcPct val="20000"/>
              </a:spcBef>
              <a:buClr>
                <a:srgbClr val="404040"/>
              </a:buClr>
              <a:buSzPct val="80000"/>
            </a:pPr>
            <a:r>
              <a:rPr lang="en-US" sz="2000" b="1">
                <a:solidFill>
                  <a:srgbClr val="404040"/>
                </a:solidFill>
                <a:latin typeface="Calisto MT" pitchFamily="18" charset="0"/>
                <a:ea typeface="ＭＳ Ｐゴシック" pitchFamily="34" charset="-128"/>
                <a:cs typeface="Calisto MT" pitchFamily="18" charset="0"/>
              </a:rPr>
              <a:t>Reducingstereotypethreat.org</a:t>
            </a:r>
          </a:p>
          <a:p>
            <a:pPr marL="914400" lvl="1" indent="-457200" algn="r">
              <a:spcBef>
                <a:spcPct val="20000"/>
              </a:spcBef>
              <a:buClr>
                <a:srgbClr val="404040"/>
              </a:buClr>
              <a:buSzPct val="80000"/>
              <a:buFont typeface="Arial" charset="0"/>
              <a:buChar char="•"/>
            </a:pPr>
            <a:endParaRPr lang="en-US" sz="1400">
              <a:solidFill>
                <a:srgbClr val="404040"/>
              </a:solidFill>
              <a:latin typeface="Calisto MT" pitchFamily="18" charset="0"/>
              <a:ea typeface="ＭＳ Ｐゴシック" pitchFamily="34" charset="-128"/>
              <a:cs typeface="Calisto MT" pitchFamily="18" charset="0"/>
            </a:endParaRPr>
          </a:p>
        </p:txBody>
      </p:sp>
      <p:sp>
        <p:nvSpPr>
          <p:cNvPr id="98307"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1"/>
          <p:cNvSpPr>
            <a:spLocks noGrp="1"/>
          </p:cNvSpPr>
          <p:nvPr>
            <p:ph type="title"/>
          </p:nvPr>
        </p:nvSpPr>
        <p:spPr>
          <a:xfrm>
            <a:off x="590550" y="381000"/>
            <a:ext cx="7926388" cy="1143000"/>
          </a:xfrm>
        </p:spPr>
        <p:txBody>
          <a:bodyPr/>
          <a:lstStyle/>
          <a:p>
            <a:pPr eaLnBrk="1" hangingPunct="1"/>
            <a:r>
              <a:rPr lang="en-US" sz="4000" b="1" smtClean="0"/>
              <a:t>Mitigating Risk</a:t>
            </a:r>
          </a:p>
        </p:txBody>
      </p:sp>
      <p:sp>
        <p:nvSpPr>
          <p:cNvPr id="100354" name="Content Placeholder 2"/>
          <p:cNvSpPr>
            <a:spLocks noGrp="1"/>
          </p:cNvSpPr>
          <p:nvPr>
            <p:ph idx="1"/>
          </p:nvPr>
        </p:nvSpPr>
        <p:spPr>
          <a:xfrm>
            <a:off x="590550" y="1941513"/>
            <a:ext cx="8131175" cy="4297362"/>
          </a:xfrm>
        </p:spPr>
        <p:txBody>
          <a:bodyPr/>
          <a:lstStyle/>
          <a:p>
            <a:pPr eaLnBrk="1" hangingPunct="1"/>
            <a:r>
              <a:rPr lang="en-US" sz="3200" smtClean="0"/>
              <a:t>Sense of obligation to family</a:t>
            </a:r>
          </a:p>
          <a:p>
            <a:pPr eaLnBrk="1" hangingPunct="1"/>
            <a:r>
              <a:rPr lang="en-US" sz="3200" smtClean="0"/>
              <a:t>Caring high school and college teachers and counselors</a:t>
            </a:r>
          </a:p>
          <a:p>
            <a:pPr eaLnBrk="1" hangingPunct="1"/>
            <a:r>
              <a:rPr lang="en-US" sz="3200" smtClean="0"/>
              <a:t>Attendance at non-community schools</a:t>
            </a:r>
          </a:p>
          <a:p>
            <a:pPr eaLnBrk="1" hangingPunct="1"/>
            <a:r>
              <a:rPr lang="en-US" sz="3200" smtClean="0"/>
              <a:t>Personal attributes that support success</a:t>
            </a:r>
          </a:p>
        </p:txBody>
      </p:sp>
      <p:sp>
        <p:nvSpPr>
          <p:cNvPr id="100355"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p:cNvSpPr>
            <a:spLocks noGrp="1"/>
          </p:cNvSpPr>
          <p:nvPr>
            <p:ph type="title"/>
          </p:nvPr>
        </p:nvSpPr>
        <p:spPr>
          <a:xfrm>
            <a:off x="466725" y="244475"/>
            <a:ext cx="8216900" cy="1339850"/>
          </a:xfrm>
        </p:spPr>
        <p:txBody>
          <a:bodyPr/>
          <a:lstStyle/>
          <a:p>
            <a:pPr eaLnBrk="1" hangingPunct="1"/>
            <a:r>
              <a:rPr lang="en-US" sz="4000" b="1" smtClean="0"/>
              <a:t>Classroom Environmental Factors that Influence Motivation</a:t>
            </a:r>
          </a:p>
        </p:txBody>
      </p:sp>
      <p:graphicFrame>
        <p:nvGraphicFramePr>
          <p:cNvPr id="5" name="Content Placeholder 4"/>
          <p:cNvGraphicFramePr>
            <a:graphicFrameLocks noGrp="1"/>
          </p:cNvGraphicFramePr>
          <p:nvPr>
            <p:ph idx="1"/>
          </p:nvPr>
        </p:nvGraphicFramePr>
        <p:xfrm>
          <a:off x="541590" y="2016783"/>
          <a:ext cx="8030472" cy="41829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03"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49" name="Rectangle 2"/>
          <p:cNvSpPr>
            <a:spLocks noGrp="1" noChangeArrowheads="1"/>
          </p:cNvSpPr>
          <p:nvPr>
            <p:ph type="title"/>
          </p:nvPr>
        </p:nvSpPr>
        <p:spPr>
          <a:xfrm>
            <a:off x="515938" y="320675"/>
            <a:ext cx="8229600" cy="1143000"/>
          </a:xfrm>
        </p:spPr>
        <p:txBody>
          <a:bodyPr/>
          <a:lstStyle/>
          <a:p>
            <a:pPr eaLnBrk="1" hangingPunct="1"/>
            <a:r>
              <a:rPr lang="en-US" sz="4000" b="1" smtClean="0">
                <a:ea typeface="ＭＳ Ｐゴシック" pitchFamily="34" charset="-128"/>
                <a:cs typeface="Calisto MT" pitchFamily="18" charset="0"/>
              </a:rPr>
              <a:t>School and Classroom Factors</a:t>
            </a:r>
          </a:p>
        </p:txBody>
      </p:sp>
      <p:sp>
        <p:nvSpPr>
          <p:cNvPr id="2" name="Rectangle 3"/>
          <p:cNvSpPr>
            <a:spLocks noGrp="1" noChangeArrowheads="1"/>
          </p:cNvSpPr>
          <p:nvPr>
            <p:ph idx="1"/>
          </p:nvPr>
        </p:nvSpPr>
        <p:spPr>
          <a:xfrm>
            <a:off x="533400" y="1860550"/>
            <a:ext cx="8229600" cy="4495800"/>
          </a:xfrm>
        </p:spPr>
        <p:txBody>
          <a:bodyPr rtlCol="0">
            <a:normAutofit lnSpcReduction="10000"/>
          </a:bodyPr>
          <a:lstStyle/>
          <a:p>
            <a:pPr eaLnBrk="1" fontAlgn="auto" hangingPunct="1">
              <a:lnSpc>
                <a:spcPct val="90000"/>
              </a:lnSpc>
              <a:spcAft>
                <a:spcPts val="0"/>
              </a:spcAft>
              <a:buClr>
                <a:schemeClr val="tx1">
                  <a:lumMod val="75000"/>
                  <a:lumOff val="25000"/>
                </a:schemeClr>
              </a:buClr>
              <a:buFont typeface="Arial"/>
              <a:buChar char="•"/>
              <a:defRPr/>
            </a:pPr>
            <a:r>
              <a:rPr lang="en-US" sz="2800" b="1" dirty="0">
                <a:solidFill>
                  <a:schemeClr val="tx1">
                    <a:lumMod val="75000"/>
                    <a:lumOff val="25000"/>
                  </a:schemeClr>
                </a:solidFill>
                <a:cs typeface="Calisto MT"/>
              </a:rPr>
              <a:t>Class size and make-up </a:t>
            </a:r>
          </a:p>
          <a:p>
            <a:pPr lvl="1" eaLnBrk="1" fontAlgn="auto" hangingPunct="1">
              <a:lnSpc>
                <a:spcPct val="90000"/>
              </a:lnSpc>
              <a:spcAft>
                <a:spcPts val="0"/>
              </a:spcAft>
              <a:buClr>
                <a:schemeClr val="tx1">
                  <a:lumMod val="75000"/>
                  <a:lumOff val="25000"/>
                </a:schemeClr>
              </a:buClr>
              <a:buFont typeface="Arial"/>
              <a:buChar char="•"/>
              <a:defRPr/>
            </a:pPr>
            <a:r>
              <a:rPr lang="en-US" sz="2400" dirty="0">
                <a:solidFill>
                  <a:schemeClr val="tx1">
                    <a:lumMod val="75000"/>
                    <a:lumOff val="25000"/>
                  </a:schemeClr>
                </a:solidFill>
                <a:cs typeface="Calisto MT"/>
              </a:rPr>
              <a:t>Can or cannot hide out </a:t>
            </a:r>
          </a:p>
          <a:p>
            <a:pPr lvl="1" eaLnBrk="1" fontAlgn="auto" hangingPunct="1">
              <a:lnSpc>
                <a:spcPct val="90000"/>
              </a:lnSpc>
              <a:spcAft>
                <a:spcPts val="0"/>
              </a:spcAft>
              <a:buClr>
                <a:schemeClr val="tx1">
                  <a:lumMod val="75000"/>
                  <a:lumOff val="25000"/>
                </a:schemeClr>
              </a:buClr>
              <a:buFont typeface="Arial"/>
              <a:buChar char="•"/>
              <a:defRPr/>
            </a:pPr>
            <a:r>
              <a:rPr lang="en-US" sz="2400" dirty="0">
                <a:solidFill>
                  <a:schemeClr val="tx1">
                    <a:lumMod val="75000"/>
                    <a:lumOff val="25000"/>
                  </a:schemeClr>
                </a:solidFill>
                <a:cs typeface="Calisto MT"/>
              </a:rPr>
              <a:t>Diversity  </a:t>
            </a:r>
          </a:p>
          <a:p>
            <a:pPr eaLnBrk="1" fontAlgn="auto" hangingPunct="1">
              <a:lnSpc>
                <a:spcPct val="90000"/>
              </a:lnSpc>
              <a:spcAft>
                <a:spcPts val="0"/>
              </a:spcAft>
              <a:buClr>
                <a:schemeClr val="tx1">
                  <a:lumMod val="75000"/>
                  <a:lumOff val="25000"/>
                </a:schemeClr>
              </a:buClr>
              <a:buFont typeface="Arial"/>
              <a:buChar char="•"/>
              <a:defRPr/>
            </a:pPr>
            <a:r>
              <a:rPr lang="en-US" sz="2800" b="1" dirty="0">
                <a:solidFill>
                  <a:schemeClr val="tx1">
                    <a:lumMod val="75000"/>
                    <a:lumOff val="25000"/>
                  </a:schemeClr>
                </a:solidFill>
                <a:cs typeface="Calisto MT"/>
              </a:rPr>
              <a:t>Instructional methods </a:t>
            </a:r>
          </a:p>
          <a:p>
            <a:pPr lvl="1" eaLnBrk="1" fontAlgn="auto" hangingPunct="1">
              <a:lnSpc>
                <a:spcPct val="90000"/>
              </a:lnSpc>
              <a:spcAft>
                <a:spcPts val="0"/>
              </a:spcAft>
              <a:buClr>
                <a:schemeClr val="tx1">
                  <a:lumMod val="75000"/>
                  <a:lumOff val="25000"/>
                </a:schemeClr>
              </a:buClr>
              <a:buFont typeface="Arial"/>
              <a:buChar char="•"/>
              <a:defRPr/>
            </a:pPr>
            <a:r>
              <a:rPr lang="en-US" sz="2400" dirty="0">
                <a:solidFill>
                  <a:schemeClr val="tx1">
                    <a:lumMod val="75000"/>
                    <a:lumOff val="25000"/>
                  </a:schemeClr>
                </a:solidFill>
                <a:cs typeface="Calisto MT"/>
              </a:rPr>
              <a:t>Collaboration or individual work </a:t>
            </a:r>
          </a:p>
          <a:p>
            <a:pPr lvl="1" eaLnBrk="1" fontAlgn="auto" hangingPunct="1">
              <a:lnSpc>
                <a:spcPct val="90000"/>
              </a:lnSpc>
              <a:spcAft>
                <a:spcPts val="0"/>
              </a:spcAft>
              <a:buClr>
                <a:schemeClr val="tx1">
                  <a:lumMod val="75000"/>
                  <a:lumOff val="25000"/>
                </a:schemeClr>
              </a:buClr>
              <a:buFont typeface="Arial"/>
              <a:buChar char="•"/>
              <a:defRPr/>
            </a:pPr>
            <a:r>
              <a:rPr lang="en-US" sz="2400" dirty="0">
                <a:solidFill>
                  <a:schemeClr val="tx1">
                    <a:lumMod val="75000"/>
                    <a:lumOff val="25000"/>
                  </a:schemeClr>
                </a:solidFill>
                <a:cs typeface="Calisto MT"/>
              </a:rPr>
              <a:t>Constant or very rare feedback before final grade</a:t>
            </a:r>
          </a:p>
          <a:p>
            <a:pPr lvl="1" eaLnBrk="1" fontAlgn="auto" hangingPunct="1">
              <a:lnSpc>
                <a:spcPct val="90000"/>
              </a:lnSpc>
              <a:spcAft>
                <a:spcPts val="0"/>
              </a:spcAft>
              <a:buClr>
                <a:schemeClr val="tx1">
                  <a:lumMod val="75000"/>
                  <a:lumOff val="25000"/>
                </a:schemeClr>
              </a:buClr>
              <a:buFont typeface="Arial"/>
              <a:buChar char="•"/>
              <a:defRPr/>
            </a:pPr>
            <a:r>
              <a:rPr lang="en-US" sz="2400" dirty="0">
                <a:solidFill>
                  <a:schemeClr val="tx1">
                    <a:lumMod val="75000"/>
                    <a:lumOff val="25000"/>
                  </a:schemeClr>
                </a:solidFill>
                <a:cs typeface="Calisto MT"/>
              </a:rPr>
              <a:t>Class graded on curve or not</a:t>
            </a:r>
          </a:p>
          <a:p>
            <a:pPr eaLnBrk="1" fontAlgn="auto" hangingPunct="1">
              <a:lnSpc>
                <a:spcPct val="90000"/>
              </a:lnSpc>
              <a:spcAft>
                <a:spcPts val="0"/>
              </a:spcAft>
              <a:buClr>
                <a:schemeClr val="tx1">
                  <a:lumMod val="75000"/>
                  <a:lumOff val="25000"/>
                </a:schemeClr>
              </a:buClr>
              <a:buFont typeface="Arial"/>
              <a:buChar char="•"/>
              <a:defRPr/>
            </a:pPr>
            <a:r>
              <a:rPr lang="en-US" sz="2800" b="1" dirty="0">
                <a:solidFill>
                  <a:schemeClr val="tx1">
                    <a:lumMod val="75000"/>
                    <a:lumOff val="25000"/>
                  </a:schemeClr>
                </a:solidFill>
                <a:cs typeface="Calisto MT"/>
              </a:rPr>
              <a:t>Instructor characteristics </a:t>
            </a:r>
          </a:p>
          <a:p>
            <a:pPr lvl="1" eaLnBrk="1" fontAlgn="auto" hangingPunct="1">
              <a:lnSpc>
                <a:spcPct val="90000"/>
              </a:lnSpc>
              <a:spcAft>
                <a:spcPts val="0"/>
              </a:spcAft>
              <a:buClr>
                <a:schemeClr val="tx1">
                  <a:lumMod val="75000"/>
                  <a:lumOff val="25000"/>
                </a:schemeClr>
              </a:buClr>
              <a:buFont typeface="Arial"/>
              <a:buChar char="•"/>
              <a:defRPr/>
            </a:pPr>
            <a:r>
              <a:rPr lang="en-US" sz="2400" dirty="0">
                <a:solidFill>
                  <a:schemeClr val="tx1">
                    <a:lumMod val="75000"/>
                    <a:lumOff val="25000"/>
                  </a:schemeClr>
                </a:solidFill>
                <a:cs typeface="Calisto MT"/>
              </a:rPr>
              <a:t>Easy to access or distant</a:t>
            </a:r>
          </a:p>
          <a:p>
            <a:pPr lvl="1" eaLnBrk="1" fontAlgn="auto" hangingPunct="1">
              <a:lnSpc>
                <a:spcPct val="90000"/>
              </a:lnSpc>
              <a:spcAft>
                <a:spcPts val="0"/>
              </a:spcAft>
              <a:buClr>
                <a:schemeClr val="tx1">
                  <a:lumMod val="75000"/>
                  <a:lumOff val="25000"/>
                </a:schemeClr>
              </a:buClr>
              <a:buFont typeface="Arial"/>
              <a:buChar char="•"/>
              <a:defRPr/>
            </a:pPr>
            <a:r>
              <a:rPr lang="en-US" sz="2400" dirty="0">
                <a:solidFill>
                  <a:schemeClr val="tx1">
                    <a:lumMod val="75000"/>
                    <a:lumOff val="25000"/>
                  </a:schemeClr>
                </a:solidFill>
                <a:cs typeface="Calisto MT"/>
              </a:rPr>
              <a:t>Enthusiastic or passive speaker </a:t>
            </a:r>
          </a:p>
        </p:txBody>
      </p:sp>
      <p:sp>
        <p:nvSpPr>
          <p:cNvPr id="104451"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itle 1"/>
          <p:cNvSpPr>
            <a:spLocks noGrp="1"/>
          </p:cNvSpPr>
          <p:nvPr>
            <p:ph type="title"/>
          </p:nvPr>
        </p:nvSpPr>
        <p:spPr>
          <a:xfrm>
            <a:off x="466725" y="244475"/>
            <a:ext cx="8216900" cy="1339850"/>
          </a:xfrm>
        </p:spPr>
        <p:txBody>
          <a:bodyPr/>
          <a:lstStyle/>
          <a:p>
            <a:pPr eaLnBrk="1" hangingPunct="1"/>
            <a:r>
              <a:rPr lang="en-US" sz="4000" b="1" smtClean="0"/>
              <a:t>Internal Factors that Influence Motivation</a:t>
            </a:r>
          </a:p>
        </p:txBody>
      </p:sp>
      <p:graphicFrame>
        <p:nvGraphicFramePr>
          <p:cNvPr id="5" name="Content Placeholder 4"/>
          <p:cNvGraphicFramePr>
            <a:graphicFrameLocks noGrp="1"/>
          </p:cNvGraphicFramePr>
          <p:nvPr>
            <p:ph idx="1"/>
          </p:nvPr>
        </p:nvGraphicFramePr>
        <p:xfrm>
          <a:off x="541590" y="2016783"/>
          <a:ext cx="8030472" cy="41829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6499"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568325" y="1749425"/>
            <a:ext cx="8153400" cy="4568825"/>
          </a:xfrm>
          <a:prstGeom prst="rect">
            <a:avLst/>
          </a:prstGeom>
          <a:noFill/>
          <a:ln w="12700" cap="sq">
            <a:noFill/>
            <a:miter lim="800000"/>
            <a:headEnd type="none" w="sm" len="sm"/>
            <a:tailEnd type="none" w="sm" len="sm"/>
          </a:ln>
          <a:effectLst/>
        </p:spPr>
        <p:txBody>
          <a:bodyPr>
            <a:spAutoFit/>
          </a:bodyPr>
          <a:lstStyle/>
          <a:p>
            <a:pPr fontAlgn="auto">
              <a:lnSpc>
                <a:spcPct val="80000"/>
              </a:lnSpc>
              <a:spcBef>
                <a:spcPct val="50000"/>
              </a:spcBef>
              <a:spcAft>
                <a:spcPts val="0"/>
              </a:spcAft>
              <a:buClr>
                <a:schemeClr val="tx1">
                  <a:lumMod val="75000"/>
                  <a:lumOff val="25000"/>
                </a:schemeClr>
              </a:buClr>
              <a:buSzPct val="70000"/>
              <a:defRPr/>
            </a:pPr>
            <a:r>
              <a:rPr lang="en-US" sz="2800" b="1" dirty="0">
                <a:solidFill>
                  <a:srgbClr val="404040"/>
                </a:solidFill>
                <a:latin typeface="Calisto MT"/>
                <a:cs typeface="Calisto MT"/>
              </a:rPr>
              <a:t>Intrinsic value </a:t>
            </a:r>
            <a:endParaRPr lang="en-US" sz="2800" dirty="0">
              <a:solidFill>
                <a:srgbClr val="404040"/>
              </a:solidFill>
              <a:latin typeface="Calisto MT"/>
              <a:cs typeface="Calisto MT"/>
            </a:endParaRPr>
          </a:p>
          <a:p>
            <a:pPr marL="457200" indent="-457200" fontAlgn="auto">
              <a:lnSpc>
                <a:spcPct val="80000"/>
              </a:lnSpc>
              <a:spcBef>
                <a:spcPct val="50000"/>
              </a:spcBef>
              <a:spcAft>
                <a:spcPts val="0"/>
              </a:spcAft>
              <a:buClr>
                <a:schemeClr val="tx1">
                  <a:lumMod val="75000"/>
                  <a:lumOff val="25000"/>
                </a:schemeClr>
              </a:buClr>
              <a:buSzPct val="70000"/>
              <a:buFont typeface="Arial"/>
              <a:buChar char="•"/>
              <a:defRPr/>
            </a:pPr>
            <a:r>
              <a:rPr lang="en-US" sz="2400" i="1" dirty="0">
                <a:solidFill>
                  <a:srgbClr val="404040"/>
                </a:solidFill>
                <a:latin typeface="Calisto MT"/>
                <a:cs typeface="Calisto MT"/>
              </a:rPr>
              <a:t>enjoyment</a:t>
            </a:r>
            <a:r>
              <a:rPr lang="en-US" sz="2400" dirty="0">
                <a:solidFill>
                  <a:srgbClr val="404040"/>
                </a:solidFill>
                <a:latin typeface="Calisto MT"/>
                <a:cs typeface="Calisto MT"/>
              </a:rPr>
              <a:t> one gets from the activity</a:t>
            </a:r>
          </a:p>
          <a:p>
            <a:pPr fontAlgn="auto">
              <a:lnSpc>
                <a:spcPct val="80000"/>
              </a:lnSpc>
              <a:spcBef>
                <a:spcPct val="50000"/>
              </a:spcBef>
              <a:spcAft>
                <a:spcPts val="0"/>
              </a:spcAft>
              <a:buClr>
                <a:schemeClr val="tx1">
                  <a:lumMod val="75000"/>
                  <a:lumOff val="25000"/>
                </a:schemeClr>
              </a:buClr>
              <a:buSzPct val="70000"/>
              <a:defRPr/>
            </a:pPr>
            <a:r>
              <a:rPr lang="en-US" sz="2800" b="1" dirty="0">
                <a:solidFill>
                  <a:srgbClr val="404040"/>
                </a:solidFill>
                <a:latin typeface="Calisto MT"/>
                <a:cs typeface="Calisto MT"/>
              </a:rPr>
              <a:t>Attainment value </a:t>
            </a:r>
            <a:endParaRPr lang="en-US" sz="2800" dirty="0">
              <a:solidFill>
                <a:srgbClr val="404040"/>
              </a:solidFill>
              <a:latin typeface="Calisto MT"/>
              <a:cs typeface="Calisto MT"/>
            </a:endParaRPr>
          </a:p>
          <a:p>
            <a:pPr marL="457200" indent="-457200" fontAlgn="auto">
              <a:lnSpc>
                <a:spcPct val="80000"/>
              </a:lnSpc>
              <a:spcBef>
                <a:spcPct val="50000"/>
              </a:spcBef>
              <a:spcAft>
                <a:spcPts val="0"/>
              </a:spcAft>
              <a:buClr>
                <a:schemeClr val="tx1">
                  <a:lumMod val="75000"/>
                  <a:lumOff val="25000"/>
                </a:schemeClr>
              </a:buClr>
              <a:buSzPct val="70000"/>
              <a:buFont typeface="Arial"/>
              <a:buChar char="•"/>
              <a:defRPr/>
            </a:pPr>
            <a:r>
              <a:rPr lang="en-US" sz="2400" i="1" dirty="0">
                <a:solidFill>
                  <a:srgbClr val="404040"/>
                </a:solidFill>
                <a:latin typeface="Calisto MT"/>
                <a:cs typeface="Calisto MT"/>
              </a:rPr>
              <a:t>importance</a:t>
            </a:r>
            <a:r>
              <a:rPr lang="en-US" sz="2400" dirty="0">
                <a:solidFill>
                  <a:srgbClr val="404040"/>
                </a:solidFill>
                <a:latin typeface="Calisto MT"/>
                <a:cs typeface="Calisto MT"/>
              </a:rPr>
              <a:t> of doing well on the task for your self-concept</a:t>
            </a:r>
          </a:p>
          <a:p>
            <a:pPr fontAlgn="auto">
              <a:lnSpc>
                <a:spcPct val="80000"/>
              </a:lnSpc>
              <a:spcBef>
                <a:spcPct val="50000"/>
              </a:spcBef>
              <a:spcAft>
                <a:spcPts val="0"/>
              </a:spcAft>
              <a:buClr>
                <a:schemeClr val="tx1">
                  <a:lumMod val="75000"/>
                  <a:lumOff val="25000"/>
                </a:schemeClr>
              </a:buClr>
              <a:buSzPct val="70000"/>
              <a:defRPr/>
            </a:pPr>
            <a:r>
              <a:rPr lang="en-US" sz="2800" b="1" dirty="0">
                <a:solidFill>
                  <a:srgbClr val="404040"/>
                </a:solidFill>
                <a:latin typeface="Calisto MT"/>
                <a:cs typeface="Calisto MT"/>
              </a:rPr>
              <a:t>Extrinsic value </a:t>
            </a:r>
          </a:p>
          <a:p>
            <a:pPr marL="457200" indent="-457200" fontAlgn="auto">
              <a:lnSpc>
                <a:spcPct val="80000"/>
              </a:lnSpc>
              <a:spcBef>
                <a:spcPct val="50000"/>
              </a:spcBef>
              <a:spcAft>
                <a:spcPts val="0"/>
              </a:spcAft>
              <a:buClr>
                <a:schemeClr val="tx1">
                  <a:lumMod val="75000"/>
                  <a:lumOff val="25000"/>
                </a:schemeClr>
              </a:buClr>
              <a:buSzPct val="70000"/>
              <a:buFont typeface="Arial"/>
              <a:buChar char="•"/>
              <a:defRPr/>
            </a:pPr>
            <a:r>
              <a:rPr lang="en-US" sz="2400" i="1" dirty="0">
                <a:solidFill>
                  <a:srgbClr val="404040"/>
                </a:solidFill>
                <a:latin typeface="Calisto MT"/>
                <a:cs typeface="Calisto MT"/>
              </a:rPr>
              <a:t>utility</a:t>
            </a:r>
            <a:r>
              <a:rPr lang="en-US" sz="2400" dirty="0">
                <a:solidFill>
                  <a:srgbClr val="404040"/>
                </a:solidFill>
                <a:latin typeface="Calisto MT"/>
                <a:cs typeface="Calisto MT"/>
              </a:rPr>
              <a:t> or </a:t>
            </a:r>
            <a:r>
              <a:rPr lang="en-US" sz="2400" i="1" dirty="0">
                <a:solidFill>
                  <a:srgbClr val="404040"/>
                </a:solidFill>
                <a:latin typeface="Calisto MT"/>
                <a:cs typeface="Calisto MT"/>
              </a:rPr>
              <a:t>usefulness</a:t>
            </a:r>
            <a:r>
              <a:rPr lang="en-US" sz="2400" dirty="0">
                <a:solidFill>
                  <a:srgbClr val="404040"/>
                </a:solidFill>
                <a:latin typeface="Calisto MT"/>
                <a:cs typeface="Calisto MT"/>
              </a:rPr>
              <a:t> in terms of a future goal</a:t>
            </a:r>
          </a:p>
          <a:p>
            <a:pPr fontAlgn="auto">
              <a:spcBef>
                <a:spcPct val="50000"/>
              </a:spcBef>
              <a:spcAft>
                <a:spcPts val="0"/>
              </a:spcAft>
              <a:buClr>
                <a:schemeClr val="tx1">
                  <a:lumMod val="75000"/>
                  <a:lumOff val="25000"/>
                </a:schemeClr>
              </a:buClr>
              <a:buSzPct val="70000"/>
              <a:defRPr/>
            </a:pPr>
            <a:endParaRPr lang="en-US" sz="500" dirty="0">
              <a:solidFill>
                <a:srgbClr val="404040"/>
              </a:solidFill>
              <a:latin typeface="Calisto MT"/>
              <a:cs typeface="Calisto MT"/>
            </a:endParaRPr>
          </a:p>
          <a:p>
            <a:pPr fontAlgn="auto">
              <a:spcBef>
                <a:spcPct val="50000"/>
              </a:spcBef>
              <a:spcAft>
                <a:spcPts val="0"/>
              </a:spcAft>
              <a:buClr>
                <a:schemeClr val="tx1">
                  <a:lumMod val="75000"/>
                  <a:lumOff val="25000"/>
                </a:schemeClr>
              </a:buClr>
              <a:buSzPct val="70000"/>
              <a:defRPr/>
            </a:pPr>
            <a:endParaRPr lang="en-US" sz="500" dirty="0">
              <a:solidFill>
                <a:srgbClr val="404040"/>
              </a:solidFill>
              <a:latin typeface="Calisto MT"/>
              <a:cs typeface="Calisto MT"/>
            </a:endParaRPr>
          </a:p>
          <a:p>
            <a:pPr fontAlgn="auto">
              <a:spcBef>
                <a:spcPct val="50000"/>
              </a:spcBef>
              <a:spcAft>
                <a:spcPts val="0"/>
              </a:spcAft>
              <a:buClr>
                <a:schemeClr val="tx1">
                  <a:lumMod val="75000"/>
                  <a:lumOff val="25000"/>
                </a:schemeClr>
              </a:buClr>
              <a:buSzPct val="70000"/>
              <a:defRPr/>
            </a:pPr>
            <a:endParaRPr lang="en-US" sz="500" dirty="0">
              <a:solidFill>
                <a:srgbClr val="404040"/>
              </a:solidFill>
              <a:latin typeface="Calisto MT"/>
              <a:cs typeface="Calisto MT"/>
            </a:endParaRPr>
          </a:p>
          <a:p>
            <a:pPr fontAlgn="auto">
              <a:spcBef>
                <a:spcPct val="50000"/>
              </a:spcBef>
              <a:spcAft>
                <a:spcPts val="0"/>
              </a:spcAft>
              <a:buClr>
                <a:schemeClr val="tx1">
                  <a:lumMod val="75000"/>
                  <a:lumOff val="25000"/>
                </a:schemeClr>
              </a:buClr>
              <a:buSzPct val="70000"/>
              <a:defRPr/>
            </a:pPr>
            <a:endParaRPr lang="en-US" sz="500" dirty="0">
              <a:solidFill>
                <a:srgbClr val="404040"/>
              </a:solidFill>
              <a:latin typeface="Calisto MT"/>
              <a:cs typeface="Calisto MT"/>
            </a:endParaRPr>
          </a:p>
          <a:p>
            <a:pPr fontAlgn="auto">
              <a:spcBef>
                <a:spcPct val="50000"/>
              </a:spcBef>
              <a:spcAft>
                <a:spcPts val="0"/>
              </a:spcAft>
              <a:defRPr/>
            </a:pPr>
            <a:r>
              <a:rPr lang="en-US" sz="2400" dirty="0">
                <a:solidFill>
                  <a:srgbClr val="404040"/>
                </a:solidFill>
                <a:latin typeface="+mn-lt"/>
                <a:cs typeface="+mn-cs"/>
              </a:rPr>
              <a:t>You have different value orientations for different tasks.</a:t>
            </a:r>
          </a:p>
          <a:p>
            <a:pPr fontAlgn="auto">
              <a:spcBef>
                <a:spcPct val="50000"/>
              </a:spcBef>
              <a:spcAft>
                <a:spcPts val="0"/>
              </a:spcAft>
              <a:defRPr/>
            </a:pPr>
            <a:r>
              <a:rPr lang="en-US" sz="2400" dirty="0">
                <a:solidFill>
                  <a:srgbClr val="404040"/>
                </a:solidFill>
                <a:latin typeface="+mn-lt"/>
                <a:cs typeface="+mn-cs"/>
              </a:rPr>
              <a:t>You can also have them all for the same task.</a:t>
            </a:r>
          </a:p>
        </p:txBody>
      </p:sp>
      <p:sp>
        <p:nvSpPr>
          <p:cNvPr id="108546" name="Text Box 3"/>
          <p:cNvSpPr txBox="1">
            <a:spLocks noChangeArrowheads="1"/>
          </p:cNvSpPr>
          <p:nvPr/>
        </p:nvSpPr>
        <p:spPr bwMode="auto">
          <a:xfrm>
            <a:off x="2484438" y="520700"/>
            <a:ext cx="4238625" cy="708025"/>
          </a:xfrm>
          <a:prstGeom prst="rect">
            <a:avLst/>
          </a:prstGeom>
          <a:noFill/>
          <a:ln w="9525">
            <a:noFill/>
            <a:miter lim="800000"/>
            <a:headEnd/>
            <a:tailEnd/>
          </a:ln>
        </p:spPr>
        <p:txBody>
          <a:bodyPr wrap="none">
            <a:spAutoFit/>
          </a:bodyPr>
          <a:lstStyle/>
          <a:p>
            <a:pPr algn="ctr"/>
            <a:r>
              <a:rPr lang="en-US" sz="4000" b="1">
                <a:solidFill>
                  <a:srgbClr val="404040"/>
                </a:solidFill>
                <a:latin typeface="Calisto MT" pitchFamily="18" charset="0"/>
                <a:ea typeface="ＭＳ Ｐゴシック" pitchFamily="34" charset="-128"/>
                <a:cs typeface="Calisto MT" pitchFamily="18" charset="0"/>
              </a:rPr>
              <a:t>Value Orientation</a:t>
            </a:r>
          </a:p>
        </p:txBody>
      </p:sp>
      <p:sp>
        <p:nvSpPr>
          <p:cNvPr id="108547" name="Footer Placeholder 3"/>
          <p:cNvSpPr txBox="1">
            <a:spLocks/>
          </p:cNvSpPr>
          <p:nvPr/>
        </p:nvSpPr>
        <p:spPr bwMode="auto">
          <a:xfrm>
            <a:off x="5721350" y="6399213"/>
            <a:ext cx="3186113"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pPr eaLnBrk="1" hangingPunct="1"/>
            <a:r>
              <a:rPr lang="en-US" sz="4000" b="1" smtClean="0"/>
              <a:t>Agenda</a:t>
            </a:r>
          </a:p>
        </p:txBody>
      </p:sp>
      <p:sp>
        <p:nvSpPr>
          <p:cNvPr id="3" name="Content Placeholder 2"/>
          <p:cNvSpPr>
            <a:spLocks noGrp="1"/>
          </p:cNvSpPr>
          <p:nvPr>
            <p:ph idx="1"/>
          </p:nvPr>
        </p:nvSpPr>
        <p:spPr>
          <a:xfrm>
            <a:off x="573088" y="1949450"/>
            <a:ext cx="8029575" cy="4116388"/>
          </a:xfrm>
        </p:spPr>
        <p:txBody>
          <a:bodyPr rtlCol="0">
            <a:normAutofit fontScale="92500"/>
          </a:bodyPr>
          <a:lstStyle/>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Learning Objectives</a:t>
            </a:r>
          </a:p>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Indicators of Motivated Behavior</a:t>
            </a:r>
          </a:p>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Sociocultural Factors that Influence Motivation</a:t>
            </a:r>
          </a:p>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Classroom Environmental Factors </a:t>
            </a:r>
            <a:r>
              <a:rPr lang="en-US" dirty="0">
                <a:solidFill>
                  <a:schemeClr val="tx1">
                    <a:lumMod val="75000"/>
                    <a:lumOff val="25000"/>
                  </a:schemeClr>
                </a:solidFill>
              </a:rPr>
              <a:t>that Influence Motivation</a:t>
            </a:r>
          </a:p>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Internal Factors </a:t>
            </a:r>
            <a:r>
              <a:rPr lang="en-US" dirty="0">
                <a:solidFill>
                  <a:schemeClr val="tx1">
                    <a:lumMod val="75000"/>
                    <a:lumOff val="25000"/>
                  </a:schemeClr>
                </a:solidFill>
              </a:rPr>
              <a:t>that Influence </a:t>
            </a:r>
            <a:r>
              <a:rPr lang="en-US" dirty="0" smtClean="0">
                <a:solidFill>
                  <a:schemeClr val="tx1">
                    <a:lumMod val="75000"/>
                    <a:lumOff val="25000"/>
                  </a:schemeClr>
                </a:solidFill>
              </a:rPr>
              <a:t>Motivation</a:t>
            </a:r>
          </a:p>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Discussion</a:t>
            </a:r>
          </a:p>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Chapter </a:t>
            </a:r>
            <a:r>
              <a:rPr lang="en-US" dirty="0">
                <a:solidFill>
                  <a:schemeClr val="tx1">
                    <a:lumMod val="75000"/>
                    <a:lumOff val="25000"/>
                  </a:schemeClr>
                </a:solidFill>
              </a:rPr>
              <a:t>3</a:t>
            </a:r>
            <a:r>
              <a:rPr lang="en-US" dirty="0" smtClean="0">
                <a:solidFill>
                  <a:schemeClr val="tx1">
                    <a:lumMod val="75000"/>
                    <a:lumOff val="25000"/>
                  </a:schemeClr>
                </a:solidFill>
              </a:rPr>
              <a:t> Preview</a:t>
            </a:r>
            <a:endParaRPr lang="en-US" dirty="0">
              <a:solidFill>
                <a:schemeClr val="tx1">
                  <a:lumMod val="75000"/>
                  <a:lumOff val="25000"/>
                </a:schemeClr>
              </a:solidFill>
            </a:endParaRPr>
          </a:p>
        </p:txBody>
      </p:sp>
      <p:sp>
        <p:nvSpPr>
          <p:cNvPr id="82947"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TPQuestion"/>
          <p:cNvSpPr>
            <a:spLocks noGrp="1"/>
          </p:cNvSpPr>
          <p:nvPr>
            <p:ph type="title"/>
          </p:nvPr>
        </p:nvSpPr>
        <p:spPr>
          <a:xfrm>
            <a:off x="508000" y="244475"/>
            <a:ext cx="8128000" cy="1339850"/>
          </a:xfrm>
        </p:spPr>
        <p:txBody>
          <a:bodyPr/>
          <a:lstStyle/>
          <a:p>
            <a:pPr eaLnBrk="1" hangingPunct="1"/>
            <a:r>
              <a:rPr lang="en-US" sz="4000" b="1" smtClean="0"/>
              <a:t>Why is attending college</a:t>
            </a:r>
            <a:br>
              <a:rPr lang="en-US" sz="4000" b="1" smtClean="0"/>
            </a:br>
            <a:r>
              <a:rPr lang="en-US" sz="4000" b="1" smtClean="0"/>
              <a:t>valuable to you?</a:t>
            </a:r>
          </a:p>
        </p:txBody>
      </p:sp>
      <p:sp>
        <p:nvSpPr>
          <p:cNvPr id="110594" name="TPAnswers"/>
          <p:cNvSpPr>
            <a:spLocks noGrp="1"/>
          </p:cNvSpPr>
          <p:nvPr>
            <p:ph idx="1"/>
            <p:custDataLst>
              <p:tags r:id="rId2"/>
            </p:custDataLst>
          </p:nvPr>
        </p:nvSpPr>
        <p:spPr>
          <a:xfrm>
            <a:off x="508000" y="2133600"/>
            <a:ext cx="8128000" cy="3932238"/>
          </a:xfrm>
        </p:spPr>
        <p:txBody>
          <a:bodyPr/>
          <a:lstStyle/>
          <a:p>
            <a:pPr eaLnBrk="1" hangingPunct="1"/>
            <a:r>
              <a:rPr lang="en-US" sz="3200" smtClean="0"/>
              <a:t>You have a personal interest in learning and earning a college degree.</a:t>
            </a:r>
          </a:p>
          <a:p>
            <a:pPr eaLnBrk="1" hangingPunct="1"/>
            <a:r>
              <a:rPr lang="en-US" sz="3200" smtClean="0"/>
              <a:t>It is important for you, as a daughter or son, to get an education.</a:t>
            </a:r>
          </a:p>
          <a:p>
            <a:pPr eaLnBrk="1" hangingPunct="1"/>
            <a:r>
              <a:rPr lang="en-US" sz="3200" smtClean="0"/>
              <a:t>It is useful for your future to earn a degree so you will have a higher-paying career.</a:t>
            </a:r>
          </a:p>
        </p:txBody>
      </p:sp>
      <p:grpSp>
        <p:nvGrpSpPr>
          <p:cNvPr id="1039" name="CountdownNew" hidden="1"/>
          <p:cNvGrpSpPr>
            <a:grpSpLocks/>
          </p:cNvGrpSpPr>
          <p:nvPr>
            <p:custDataLst>
              <p:tags r:id="rId3"/>
            </p:custDataLst>
          </p:nvPr>
        </p:nvGrpSpPr>
        <p:grpSpPr bwMode="auto">
          <a:xfrm>
            <a:off x="7874000" y="5842000"/>
            <a:ext cx="1588" cy="1588"/>
            <a:chOff x="5240" y="3800"/>
            <a:chExt cx="800" cy="640"/>
          </a:xfrm>
        </p:grpSpPr>
        <p:pic>
          <p:nvPicPr>
            <p:cNvPr id="110597" name="CDShape" descr="countdown" hidden="1"/>
            <p:cNvPicPr>
              <a:picLocks noChangeAspect="1" noChangeArrowheads="1"/>
            </p:cNvPicPr>
            <p:nvPr/>
          </p:nvPicPr>
          <p:blipFill>
            <a:blip r:embed="rId6"/>
            <a:srcRect/>
            <a:stretch>
              <a:fillRect/>
            </a:stretch>
          </p:blipFill>
          <p:spPr bwMode="auto">
            <a:xfrm>
              <a:off x="5240" y="3800"/>
              <a:ext cx="800" cy="640"/>
            </a:xfrm>
            <a:prstGeom prst="rect">
              <a:avLst/>
            </a:prstGeom>
            <a:noFill/>
            <a:ln w="9525">
              <a:noFill/>
              <a:miter lim="800000"/>
              <a:headEnd/>
              <a:tailEnd/>
            </a:ln>
          </p:spPr>
        </p:pic>
        <p:sp>
          <p:nvSpPr>
            <p:cNvPr id="1037" name="CDTransText" hidden="1"/>
            <p:cNvSpPr txBox="1">
              <a:spLocks noChangeArrowheads="1"/>
            </p:cNvSpPr>
            <p:nvPr/>
          </p:nvSpPr>
          <p:spPr bwMode="auto">
            <a:xfrm>
              <a:off x="5240" y="4440"/>
              <a:ext cx="800" cy="0"/>
            </a:xfrm>
            <a:prstGeom prst="rect">
              <a:avLst/>
            </a:prstGeom>
            <a:noFill/>
            <a:ln w="9525">
              <a:noFill/>
              <a:miter lim="800000"/>
              <a:headEnd/>
              <a:tailEnd/>
            </a:ln>
          </p:spPr>
          <p:txBody>
            <a:bodyPr/>
            <a:lstStyle/>
            <a:p>
              <a:pPr algn="ctr" fontAlgn="auto">
                <a:spcBef>
                  <a:spcPts val="0"/>
                </a:spcBef>
                <a:spcAft>
                  <a:spcPts val="0"/>
                </a:spcAft>
                <a:defRPr/>
              </a:pPr>
              <a:endParaRPr lang="en-US" sz="900" b="1">
                <a:solidFill>
                  <a:srgbClr val="FFFFFF"/>
                </a:solidFill>
                <a:effectLst>
                  <a:outerShdw blurRad="38100" dist="38100" dir="2700000" algn="tl">
                    <a:srgbClr val="C0C0C0"/>
                  </a:outerShdw>
                </a:effectLst>
                <a:latin typeface="Tahoma" pitchFamily="34" charset="0"/>
              </a:endParaRPr>
            </a:p>
          </p:txBody>
        </p:sp>
        <p:sp>
          <p:nvSpPr>
            <p:cNvPr id="110599" name="CDText" hidden="1"/>
            <p:cNvSpPr txBox="1">
              <a:spLocks noChangeArrowheads="1"/>
            </p:cNvSpPr>
            <p:nvPr/>
          </p:nvSpPr>
          <p:spPr bwMode="auto">
            <a:xfrm>
              <a:off x="5264" y="3800"/>
              <a:ext cx="760" cy="320"/>
            </a:xfrm>
            <a:prstGeom prst="rect">
              <a:avLst/>
            </a:prstGeom>
            <a:noFill/>
            <a:ln w="9525">
              <a:noFill/>
              <a:miter lim="800000"/>
              <a:headEnd/>
              <a:tailEnd/>
            </a:ln>
          </p:spPr>
          <p:txBody>
            <a:bodyPr anchor="ctr" anchorCtr="1"/>
            <a:lstStyle/>
            <a:p>
              <a:pPr algn="ctr"/>
              <a:endParaRPr lang="en-GB" sz="2400" b="1">
                <a:solidFill>
                  <a:srgbClr val="000000"/>
                </a:solidFill>
                <a:latin typeface="Tahoma" pitchFamily="34" charset="0"/>
                <a:ea typeface="ＭＳ Ｐゴシック" pitchFamily="34" charset="-128"/>
              </a:endParaRPr>
            </a:p>
          </p:txBody>
        </p:sp>
      </p:grpSp>
      <p:sp>
        <p:nvSpPr>
          <p:cNvPr id="110596"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10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TPQuestion"/>
          <p:cNvSpPr>
            <a:spLocks noGrp="1"/>
          </p:cNvSpPr>
          <p:nvPr>
            <p:ph type="title"/>
          </p:nvPr>
        </p:nvSpPr>
        <p:spPr>
          <a:xfrm>
            <a:off x="508000" y="244475"/>
            <a:ext cx="8128000" cy="1339850"/>
          </a:xfrm>
        </p:spPr>
        <p:txBody>
          <a:bodyPr/>
          <a:lstStyle/>
          <a:p>
            <a:pPr eaLnBrk="1" hangingPunct="1"/>
            <a:r>
              <a:rPr lang="en-US" sz="4000" b="1" smtClean="0"/>
              <a:t>Why is attending college</a:t>
            </a:r>
            <a:br>
              <a:rPr lang="en-US" sz="4000" b="1" smtClean="0"/>
            </a:br>
            <a:r>
              <a:rPr lang="en-US" sz="4000" b="1" smtClean="0"/>
              <a:t>valuable to you?</a:t>
            </a:r>
          </a:p>
        </p:txBody>
      </p:sp>
      <p:sp>
        <p:nvSpPr>
          <p:cNvPr id="112642" name="TPAnswers"/>
          <p:cNvSpPr>
            <a:spLocks noGrp="1"/>
          </p:cNvSpPr>
          <p:nvPr>
            <p:ph idx="1"/>
            <p:custDataLst>
              <p:tags r:id="rId2"/>
            </p:custDataLst>
          </p:nvPr>
        </p:nvSpPr>
        <p:spPr>
          <a:xfrm>
            <a:off x="508000" y="2133600"/>
            <a:ext cx="8128000" cy="3932238"/>
          </a:xfrm>
        </p:spPr>
        <p:txBody>
          <a:bodyPr/>
          <a:lstStyle/>
          <a:p>
            <a:pPr eaLnBrk="1" hangingPunct="1"/>
            <a:r>
              <a:rPr lang="en-US" sz="3200" smtClean="0"/>
              <a:t>You have a </a:t>
            </a:r>
            <a:r>
              <a:rPr lang="en-US" sz="3200" b="1" i="1" smtClean="0">
                <a:solidFill>
                  <a:srgbClr val="008000"/>
                </a:solidFill>
              </a:rPr>
              <a:t>personal interest </a:t>
            </a:r>
            <a:r>
              <a:rPr lang="en-US" sz="3200" smtClean="0"/>
              <a:t>in learning and earning a college degree.</a:t>
            </a:r>
          </a:p>
          <a:p>
            <a:pPr eaLnBrk="1" hangingPunct="1"/>
            <a:r>
              <a:rPr lang="en-US" sz="3200" smtClean="0"/>
              <a:t>It is </a:t>
            </a:r>
            <a:r>
              <a:rPr lang="en-US" sz="3200" b="1" i="1" smtClean="0">
                <a:solidFill>
                  <a:srgbClr val="008000"/>
                </a:solidFill>
              </a:rPr>
              <a:t>important</a:t>
            </a:r>
            <a:r>
              <a:rPr lang="en-US" sz="3200" smtClean="0">
                <a:solidFill>
                  <a:srgbClr val="008000"/>
                </a:solidFill>
              </a:rPr>
              <a:t> </a:t>
            </a:r>
            <a:r>
              <a:rPr lang="en-US" sz="3200" smtClean="0"/>
              <a:t>for you, as a daughter or son, to get an education.</a:t>
            </a:r>
          </a:p>
          <a:p>
            <a:pPr eaLnBrk="1" hangingPunct="1"/>
            <a:r>
              <a:rPr lang="en-US" sz="3200" smtClean="0"/>
              <a:t>It is </a:t>
            </a:r>
            <a:r>
              <a:rPr lang="en-US" sz="3200" b="1" i="1" smtClean="0">
                <a:solidFill>
                  <a:srgbClr val="008000"/>
                </a:solidFill>
              </a:rPr>
              <a:t>useful</a:t>
            </a:r>
            <a:r>
              <a:rPr lang="en-US" sz="3200" smtClean="0"/>
              <a:t> for your future to earn a degree so you will have a higher-paying career.</a:t>
            </a:r>
          </a:p>
        </p:txBody>
      </p:sp>
      <p:grpSp>
        <p:nvGrpSpPr>
          <p:cNvPr id="1039" name="CountdownNew" hidden="1"/>
          <p:cNvGrpSpPr>
            <a:grpSpLocks/>
          </p:cNvGrpSpPr>
          <p:nvPr>
            <p:custDataLst>
              <p:tags r:id="rId3"/>
            </p:custDataLst>
          </p:nvPr>
        </p:nvGrpSpPr>
        <p:grpSpPr bwMode="auto">
          <a:xfrm>
            <a:off x="7874000" y="5842000"/>
            <a:ext cx="1588" cy="1588"/>
            <a:chOff x="5240" y="3800"/>
            <a:chExt cx="800" cy="640"/>
          </a:xfrm>
        </p:grpSpPr>
        <p:pic>
          <p:nvPicPr>
            <p:cNvPr id="112645" name="CDShape" descr="countdown" hidden="1"/>
            <p:cNvPicPr>
              <a:picLocks noChangeAspect="1" noChangeArrowheads="1"/>
            </p:cNvPicPr>
            <p:nvPr/>
          </p:nvPicPr>
          <p:blipFill>
            <a:blip r:embed="rId6"/>
            <a:srcRect/>
            <a:stretch>
              <a:fillRect/>
            </a:stretch>
          </p:blipFill>
          <p:spPr bwMode="auto">
            <a:xfrm>
              <a:off x="5240" y="3800"/>
              <a:ext cx="800" cy="640"/>
            </a:xfrm>
            <a:prstGeom prst="rect">
              <a:avLst/>
            </a:prstGeom>
            <a:noFill/>
            <a:ln w="9525">
              <a:noFill/>
              <a:miter lim="800000"/>
              <a:headEnd/>
              <a:tailEnd/>
            </a:ln>
          </p:spPr>
        </p:pic>
        <p:sp>
          <p:nvSpPr>
            <p:cNvPr id="1037" name="CDTransText" hidden="1"/>
            <p:cNvSpPr txBox="1">
              <a:spLocks noChangeArrowheads="1"/>
            </p:cNvSpPr>
            <p:nvPr/>
          </p:nvSpPr>
          <p:spPr bwMode="auto">
            <a:xfrm>
              <a:off x="5240" y="4440"/>
              <a:ext cx="800" cy="0"/>
            </a:xfrm>
            <a:prstGeom prst="rect">
              <a:avLst/>
            </a:prstGeom>
            <a:noFill/>
            <a:ln w="9525">
              <a:noFill/>
              <a:miter lim="800000"/>
              <a:headEnd/>
              <a:tailEnd/>
            </a:ln>
          </p:spPr>
          <p:txBody>
            <a:bodyPr/>
            <a:lstStyle/>
            <a:p>
              <a:pPr algn="ctr" fontAlgn="auto">
                <a:spcBef>
                  <a:spcPts val="0"/>
                </a:spcBef>
                <a:spcAft>
                  <a:spcPts val="0"/>
                </a:spcAft>
                <a:defRPr/>
              </a:pPr>
              <a:endParaRPr lang="en-US" sz="900" b="1">
                <a:solidFill>
                  <a:srgbClr val="FFFFFF"/>
                </a:solidFill>
                <a:effectLst>
                  <a:outerShdw blurRad="38100" dist="38100" dir="2700000" algn="tl">
                    <a:srgbClr val="C0C0C0"/>
                  </a:outerShdw>
                </a:effectLst>
                <a:latin typeface="Tahoma" pitchFamily="34" charset="0"/>
              </a:endParaRPr>
            </a:p>
          </p:txBody>
        </p:sp>
        <p:sp>
          <p:nvSpPr>
            <p:cNvPr id="112647" name="CDText" hidden="1"/>
            <p:cNvSpPr txBox="1">
              <a:spLocks noChangeArrowheads="1"/>
            </p:cNvSpPr>
            <p:nvPr/>
          </p:nvSpPr>
          <p:spPr bwMode="auto">
            <a:xfrm>
              <a:off x="5264" y="3800"/>
              <a:ext cx="760" cy="320"/>
            </a:xfrm>
            <a:prstGeom prst="rect">
              <a:avLst/>
            </a:prstGeom>
            <a:noFill/>
            <a:ln w="9525">
              <a:noFill/>
              <a:miter lim="800000"/>
              <a:headEnd/>
              <a:tailEnd/>
            </a:ln>
          </p:spPr>
          <p:txBody>
            <a:bodyPr anchor="ctr" anchorCtr="1"/>
            <a:lstStyle/>
            <a:p>
              <a:pPr algn="ctr"/>
              <a:endParaRPr lang="en-GB" sz="2400" b="1">
                <a:solidFill>
                  <a:srgbClr val="000000"/>
                </a:solidFill>
                <a:latin typeface="Tahoma" pitchFamily="34" charset="0"/>
                <a:ea typeface="ＭＳ Ｐゴシック" pitchFamily="34" charset="-128"/>
              </a:endParaRPr>
            </a:p>
          </p:txBody>
        </p:sp>
      </p:grpSp>
      <p:sp>
        <p:nvSpPr>
          <p:cNvPr id="112644"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10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
          <p:cNvGraphicFramePr>
            <a:graphicFrameLocks noGrp="1"/>
          </p:cNvGraphicFramePr>
          <p:nvPr/>
        </p:nvGraphicFramePr>
        <p:xfrm>
          <a:off x="2665413" y="3119438"/>
          <a:ext cx="5181600" cy="2667000"/>
        </p:xfrm>
        <a:graphic>
          <a:graphicData uri="http://schemas.openxmlformats.org/drawingml/2006/table">
            <a:tbl>
              <a:tblPr/>
              <a:tblGrid>
                <a:gridCol w="2590800"/>
                <a:gridCol w="2590800"/>
              </a:tblGrid>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Failure Acceptors </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Success-Oriented Students</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Failure Avoiders </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Overstrivers </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4700" name="Text Box 16"/>
          <p:cNvSpPr txBox="1">
            <a:spLocks noChangeArrowheads="1"/>
          </p:cNvSpPr>
          <p:nvPr/>
        </p:nvSpPr>
        <p:spPr bwMode="auto">
          <a:xfrm>
            <a:off x="3122613" y="1900238"/>
            <a:ext cx="4349750" cy="457200"/>
          </a:xfrm>
          <a:prstGeom prst="rect">
            <a:avLst/>
          </a:prstGeom>
          <a:noFill/>
          <a:ln w="9525">
            <a:noFill/>
            <a:miter lim="800000"/>
            <a:headEnd/>
            <a:tailEnd/>
          </a:ln>
        </p:spPr>
        <p:txBody>
          <a:bodyPr wrap="none">
            <a:spAutoFit/>
          </a:bodyPr>
          <a:lstStyle/>
          <a:p>
            <a:pPr algn="ctr" eaLnBrk="0" hangingPunct="0"/>
            <a:r>
              <a:rPr lang="en-US" sz="2400" b="1">
                <a:ea typeface="ＭＳ Ｐゴシック" pitchFamily="34" charset="-128"/>
              </a:rPr>
              <a:t>Motive to Approach Success</a:t>
            </a:r>
            <a:endParaRPr lang="en-US">
              <a:latin typeface="Verdana" pitchFamily="34" charset="0"/>
              <a:ea typeface="ＭＳ Ｐゴシック" pitchFamily="34" charset="-128"/>
            </a:endParaRPr>
          </a:p>
        </p:txBody>
      </p:sp>
      <p:sp>
        <p:nvSpPr>
          <p:cNvPr id="114701" name="Text Box 17"/>
          <p:cNvSpPr txBox="1">
            <a:spLocks noChangeArrowheads="1"/>
          </p:cNvSpPr>
          <p:nvPr/>
        </p:nvSpPr>
        <p:spPr bwMode="auto">
          <a:xfrm rot="-5376335">
            <a:off x="-434975" y="4086226"/>
            <a:ext cx="3609975" cy="457200"/>
          </a:xfrm>
          <a:prstGeom prst="rect">
            <a:avLst/>
          </a:prstGeom>
          <a:noFill/>
          <a:ln w="9525">
            <a:noFill/>
            <a:miter lim="800000"/>
            <a:headEnd/>
            <a:tailEnd/>
          </a:ln>
        </p:spPr>
        <p:txBody>
          <a:bodyPr wrap="none">
            <a:spAutoFit/>
          </a:bodyPr>
          <a:lstStyle/>
          <a:p>
            <a:pPr algn="ctr" eaLnBrk="0" hangingPunct="0"/>
            <a:r>
              <a:rPr lang="en-US" sz="2400" b="1">
                <a:ea typeface="ＭＳ Ｐゴシック" pitchFamily="34" charset="-128"/>
              </a:rPr>
              <a:t>Motive to Avoid Failure</a:t>
            </a:r>
            <a:r>
              <a:rPr lang="en-US" sz="2400">
                <a:latin typeface="Times New Roman" pitchFamily="18" charset="0"/>
                <a:ea typeface="ＭＳ Ｐゴシック" pitchFamily="34" charset="-128"/>
              </a:rPr>
              <a:t> </a:t>
            </a:r>
            <a:endParaRPr lang="en-US">
              <a:latin typeface="Verdana" pitchFamily="34" charset="0"/>
              <a:ea typeface="ＭＳ Ｐゴシック" pitchFamily="34" charset="-128"/>
            </a:endParaRPr>
          </a:p>
        </p:txBody>
      </p:sp>
      <p:sp>
        <p:nvSpPr>
          <p:cNvPr id="114702" name="Text Box 18"/>
          <p:cNvSpPr txBox="1">
            <a:spLocks noChangeArrowheads="1"/>
          </p:cNvSpPr>
          <p:nvPr/>
        </p:nvSpPr>
        <p:spPr bwMode="auto">
          <a:xfrm>
            <a:off x="1674813" y="4719638"/>
            <a:ext cx="889000" cy="457200"/>
          </a:xfrm>
          <a:prstGeom prst="rect">
            <a:avLst/>
          </a:prstGeom>
          <a:noFill/>
          <a:ln w="9525">
            <a:noFill/>
            <a:miter lim="800000"/>
            <a:headEnd/>
            <a:tailEnd/>
          </a:ln>
        </p:spPr>
        <p:txBody>
          <a:bodyPr wrap="none">
            <a:spAutoFit/>
          </a:bodyPr>
          <a:lstStyle/>
          <a:p>
            <a:pPr algn="ctr" eaLnBrk="0" hangingPunct="0"/>
            <a:r>
              <a:rPr lang="en-US" sz="2400">
                <a:ea typeface="ＭＳ Ｐゴシック" pitchFamily="34" charset="-128"/>
              </a:rPr>
              <a:t>High</a:t>
            </a:r>
            <a:r>
              <a:rPr lang="en-US" sz="2400">
                <a:latin typeface="Times New Roman" pitchFamily="18" charset="0"/>
                <a:ea typeface="ＭＳ Ｐゴシック" pitchFamily="34" charset="-128"/>
              </a:rPr>
              <a:t> </a:t>
            </a:r>
            <a:endParaRPr lang="en-US">
              <a:latin typeface="Verdana" pitchFamily="34" charset="0"/>
              <a:ea typeface="ＭＳ Ｐゴシック" pitchFamily="34" charset="-128"/>
            </a:endParaRPr>
          </a:p>
        </p:txBody>
      </p:sp>
      <p:sp>
        <p:nvSpPr>
          <p:cNvPr id="114703" name="Text Box 19"/>
          <p:cNvSpPr txBox="1">
            <a:spLocks noChangeArrowheads="1"/>
          </p:cNvSpPr>
          <p:nvPr/>
        </p:nvSpPr>
        <p:spPr bwMode="auto">
          <a:xfrm>
            <a:off x="6062663" y="2357438"/>
            <a:ext cx="812800" cy="457200"/>
          </a:xfrm>
          <a:prstGeom prst="rect">
            <a:avLst/>
          </a:prstGeom>
          <a:noFill/>
          <a:ln w="9525">
            <a:noFill/>
            <a:miter lim="800000"/>
            <a:headEnd/>
            <a:tailEnd/>
          </a:ln>
        </p:spPr>
        <p:txBody>
          <a:bodyPr wrap="none">
            <a:spAutoFit/>
          </a:bodyPr>
          <a:lstStyle/>
          <a:p>
            <a:pPr algn="ctr" eaLnBrk="0" hangingPunct="0"/>
            <a:r>
              <a:rPr lang="en-US" sz="2400">
                <a:ea typeface="ＭＳ Ｐゴシック" pitchFamily="34" charset="-128"/>
              </a:rPr>
              <a:t>High</a:t>
            </a:r>
            <a:endParaRPr lang="en-US">
              <a:latin typeface="Verdana" pitchFamily="34" charset="0"/>
              <a:ea typeface="ＭＳ Ｐゴシック" pitchFamily="34" charset="-128"/>
            </a:endParaRPr>
          </a:p>
        </p:txBody>
      </p:sp>
      <p:sp>
        <p:nvSpPr>
          <p:cNvPr id="114704" name="Text Box 20"/>
          <p:cNvSpPr txBox="1">
            <a:spLocks noChangeArrowheads="1"/>
          </p:cNvSpPr>
          <p:nvPr/>
        </p:nvSpPr>
        <p:spPr bwMode="auto">
          <a:xfrm>
            <a:off x="1674813" y="3576638"/>
            <a:ext cx="819150" cy="457200"/>
          </a:xfrm>
          <a:prstGeom prst="rect">
            <a:avLst/>
          </a:prstGeom>
          <a:noFill/>
          <a:ln w="9525">
            <a:noFill/>
            <a:miter lim="800000"/>
            <a:headEnd/>
            <a:tailEnd/>
          </a:ln>
        </p:spPr>
        <p:txBody>
          <a:bodyPr wrap="none">
            <a:spAutoFit/>
          </a:bodyPr>
          <a:lstStyle/>
          <a:p>
            <a:pPr algn="ctr" eaLnBrk="0" hangingPunct="0"/>
            <a:r>
              <a:rPr lang="en-US" sz="2400">
                <a:ea typeface="ＭＳ Ｐゴシック" pitchFamily="34" charset="-128"/>
              </a:rPr>
              <a:t>Low</a:t>
            </a:r>
            <a:r>
              <a:rPr lang="en-US" sz="2400">
                <a:latin typeface="Times New Roman" pitchFamily="18" charset="0"/>
                <a:ea typeface="ＭＳ Ｐゴシック" pitchFamily="34" charset="-128"/>
              </a:rPr>
              <a:t> </a:t>
            </a:r>
            <a:endParaRPr lang="en-US">
              <a:latin typeface="Verdana" pitchFamily="34" charset="0"/>
              <a:ea typeface="ＭＳ Ｐゴシック" pitchFamily="34" charset="-128"/>
            </a:endParaRPr>
          </a:p>
        </p:txBody>
      </p:sp>
      <p:sp>
        <p:nvSpPr>
          <p:cNvPr id="114705" name="Text Box 21"/>
          <p:cNvSpPr txBox="1">
            <a:spLocks noChangeArrowheads="1"/>
          </p:cNvSpPr>
          <p:nvPr/>
        </p:nvSpPr>
        <p:spPr bwMode="auto">
          <a:xfrm>
            <a:off x="3579813" y="2357438"/>
            <a:ext cx="828675" cy="457200"/>
          </a:xfrm>
          <a:prstGeom prst="rect">
            <a:avLst/>
          </a:prstGeom>
          <a:noFill/>
          <a:ln w="9525">
            <a:noFill/>
            <a:miter lim="800000"/>
            <a:headEnd/>
            <a:tailEnd/>
          </a:ln>
        </p:spPr>
        <p:txBody>
          <a:bodyPr wrap="none">
            <a:spAutoFit/>
          </a:bodyPr>
          <a:lstStyle/>
          <a:p>
            <a:pPr algn="ctr" eaLnBrk="0" hangingPunct="0"/>
            <a:r>
              <a:rPr lang="en-US" sz="2400">
                <a:ea typeface="ＭＳ Ｐゴシック" pitchFamily="34" charset="-128"/>
              </a:rPr>
              <a:t>Low </a:t>
            </a:r>
            <a:endParaRPr lang="en-US">
              <a:latin typeface="Verdana" pitchFamily="34" charset="0"/>
              <a:ea typeface="ＭＳ Ｐゴシック" pitchFamily="34" charset="-128"/>
            </a:endParaRPr>
          </a:p>
        </p:txBody>
      </p:sp>
      <p:sp>
        <p:nvSpPr>
          <p:cNvPr id="11" name="WordArt 22" descr="Narrow vertical"/>
          <p:cNvSpPr>
            <a:spLocks noChangeArrowheads="1" noChangeShapeType="1" noTextEdit="1"/>
          </p:cNvSpPr>
          <p:nvPr/>
        </p:nvSpPr>
        <p:spPr bwMode="auto">
          <a:xfrm rot="448001">
            <a:off x="4037013" y="4491038"/>
            <a:ext cx="2473325" cy="882650"/>
          </a:xfrm>
          <a:prstGeom prst="rect">
            <a:avLst/>
          </a:prstGeom>
        </p:spPr>
        <p:txBody>
          <a:bodyPr wrap="none" fromWordArt="1">
            <a:prstTxWarp prst="textCurveUp">
              <a:avLst>
                <a:gd name="adj" fmla="val 40356"/>
              </a:avLst>
            </a:prstTxWarp>
          </a:bodyPr>
          <a:lstStyle/>
          <a:p>
            <a:pPr algn="ctr"/>
            <a:r>
              <a:rPr lang="en-US" sz="2800" kern="10">
                <a:ln w="12700">
                  <a:solidFill>
                    <a:srgbClr val="000000"/>
                  </a:solidFill>
                  <a:round/>
                  <a:headEnd/>
                  <a:tailEnd/>
                </a:ln>
                <a:pattFill prst="dashHorz">
                  <a:fgClr>
                    <a:srgbClr val="808080"/>
                  </a:fgClr>
                  <a:bgClr>
                    <a:srgbClr val="FFFF00"/>
                  </a:bgClr>
                </a:pattFill>
                <a:effectLst>
                  <a:outerShdw dist="46662" dir="2115817" algn="ctr" rotWithShape="0">
                    <a:srgbClr val="000000">
                      <a:alpha val="79999"/>
                    </a:srgbClr>
                  </a:outerShdw>
                </a:effectLst>
                <a:latin typeface="Arial Black"/>
              </a:rPr>
              <a:t>Performance orientation </a:t>
            </a:r>
          </a:p>
        </p:txBody>
      </p:sp>
      <p:sp>
        <p:nvSpPr>
          <p:cNvPr id="12" name="WordArt 24" descr="Narrow vertical"/>
          <p:cNvSpPr>
            <a:spLocks noChangeArrowheads="1" noChangeShapeType="1" noTextEdit="1"/>
          </p:cNvSpPr>
          <p:nvPr/>
        </p:nvSpPr>
        <p:spPr bwMode="auto">
          <a:xfrm>
            <a:off x="5637213" y="3576638"/>
            <a:ext cx="2057400" cy="388937"/>
          </a:xfrm>
          <a:prstGeom prst="rect">
            <a:avLst/>
          </a:prstGeom>
        </p:spPr>
        <p:txBody>
          <a:bodyPr wrap="none" fromWordArt="1">
            <a:prstTxWarp prst="textCurveUp">
              <a:avLst>
                <a:gd name="adj" fmla="val 40356"/>
              </a:avLst>
            </a:prstTxWarp>
          </a:bodyPr>
          <a:lstStyle/>
          <a:p>
            <a:pPr algn="ctr"/>
            <a:r>
              <a:rPr lang="en-US" sz="3600" kern="10">
                <a:ln w="12700">
                  <a:solidFill>
                    <a:srgbClr val="000000"/>
                  </a:solidFill>
                  <a:round/>
                  <a:headEnd/>
                  <a:tailEnd/>
                </a:ln>
                <a:pattFill prst="dashHorz">
                  <a:fgClr>
                    <a:srgbClr val="808080"/>
                  </a:fgClr>
                  <a:bgClr>
                    <a:srgbClr val="FFFF00"/>
                  </a:bgClr>
                </a:pattFill>
                <a:effectLst>
                  <a:outerShdw dist="46662" dir="2115817" algn="ctr" rotWithShape="0">
                    <a:srgbClr val="000000">
                      <a:alpha val="79999"/>
                    </a:srgbClr>
                  </a:outerShdw>
                </a:effectLst>
                <a:latin typeface="Arial Black"/>
              </a:rPr>
              <a:t>Mastery orientation</a:t>
            </a:r>
          </a:p>
        </p:txBody>
      </p:sp>
      <p:sp>
        <p:nvSpPr>
          <p:cNvPr id="114708" name="Title 1"/>
          <p:cNvSpPr>
            <a:spLocks noGrp="1"/>
          </p:cNvSpPr>
          <p:nvPr>
            <p:ph type="title"/>
          </p:nvPr>
        </p:nvSpPr>
        <p:spPr/>
        <p:txBody>
          <a:bodyPr/>
          <a:lstStyle/>
          <a:p>
            <a:pPr eaLnBrk="1" hangingPunct="1"/>
            <a:r>
              <a:rPr lang="en-US" sz="4000" b="1" smtClean="0"/>
              <a:t>Goal Orientation</a:t>
            </a:r>
          </a:p>
        </p:txBody>
      </p:sp>
      <p:sp>
        <p:nvSpPr>
          <p:cNvPr id="114709"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7" name="Rectangle 2"/>
          <p:cNvSpPr>
            <a:spLocks noGrp="1" noChangeArrowheads="1"/>
          </p:cNvSpPr>
          <p:nvPr>
            <p:ph type="title"/>
          </p:nvPr>
        </p:nvSpPr>
        <p:spPr/>
        <p:txBody>
          <a:bodyPr anchorCtr="1"/>
          <a:lstStyle/>
          <a:p>
            <a:pPr eaLnBrk="1" hangingPunct="1"/>
            <a:r>
              <a:rPr lang="en-US" sz="4000" b="1" smtClean="0"/>
              <a:t>Self-Efficacy</a:t>
            </a:r>
          </a:p>
        </p:txBody>
      </p:sp>
      <p:sp>
        <p:nvSpPr>
          <p:cNvPr id="11267" name="Rectangle 3"/>
          <p:cNvSpPr>
            <a:spLocks noGrp="1" noChangeArrowheads="1"/>
          </p:cNvSpPr>
          <p:nvPr>
            <p:ph idx="1"/>
          </p:nvPr>
        </p:nvSpPr>
        <p:spPr>
          <a:xfrm>
            <a:off x="523875" y="1874838"/>
            <a:ext cx="8062913" cy="4481512"/>
          </a:xfrm>
        </p:spPr>
        <p:txBody>
          <a:bodyPr rtlCol="0">
            <a:normAutofit fontScale="92500" lnSpcReduction="20000"/>
          </a:bodyPr>
          <a:lstStyle/>
          <a:p>
            <a:pPr marL="0" indent="0" eaLnBrk="1" fontAlgn="auto" hangingPunct="1">
              <a:spcAft>
                <a:spcPts val="0"/>
              </a:spcAft>
              <a:buClr>
                <a:schemeClr val="tx1">
                  <a:lumMod val="75000"/>
                  <a:lumOff val="25000"/>
                </a:schemeClr>
              </a:buClr>
              <a:buFont typeface="Arial" pitchFamily="34" charset="0"/>
              <a:buNone/>
              <a:defRPr/>
            </a:pPr>
            <a:r>
              <a:rPr lang="en-US" sz="2800" b="1" dirty="0" smtClean="0">
                <a:solidFill>
                  <a:schemeClr val="tx1">
                    <a:lumMod val="75000"/>
                    <a:lumOff val="25000"/>
                  </a:schemeClr>
                </a:solidFill>
                <a:cs typeface="Calisto MT"/>
              </a:rPr>
              <a:t>Self-efficacy</a:t>
            </a:r>
            <a:r>
              <a:rPr lang="en-US" sz="2800" dirty="0" smtClean="0">
                <a:solidFill>
                  <a:schemeClr val="tx1">
                    <a:lumMod val="75000"/>
                    <a:lumOff val="25000"/>
                  </a:schemeClr>
                </a:solidFill>
                <a:cs typeface="Calisto MT"/>
              </a:rPr>
              <a:t> </a:t>
            </a:r>
            <a:r>
              <a:rPr lang="en-US" dirty="0" smtClean="0">
                <a:solidFill>
                  <a:schemeClr val="tx1">
                    <a:lumMod val="75000"/>
                    <a:lumOff val="25000"/>
                  </a:schemeClr>
                </a:solidFill>
                <a:cs typeface="Calisto MT"/>
              </a:rPr>
              <a:t>is the belief about one’s confidence in completing a specific task.</a:t>
            </a:r>
            <a:endParaRPr lang="en-US" b="1" dirty="0" smtClean="0">
              <a:solidFill>
                <a:schemeClr val="tx1">
                  <a:lumMod val="75000"/>
                  <a:lumOff val="25000"/>
                </a:schemeClr>
              </a:solidFill>
              <a:cs typeface="Calisto MT"/>
            </a:endParaRPr>
          </a:p>
          <a:p>
            <a:pPr marL="0" indent="0" eaLnBrk="1" fontAlgn="auto" hangingPunct="1">
              <a:spcAft>
                <a:spcPts val="0"/>
              </a:spcAft>
              <a:buClr>
                <a:schemeClr val="tx1">
                  <a:lumMod val="75000"/>
                  <a:lumOff val="25000"/>
                </a:schemeClr>
              </a:buClr>
              <a:buFont typeface="Arial" pitchFamily="34" charset="0"/>
              <a:buNone/>
              <a:defRPr/>
            </a:pPr>
            <a:r>
              <a:rPr lang="en-US" sz="2800" b="1" dirty="0" smtClean="0">
                <a:solidFill>
                  <a:schemeClr val="tx1">
                    <a:lumMod val="75000"/>
                    <a:lumOff val="25000"/>
                  </a:schemeClr>
                </a:solidFill>
                <a:cs typeface="Calisto MT"/>
              </a:rPr>
              <a:t>4 Sources of Self-Efficacy</a:t>
            </a:r>
          </a:p>
          <a:p>
            <a:pPr marL="457200" indent="-457200" eaLnBrk="1" fontAlgn="auto" hangingPunct="1">
              <a:spcAft>
                <a:spcPts val="0"/>
              </a:spcAft>
              <a:buClr>
                <a:schemeClr val="tx1">
                  <a:lumMod val="75000"/>
                  <a:lumOff val="25000"/>
                </a:schemeClr>
              </a:buClr>
              <a:buFont typeface="+mj-lt"/>
              <a:buAutoNum type="arabicPeriod"/>
              <a:defRPr/>
            </a:pPr>
            <a:r>
              <a:rPr lang="en-US" b="1" dirty="0" smtClean="0">
                <a:solidFill>
                  <a:schemeClr val="tx1">
                    <a:lumMod val="75000"/>
                    <a:lumOff val="25000"/>
                  </a:schemeClr>
                </a:solidFill>
                <a:cs typeface="Calisto MT"/>
              </a:rPr>
              <a:t>Mastery experiences </a:t>
            </a:r>
          </a:p>
          <a:p>
            <a:pPr lvl="1"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cs typeface="Calisto MT"/>
              </a:rPr>
              <a:t>your own previous </a:t>
            </a:r>
            <a:r>
              <a:rPr lang="en-US" dirty="0">
                <a:solidFill>
                  <a:schemeClr val="tx1">
                    <a:lumMod val="75000"/>
                    <a:lumOff val="25000"/>
                  </a:schemeClr>
                </a:solidFill>
                <a:cs typeface="Calisto MT"/>
              </a:rPr>
              <a:t>successes and </a:t>
            </a:r>
            <a:r>
              <a:rPr lang="en-US" dirty="0" smtClean="0">
                <a:solidFill>
                  <a:schemeClr val="tx1">
                    <a:lumMod val="75000"/>
                    <a:lumOff val="25000"/>
                  </a:schemeClr>
                </a:solidFill>
                <a:cs typeface="Calisto MT"/>
              </a:rPr>
              <a:t>failures</a:t>
            </a:r>
            <a:endParaRPr lang="en-US" dirty="0">
              <a:solidFill>
                <a:schemeClr val="tx1">
                  <a:lumMod val="75000"/>
                  <a:lumOff val="25000"/>
                </a:schemeClr>
              </a:solidFill>
              <a:cs typeface="Calisto MT"/>
            </a:endParaRPr>
          </a:p>
          <a:p>
            <a:pPr marL="457200" indent="-457200" eaLnBrk="1" fontAlgn="auto" hangingPunct="1">
              <a:spcAft>
                <a:spcPts val="0"/>
              </a:spcAft>
              <a:buClr>
                <a:schemeClr val="tx1">
                  <a:lumMod val="75000"/>
                  <a:lumOff val="25000"/>
                </a:schemeClr>
              </a:buClr>
              <a:buFont typeface="+mj-lt"/>
              <a:buAutoNum type="arabicPeriod"/>
              <a:defRPr/>
            </a:pPr>
            <a:r>
              <a:rPr lang="en-US" b="1" dirty="0">
                <a:solidFill>
                  <a:schemeClr val="tx1">
                    <a:lumMod val="75000"/>
                    <a:lumOff val="25000"/>
                  </a:schemeClr>
                </a:solidFill>
                <a:cs typeface="Calisto MT"/>
              </a:rPr>
              <a:t>Vicarious </a:t>
            </a:r>
            <a:r>
              <a:rPr lang="en-US" b="1" dirty="0" smtClean="0">
                <a:solidFill>
                  <a:schemeClr val="tx1">
                    <a:lumMod val="75000"/>
                    <a:lumOff val="25000"/>
                  </a:schemeClr>
                </a:solidFill>
                <a:cs typeface="Calisto MT"/>
              </a:rPr>
              <a:t>experiences</a:t>
            </a:r>
          </a:p>
          <a:p>
            <a:pPr lvl="1"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cs typeface="Calisto MT"/>
              </a:rPr>
              <a:t>seeing </a:t>
            </a:r>
            <a:r>
              <a:rPr lang="en-US" dirty="0">
                <a:solidFill>
                  <a:schemeClr val="tx1">
                    <a:lumMod val="75000"/>
                    <a:lumOff val="25000"/>
                  </a:schemeClr>
                </a:solidFill>
                <a:cs typeface="Calisto MT"/>
              </a:rPr>
              <a:t>a similar </a:t>
            </a:r>
            <a:r>
              <a:rPr lang="en-US" dirty="0" smtClean="0">
                <a:solidFill>
                  <a:schemeClr val="tx1">
                    <a:lumMod val="75000"/>
                    <a:lumOff val="25000"/>
                  </a:schemeClr>
                </a:solidFill>
                <a:cs typeface="Calisto MT"/>
              </a:rPr>
              <a:t>other’s </a:t>
            </a:r>
            <a:r>
              <a:rPr lang="en-US" dirty="0">
                <a:solidFill>
                  <a:schemeClr val="tx1">
                    <a:lumMod val="75000"/>
                    <a:lumOff val="25000"/>
                  </a:schemeClr>
                </a:solidFill>
                <a:cs typeface="Calisto MT"/>
              </a:rPr>
              <a:t>success or </a:t>
            </a:r>
            <a:r>
              <a:rPr lang="en-US" dirty="0" smtClean="0">
                <a:solidFill>
                  <a:schemeClr val="tx1">
                    <a:lumMod val="75000"/>
                    <a:lumOff val="25000"/>
                  </a:schemeClr>
                </a:solidFill>
                <a:cs typeface="Calisto MT"/>
              </a:rPr>
              <a:t>failure </a:t>
            </a:r>
            <a:endParaRPr lang="en-US" dirty="0">
              <a:solidFill>
                <a:schemeClr val="tx1">
                  <a:lumMod val="75000"/>
                  <a:lumOff val="25000"/>
                </a:schemeClr>
              </a:solidFill>
              <a:cs typeface="Calisto MT"/>
            </a:endParaRPr>
          </a:p>
          <a:p>
            <a:pPr marL="457200" indent="-457200" eaLnBrk="1" fontAlgn="auto" hangingPunct="1">
              <a:spcAft>
                <a:spcPts val="0"/>
              </a:spcAft>
              <a:buClr>
                <a:schemeClr val="tx1">
                  <a:lumMod val="75000"/>
                  <a:lumOff val="25000"/>
                </a:schemeClr>
              </a:buClr>
              <a:buFont typeface="+mj-lt"/>
              <a:buAutoNum type="arabicPeriod"/>
              <a:defRPr/>
            </a:pPr>
            <a:r>
              <a:rPr lang="en-US" b="1" dirty="0">
                <a:solidFill>
                  <a:schemeClr val="tx1">
                    <a:lumMod val="75000"/>
                    <a:lumOff val="25000"/>
                  </a:schemeClr>
                </a:solidFill>
                <a:cs typeface="Calisto MT"/>
              </a:rPr>
              <a:t>Social </a:t>
            </a:r>
            <a:r>
              <a:rPr lang="en-US" b="1" dirty="0" smtClean="0">
                <a:solidFill>
                  <a:schemeClr val="tx1">
                    <a:lumMod val="75000"/>
                    <a:lumOff val="25000"/>
                  </a:schemeClr>
                </a:solidFill>
                <a:cs typeface="Calisto MT"/>
              </a:rPr>
              <a:t>persuasion</a:t>
            </a:r>
          </a:p>
          <a:p>
            <a:pPr lvl="1"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cs typeface="Calisto MT"/>
              </a:rPr>
              <a:t>pep-talk</a:t>
            </a:r>
            <a:endParaRPr lang="en-US" dirty="0">
              <a:solidFill>
                <a:schemeClr val="tx1">
                  <a:lumMod val="75000"/>
                  <a:lumOff val="25000"/>
                </a:schemeClr>
              </a:solidFill>
              <a:cs typeface="Calisto MT"/>
            </a:endParaRPr>
          </a:p>
          <a:p>
            <a:pPr marL="457200" indent="-457200" eaLnBrk="1" fontAlgn="auto" hangingPunct="1">
              <a:spcAft>
                <a:spcPts val="0"/>
              </a:spcAft>
              <a:buClr>
                <a:schemeClr val="tx1">
                  <a:lumMod val="75000"/>
                  <a:lumOff val="25000"/>
                </a:schemeClr>
              </a:buClr>
              <a:buFont typeface="+mj-lt"/>
              <a:buAutoNum type="arabicPeriod"/>
              <a:defRPr/>
            </a:pPr>
            <a:r>
              <a:rPr lang="en-US" b="1" dirty="0">
                <a:solidFill>
                  <a:schemeClr val="tx1">
                    <a:lumMod val="75000"/>
                    <a:lumOff val="25000"/>
                  </a:schemeClr>
                </a:solidFill>
                <a:cs typeface="Calisto MT"/>
              </a:rPr>
              <a:t>Physiological/emotional </a:t>
            </a:r>
            <a:r>
              <a:rPr lang="en-US" b="1" dirty="0" smtClean="0">
                <a:solidFill>
                  <a:schemeClr val="tx1">
                    <a:lumMod val="75000"/>
                    <a:lumOff val="25000"/>
                  </a:schemeClr>
                </a:solidFill>
                <a:cs typeface="Calisto MT"/>
              </a:rPr>
              <a:t>state</a:t>
            </a:r>
          </a:p>
        </p:txBody>
      </p:sp>
      <p:sp>
        <p:nvSpPr>
          <p:cNvPr id="6" name="Slide Number Placeholder 5"/>
          <p:cNvSpPr>
            <a:spLocks noGrp="1"/>
          </p:cNvSpPr>
          <p:nvPr>
            <p:ph type="sldNum" sz="quarter" idx="12"/>
          </p:nvPr>
        </p:nvSpPr>
        <p:spPr/>
        <p:txBody>
          <a:bodyPr rtlCol="0" anchor="b"/>
          <a:lstStyle>
            <a:lvl1pPr eaLnBrk="0" hangingPunct="0">
              <a:defRPr sz="1600">
                <a:solidFill>
                  <a:schemeClr val="tx1"/>
                </a:solidFill>
                <a:latin typeface="Verdana" charset="0"/>
                <a:ea typeface="ＭＳ Ｐゴシック" charset="0"/>
                <a:cs typeface="Arial" charset="0"/>
              </a:defRPr>
            </a:lvl1pPr>
            <a:lvl2pPr marL="742950" indent="-285750" eaLnBrk="0" hangingPunct="0">
              <a:defRPr sz="1600">
                <a:solidFill>
                  <a:schemeClr val="tx1"/>
                </a:solidFill>
                <a:latin typeface="Verdana" charset="0"/>
                <a:ea typeface="Arial" charset="0"/>
                <a:cs typeface="Arial" charset="0"/>
              </a:defRPr>
            </a:lvl2pPr>
            <a:lvl3pPr marL="1143000" indent="-228600" eaLnBrk="0" hangingPunct="0">
              <a:defRPr sz="1600">
                <a:solidFill>
                  <a:schemeClr val="tx1"/>
                </a:solidFill>
                <a:latin typeface="Verdana" charset="0"/>
                <a:ea typeface="Arial" charset="0"/>
                <a:cs typeface="Arial" charset="0"/>
              </a:defRPr>
            </a:lvl3pPr>
            <a:lvl4pPr marL="1600200" indent="-228600" eaLnBrk="0" hangingPunct="0">
              <a:defRPr sz="1600">
                <a:solidFill>
                  <a:schemeClr val="tx1"/>
                </a:solidFill>
                <a:latin typeface="Verdana" charset="0"/>
                <a:ea typeface="Arial" charset="0"/>
                <a:cs typeface="Arial" charset="0"/>
              </a:defRPr>
            </a:lvl4pPr>
            <a:lvl5pPr marL="2057400" indent="-228600" eaLnBrk="0" hangingPunct="0">
              <a:defRPr sz="1600">
                <a:solidFill>
                  <a:schemeClr val="tx1"/>
                </a:solidFill>
                <a:latin typeface="Verdana" charset="0"/>
                <a:ea typeface="Arial" charset="0"/>
                <a:cs typeface="Arial" charset="0"/>
              </a:defRPr>
            </a:lvl5pPr>
            <a:lvl6pPr marL="2514600" indent="-228600" eaLnBrk="0" fontAlgn="base" hangingPunct="0">
              <a:spcBef>
                <a:spcPct val="0"/>
              </a:spcBef>
              <a:spcAft>
                <a:spcPct val="0"/>
              </a:spcAft>
              <a:defRPr sz="1600">
                <a:solidFill>
                  <a:schemeClr val="tx1"/>
                </a:solidFill>
                <a:latin typeface="Verdana" charset="0"/>
                <a:ea typeface="Arial" charset="0"/>
                <a:cs typeface="Arial" charset="0"/>
              </a:defRPr>
            </a:lvl6pPr>
            <a:lvl7pPr marL="2971800" indent="-228600" eaLnBrk="0" fontAlgn="base" hangingPunct="0">
              <a:spcBef>
                <a:spcPct val="0"/>
              </a:spcBef>
              <a:spcAft>
                <a:spcPct val="0"/>
              </a:spcAft>
              <a:defRPr sz="1600">
                <a:solidFill>
                  <a:schemeClr val="tx1"/>
                </a:solidFill>
                <a:latin typeface="Verdana" charset="0"/>
                <a:ea typeface="Arial" charset="0"/>
                <a:cs typeface="Arial" charset="0"/>
              </a:defRPr>
            </a:lvl7pPr>
            <a:lvl8pPr marL="3429000" indent="-228600" eaLnBrk="0" fontAlgn="base" hangingPunct="0">
              <a:spcBef>
                <a:spcPct val="0"/>
              </a:spcBef>
              <a:spcAft>
                <a:spcPct val="0"/>
              </a:spcAft>
              <a:defRPr sz="1600">
                <a:solidFill>
                  <a:schemeClr val="tx1"/>
                </a:solidFill>
                <a:latin typeface="Verdana" charset="0"/>
                <a:ea typeface="Arial" charset="0"/>
                <a:cs typeface="Arial" charset="0"/>
              </a:defRPr>
            </a:lvl8pPr>
            <a:lvl9pPr marL="3886200" indent="-228600" eaLnBrk="0" fontAlgn="base" hangingPunct="0">
              <a:spcBef>
                <a:spcPct val="0"/>
              </a:spcBef>
              <a:spcAft>
                <a:spcPct val="0"/>
              </a:spcAft>
              <a:defRPr sz="1600">
                <a:solidFill>
                  <a:schemeClr val="tx1"/>
                </a:solidFill>
                <a:latin typeface="Verdana" charset="0"/>
                <a:ea typeface="Arial" charset="0"/>
                <a:cs typeface="Arial" charset="0"/>
              </a:defRPr>
            </a:lvl9pPr>
          </a:lstStyle>
          <a:p>
            <a:pPr defTabSz="914400" eaLnBrk="1" fontAlgn="auto" hangingPunct="1">
              <a:spcBef>
                <a:spcPts val="0"/>
              </a:spcBef>
              <a:spcAft>
                <a:spcPts val="0"/>
              </a:spcAft>
              <a:defRPr/>
            </a:pPr>
            <a:fld id="{43B946C6-1D3A-4858-948F-D73A7B69FEDA}" type="slidenum">
              <a:rPr lang="en-US" sz="1200" smtClean="0">
                <a:solidFill>
                  <a:schemeClr val="bg1"/>
                </a:solidFill>
                <a:effectLst>
                  <a:outerShdw blurRad="38100" dist="38100" dir="2700000" algn="tl">
                    <a:srgbClr val="DDDDDD"/>
                  </a:outerShdw>
                </a:effectLst>
              </a:rPr>
              <a:pPr defTabSz="914400" eaLnBrk="1" fontAlgn="auto" hangingPunct="1">
                <a:spcBef>
                  <a:spcPts val="0"/>
                </a:spcBef>
                <a:spcAft>
                  <a:spcPts val="0"/>
                </a:spcAft>
                <a:defRPr/>
              </a:pPr>
              <a:t>23</a:t>
            </a:fld>
            <a:endParaRPr lang="en-US" sz="1200" smtClean="0">
              <a:solidFill>
                <a:schemeClr val="bg1"/>
              </a:solidFill>
              <a:effectLst>
                <a:outerShdw blurRad="38100" dist="38100" dir="2700000" algn="tl">
                  <a:srgbClr val="DDDDDD"/>
                </a:outerShdw>
              </a:effectLst>
            </a:endParaRPr>
          </a:p>
        </p:txBody>
      </p:sp>
      <p:sp>
        <p:nvSpPr>
          <p:cNvPr id="116740" name="Footer Placeholder 3"/>
          <p:cNvSpPr txBox="1">
            <a:spLocks/>
          </p:cNvSpPr>
          <p:nvPr/>
        </p:nvSpPr>
        <p:spPr bwMode="auto">
          <a:xfrm>
            <a:off x="5734050" y="6365875"/>
            <a:ext cx="3186113"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4"/>
          <p:cNvSpPr>
            <a:spLocks noChangeArrowheads="1"/>
          </p:cNvSpPr>
          <p:nvPr/>
        </p:nvSpPr>
        <p:spPr bwMode="auto">
          <a:xfrm>
            <a:off x="838200" y="1951038"/>
            <a:ext cx="7772400" cy="1143000"/>
          </a:xfrm>
          <a:prstGeom prst="rect">
            <a:avLst/>
          </a:prstGeom>
          <a:noFill/>
          <a:ln w="9525">
            <a:noFill/>
            <a:miter lim="800000"/>
            <a:headEnd/>
            <a:tailEnd/>
          </a:ln>
        </p:spPr>
        <p:txBody>
          <a:bodyPr lIns="92075" tIns="46038" rIns="92075" bIns="46038" anchor="ctr"/>
          <a:lstStyle/>
          <a:p>
            <a:r>
              <a:rPr lang="en-US" sz="3800">
                <a:solidFill>
                  <a:srgbClr val="404040"/>
                </a:solidFill>
                <a:latin typeface="Calisto MT" pitchFamily="18" charset="0"/>
              </a:rPr>
              <a:t>Self-worth = ability = performance </a:t>
            </a:r>
          </a:p>
        </p:txBody>
      </p:sp>
      <p:sp>
        <p:nvSpPr>
          <p:cNvPr id="48133" name="Rectangle 5"/>
          <p:cNvSpPr>
            <a:spLocks noChangeArrowheads="1"/>
          </p:cNvSpPr>
          <p:nvPr/>
        </p:nvSpPr>
        <p:spPr bwMode="auto">
          <a:xfrm>
            <a:off x="838200" y="3200400"/>
            <a:ext cx="7772400" cy="4114800"/>
          </a:xfrm>
          <a:prstGeom prst="rect">
            <a:avLst/>
          </a:prstGeom>
          <a:noFill/>
          <a:ln>
            <a:noFill/>
          </a:ln>
          <a:extLst>
            <a:ext uri="{909E8E84-426E-40dd-AFC4-6F175D3DCCD1}"/>
            <a:ext uri="{91240B29-F687-4f45-9708-019B960494DF}"/>
          </a:extLst>
        </p:spPr>
        <p:txBody>
          <a:bodyPr/>
          <a:lstStyle/>
          <a:p>
            <a:pPr marL="342900" indent="-342900" fontAlgn="auto">
              <a:lnSpc>
                <a:spcPct val="80000"/>
              </a:lnSpc>
              <a:spcBef>
                <a:spcPct val="20000"/>
              </a:spcBef>
              <a:spcAft>
                <a:spcPts val="0"/>
              </a:spcAft>
              <a:buSzPct val="75000"/>
              <a:buFont typeface="Arial" charset="0"/>
              <a:buChar char="•"/>
              <a:defRPr/>
            </a:pPr>
            <a:r>
              <a:rPr lang="en-US" sz="2200" dirty="0">
                <a:solidFill>
                  <a:schemeClr val="tx1">
                    <a:lumMod val="75000"/>
                    <a:lumOff val="25000"/>
                  </a:schemeClr>
                </a:solidFill>
                <a:latin typeface="+mn-lt"/>
                <a:cs typeface="+mn-cs"/>
              </a:rPr>
              <a:t>Self-worth is still based on ability, but performance is no longer a reflection of ability. </a:t>
            </a:r>
          </a:p>
          <a:p>
            <a:pPr marL="342900" indent="-342900" fontAlgn="auto">
              <a:spcBef>
                <a:spcPct val="20000"/>
              </a:spcBef>
              <a:spcAft>
                <a:spcPts val="0"/>
              </a:spcAft>
              <a:buSzPct val="75000"/>
              <a:buFont typeface="Arial" charset="0"/>
              <a:buChar char="•"/>
              <a:defRPr/>
            </a:pPr>
            <a:r>
              <a:rPr lang="en-US" sz="2200" dirty="0">
                <a:solidFill>
                  <a:schemeClr val="tx1">
                    <a:lumMod val="75000"/>
                    <a:lumOff val="25000"/>
                  </a:schemeClr>
                </a:solidFill>
                <a:latin typeface="+mn-lt"/>
                <a:cs typeface="+mn-cs"/>
              </a:rPr>
              <a:t>Students would rather handicap themselves and fail for lack of effort in order to </a:t>
            </a:r>
            <a:r>
              <a:rPr lang="en-US" sz="2200" u="sng" dirty="0">
                <a:solidFill>
                  <a:schemeClr val="tx1">
                    <a:lumMod val="75000"/>
                    <a:lumOff val="25000"/>
                  </a:schemeClr>
                </a:solidFill>
                <a:latin typeface="+mn-lt"/>
                <a:cs typeface="+mn-cs"/>
              </a:rPr>
              <a:t>protect their ability and self-worth</a:t>
            </a:r>
            <a:r>
              <a:rPr lang="en-US" sz="2200" dirty="0">
                <a:solidFill>
                  <a:schemeClr val="tx1">
                    <a:lumMod val="75000"/>
                    <a:lumOff val="25000"/>
                  </a:schemeClr>
                </a:solidFill>
                <a:latin typeface="+mn-lt"/>
                <a:cs typeface="+mn-cs"/>
              </a:rPr>
              <a:t>.</a:t>
            </a:r>
          </a:p>
          <a:p>
            <a:pPr fontAlgn="auto">
              <a:spcBef>
                <a:spcPct val="20000"/>
              </a:spcBef>
              <a:spcAft>
                <a:spcPts val="0"/>
              </a:spcAft>
              <a:buSzPct val="75000"/>
              <a:defRPr/>
            </a:pPr>
            <a:endParaRPr lang="en-US" sz="2200" dirty="0">
              <a:solidFill>
                <a:schemeClr val="tx1">
                  <a:lumMod val="75000"/>
                  <a:lumOff val="25000"/>
                </a:schemeClr>
              </a:solidFill>
              <a:latin typeface="+mn-lt"/>
              <a:cs typeface="+mn-cs"/>
            </a:endParaRPr>
          </a:p>
          <a:p>
            <a:pPr marL="342900" indent="-342900" fontAlgn="auto">
              <a:spcBef>
                <a:spcPct val="20000"/>
              </a:spcBef>
              <a:spcAft>
                <a:spcPts val="0"/>
              </a:spcAft>
              <a:buSzPct val="75000"/>
              <a:buFont typeface="Arial" charset="0"/>
              <a:buChar char="•"/>
              <a:defRPr/>
            </a:pPr>
            <a:r>
              <a:rPr lang="en-US" sz="2200" dirty="0">
                <a:solidFill>
                  <a:schemeClr val="tx1">
                    <a:lumMod val="75000"/>
                    <a:lumOff val="25000"/>
                  </a:schemeClr>
                </a:solidFill>
                <a:latin typeface="+mn-lt"/>
                <a:cs typeface="+mn-cs"/>
              </a:rPr>
              <a:t>Controllable reasons (Effort) </a:t>
            </a:r>
          </a:p>
          <a:p>
            <a:pPr marL="342900" indent="-342900" fontAlgn="auto">
              <a:spcBef>
                <a:spcPct val="20000"/>
              </a:spcBef>
              <a:spcAft>
                <a:spcPts val="0"/>
              </a:spcAft>
              <a:buSzPct val="75000"/>
              <a:buFont typeface="Arial" charset="0"/>
              <a:buChar char="•"/>
              <a:defRPr/>
            </a:pPr>
            <a:r>
              <a:rPr lang="en-US" sz="2200" dirty="0">
                <a:solidFill>
                  <a:schemeClr val="tx1">
                    <a:lumMod val="75000"/>
                    <a:lumOff val="25000"/>
                  </a:schemeClr>
                </a:solidFill>
                <a:latin typeface="+mn-lt"/>
                <a:cs typeface="+mn-cs"/>
              </a:rPr>
              <a:t>Uncontrollable reasons (Ability)</a:t>
            </a:r>
          </a:p>
        </p:txBody>
      </p:sp>
      <p:sp>
        <p:nvSpPr>
          <p:cNvPr id="48134" name="Line 6"/>
          <p:cNvSpPr>
            <a:spLocks noChangeShapeType="1"/>
          </p:cNvSpPr>
          <p:nvPr/>
        </p:nvSpPr>
        <p:spPr bwMode="auto">
          <a:xfrm flipH="1">
            <a:off x="5054600" y="2344738"/>
            <a:ext cx="228600" cy="457200"/>
          </a:xfrm>
          <a:prstGeom prst="line">
            <a:avLst/>
          </a:prstGeom>
          <a:noFill/>
          <a:ln w="38100">
            <a:solidFill>
              <a:srgbClr val="FF0000"/>
            </a:solidFill>
            <a:round/>
            <a:headEnd/>
            <a:tailEnd/>
          </a:ln>
        </p:spPr>
        <p:txBody>
          <a:bodyPr wrap="none"/>
          <a:lstStyle/>
          <a:p>
            <a:endParaRPr lang="en-US"/>
          </a:p>
        </p:txBody>
      </p:sp>
      <p:sp>
        <p:nvSpPr>
          <p:cNvPr id="48135" name="Text Box 7"/>
          <p:cNvSpPr txBox="1">
            <a:spLocks noChangeArrowheads="1"/>
          </p:cNvSpPr>
          <p:nvPr/>
        </p:nvSpPr>
        <p:spPr bwMode="auto">
          <a:xfrm rot="-1311240">
            <a:off x="4929188" y="1333500"/>
            <a:ext cx="2817812" cy="585788"/>
          </a:xfrm>
          <a:prstGeom prst="rect">
            <a:avLst/>
          </a:prstGeom>
          <a:noFill/>
          <a:ln w="9525">
            <a:noFill/>
            <a:miter lim="800000"/>
            <a:headEnd/>
            <a:tailEnd/>
          </a:ln>
        </p:spPr>
        <p:txBody>
          <a:bodyPr wrap="none">
            <a:spAutoFit/>
          </a:bodyPr>
          <a:lstStyle/>
          <a:p>
            <a:r>
              <a:rPr lang="en-US" sz="2800" b="1">
                <a:solidFill>
                  <a:srgbClr val="FF0000"/>
                </a:solidFill>
                <a:ea typeface="ＭＳ Ｐゴシック" pitchFamily="34" charset="-128"/>
              </a:rPr>
              <a:t>Procrastination</a:t>
            </a:r>
            <a:r>
              <a:rPr lang="en-US" sz="3200" b="1">
                <a:solidFill>
                  <a:srgbClr val="FF0000"/>
                </a:solidFill>
                <a:latin typeface="Times New Roman" pitchFamily="18" charset="0"/>
                <a:ea typeface="ＭＳ Ｐゴシック" pitchFamily="34" charset="-128"/>
              </a:rPr>
              <a:t> </a:t>
            </a:r>
          </a:p>
        </p:txBody>
      </p:sp>
      <p:sp>
        <p:nvSpPr>
          <p:cNvPr id="48136" name="AutoShape 8"/>
          <p:cNvSpPr>
            <a:spLocks noChangeArrowheads="1"/>
          </p:cNvSpPr>
          <p:nvPr/>
        </p:nvSpPr>
        <p:spPr bwMode="auto">
          <a:xfrm>
            <a:off x="5456238" y="4994275"/>
            <a:ext cx="976312" cy="333375"/>
          </a:xfrm>
          <a:prstGeom prst="notchedRightArrow">
            <a:avLst>
              <a:gd name="adj1" fmla="val 50000"/>
              <a:gd name="adj2" fmla="val 73214"/>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fontAlgn="auto">
              <a:spcBef>
                <a:spcPts val="0"/>
              </a:spcBef>
              <a:spcAft>
                <a:spcPts val="0"/>
              </a:spcAft>
              <a:defRPr/>
            </a:pPr>
            <a:endParaRPr lang="en-US">
              <a:solidFill>
                <a:srgbClr val="FFFF66"/>
              </a:solidFill>
              <a:latin typeface="Times New Roman" charset="0"/>
            </a:endParaRPr>
          </a:p>
        </p:txBody>
      </p:sp>
      <p:sp>
        <p:nvSpPr>
          <p:cNvPr id="48137" name="Text Box 9"/>
          <p:cNvSpPr txBox="1">
            <a:spLocks noChangeArrowheads="1"/>
          </p:cNvSpPr>
          <p:nvPr/>
        </p:nvSpPr>
        <p:spPr bwMode="auto">
          <a:xfrm>
            <a:off x="6667500" y="4865688"/>
            <a:ext cx="869950" cy="461962"/>
          </a:xfrm>
          <a:prstGeom prst="rect">
            <a:avLst/>
          </a:prstGeom>
          <a:noFill/>
          <a:ln w="9525">
            <a:noFill/>
            <a:miter lim="800000"/>
            <a:headEnd/>
            <a:tailEnd/>
          </a:ln>
        </p:spPr>
        <p:txBody>
          <a:bodyPr wrap="none">
            <a:spAutoFit/>
          </a:bodyPr>
          <a:lstStyle/>
          <a:p>
            <a:r>
              <a:rPr lang="en-US" sz="2400">
                <a:solidFill>
                  <a:srgbClr val="404040"/>
                </a:solidFill>
                <a:latin typeface="Calisto MT" pitchFamily="18" charset="0"/>
                <a:ea typeface="ＭＳ Ｐゴシック" pitchFamily="34" charset="-128"/>
                <a:cs typeface="Calisto MT" pitchFamily="18" charset="0"/>
              </a:rPr>
              <a:t>Guilt </a:t>
            </a:r>
          </a:p>
        </p:txBody>
      </p:sp>
      <p:sp>
        <p:nvSpPr>
          <p:cNvPr id="48138" name="Text Box 10"/>
          <p:cNvSpPr txBox="1">
            <a:spLocks noChangeArrowheads="1"/>
          </p:cNvSpPr>
          <p:nvPr/>
        </p:nvSpPr>
        <p:spPr bwMode="auto">
          <a:xfrm>
            <a:off x="6667500" y="5280025"/>
            <a:ext cx="1074738" cy="460375"/>
          </a:xfrm>
          <a:prstGeom prst="rect">
            <a:avLst/>
          </a:prstGeom>
          <a:noFill/>
          <a:ln w="9525">
            <a:noFill/>
            <a:miter lim="800000"/>
            <a:headEnd/>
            <a:tailEnd/>
          </a:ln>
        </p:spPr>
        <p:txBody>
          <a:bodyPr wrap="none">
            <a:spAutoFit/>
          </a:bodyPr>
          <a:lstStyle/>
          <a:p>
            <a:r>
              <a:rPr lang="en-US" sz="2400">
                <a:solidFill>
                  <a:srgbClr val="404040"/>
                </a:solidFill>
                <a:latin typeface="Calisto MT" pitchFamily="18" charset="0"/>
                <a:ea typeface="ＭＳ Ｐゴシック" pitchFamily="34" charset="-128"/>
                <a:cs typeface="Calisto MT" pitchFamily="18" charset="0"/>
              </a:rPr>
              <a:t>Shame </a:t>
            </a:r>
          </a:p>
        </p:txBody>
      </p:sp>
      <p:sp>
        <p:nvSpPr>
          <p:cNvPr id="48139" name="AutoShape 11"/>
          <p:cNvSpPr>
            <a:spLocks noChangeArrowheads="1"/>
          </p:cNvSpPr>
          <p:nvPr/>
        </p:nvSpPr>
        <p:spPr bwMode="auto">
          <a:xfrm>
            <a:off x="5456238" y="5378450"/>
            <a:ext cx="976312" cy="333375"/>
          </a:xfrm>
          <a:prstGeom prst="notchedRightArrow">
            <a:avLst>
              <a:gd name="adj1" fmla="val 50000"/>
              <a:gd name="adj2" fmla="val 73214"/>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fontAlgn="auto">
              <a:spcBef>
                <a:spcPts val="0"/>
              </a:spcBef>
              <a:spcAft>
                <a:spcPts val="0"/>
              </a:spcAft>
              <a:defRPr/>
            </a:pPr>
            <a:endParaRPr lang="en-US">
              <a:solidFill>
                <a:srgbClr val="FFFF66"/>
              </a:solidFill>
              <a:latin typeface="Times New Roman" charset="0"/>
            </a:endParaRPr>
          </a:p>
        </p:txBody>
      </p:sp>
      <p:sp>
        <p:nvSpPr>
          <p:cNvPr id="118793" name="Text Box 12"/>
          <p:cNvSpPr txBox="1">
            <a:spLocks noChangeArrowheads="1"/>
          </p:cNvSpPr>
          <p:nvPr/>
        </p:nvSpPr>
        <p:spPr bwMode="auto">
          <a:xfrm>
            <a:off x="1069975" y="393700"/>
            <a:ext cx="7315200" cy="708025"/>
          </a:xfrm>
          <a:prstGeom prst="rect">
            <a:avLst/>
          </a:prstGeom>
          <a:noFill/>
          <a:ln w="9525">
            <a:noFill/>
            <a:miter lim="800000"/>
            <a:headEnd/>
            <a:tailEnd/>
          </a:ln>
        </p:spPr>
        <p:txBody>
          <a:bodyPr wrap="none">
            <a:spAutoFit/>
          </a:bodyPr>
          <a:lstStyle/>
          <a:p>
            <a:pPr algn="ctr"/>
            <a:r>
              <a:rPr lang="en-US" sz="4000" b="1">
                <a:solidFill>
                  <a:srgbClr val="404040"/>
                </a:solidFill>
                <a:latin typeface="Calisto MT" pitchFamily="18" charset="0"/>
                <a:ea typeface="ＭＳ Ｐゴシック" pitchFamily="34" charset="-128"/>
                <a:cs typeface="Calisto MT" pitchFamily="18" charset="0"/>
              </a:rPr>
              <a:t>Covington’</a:t>
            </a:r>
            <a:r>
              <a:rPr lang="en-US" altLang="ja-JP" sz="4000" b="1">
                <a:solidFill>
                  <a:srgbClr val="404040"/>
                </a:solidFill>
                <a:latin typeface="Calisto MT" pitchFamily="18" charset="0"/>
                <a:ea typeface="ＭＳ Ｐゴシック" pitchFamily="34" charset="-128"/>
                <a:cs typeface="Calisto MT" pitchFamily="18" charset="0"/>
              </a:rPr>
              <a:t>s Self-Worth Theory</a:t>
            </a:r>
          </a:p>
        </p:txBody>
      </p:sp>
      <p:sp>
        <p:nvSpPr>
          <p:cNvPr id="118794"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4"/>
                                        </p:tgtEl>
                                        <p:attrNameLst>
                                          <p:attrName>style.visibility</p:attrName>
                                        </p:attrNameLst>
                                      </p:cBhvr>
                                      <p:to>
                                        <p:strVal val="visible"/>
                                      </p:to>
                                    </p:set>
                                    <p:anim calcmode="lin" valueType="num">
                                      <p:cBhvr additive="base">
                                        <p:cTn id="7" dur="500" fill="hold"/>
                                        <p:tgtEl>
                                          <p:spTgt spid="48134"/>
                                        </p:tgtEl>
                                        <p:attrNameLst>
                                          <p:attrName>ppt_x</p:attrName>
                                        </p:attrNameLst>
                                      </p:cBhvr>
                                      <p:tavLst>
                                        <p:tav tm="0">
                                          <p:val>
                                            <p:strVal val="0-#ppt_w/2"/>
                                          </p:val>
                                        </p:tav>
                                        <p:tav tm="100000">
                                          <p:val>
                                            <p:strVal val="#ppt_x"/>
                                          </p:val>
                                        </p:tav>
                                      </p:tavLst>
                                    </p:anim>
                                    <p:anim calcmode="lin" valueType="num">
                                      <p:cBhvr additive="base">
                                        <p:cTn id="8" dur="500" fill="hold"/>
                                        <p:tgtEl>
                                          <p:spTgt spid="4813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48135"/>
                                        </p:tgtEl>
                                        <p:attrNameLst>
                                          <p:attrName>style.visibility</p:attrName>
                                        </p:attrNameLst>
                                      </p:cBhvr>
                                      <p:to>
                                        <p:strVal val="visible"/>
                                      </p:to>
                                    </p:set>
                                    <p:animEffect transition="in" filter="blinds(horizontal)">
                                      <p:cBhvr>
                                        <p:cTn id="13" dur="500"/>
                                        <p:tgtEl>
                                          <p:spTgt spid="4813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8133">
                                            <p:txEl>
                                              <p:pRg st="3" end="3"/>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8136"/>
                                        </p:tgtEl>
                                        <p:attrNameLst>
                                          <p:attrName>style.visibility</p:attrName>
                                        </p:attrNameLst>
                                      </p:cBhvr>
                                      <p:to>
                                        <p:strVal val="visible"/>
                                      </p:to>
                                    </p:set>
                                    <p:animEffect transition="in" filter="blinds(horizontal)">
                                      <p:cBhvr>
                                        <p:cTn id="22" dur="500"/>
                                        <p:tgtEl>
                                          <p:spTgt spid="481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8137"/>
                                        </p:tgtEl>
                                        <p:attrNameLst>
                                          <p:attrName>style.visibility</p:attrName>
                                        </p:attrNameLst>
                                      </p:cBhvr>
                                      <p:to>
                                        <p:strVal val="visible"/>
                                      </p:to>
                                    </p:set>
                                    <p:animEffect transition="in" filter="blinds(horizontal)">
                                      <p:cBhvr>
                                        <p:cTn id="27" dur="500"/>
                                        <p:tgtEl>
                                          <p:spTgt spid="4813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8133">
                                            <p:txEl>
                                              <p:pRg st="4" end="4"/>
                                            </p:txEl>
                                          </p:spTgt>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48139"/>
                                        </p:tgtEl>
                                        <p:attrNameLst>
                                          <p:attrName>style.visibility</p:attrName>
                                        </p:attrNameLst>
                                      </p:cBhvr>
                                      <p:to>
                                        <p:strVal val="visible"/>
                                      </p:to>
                                    </p:set>
                                    <p:animEffect transition="in" filter="blinds(horizontal)">
                                      <p:cBhvr>
                                        <p:cTn id="36" dur="500"/>
                                        <p:tgtEl>
                                          <p:spTgt spid="4813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48138"/>
                                        </p:tgtEl>
                                        <p:attrNameLst>
                                          <p:attrName>style.visibility</p:attrName>
                                        </p:attrNameLst>
                                      </p:cBhvr>
                                      <p:to>
                                        <p:strVal val="visible"/>
                                      </p:to>
                                    </p:set>
                                    <p:animEffect transition="in" filter="blinds(horizontal)">
                                      <p:cBhvr>
                                        <p:cTn id="41" dur="500"/>
                                        <p:tgtEl>
                                          <p:spTgt spid="48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uiExpand="1" build="p"/>
      <p:bldP spid="48134" grpId="0" animBg="1"/>
      <p:bldP spid="48135" grpId="0" autoUpdateAnimBg="0"/>
      <p:bldP spid="48136" grpId="0" animBg="1"/>
      <p:bldP spid="48137" grpId="0" autoUpdateAnimBg="0"/>
      <p:bldP spid="48138" grpId="0" autoUpdateAnimBg="0"/>
      <p:bldP spid="4813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631825" y="1709738"/>
            <a:ext cx="3567113" cy="831850"/>
          </a:xfrm>
        </p:spPr>
        <p:txBody>
          <a:bodyPr/>
          <a:lstStyle/>
          <a:p>
            <a:pPr eaLnBrk="1" hangingPunct="1"/>
            <a:r>
              <a:rPr lang="en-US" b="1" u="sng" smtClean="0">
                <a:ea typeface="ＭＳ Ｐゴシック" pitchFamily="34" charset="-128"/>
                <a:cs typeface="Calisto MT" pitchFamily="18" charset="0"/>
              </a:rPr>
              <a:t>Guarantee Success</a:t>
            </a:r>
          </a:p>
        </p:txBody>
      </p:sp>
      <p:sp>
        <p:nvSpPr>
          <p:cNvPr id="5" name="Content Placeholder 4"/>
          <p:cNvSpPr>
            <a:spLocks noGrp="1"/>
          </p:cNvSpPr>
          <p:nvPr>
            <p:ph sz="half" idx="2"/>
          </p:nvPr>
        </p:nvSpPr>
        <p:spPr>
          <a:xfrm>
            <a:off x="631825" y="2590800"/>
            <a:ext cx="3567113" cy="3484563"/>
          </a:xfrm>
        </p:spPr>
        <p:txBody>
          <a:bodyPr/>
          <a:lstStyle/>
          <a:p>
            <a:pPr eaLnBrk="1" hangingPunct="1">
              <a:buSzPct val="60000"/>
            </a:pPr>
            <a:r>
              <a:rPr lang="en-US" sz="2600" smtClean="0">
                <a:ea typeface="ＭＳ Ｐゴシック" pitchFamily="34" charset="-128"/>
                <a:cs typeface="Calisto MT" pitchFamily="18" charset="0"/>
              </a:rPr>
              <a:t>Closet achievers</a:t>
            </a:r>
          </a:p>
          <a:p>
            <a:pPr eaLnBrk="1" hangingPunct="1">
              <a:buSzPct val="60000"/>
            </a:pPr>
            <a:r>
              <a:rPr lang="en-US" sz="2600" smtClean="0">
                <a:ea typeface="ＭＳ Ｐゴシック" pitchFamily="34" charset="-128"/>
                <a:cs typeface="Calisto MT" pitchFamily="18" charset="0"/>
              </a:rPr>
              <a:t>Overstrivers</a:t>
            </a:r>
          </a:p>
          <a:p>
            <a:pPr eaLnBrk="1" hangingPunct="1">
              <a:buSzPct val="60000"/>
            </a:pPr>
            <a:r>
              <a:rPr lang="en-US" sz="2600" smtClean="0">
                <a:ea typeface="ＭＳ Ｐゴシック" pitchFamily="34" charset="-128"/>
                <a:cs typeface="Calisto MT" pitchFamily="18" charset="0"/>
              </a:rPr>
              <a:t>Academic cheaters</a:t>
            </a:r>
          </a:p>
          <a:p>
            <a:pPr eaLnBrk="1" hangingPunct="1">
              <a:buSzPct val="60000"/>
            </a:pPr>
            <a:r>
              <a:rPr lang="en-US" sz="2600" smtClean="0">
                <a:ea typeface="ＭＳ Ｐゴシック" pitchFamily="34" charset="-128"/>
                <a:cs typeface="Calisto MT" pitchFamily="18" charset="0"/>
              </a:rPr>
              <a:t>Low-goal setting</a:t>
            </a:r>
          </a:p>
          <a:p>
            <a:pPr eaLnBrk="1" hangingPunct="1">
              <a:buSzPct val="60000"/>
            </a:pPr>
            <a:r>
              <a:rPr lang="en-US" sz="2600" b="1" smtClean="0">
                <a:ea typeface="ＭＳ Ｐゴシック" pitchFamily="34" charset="-128"/>
                <a:cs typeface="Calisto MT" pitchFamily="18" charset="0"/>
              </a:rPr>
              <a:t>Defensive pessimism  </a:t>
            </a:r>
          </a:p>
          <a:p>
            <a:pPr eaLnBrk="1" hangingPunct="1"/>
            <a:endParaRPr lang="en-US" smtClean="0">
              <a:latin typeface="Arial" charset="0"/>
              <a:ea typeface="ＭＳ Ｐゴシック" pitchFamily="34" charset="-128"/>
              <a:cs typeface="Calisto MT" pitchFamily="18" charset="0"/>
            </a:endParaRPr>
          </a:p>
        </p:txBody>
      </p:sp>
      <p:sp>
        <p:nvSpPr>
          <p:cNvPr id="6" name="Text Placeholder 5"/>
          <p:cNvSpPr>
            <a:spLocks noGrp="1"/>
          </p:cNvSpPr>
          <p:nvPr>
            <p:ph type="body" sz="quarter" idx="3"/>
          </p:nvPr>
        </p:nvSpPr>
        <p:spPr>
          <a:xfrm>
            <a:off x="4945063" y="1709738"/>
            <a:ext cx="3567112" cy="831850"/>
          </a:xfrm>
        </p:spPr>
        <p:txBody>
          <a:bodyPr/>
          <a:lstStyle/>
          <a:p>
            <a:pPr eaLnBrk="1" hangingPunct="1"/>
            <a:r>
              <a:rPr lang="en-US" b="1" u="sng" smtClean="0">
                <a:ea typeface="ＭＳ Ｐゴシック" pitchFamily="34" charset="-128"/>
                <a:cs typeface="Calisto MT" pitchFamily="18" charset="0"/>
              </a:rPr>
              <a:t>Guarantee Failure</a:t>
            </a:r>
          </a:p>
        </p:txBody>
      </p:sp>
      <p:sp>
        <p:nvSpPr>
          <p:cNvPr id="120836" name="Rectangle 2052"/>
          <p:cNvSpPr>
            <a:spLocks noChangeArrowheads="1"/>
          </p:cNvSpPr>
          <p:nvPr/>
        </p:nvSpPr>
        <p:spPr bwMode="auto">
          <a:xfrm>
            <a:off x="685800" y="381000"/>
            <a:ext cx="8001000" cy="1143000"/>
          </a:xfrm>
          <a:prstGeom prst="rect">
            <a:avLst/>
          </a:prstGeom>
          <a:noFill/>
          <a:ln w="9525">
            <a:noFill/>
            <a:miter lim="800000"/>
            <a:headEnd/>
            <a:tailEnd/>
          </a:ln>
        </p:spPr>
        <p:txBody>
          <a:bodyPr lIns="92075" tIns="46038" rIns="92075" bIns="46038" anchor="ctr"/>
          <a:lstStyle/>
          <a:p>
            <a:pPr algn="ctr"/>
            <a:r>
              <a:rPr lang="en-US" sz="3600" b="1">
                <a:solidFill>
                  <a:srgbClr val="404040"/>
                </a:solidFill>
                <a:latin typeface="Calisto MT" pitchFamily="18" charset="0"/>
              </a:rPr>
              <a:t>Self-Worth Protective Strategies</a:t>
            </a:r>
            <a:r>
              <a:rPr lang="en-US" sz="3600" b="1">
                <a:solidFill>
                  <a:srgbClr val="404040"/>
                </a:solidFill>
                <a:latin typeface="Times New Roman" pitchFamily="18" charset="0"/>
              </a:rPr>
              <a:t> </a:t>
            </a:r>
          </a:p>
        </p:txBody>
      </p:sp>
      <p:sp>
        <p:nvSpPr>
          <p:cNvPr id="120837"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p:cNvSpPr>
            <a:spLocks noGrp="1" noChangeArrowheads="1"/>
          </p:cNvSpPr>
          <p:nvPr>
            <p:ph type="title"/>
          </p:nvPr>
        </p:nvSpPr>
        <p:spPr>
          <a:xfrm>
            <a:off x="762000" y="333375"/>
            <a:ext cx="7772400" cy="1143000"/>
          </a:xfrm>
        </p:spPr>
        <p:txBody>
          <a:bodyPr/>
          <a:lstStyle/>
          <a:p>
            <a:pPr eaLnBrk="1" hangingPunct="1"/>
            <a:r>
              <a:rPr lang="en-US" sz="4000" b="1" smtClean="0">
                <a:ea typeface="ＭＳ Ｐゴシック" pitchFamily="34" charset="-128"/>
                <a:cs typeface="Calisto MT" pitchFamily="18" charset="0"/>
              </a:rPr>
              <a:t>Defensive pessimism</a:t>
            </a:r>
          </a:p>
        </p:txBody>
      </p:sp>
      <p:sp>
        <p:nvSpPr>
          <p:cNvPr id="122882" name="Rectangle 3"/>
          <p:cNvSpPr>
            <a:spLocks noGrp="1" noChangeArrowheads="1"/>
          </p:cNvSpPr>
          <p:nvPr>
            <p:ph idx="1"/>
          </p:nvPr>
        </p:nvSpPr>
        <p:spPr>
          <a:xfrm>
            <a:off x="762000" y="1914525"/>
            <a:ext cx="7772400" cy="4114800"/>
          </a:xfrm>
        </p:spPr>
        <p:txBody>
          <a:bodyPr/>
          <a:lstStyle/>
          <a:p>
            <a:pPr eaLnBrk="1" hangingPunct="1"/>
            <a:r>
              <a:rPr lang="en-US" sz="2800" smtClean="0"/>
              <a:t>Lower expectations despite previous success</a:t>
            </a:r>
          </a:p>
          <a:p>
            <a:pPr eaLnBrk="1" hangingPunct="1"/>
            <a:r>
              <a:rPr lang="en-US" sz="2800" smtClean="0"/>
              <a:t>Work hard</a:t>
            </a:r>
          </a:p>
          <a:p>
            <a:pPr eaLnBrk="1" hangingPunct="1"/>
            <a:r>
              <a:rPr lang="en-US" sz="2800" smtClean="0"/>
              <a:t>Have high anxiety</a:t>
            </a:r>
          </a:p>
          <a:p>
            <a:pPr eaLnBrk="1" hangingPunct="1"/>
            <a:r>
              <a:rPr lang="en-US" sz="2800" smtClean="0"/>
              <a:t>Prepare for failure and its implications on self-worth as a strategy of self-worth protection </a:t>
            </a:r>
          </a:p>
          <a:p>
            <a:pPr eaLnBrk="1" hangingPunct="1"/>
            <a:r>
              <a:rPr lang="en-US" sz="2800" smtClean="0"/>
              <a:t>May burn out</a:t>
            </a:r>
          </a:p>
          <a:p>
            <a:pPr eaLnBrk="1" hangingPunct="1"/>
            <a:r>
              <a:rPr lang="en-US" sz="2800" smtClean="0"/>
              <a:t>Limit their potential </a:t>
            </a:r>
          </a:p>
        </p:txBody>
      </p:sp>
      <p:sp>
        <p:nvSpPr>
          <p:cNvPr id="122883" name="Footer Placeholder 3"/>
          <p:cNvSpPr txBox="1">
            <a:spLocks/>
          </p:cNvSpPr>
          <p:nvPr/>
        </p:nvSpPr>
        <p:spPr bwMode="auto">
          <a:xfrm>
            <a:off x="5721350" y="6313488"/>
            <a:ext cx="3186113"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Text Placeholder 3"/>
          <p:cNvSpPr>
            <a:spLocks noGrp="1"/>
          </p:cNvSpPr>
          <p:nvPr>
            <p:ph type="body" idx="1"/>
          </p:nvPr>
        </p:nvSpPr>
        <p:spPr>
          <a:xfrm>
            <a:off x="631825" y="1709738"/>
            <a:ext cx="3567113" cy="831850"/>
          </a:xfrm>
        </p:spPr>
        <p:txBody>
          <a:bodyPr/>
          <a:lstStyle/>
          <a:p>
            <a:pPr eaLnBrk="1" hangingPunct="1"/>
            <a:r>
              <a:rPr lang="en-US" b="1" u="sng" smtClean="0">
                <a:ea typeface="ＭＳ Ｐゴシック" pitchFamily="34" charset="-128"/>
                <a:cs typeface="Calisto MT" pitchFamily="18" charset="0"/>
              </a:rPr>
              <a:t>Guarantee Success</a:t>
            </a:r>
          </a:p>
        </p:txBody>
      </p:sp>
      <p:sp>
        <p:nvSpPr>
          <p:cNvPr id="124930" name="Content Placeholder 4"/>
          <p:cNvSpPr>
            <a:spLocks noGrp="1"/>
          </p:cNvSpPr>
          <p:nvPr>
            <p:ph sz="half" idx="2"/>
          </p:nvPr>
        </p:nvSpPr>
        <p:spPr>
          <a:xfrm>
            <a:off x="631825" y="2590800"/>
            <a:ext cx="3567113" cy="3484563"/>
          </a:xfrm>
        </p:spPr>
        <p:txBody>
          <a:bodyPr/>
          <a:lstStyle/>
          <a:p>
            <a:pPr eaLnBrk="1" hangingPunct="1">
              <a:buSzPct val="60000"/>
            </a:pPr>
            <a:r>
              <a:rPr lang="en-US" sz="2600" smtClean="0">
                <a:ea typeface="ＭＳ Ｐゴシック" pitchFamily="34" charset="-128"/>
                <a:cs typeface="Calisto MT" pitchFamily="18" charset="0"/>
              </a:rPr>
              <a:t>Closet achievers</a:t>
            </a:r>
          </a:p>
          <a:p>
            <a:pPr eaLnBrk="1" hangingPunct="1">
              <a:buSzPct val="60000"/>
            </a:pPr>
            <a:r>
              <a:rPr lang="en-US" sz="2600" smtClean="0">
                <a:ea typeface="ＭＳ Ｐゴシック" pitchFamily="34" charset="-128"/>
                <a:cs typeface="Calisto MT" pitchFamily="18" charset="0"/>
              </a:rPr>
              <a:t>Overstrivers</a:t>
            </a:r>
          </a:p>
          <a:p>
            <a:pPr eaLnBrk="1" hangingPunct="1">
              <a:buSzPct val="60000"/>
            </a:pPr>
            <a:r>
              <a:rPr lang="en-US" sz="2600" smtClean="0">
                <a:ea typeface="ＭＳ Ｐゴシック" pitchFamily="34" charset="-128"/>
                <a:cs typeface="Calisto MT" pitchFamily="18" charset="0"/>
              </a:rPr>
              <a:t>Academic cheaters</a:t>
            </a:r>
          </a:p>
          <a:p>
            <a:pPr eaLnBrk="1" hangingPunct="1">
              <a:buSzPct val="60000"/>
            </a:pPr>
            <a:r>
              <a:rPr lang="en-US" sz="2600" smtClean="0">
                <a:ea typeface="ＭＳ Ｐゴシック" pitchFamily="34" charset="-128"/>
                <a:cs typeface="Calisto MT" pitchFamily="18" charset="0"/>
              </a:rPr>
              <a:t>Low-goal setting</a:t>
            </a:r>
          </a:p>
          <a:p>
            <a:pPr eaLnBrk="1" hangingPunct="1">
              <a:buSzPct val="60000"/>
            </a:pPr>
            <a:r>
              <a:rPr lang="en-US" sz="2600" b="1" smtClean="0">
                <a:ea typeface="ＭＳ Ｐゴシック" pitchFamily="34" charset="-128"/>
                <a:cs typeface="Calisto MT" pitchFamily="18" charset="0"/>
              </a:rPr>
              <a:t>Defensive pessimism  </a:t>
            </a:r>
          </a:p>
          <a:p>
            <a:pPr eaLnBrk="1" hangingPunct="1"/>
            <a:endParaRPr lang="en-US" smtClean="0">
              <a:latin typeface="Arial" charset="0"/>
              <a:ea typeface="ＭＳ Ｐゴシック" pitchFamily="34" charset="-128"/>
              <a:cs typeface="Calisto MT" pitchFamily="18" charset="0"/>
            </a:endParaRPr>
          </a:p>
        </p:txBody>
      </p:sp>
      <p:sp>
        <p:nvSpPr>
          <p:cNvPr id="124931" name="Text Placeholder 5"/>
          <p:cNvSpPr>
            <a:spLocks noGrp="1"/>
          </p:cNvSpPr>
          <p:nvPr>
            <p:ph type="body" sz="quarter" idx="3"/>
          </p:nvPr>
        </p:nvSpPr>
        <p:spPr>
          <a:xfrm>
            <a:off x="4945063" y="1709738"/>
            <a:ext cx="3567112" cy="831850"/>
          </a:xfrm>
        </p:spPr>
        <p:txBody>
          <a:bodyPr/>
          <a:lstStyle/>
          <a:p>
            <a:pPr eaLnBrk="1" hangingPunct="1"/>
            <a:r>
              <a:rPr lang="en-US" b="1" u="sng" smtClean="0">
                <a:ea typeface="ＭＳ Ｐゴシック" pitchFamily="34" charset="-128"/>
                <a:cs typeface="Calisto MT" pitchFamily="18" charset="0"/>
              </a:rPr>
              <a:t>Guarantee Failure</a:t>
            </a:r>
          </a:p>
        </p:txBody>
      </p:sp>
      <p:sp>
        <p:nvSpPr>
          <p:cNvPr id="124932" name="Rectangle 2052"/>
          <p:cNvSpPr>
            <a:spLocks noChangeArrowheads="1"/>
          </p:cNvSpPr>
          <p:nvPr/>
        </p:nvSpPr>
        <p:spPr bwMode="auto">
          <a:xfrm>
            <a:off x="685800" y="381000"/>
            <a:ext cx="8001000" cy="1143000"/>
          </a:xfrm>
          <a:prstGeom prst="rect">
            <a:avLst/>
          </a:prstGeom>
          <a:noFill/>
          <a:ln w="9525">
            <a:noFill/>
            <a:miter lim="800000"/>
            <a:headEnd/>
            <a:tailEnd/>
          </a:ln>
        </p:spPr>
        <p:txBody>
          <a:bodyPr lIns="92075" tIns="46038" rIns="92075" bIns="46038" anchor="ctr"/>
          <a:lstStyle/>
          <a:p>
            <a:pPr algn="ctr"/>
            <a:r>
              <a:rPr lang="en-US" sz="3600" b="1">
                <a:solidFill>
                  <a:srgbClr val="404040"/>
                </a:solidFill>
                <a:latin typeface="Calisto MT" pitchFamily="18" charset="0"/>
              </a:rPr>
              <a:t>Self-Worth Protective Strategies</a:t>
            </a:r>
            <a:r>
              <a:rPr lang="en-US" sz="3600" b="1">
                <a:solidFill>
                  <a:srgbClr val="404040"/>
                </a:solidFill>
                <a:latin typeface="Times New Roman" pitchFamily="18" charset="0"/>
              </a:rPr>
              <a:t> </a:t>
            </a:r>
          </a:p>
        </p:txBody>
      </p:sp>
      <p:sp>
        <p:nvSpPr>
          <p:cNvPr id="7" name="Content Placeholder 6"/>
          <p:cNvSpPr>
            <a:spLocks noGrp="1"/>
          </p:cNvSpPr>
          <p:nvPr>
            <p:ph sz="quarter" idx="4"/>
          </p:nvPr>
        </p:nvSpPr>
        <p:spPr>
          <a:xfrm>
            <a:off x="4945063" y="2590800"/>
            <a:ext cx="3567112" cy="3484563"/>
          </a:xfrm>
        </p:spPr>
        <p:txBody>
          <a:bodyPr/>
          <a:lstStyle/>
          <a:p>
            <a:pPr eaLnBrk="1" hangingPunct="1">
              <a:buSzPct val="60000"/>
            </a:pPr>
            <a:r>
              <a:rPr lang="en-US" sz="2800" smtClean="0">
                <a:ea typeface="ＭＳ Ｐゴシック" pitchFamily="34" charset="-128"/>
                <a:cs typeface="Calisto MT" pitchFamily="18" charset="0"/>
              </a:rPr>
              <a:t>Unattainable goals</a:t>
            </a:r>
          </a:p>
          <a:p>
            <a:pPr eaLnBrk="1" hangingPunct="1">
              <a:buSzPct val="60000"/>
            </a:pPr>
            <a:r>
              <a:rPr lang="en-US" sz="2800" smtClean="0">
                <a:ea typeface="ＭＳ Ｐゴシック" pitchFamily="34" charset="-128"/>
                <a:cs typeface="Calisto MT" pitchFamily="18" charset="0"/>
              </a:rPr>
              <a:t>Underachievers</a:t>
            </a:r>
          </a:p>
          <a:p>
            <a:pPr eaLnBrk="1" hangingPunct="1">
              <a:buSzPct val="60000"/>
            </a:pPr>
            <a:r>
              <a:rPr lang="en-US" sz="2800" smtClean="0">
                <a:ea typeface="ＭＳ Ｐゴシック" pitchFamily="34" charset="-128"/>
                <a:cs typeface="Calisto MT" pitchFamily="18" charset="0"/>
              </a:rPr>
              <a:t>Anxiety </a:t>
            </a:r>
          </a:p>
          <a:p>
            <a:pPr eaLnBrk="1" hangingPunct="1">
              <a:buSzPct val="60000"/>
            </a:pPr>
            <a:r>
              <a:rPr lang="en-US" sz="2800" smtClean="0">
                <a:ea typeface="ＭＳ Ｐゴシック" pitchFamily="34" charset="-128"/>
                <a:cs typeface="Calisto MT" pitchFamily="18" charset="0"/>
              </a:rPr>
              <a:t>Self-handicapping </a:t>
            </a:r>
            <a:endParaRPr lang="en-US" altLang="ja-JP" sz="2800" smtClean="0">
              <a:ea typeface="ＭＳ Ｐゴシック" pitchFamily="34" charset="-128"/>
              <a:cs typeface="Calisto MT" pitchFamily="18" charset="0"/>
            </a:endParaRPr>
          </a:p>
          <a:p>
            <a:pPr lvl="1" eaLnBrk="1" hangingPunct="1">
              <a:buSzPct val="75000"/>
            </a:pPr>
            <a:r>
              <a:rPr lang="en-US" altLang="ja-JP" sz="2600" smtClean="0">
                <a:cs typeface="Calisto MT" pitchFamily="18" charset="0"/>
              </a:rPr>
              <a:t>Procrastination</a:t>
            </a:r>
          </a:p>
          <a:p>
            <a:pPr eaLnBrk="1" hangingPunct="1"/>
            <a:endParaRPr lang="en-US" smtClean="0">
              <a:latin typeface="Arial" charset="0"/>
              <a:ea typeface="ＭＳ Ｐゴシック" pitchFamily="34" charset="-128"/>
            </a:endParaRPr>
          </a:p>
        </p:txBody>
      </p:sp>
      <p:sp>
        <p:nvSpPr>
          <p:cNvPr id="124934"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TextBox 1"/>
          <p:cNvSpPr txBox="1">
            <a:spLocks noChangeArrowheads="1"/>
          </p:cNvSpPr>
          <p:nvPr/>
        </p:nvSpPr>
        <p:spPr bwMode="auto">
          <a:xfrm>
            <a:off x="441325" y="2679700"/>
            <a:ext cx="1316038" cy="646113"/>
          </a:xfrm>
          <a:prstGeom prst="rect">
            <a:avLst/>
          </a:prstGeom>
          <a:noFill/>
          <a:ln w="9525">
            <a:noFill/>
            <a:miter lim="800000"/>
            <a:headEnd/>
            <a:tailEnd/>
          </a:ln>
        </p:spPr>
        <p:txBody>
          <a:bodyPr wrap="none">
            <a:spAutoFit/>
          </a:bodyPr>
          <a:lstStyle/>
          <a:p>
            <a:pPr algn="ctr" eaLnBrk="0" hangingPunct="0"/>
            <a:r>
              <a:rPr lang="en-US" sz="3600" b="1">
                <a:solidFill>
                  <a:srgbClr val="404040"/>
                </a:solidFill>
                <a:latin typeface="Perpetua" pitchFamily="18" charset="0"/>
                <a:ea typeface="ＭＳ Ｐゴシック" pitchFamily="34" charset="-128"/>
              </a:rPr>
              <a:t>Locus</a:t>
            </a:r>
          </a:p>
        </p:txBody>
      </p:sp>
      <p:sp>
        <p:nvSpPr>
          <p:cNvPr id="109570" name="TextBox 2"/>
          <p:cNvSpPr txBox="1">
            <a:spLocks noChangeArrowheads="1"/>
          </p:cNvSpPr>
          <p:nvPr/>
        </p:nvSpPr>
        <p:spPr bwMode="auto">
          <a:xfrm>
            <a:off x="268288" y="4743450"/>
            <a:ext cx="1709737" cy="646113"/>
          </a:xfrm>
          <a:prstGeom prst="rect">
            <a:avLst/>
          </a:prstGeom>
          <a:noFill/>
          <a:ln w="9525">
            <a:noFill/>
            <a:miter lim="800000"/>
            <a:headEnd/>
            <a:tailEnd/>
          </a:ln>
        </p:spPr>
        <p:txBody>
          <a:bodyPr wrap="none">
            <a:spAutoFit/>
          </a:bodyPr>
          <a:lstStyle/>
          <a:p>
            <a:pPr algn="ctr" eaLnBrk="0" hangingPunct="0"/>
            <a:r>
              <a:rPr lang="en-US" sz="3600" b="1">
                <a:solidFill>
                  <a:srgbClr val="404040"/>
                </a:solidFill>
                <a:latin typeface="Perpetua" pitchFamily="18" charset="0"/>
                <a:ea typeface="ＭＳ Ｐゴシック" pitchFamily="34" charset="-128"/>
              </a:rPr>
              <a:t>Control</a:t>
            </a:r>
          </a:p>
        </p:txBody>
      </p:sp>
      <p:grpSp>
        <p:nvGrpSpPr>
          <p:cNvPr id="2" name="Group 16"/>
          <p:cNvGrpSpPr>
            <a:grpSpLocks/>
          </p:cNvGrpSpPr>
          <p:nvPr/>
        </p:nvGrpSpPr>
        <p:grpSpPr bwMode="auto">
          <a:xfrm>
            <a:off x="2165350" y="2339975"/>
            <a:ext cx="1339850" cy="1447800"/>
            <a:chOff x="2101277" y="448865"/>
            <a:chExt cx="847549" cy="1447465"/>
          </a:xfrm>
        </p:grpSpPr>
        <p:sp>
          <p:nvSpPr>
            <p:cNvPr id="5" name="TextBox 4"/>
            <p:cNvSpPr txBox="1"/>
            <p:nvPr/>
          </p:nvSpPr>
          <p:spPr>
            <a:xfrm>
              <a:off x="2101277" y="448865"/>
              <a:ext cx="796335" cy="461856"/>
            </a:xfrm>
            <a:prstGeom prst="rect">
              <a:avLst/>
            </a:prstGeom>
            <a:solidFill>
              <a:srgbClr val="008000"/>
            </a:solidFill>
            <a:ln>
              <a:solidFill>
                <a:schemeClr val="bg2">
                  <a:lumMod val="25000"/>
                </a:schemeClr>
              </a:solidFill>
            </a:ln>
          </p:spPr>
          <p:txBody>
            <a:bodyPr wrap="none">
              <a:spAutoFit/>
            </a:bodyPr>
            <a:lstStyle/>
            <a:p>
              <a:pPr algn="ctr" eaLnBrk="0" fontAlgn="auto" hangingPunct="0">
                <a:spcBef>
                  <a:spcPts val="0"/>
                </a:spcBef>
                <a:spcAft>
                  <a:spcPts val="0"/>
                </a:spcAft>
                <a:defRPr/>
              </a:pPr>
              <a:r>
                <a:rPr lang="en-US" sz="2400" b="1" dirty="0">
                  <a:latin typeface="Perpetua"/>
                </a:rPr>
                <a:t>Internal</a:t>
              </a:r>
            </a:p>
          </p:txBody>
        </p:sp>
        <p:sp>
          <p:nvSpPr>
            <p:cNvPr id="6" name="TextBox 5"/>
            <p:cNvSpPr txBox="1"/>
            <p:nvPr/>
          </p:nvSpPr>
          <p:spPr>
            <a:xfrm>
              <a:off x="2126382" y="1434475"/>
              <a:ext cx="822444" cy="461855"/>
            </a:xfrm>
            <a:prstGeom prst="rect">
              <a:avLst/>
            </a:prstGeom>
            <a:solidFill>
              <a:srgbClr val="008000"/>
            </a:solidFill>
            <a:ln>
              <a:solidFill>
                <a:schemeClr val="bg2">
                  <a:lumMod val="25000"/>
                </a:schemeClr>
              </a:solidFill>
            </a:ln>
          </p:spPr>
          <p:txBody>
            <a:bodyPr wrap="none">
              <a:spAutoFit/>
            </a:bodyPr>
            <a:lstStyle/>
            <a:p>
              <a:pPr algn="ctr" eaLnBrk="0" fontAlgn="auto" hangingPunct="0">
                <a:spcBef>
                  <a:spcPts val="0"/>
                </a:spcBef>
                <a:spcAft>
                  <a:spcPts val="0"/>
                </a:spcAft>
                <a:defRPr/>
              </a:pPr>
              <a:r>
                <a:rPr lang="en-US" sz="2400" b="1" dirty="0">
                  <a:latin typeface="Perpetua"/>
                </a:rPr>
                <a:t>External</a:t>
              </a:r>
            </a:p>
          </p:txBody>
        </p:sp>
      </p:grpSp>
      <p:grpSp>
        <p:nvGrpSpPr>
          <p:cNvPr id="3" name="Group 18"/>
          <p:cNvGrpSpPr>
            <a:grpSpLocks/>
          </p:cNvGrpSpPr>
          <p:nvPr/>
        </p:nvGrpSpPr>
        <p:grpSpPr bwMode="auto">
          <a:xfrm>
            <a:off x="2160588" y="4300538"/>
            <a:ext cx="2176462" cy="1481137"/>
            <a:chOff x="1953304" y="2714557"/>
            <a:chExt cx="2176232" cy="1480898"/>
          </a:xfrm>
        </p:grpSpPr>
        <p:sp>
          <p:nvSpPr>
            <p:cNvPr id="7" name="TextBox 6"/>
            <p:cNvSpPr txBox="1"/>
            <p:nvPr/>
          </p:nvSpPr>
          <p:spPr>
            <a:xfrm>
              <a:off x="1969177" y="2714557"/>
              <a:ext cx="1825432" cy="461887"/>
            </a:xfrm>
            <a:prstGeom prst="rect">
              <a:avLst/>
            </a:prstGeom>
            <a:solidFill>
              <a:srgbClr val="FFFF00"/>
            </a:solidFill>
            <a:ln>
              <a:solidFill>
                <a:schemeClr val="accent2">
                  <a:lumMod val="75000"/>
                </a:schemeClr>
              </a:solidFill>
            </a:ln>
          </p:spPr>
          <p:txBody>
            <a:bodyPr wrap="none">
              <a:spAutoFit/>
            </a:bodyPr>
            <a:lstStyle/>
            <a:p>
              <a:pPr algn="ctr" eaLnBrk="0" fontAlgn="auto" hangingPunct="0">
                <a:spcBef>
                  <a:spcPts val="0"/>
                </a:spcBef>
                <a:spcAft>
                  <a:spcPts val="0"/>
                </a:spcAft>
                <a:defRPr/>
              </a:pPr>
              <a:r>
                <a:rPr lang="en-US" sz="2400" b="1" dirty="0">
                  <a:solidFill>
                    <a:srgbClr val="000000"/>
                  </a:solidFill>
                  <a:latin typeface="Perpetua"/>
                </a:rPr>
                <a:t>Controllable</a:t>
              </a:r>
            </a:p>
          </p:txBody>
        </p:sp>
        <p:sp>
          <p:nvSpPr>
            <p:cNvPr id="8" name="TextBox 7"/>
            <p:cNvSpPr txBox="1"/>
            <p:nvPr/>
          </p:nvSpPr>
          <p:spPr>
            <a:xfrm>
              <a:off x="1953304" y="3733568"/>
              <a:ext cx="2176232" cy="461887"/>
            </a:xfrm>
            <a:prstGeom prst="rect">
              <a:avLst/>
            </a:prstGeom>
            <a:solidFill>
              <a:srgbClr val="FFFF00"/>
            </a:solidFill>
            <a:ln>
              <a:solidFill>
                <a:schemeClr val="accent2">
                  <a:lumMod val="75000"/>
                </a:schemeClr>
              </a:solidFill>
            </a:ln>
          </p:spPr>
          <p:txBody>
            <a:bodyPr wrap="none">
              <a:spAutoFit/>
            </a:bodyPr>
            <a:lstStyle/>
            <a:p>
              <a:pPr algn="ctr" eaLnBrk="0" fontAlgn="auto" hangingPunct="0">
                <a:spcBef>
                  <a:spcPts val="0"/>
                </a:spcBef>
                <a:spcAft>
                  <a:spcPts val="0"/>
                </a:spcAft>
                <a:defRPr/>
              </a:pPr>
              <a:r>
                <a:rPr lang="en-US" sz="2400" b="1" dirty="0">
                  <a:solidFill>
                    <a:srgbClr val="000000"/>
                  </a:solidFill>
                  <a:latin typeface="Perpetua"/>
                </a:rPr>
                <a:t>Uncontrollable</a:t>
              </a:r>
            </a:p>
          </p:txBody>
        </p:sp>
      </p:grpSp>
      <p:grpSp>
        <p:nvGrpSpPr>
          <p:cNvPr id="4" name="Group 17"/>
          <p:cNvGrpSpPr>
            <a:grpSpLocks/>
          </p:cNvGrpSpPr>
          <p:nvPr/>
        </p:nvGrpSpPr>
        <p:grpSpPr bwMode="auto">
          <a:xfrm>
            <a:off x="4271963" y="2216150"/>
            <a:ext cx="4352925" cy="1682750"/>
            <a:chOff x="3630294" y="311607"/>
            <a:chExt cx="4352468" cy="1682797"/>
          </a:xfrm>
        </p:grpSpPr>
        <p:sp>
          <p:nvSpPr>
            <p:cNvPr id="126987" name="TextBox 10"/>
            <p:cNvSpPr txBox="1">
              <a:spLocks noChangeArrowheads="1"/>
            </p:cNvSpPr>
            <p:nvPr/>
          </p:nvSpPr>
          <p:spPr bwMode="auto">
            <a:xfrm>
              <a:off x="4084713" y="311607"/>
              <a:ext cx="3380838" cy="708445"/>
            </a:xfrm>
            <a:prstGeom prst="rect">
              <a:avLst/>
            </a:prstGeom>
            <a:noFill/>
            <a:ln w="9525">
              <a:noFill/>
              <a:miter lim="800000"/>
              <a:headEnd/>
              <a:tailEnd/>
            </a:ln>
          </p:spPr>
          <p:txBody>
            <a:bodyPr wrap="none">
              <a:spAutoFit/>
            </a:bodyPr>
            <a:lstStyle/>
            <a:p>
              <a:pPr algn="ctr" eaLnBrk="0" hangingPunct="0"/>
              <a:r>
                <a:rPr lang="en-US" sz="2000">
                  <a:solidFill>
                    <a:srgbClr val="404040"/>
                  </a:solidFill>
                  <a:latin typeface="Perpetua" pitchFamily="18" charset="0"/>
                  <a:ea typeface="ＭＳ Ｐゴシック" pitchFamily="34" charset="-128"/>
                </a:rPr>
                <a:t>Is the cause internal to the person?</a:t>
              </a:r>
            </a:p>
            <a:p>
              <a:pPr algn="ctr" eaLnBrk="0" hangingPunct="0"/>
              <a:r>
                <a:rPr lang="en-US" sz="2000" i="1">
                  <a:solidFill>
                    <a:srgbClr val="404040"/>
                  </a:solidFill>
                  <a:latin typeface="Perpetua" pitchFamily="18" charset="0"/>
                  <a:ea typeface="ＭＳ Ｐゴシック" pitchFamily="34" charset="-128"/>
                </a:rPr>
                <a:t>(i.e. effort, motivation, attitude)</a:t>
              </a:r>
            </a:p>
          </p:txBody>
        </p:sp>
        <p:sp>
          <p:nvSpPr>
            <p:cNvPr id="126988" name="TextBox 11"/>
            <p:cNvSpPr txBox="1">
              <a:spLocks noChangeArrowheads="1"/>
            </p:cNvSpPr>
            <p:nvPr/>
          </p:nvSpPr>
          <p:spPr bwMode="auto">
            <a:xfrm>
              <a:off x="3630294" y="1285959"/>
              <a:ext cx="4352468" cy="708445"/>
            </a:xfrm>
            <a:prstGeom prst="rect">
              <a:avLst/>
            </a:prstGeom>
            <a:noFill/>
            <a:ln w="9525">
              <a:noFill/>
              <a:miter lim="800000"/>
              <a:headEnd/>
              <a:tailEnd/>
            </a:ln>
          </p:spPr>
          <p:txBody>
            <a:bodyPr wrap="none">
              <a:spAutoFit/>
            </a:bodyPr>
            <a:lstStyle/>
            <a:p>
              <a:pPr algn="ctr" eaLnBrk="0" hangingPunct="0"/>
              <a:r>
                <a:rPr lang="en-US" sz="2000">
                  <a:solidFill>
                    <a:srgbClr val="404040"/>
                  </a:solidFill>
                  <a:latin typeface="Perpetua" pitchFamily="18" charset="0"/>
                  <a:ea typeface="ＭＳ Ｐゴシック" pitchFamily="34" charset="-128"/>
                </a:rPr>
                <a:t>Is the cause external to the person?</a:t>
              </a:r>
            </a:p>
            <a:p>
              <a:pPr algn="ctr" eaLnBrk="0" hangingPunct="0"/>
              <a:r>
                <a:rPr lang="en-US" sz="2000" i="1">
                  <a:solidFill>
                    <a:srgbClr val="404040"/>
                  </a:solidFill>
                  <a:latin typeface="Perpetua" pitchFamily="18" charset="0"/>
                  <a:ea typeface="ＭＳ Ｐゴシック" pitchFamily="34" charset="-128"/>
                </a:rPr>
                <a:t>(i.e. one</a:t>
              </a:r>
              <a:r>
                <a:rPr lang="ja-JP" altLang="en-US" sz="2000" i="1">
                  <a:solidFill>
                    <a:srgbClr val="404040"/>
                  </a:solidFill>
                  <a:latin typeface="Perpetua" pitchFamily="18" charset="0"/>
                  <a:ea typeface="ＭＳ Ｐゴシック" pitchFamily="34" charset="-128"/>
                </a:rPr>
                <a:t>’</a:t>
              </a:r>
              <a:r>
                <a:rPr lang="en-US" altLang="ja-JP" sz="2000" i="1">
                  <a:solidFill>
                    <a:srgbClr val="404040"/>
                  </a:solidFill>
                  <a:latin typeface="Perpetua" pitchFamily="18" charset="0"/>
                  <a:ea typeface="ＭＳ Ｐゴシック" pitchFamily="34" charset="-128"/>
                </a:rPr>
                <a:t>s environment, no AC in a hot classroom)</a:t>
              </a:r>
              <a:endParaRPr lang="en-US" sz="2000" i="1">
                <a:solidFill>
                  <a:srgbClr val="404040"/>
                </a:solidFill>
                <a:latin typeface="Perpetua" pitchFamily="18" charset="0"/>
                <a:ea typeface="ＭＳ Ｐゴシック" pitchFamily="34" charset="-128"/>
              </a:endParaRPr>
            </a:p>
          </p:txBody>
        </p:sp>
      </p:grpSp>
      <p:grpSp>
        <p:nvGrpSpPr>
          <p:cNvPr id="9" name="Group 19"/>
          <p:cNvGrpSpPr>
            <a:grpSpLocks/>
          </p:cNvGrpSpPr>
          <p:nvPr/>
        </p:nvGrpSpPr>
        <p:grpSpPr bwMode="auto">
          <a:xfrm>
            <a:off x="4351338" y="4232275"/>
            <a:ext cx="4462462" cy="1706563"/>
            <a:chOff x="4226530" y="2552681"/>
            <a:chExt cx="4462932" cy="1706464"/>
          </a:xfrm>
        </p:grpSpPr>
        <p:sp>
          <p:nvSpPr>
            <p:cNvPr id="126985" name="TextBox 12"/>
            <p:cNvSpPr txBox="1">
              <a:spLocks noChangeArrowheads="1"/>
            </p:cNvSpPr>
            <p:nvPr/>
          </p:nvSpPr>
          <p:spPr bwMode="auto">
            <a:xfrm>
              <a:off x="4226530" y="2552681"/>
              <a:ext cx="4462932" cy="707869"/>
            </a:xfrm>
            <a:prstGeom prst="rect">
              <a:avLst/>
            </a:prstGeom>
            <a:noFill/>
            <a:ln w="9525">
              <a:noFill/>
              <a:miter lim="800000"/>
              <a:headEnd/>
              <a:tailEnd/>
            </a:ln>
          </p:spPr>
          <p:txBody>
            <a:bodyPr wrap="none">
              <a:spAutoFit/>
            </a:bodyPr>
            <a:lstStyle/>
            <a:p>
              <a:pPr algn="ctr" eaLnBrk="0" hangingPunct="0"/>
              <a:r>
                <a:rPr lang="en-US" sz="2000">
                  <a:solidFill>
                    <a:srgbClr val="404040"/>
                  </a:solidFill>
                  <a:latin typeface="Perpetua" pitchFamily="18" charset="0"/>
                  <a:ea typeface="ＭＳ Ｐゴシック" pitchFamily="34" charset="-128"/>
                </a:rPr>
                <a:t>Is the cause something the person can control?</a:t>
              </a:r>
            </a:p>
            <a:p>
              <a:pPr algn="ctr" eaLnBrk="0" hangingPunct="0"/>
              <a:r>
                <a:rPr lang="en-US" sz="2000" i="1">
                  <a:solidFill>
                    <a:srgbClr val="404040"/>
                  </a:solidFill>
                  <a:latin typeface="Perpetua" pitchFamily="18" charset="0"/>
                  <a:ea typeface="ＭＳ Ｐゴシック" pitchFamily="34" charset="-128"/>
                </a:rPr>
                <a:t>(i.e. boredom, attention, one’</a:t>
              </a:r>
              <a:r>
                <a:rPr lang="en-US" altLang="ja-JP" sz="2000" i="1">
                  <a:solidFill>
                    <a:srgbClr val="404040"/>
                  </a:solidFill>
                  <a:latin typeface="Perpetua" pitchFamily="18" charset="0"/>
                  <a:ea typeface="ＭＳ Ｐゴシック" pitchFamily="34" charset="-128"/>
                </a:rPr>
                <a:t>s friends)</a:t>
              </a:r>
              <a:endParaRPr lang="en-US" sz="2000" i="1">
                <a:solidFill>
                  <a:srgbClr val="404040"/>
                </a:solidFill>
                <a:latin typeface="Perpetua" pitchFamily="18" charset="0"/>
                <a:ea typeface="ＭＳ Ｐゴシック" pitchFamily="34" charset="-128"/>
              </a:endParaRPr>
            </a:p>
          </p:txBody>
        </p:sp>
        <p:sp>
          <p:nvSpPr>
            <p:cNvPr id="126986" name="TextBox 13"/>
            <p:cNvSpPr txBox="1">
              <a:spLocks noChangeArrowheads="1"/>
            </p:cNvSpPr>
            <p:nvPr/>
          </p:nvSpPr>
          <p:spPr bwMode="auto">
            <a:xfrm>
              <a:off x="4511740" y="3551276"/>
              <a:ext cx="3898859" cy="707869"/>
            </a:xfrm>
            <a:prstGeom prst="rect">
              <a:avLst/>
            </a:prstGeom>
            <a:noFill/>
            <a:ln w="9525">
              <a:noFill/>
              <a:miter lim="800000"/>
              <a:headEnd/>
              <a:tailEnd/>
            </a:ln>
          </p:spPr>
          <p:txBody>
            <a:bodyPr wrap="none">
              <a:spAutoFit/>
            </a:bodyPr>
            <a:lstStyle/>
            <a:p>
              <a:pPr algn="ctr" eaLnBrk="0" hangingPunct="0"/>
              <a:r>
                <a:rPr lang="en-US" sz="2000">
                  <a:solidFill>
                    <a:srgbClr val="404040"/>
                  </a:solidFill>
                  <a:latin typeface="Perpetua" pitchFamily="18" charset="0"/>
                  <a:ea typeface="ＭＳ Ｐゴシック" pitchFamily="34" charset="-128"/>
                </a:rPr>
                <a:t>Is the cause out of the person’</a:t>
              </a:r>
              <a:r>
                <a:rPr lang="en-US" altLang="ja-JP" sz="2000">
                  <a:solidFill>
                    <a:srgbClr val="404040"/>
                  </a:solidFill>
                  <a:latin typeface="Perpetua" pitchFamily="18" charset="0"/>
                  <a:ea typeface="ＭＳ Ｐゴシック" pitchFamily="34" charset="-128"/>
                </a:rPr>
                <a:t>s control?</a:t>
              </a:r>
            </a:p>
            <a:p>
              <a:pPr algn="ctr" eaLnBrk="0" hangingPunct="0"/>
              <a:r>
                <a:rPr lang="en-US" sz="2000" i="1">
                  <a:solidFill>
                    <a:srgbClr val="404040"/>
                  </a:solidFill>
                  <a:latin typeface="Perpetua" pitchFamily="18" charset="0"/>
                  <a:ea typeface="ＭＳ Ｐゴシック" pitchFamily="34" charset="-128"/>
                </a:rPr>
                <a:t>(i.e. where one attended school)</a:t>
              </a:r>
            </a:p>
          </p:txBody>
        </p:sp>
      </p:grpSp>
      <p:sp>
        <p:nvSpPr>
          <p:cNvPr id="126983" name="Title 9"/>
          <p:cNvSpPr>
            <a:spLocks noGrp="1"/>
          </p:cNvSpPr>
          <p:nvPr>
            <p:ph type="title"/>
          </p:nvPr>
        </p:nvSpPr>
        <p:spPr/>
        <p:txBody>
          <a:bodyPr/>
          <a:lstStyle/>
          <a:p>
            <a:pPr eaLnBrk="1" hangingPunct="1"/>
            <a:r>
              <a:rPr lang="en-US" sz="4000" b="1" smtClean="0"/>
              <a:t>Attributions</a:t>
            </a:r>
          </a:p>
        </p:txBody>
      </p:sp>
      <p:sp>
        <p:nvSpPr>
          <p:cNvPr id="126984"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5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5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slide(fromBottom)">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slide(fromBottom)">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slide(fromBottom)">
                                      <p:cBhvr>
                                        <p:cTn id="25" dur="5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slide(fromBottom)">
                                      <p:cBhvr>
                                        <p:cTn id="3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69" grpId="0"/>
      <p:bldP spid="10957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TextBox 2"/>
          <p:cNvSpPr txBox="1">
            <a:spLocks noChangeArrowheads="1"/>
          </p:cNvSpPr>
          <p:nvPr/>
        </p:nvSpPr>
        <p:spPr bwMode="auto">
          <a:xfrm>
            <a:off x="533400" y="423863"/>
            <a:ext cx="8186738" cy="846137"/>
          </a:xfrm>
          <a:prstGeom prst="rect">
            <a:avLst/>
          </a:prstGeom>
          <a:noFill/>
          <a:ln w="9525">
            <a:noFill/>
            <a:miter lim="800000"/>
            <a:headEnd/>
            <a:tailEnd/>
          </a:ln>
        </p:spPr>
        <p:txBody>
          <a:bodyPr wrap="none">
            <a:spAutoFit/>
          </a:bodyPr>
          <a:lstStyle/>
          <a:p>
            <a:pPr algn="ctr" eaLnBrk="0" hangingPunct="0"/>
            <a:r>
              <a:rPr lang="en-US" sz="3200" b="1">
                <a:solidFill>
                  <a:srgbClr val="404040"/>
                </a:solidFill>
                <a:latin typeface="Calisto MT" pitchFamily="18" charset="0"/>
                <a:ea typeface="ＭＳ Ｐゴシック" pitchFamily="34" charset="-128"/>
                <a:cs typeface="Calisto MT" pitchFamily="18" charset="0"/>
              </a:rPr>
              <a:t>Example of attributions for failing* an exam</a:t>
            </a:r>
          </a:p>
          <a:p>
            <a:pPr algn="ctr" eaLnBrk="0" hangingPunct="0"/>
            <a:r>
              <a:rPr lang="en-US" sz="1700">
                <a:solidFill>
                  <a:srgbClr val="404040"/>
                </a:solidFill>
                <a:latin typeface="Calisto MT" pitchFamily="18" charset="0"/>
                <a:ea typeface="ＭＳ Ｐゴシック" pitchFamily="34" charset="-128"/>
                <a:cs typeface="Calisto MT" pitchFamily="18" charset="0"/>
              </a:rPr>
              <a:t>*failure to some of you may be a B+</a:t>
            </a:r>
          </a:p>
        </p:txBody>
      </p:sp>
      <p:graphicFrame>
        <p:nvGraphicFramePr>
          <p:cNvPr id="195609" name="Group 25"/>
          <p:cNvGraphicFramePr>
            <a:graphicFrameLocks noGrp="1"/>
          </p:cNvGraphicFramePr>
          <p:nvPr/>
        </p:nvGraphicFramePr>
        <p:xfrm>
          <a:off x="349250" y="1470025"/>
          <a:ext cx="8513763" cy="4275138"/>
        </p:xfrm>
        <a:graphic>
          <a:graphicData uri="http://schemas.openxmlformats.org/drawingml/2006/table">
            <a:tbl>
              <a:tblPr/>
              <a:tblGrid>
                <a:gridCol w="2836863"/>
                <a:gridCol w="2838450"/>
                <a:gridCol w="2838450"/>
              </a:tblGrid>
              <a:tr h="9097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outerShdw blurRad="38100" dist="38100" dir="2700000" algn="tl">
                            <a:srgbClr val="C0C0C0"/>
                          </a:outerShdw>
                        </a:effectLst>
                        <a:latin typeface="Calisto MT"/>
                        <a:ea typeface="MS PGothic" pitchFamily="34" charset="-128"/>
                        <a:cs typeface="Calisto MT"/>
                      </a:endParaRPr>
                    </a:p>
                  </a:txBody>
                  <a:tcPr marT="45725" marB="45725" horzOverflow="overflow">
                    <a:lnL>
                      <a:noFill/>
                    </a:lnL>
                    <a:lnR w="38100" cap="flat" cmpd="sng" algn="ctr">
                      <a:solidFill>
                        <a:srgbClr val="000000"/>
                      </a:solidFill>
                      <a:prstDash val="solid"/>
                      <a:round/>
                      <a:headEnd type="none" w="med" len="med"/>
                      <a:tailEnd type="none" w="med" len="med"/>
                    </a:lnR>
                    <a:lnT>
                      <a:noFill/>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Internal </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External </a:t>
                      </a: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Controllable </a:t>
                      </a:r>
                    </a:p>
                  </a:txBody>
                  <a:tcPr marT="45725" marB="45725" horzOverflow="overflow">
                    <a:lnL w="28575" cap="flat" cmpd="sng" algn="ctr">
                      <a:solidFill>
                        <a:schemeClr val="tx1"/>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Uncontrollable</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29046"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pPr eaLnBrk="1" hangingPunct="1"/>
            <a:r>
              <a:rPr lang="en-US" sz="4000" b="1" smtClean="0"/>
              <a:t>Learning Objectives</a:t>
            </a:r>
          </a:p>
        </p:txBody>
      </p:sp>
      <p:sp>
        <p:nvSpPr>
          <p:cNvPr id="3" name="Content Placeholder 2"/>
          <p:cNvSpPr>
            <a:spLocks noGrp="1"/>
          </p:cNvSpPr>
          <p:nvPr>
            <p:ph idx="1"/>
          </p:nvPr>
        </p:nvSpPr>
        <p:spPr>
          <a:xfrm>
            <a:off x="573088" y="1873250"/>
            <a:ext cx="8029575" cy="4281488"/>
          </a:xfrm>
        </p:spPr>
        <p:txBody>
          <a:bodyPr rtlCol="0">
            <a:normAutofit fontScale="92500" lnSpcReduction="20000"/>
          </a:bodyPr>
          <a:lstStyle/>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Determine if a person’s actions demonstrate motivated behavior.</a:t>
            </a:r>
            <a:endParaRPr lang="en-US" dirty="0">
              <a:solidFill>
                <a:schemeClr val="tx1">
                  <a:lumMod val="75000"/>
                  <a:lumOff val="25000"/>
                </a:schemeClr>
              </a:solidFill>
            </a:endParaRPr>
          </a:p>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Apply strategies that would lower the impact of negative sociocultural factors. </a:t>
            </a:r>
            <a:endParaRPr lang="en-US" dirty="0">
              <a:solidFill>
                <a:schemeClr val="tx1">
                  <a:lumMod val="75000"/>
                  <a:lumOff val="25000"/>
                </a:schemeClr>
              </a:solidFill>
            </a:endParaRPr>
          </a:p>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Understand classroom </a:t>
            </a:r>
            <a:r>
              <a:rPr lang="en-US" dirty="0">
                <a:solidFill>
                  <a:schemeClr val="tx1">
                    <a:lumMod val="75000"/>
                    <a:lumOff val="25000"/>
                  </a:schemeClr>
                </a:solidFill>
              </a:rPr>
              <a:t>e</a:t>
            </a:r>
            <a:r>
              <a:rPr lang="en-US" dirty="0" smtClean="0">
                <a:solidFill>
                  <a:schemeClr val="tx1">
                    <a:lumMod val="75000"/>
                    <a:lumOff val="25000"/>
                  </a:schemeClr>
                </a:solidFill>
              </a:rPr>
              <a:t>nvironmental </a:t>
            </a:r>
            <a:r>
              <a:rPr lang="en-US" dirty="0">
                <a:solidFill>
                  <a:schemeClr val="tx1">
                    <a:lumMod val="75000"/>
                    <a:lumOff val="25000"/>
                  </a:schemeClr>
                </a:solidFill>
              </a:rPr>
              <a:t>f</a:t>
            </a:r>
            <a:r>
              <a:rPr lang="en-US" dirty="0" smtClean="0">
                <a:solidFill>
                  <a:schemeClr val="tx1">
                    <a:lumMod val="75000"/>
                    <a:lumOff val="25000"/>
                  </a:schemeClr>
                </a:solidFill>
              </a:rPr>
              <a:t>actors that influence motivation. </a:t>
            </a:r>
            <a:endParaRPr lang="en-US" dirty="0">
              <a:solidFill>
                <a:schemeClr val="tx1">
                  <a:lumMod val="75000"/>
                  <a:lumOff val="25000"/>
                </a:schemeClr>
              </a:solidFill>
            </a:endParaRPr>
          </a:p>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Analyze the different internal factors that influence motivation.</a:t>
            </a:r>
          </a:p>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Evaluate your own motivation. </a:t>
            </a:r>
          </a:p>
          <a:p>
            <a:pPr eaLnBrk="1" fontAlgn="auto" hangingPunct="1">
              <a:spcAft>
                <a:spcPts val="0"/>
              </a:spcAft>
              <a:buClr>
                <a:schemeClr val="tx1">
                  <a:lumMod val="75000"/>
                  <a:lumOff val="25000"/>
                </a:schemeClr>
              </a:buClr>
              <a:buFont typeface="Arial" pitchFamily="34" charset="0"/>
              <a:buChar char="•"/>
              <a:defRPr/>
            </a:pPr>
            <a:r>
              <a:rPr lang="en-US" dirty="0" smtClean="0">
                <a:solidFill>
                  <a:schemeClr val="tx1">
                    <a:lumMod val="75000"/>
                    <a:lumOff val="25000"/>
                  </a:schemeClr>
                </a:solidFill>
              </a:rPr>
              <a:t>Apply strategies to positively impact internal factors of motivation.</a:t>
            </a:r>
            <a:endParaRPr lang="en-US" dirty="0">
              <a:solidFill>
                <a:schemeClr val="tx1">
                  <a:lumMod val="75000"/>
                  <a:lumOff val="25000"/>
                </a:schemeClr>
              </a:solidFill>
            </a:endParaRPr>
          </a:p>
          <a:p>
            <a:pPr eaLnBrk="1" fontAlgn="auto" hangingPunct="1">
              <a:spcAft>
                <a:spcPts val="0"/>
              </a:spcAft>
              <a:buClr>
                <a:schemeClr val="tx1">
                  <a:lumMod val="75000"/>
                  <a:lumOff val="25000"/>
                </a:schemeClr>
              </a:buClr>
              <a:buFont typeface="Arial" pitchFamily="34" charset="0"/>
              <a:buChar char="•"/>
              <a:defRPr/>
            </a:pPr>
            <a:endParaRPr lang="en-US" dirty="0">
              <a:solidFill>
                <a:schemeClr val="tx1">
                  <a:lumMod val="75000"/>
                  <a:lumOff val="25000"/>
                </a:schemeClr>
              </a:solidFill>
            </a:endParaRPr>
          </a:p>
        </p:txBody>
      </p:sp>
      <p:sp>
        <p:nvSpPr>
          <p:cNvPr id="83971"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5609" name="Group 25"/>
          <p:cNvGraphicFramePr>
            <a:graphicFrameLocks noGrp="1"/>
          </p:cNvGraphicFramePr>
          <p:nvPr/>
        </p:nvGraphicFramePr>
        <p:xfrm>
          <a:off x="349250" y="1470025"/>
          <a:ext cx="8513763" cy="4333875"/>
        </p:xfrm>
        <a:graphic>
          <a:graphicData uri="http://schemas.openxmlformats.org/drawingml/2006/table">
            <a:tbl>
              <a:tblPr/>
              <a:tblGrid>
                <a:gridCol w="2836863"/>
                <a:gridCol w="2838450"/>
                <a:gridCol w="2838450"/>
              </a:tblGrid>
              <a:tr h="9097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outerShdw blurRad="38100" dist="38100" dir="2700000" algn="tl">
                            <a:srgbClr val="C0C0C0"/>
                          </a:outerShdw>
                        </a:effectLst>
                        <a:latin typeface="Calisto MT"/>
                        <a:ea typeface="MS PGothic" pitchFamily="34" charset="-128"/>
                        <a:cs typeface="Calisto MT"/>
                      </a:endParaRPr>
                    </a:p>
                  </a:txBody>
                  <a:tcPr marT="45725" marB="45725" horzOverflow="overflow">
                    <a:lnL>
                      <a:noFill/>
                    </a:lnL>
                    <a:lnR w="38100" cap="flat" cmpd="sng" algn="ctr">
                      <a:solidFill>
                        <a:srgbClr val="000000"/>
                      </a:solidFill>
                      <a:prstDash val="solid"/>
                      <a:round/>
                      <a:headEnd type="none" w="med" len="med"/>
                      <a:tailEnd type="none" w="med" len="med"/>
                    </a:lnR>
                    <a:lnT>
                      <a:noFill/>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sto MT"/>
                          <a:ea typeface="MS PGothic" pitchFamily="34" charset="-128"/>
                          <a:cs typeface="Calisto MT"/>
                        </a:rPr>
                        <a:t>Internal </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External </a:t>
                      </a: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sto MT"/>
                          <a:ea typeface="MS PGothic" pitchFamily="34" charset="-128"/>
                          <a:cs typeface="Calisto MT"/>
                        </a:rPr>
                        <a:t>Controllable </a:t>
                      </a:r>
                    </a:p>
                  </a:txBody>
                  <a:tcPr marT="45725" marB="45725" horzOverflow="overflow">
                    <a:lnL w="28575" cap="flat" cmpd="sng" algn="ctr">
                      <a:solidFill>
                        <a:schemeClr val="tx1"/>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sto MT"/>
                          <a:ea typeface="MS PGothic" pitchFamily="34" charset="-128"/>
                          <a:cs typeface="Calisto MT"/>
                        </a:rPr>
                        <a:t>Effort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Uncontrollable</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7" name="TextBox 6"/>
          <p:cNvSpPr txBox="1">
            <a:spLocks noChangeArrowheads="1"/>
          </p:cNvSpPr>
          <p:nvPr/>
        </p:nvSpPr>
        <p:spPr bwMode="auto">
          <a:xfrm>
            <a:off x="3189288" y="3024188"/>
            <a:ext cx="2867025" cy="708025"/>
          </a:xfrm>
          <a:prstGeom prst="rect">
            <a:avLst/>
          </a:prstGeom>
          <a:noFill/>
          <a:ln w="9525">
            <a:noFill/>
            <a:miter lim="800000"/>
            <a:headEnd/>
            <a:tailEnd/>
          </a:ln>
        </p:spPr>
        <p:txBody>
          <a:bodyPr>
            <a:spAutoFit/>
          </a:bodyPr>
          <a:lstStyle/>
          <a:p>
            <a:pPr algn="ctr" eaLnBrk="0" hangingPunct="0"/>
            <a:r>
              <a:rPr lang="en-US" sz="2000" b="1" i="1">
                <a:solidFill>
                  <a:srgbClr val="BD1B12"/>
                </a:solidFill>
                <a:latin typeface="Nyala"/>
                <a:ea typeface="ＭＳ Ｐゴシック" pitchFamily="34" charset="-128"/>
              </a:rPr>
              <a:t>I know I can do better </a:t>
            </a:r>
          </a:p>
          <a:p>
            <a:pPr algn="ctr" eaLnBrk="0" hangingPunct="0"/>
            <a:r>
              <a:rPr lang="en-US" sz="2000" b="1" i="1">
                <a:solidFill>
                  <a:srgbClr val="BD1B12"/>
                </a:solidFill>
                <a:latin typeface="Nyala"/>
                <a:ea typeface="ＭＳ Ｐゴシック" pitchFamily="34" charset="-128"/>
              </a:rPr>
              <a:t>if I work smarter.</a:t>
            </a:r>
          </a:p>
        </p:txBody>
      </p:sp>
      <p:sp>
        <p:nvSpPr>
          <p:cNvPr id="131094" name="TextBox 2"/>
          <p:cNvSpPr txBox="1">
            <a:spLocks noChangeArrowheads="1"/>
          </p:cNvSpPr>
          <p:nvPr/>
        </p:nvSpPr>
        <p:spPr bwMode="auto">
          <a:xfrm>
            <a:off x="500063" y="373063"/>
            <a:ext cx="8186737" cy="893762"/>
          </a:xfrm>
          <a:prstGeom prst="rect">
            <a:avLst/>
          </a:prstGeom>
          <a:noFill/>
          <a:ln w="9525">
            <a:noFill/>
            <a:miter lim="800000"/>
            <a:headEnd/>
            <a:tailEnd/>
          </a:ln>
        </p:spPr>
        <p:txBody>
          <a:bodyPr wrap="none">
            <a:spAutoFit/>
          </a:bodyPr>
          <a:lstStyle/>
          <a:p>
            <a:pPr algn="ctr" eaLnBrk="0" hangingPunct="0"/>
            <a:r>
              <a:rPr lang="en-US" sz="3200" b="1">
                <a:solidFill>
                  <a:srgbClr val="404040"/>
                </a:solidFill>
                <a:latin typeface="Calisto MT" pitchFamily="18" charset="0"/>
                <a:ea typeface="ＭＳ Ｐゴシック" pitchFamily="34" charset="-128"/>
                <a:cs typeface="Calisto MT" pitchFamily="18" charset="0"/>
              </a:rPr>
              <a:t>Example of attributions for failing* an exam</a:t>
            </a:r>
          </a:p>
          <a:p>
            <a:pPr algn="ctr" eaLnBrk="0" hangingPunct="0"/>
            <a:r>
              <a:rPr lang="en-US" sz="2000">
                <a:solidFill>
                  <a:srgbClr val="404040"/>
                </a:solidFill>
                <a:latin typeface="Calisto MT" pitchFamily="18" charset="0"/>
                <a:ea typeface="ＭＳ Ｐゴシック" pitchFamily="34" charset="-128"/>
                <a:cs typeface="Calisto MT" pitchFamily="18" charset="0"/>
              </a:rPr>
              <a:t>*failure to some of you may be a B+</a:t>
            </a:r>
          </a:p>
        </p:txBody>
      </p:sp>
      <p:sp>
        <p:nvSpPr>
          <p:cNvPr id="131095"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strVal val="#ppt_w*0.70"/>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5609" name="Group 25"/>
          <p:cNvGraphicFramePr>
            <a:graphicFrameLocks noGrp="1"/>
          </p:cNvGraphicFramePr>
          <p:nvPr/>
        </p:nvGraphicFramePr>
        <p:xfrm>
          <a:off x="349250" y="1470025"/>
          <a:ext cx="8513763" cy="4333875"/>
        </p:xfrm>
        <a:graphic>
          <a:graphicData uri="http://schemas.openxmlformats.org/drawingml/2006/table">
            <a:tbl>
              <a:tblPr/>
              <a:tblGrid>
                <a:gridCol w="2836863"/>
                <a:gridCol w="2838450"/>
                <a:gridCol w="2838450"/>
              </a:tblGrid>
              <a:tr h="9097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outerShdw blurRad="38100" dist="38100" dir="2700000" algn="tl">
                            <a:srgbClr val="C0C0C0"/>
                          </a:outerShdw>
                        </a:effectLst>
                        <a:latin typeface="Calisto MT"/>
                        <a:ea typeface="MS PGothic" pitchFamily="34" charset="-128"/>
                        <a:cs typeface="Calisto MT"/>
                      </a:endParaRPr>
                    </a:p>
                  </a:txBody>
                  <a:tcPr marT="45725" marB="45725" horzOverflow="overflow">
                    <a:lnL>
                      <a:noFill/>
                    </a:lnL>
                    <a:lnR w="38100" cap="flat" cmpd="sng" algn="ctr">
                      <a:solidFill>
                        <a:srgbClr val="000000"/>
                      </a:solidFill>
                      <a:prstDash val="solid"/>
                      <a:round/>
                      <a:headEnd type="none" w="med" len="med"/>
                      <a:tailEnd type="none" w="med" len="med"/>
                    </a:lnR>
                    <a:lnT>
                      <a:noFill/>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sto MT"/>
                          <a:ea typeface="MS PGothic" pitchFamily="34" charset="-128"/>
                          <a:cs typeface="Calisto MT"/>
                        </a:rPr>
                        <a:t>Internal </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External </a:t>
                      </a: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Controllable </a:t>
                      </a:r>
                    </a:p>
                  </a:txBody>
                  <a:tcPr marT="45725" marB="45725" horzOverflow="overflow">
                    <a:lnL w="28575" cap="flat" cmpd="sng" algn="ctr">
                      <a:solidFill>
                        <a:schemeClr val="tx1"/>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sto MT"/>
                          <a:ea typeface="MS PGothic" pitchFamily="34" charset="-128"/>
                          <a:cs typeface="Calisto MT"/>
                        </a:rPr>
                        <a:t>Effort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sto MT"/>
                          <a:ea typeface="MS PGothic" pitchFamily="34" charset="-128"/>
                          <a:cs typeface="Calisto MT"/>
                        </a:rPr>
                        <a:t>Uncontrollable</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sto MT"/>
                          <a:ea typeface="MS PGothic" pitchFamily="34" charset="-128"/>
                          <a:cs typeface="Calisto MT"/>
                        </a:rPr>
                        <a:t>Ability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33141" name="TextBox 6"/>
          <p:cNvSpPr txBox="1">
            <a:spLocks noChangeArrowheads="1"/>
          </p:cNvSpPr>
          <p:nvPr/>
        </p:nvSpPr>
        <p:spPr bwMode="auto">
          <a:xfrm>
            <a:off x="3189288" y="3024188"/>
            <a:ext cx="2867025" cy="708025"/>
          </a:xfrm>
          <a:prstGeom prst="rect">
            <a:avLst/>
          </a:prstGeom>
          <a:noFill/>
          <a:ln w="9525">
            <a:noFill/>
            <a:miter lim="800000"/>
            <a:headEnd/>
            <a:tailEnd/>
          </a:ln>
        </p:spPr>
        <p:txBody>
          <a:bodyPr>
            <a:spAutoFit/>
          </a:bodyPr>
          <a:lstStyle/>
          <a:p>
            <a:pPr algn="ctr" eaLnBrk="0" hangingPunct="0"/>
            <a:r>
              <a:rPr lang="en-US" sz="2000" i="1">
                <a:solidFill>
                  <a:srgbClr val="BD1B12"/>
                </a:solidFill>
                <a:latin typeface="Nyala"/>
                <a:ea typeface="ＭＳ Ｐゴシック" pitchFamily="34" charset="-128"/>
              </a:rPr>
              <a:t>I know I can do better </a:t>
            </a:r>
          </a:p>
          <a:p>
            <a:pPr algn="ctr" eaLnBrk="0" hangingPunct="0"/>
            <a:r>
              <a:rPr lang="en-US" sz="2000" i="1">
                <a:solidFill>
                  <a:srgbClr val="BD1B12"/>
                </a:solidFill>
                <a:latin typeface="Nyala"/>
                <a:ea typeface="ＭＳ Ｐゴシック" pitchFamily="34" charset="-128"/>
              </a:rPr>
              <a:t>if I work smarter.</a:t>
            </a:r>
          </a:p>
        </p:txBody>
      </p:sp>
      <p:sp>
        <p:nvSpPr>
          <p:cNvPr id="9" name="TextBox 8"/>
          <p:cNvSpPr txBox="1">
            <a:spLocks noChangeArrowheads="1"/>
          </p:cNvSpPr>
          <p:nvPr/>
        </p:nvSpPr>
        <p:spPr bwMode="auto">
          <a:xfrm>
            <a:off x="3352800" y="4619625"/>
            <a:ext cx="2578100" cy="1016000"/>
          </a:xfrm>
          <a:prstGeom prst="rect">
            <a:avLst/>
          </a:prstGeom>
          <a:noFill/>
          <a:ln w="9525">
            <a:noFill/>
            <a:miter lim="800000"/>
            <a:headEnd/>
            <a:tailEnd/>
          </a:ln>
        </p:spPr>
        <p:txBody>
          <a:bodyPr>
            <a:spAutoFit/>
          </a:bodyPr>
          <a:lstStyle/>
          <a:p>
            <a:pPr algn="ctr" eaLnBrk="0" hangingPunct="0"/>
            <a:r>
              <a:rPr lang="en-US" sz="2000" b="1" i="1">
                <a:solidFill>
                  <a:srgbClr val="BD1B12"/>
                </a:solidFill>
                <a:latin typeface="Nyala"/>
                <a:ea typeface="ＭＳ Ｐゴシック" pitchFamily="34" charset="-128"/>
              </a:rPr>
              <a:t>I'</a:t>
            </a:r>
            <a:r>
              <a:rPr lang="en-US" altLang="ja-JP" sz="2000" b="1" i="1">
                <a:solidFill>
                  <a:srgbClr val="BD1B12"/>
                </a:solidFill>
                <a:latin typeface="Nyala"/>
                <a:ea typeface="ＭＳ Ｐゴシック" pitchFamily="34" charset="-128"/>
              </a:rPr>
              <a:t>m just not smart enough for this class.</a:t>
            </a:r>
            <a:endParaRPr lang="en-US" sz="2000" b="1" i="1">
              <a:solidFill>
                <a:srgbClr val="BD1B12"/>
              </a:solidFill>
              <a:latin typeface="Nyala"/>
              <a:ea typeface="ＭＳ Ｐゴシック" pitchFamily="34" charset="-128"/>
            </a:endParaRPr>
          </a:p>
        </p:txBody>
      </p:sp>
      <p:sp>
        <p:nvSpPr>
          <p:cNvPr id="133143" name="TextBox 2"/>
          <p:cNvSpPr txBox="1">
            <a:spLocks noChangeArrowheads="1"/>
          </p:cNvSpPr>
          <p:nvPr/>
        </p:nvSpPr>
        <p:spPr bwMode="auto">
          <a:xfrm>
            <a:off x="500063" y="373063"/>
            <a:ext cx="8186737" cy="893762"/>
          </a:xfrm>
          <a:prstGeom prst="rect">
            <a:avLst/>
          </a:prstGeom>
          <a:noFill/>
          <a:ln w="9525">
            <a:noFill/>
            <a:miter lim="800000"/>
            <a:headEnd/>
            <a:tailEnd/>
          </a:ln>
        </p:spPr>
        <p:txBody>
          <a:bodyPr wrap="none">
            <a:spAutoFit/>
          </a:bodyPr>
          <a:lstStyle/>
          <a:p>
            <a:pPr algn="ctr" eaLnBrk="0" hangingPunct="0"/>
            <a:r>
              <a:rPr lang="en-US" sz="3200" b="1">
                <a:solidFill>
                  <a:srgbClr val="404040"/>
                </a:solidFill>
                <a:latin typeface="Calisto MT" pitchFamily="18" charset="0"/>
                <a:ea typeface="ＭＳ Ｐゴシック" pitchFamily="34" charset="-128"/>
                <a:cs typeface="Calisto MT" pitchFamily="18" charset="0"/>
              </a:rPr>
              <a:t>Example of attributions for failing* an exam</a:t>
            </a:r>
          </a:p>
          <a:p>
            <a:pPr algn="ctr" eaLnBrk="0" hangingPunct="0"/>
            <a:r>
              <a:rPr lang="en-US" sz="2000">
                <a:solidFill>
                  <a:srgbClr val="404040"/>
                </a:solidFill>
                <a:latin typeface="Calisto MT" pitchFamily="18" charset="0"/>
                <a:ea typeface="ＭＳ Ｐゴシック" pitchFamily="34" charset="-128"/>
                <a:cs typeface="Calisto MT" pitchFamily="18" charset="0"/>
              </a:rPr>
              <a:t>*failure to some of you may be a B+</a:t>
            </a:r>
          </a:p>
        </p:txBody>
      </p:sp>
      <p:sp>
        <p:nvSpPr>
          <p:cNvPr id="133144"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strVal val="#ppt_w*0.70"/>
                                          </p:val>
                                        </p:tav>
                                        <p:tav tm="100000">
                                          <p:val>
                                            <p:strVal val="#ppt_w"/>
                                          </p:val>
                                        </p:tav>
                                      </p:tavLst>
                                    </p:anim>
                                    <p:anim calcmode="lin" valueType="num">
                                      <p:cBhvr>
                                        <p:cTn id="8" dur="500" fill="hold"/>
                                        <p:tgtEl>
                                          <p:spTgt spid="9"/>
                                        </p:tgtEl>
                                        <p:attrNameLst>
                                          <p:attrName>ppt_h</p:attrName>
                                        </p:attrNameLst>
                                      </p:cBhvr>
                                      <p:tavLst>
                                        <p:tav tm="0">
                                          <p:val>
                                            <p:strVal val="#ppt_h"/>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5609" name="Group 25"/>
          <p:cNvGraphicFramePr>
            <a:graphicFrameLocks noGrp="1"/>
          </p:cNvGraphicFramePr>
          <p:nvPr/>
        </p:nvGraphicFramePr>
        <p:xfrm>
          <a:off x="349250" y="1470025"/>
          <a:ext cx="8513763" cy="4333875"/>
        </p:xfrm>
        <a:graphic>
          <a:graphicData uri="http://schemas.openxmlformats.org/drawingml/2006/table">
            <a:tbl>
              <a:tblPr/>
              <a:tblGrid>
                <a:gridCol w="2836863"/>
                <a:gridCol w="2838450"/>
                <a:gridCol w="2838450"/>
              </a:tblGrid>
              <a:tr h="9097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outerShdw blurRad="38100" dist="38100" dir="2700000" algn="tl">
                            <a:srgbClr val="C0C0C0"/>
                          </a:outerShdw>
                        </a:effectLst>
                        <a:latin typeface="Calisto MT"/>
                        <a:ea typeface="MS PGothic" pitchFamily="34" charset="-128"/>
                        <a:cs typeface="Calisto MT"/>
                      </a:endParaRPr>
                    </a:p>
                  </a:txBody>
                  <a:tcPr marT="45725" marB="45725" horzOverflow="overflow">
                    <a:lnL>
                      <a:noFill/>
                    </a:lnL>
                    <a:lnR w="38100" cap="flat" cmpd="sng" algn="ctr">
                      <a:solidFill>
                        <a:srgbClr val="000000"/>
                      </a:solidFill>
                      <a:prstDash val="solid"/>
                      <a:round/>
                      <a:headEnd type="none" w="med" len="med"/>
                      <a:tailEnd type="none" w="med" len="med"/>
                    </a:lnR>
                    <a:lnT>
                      <a:noFill/>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Internal </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sto MT"/>
                          <a:ea typeface="MS PGothic" pitchFamily="34" charset="-128"/>
                          <a:cs typeface="Calisto MT"/>
                        </a:rPr>
                        <a:t>External </a:t>
                      </a: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sto MT"/>
                          <a:ea typeface="MS PGothic" pitchFamily="34" charset="-128"/>
                          <a:cs typeface="Calisto MT"/>
                        </a:rPr>
                        <a:t>Controllable </a:t>
                      </a:r>
                    </a:p>
                  </a:txBody>
                  <a:tcPr marT="45725" marB="45725" horzOverflow="overflow">
                    <a:lnL w="28575" cap="flat" cmpd="sng" algn="ctr">
                      <a:solidFill>
                        <a:schemeClr val="tx1"/>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sto MT"/>
                          <a:ea typeface="MS PGothic" pitchFamily="34" charset="-128"/>
                          <a:cs typeface="Calisto MT"/>
                        </a:rPr>
                        <a:t>Effort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sto MT"/>
                          <a:ea typeface="MS PGothic" pitchFamily="34" charset="-128"/>
                          <a:cs typeface="Calisto MT"/>
                        </a:rPr>
                        <a:t>Help-seeking from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sto MT"/>
                          <a:ea typeface="MS PGothic" pitchFamily="34" charset="-128"/>
                          <a:cs typeface="Calisto MT"/>
                        </a:rPr>
                        <a:t>TA or peers</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FFFF00"/>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Uncontrollable</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sto MT"/>
                          <a:ea typeface="MS PGothic" pitchFamily="34" charset="-128"/>
                          <a:cs typeface="Calisto MT"/>
                        </a:rPr>
                        <a:t>Ability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35189" name="TextBox 6"/>
          <p:cNvSpPr txBox="1">
            <a:spLocks noChangeArrowheads="1"/>
          </p:cNvSpPr>
          <p:nvPr/>
        </p:nvSpPr>
        <p:spPr bwMode="auto">
          <a:xfrm>
            <a:off x="3048000" y="3024188"/>
            <a:ext cx="2867025" cy="708025"/>
          </a:xfrm>
          <a:prstGeom prst="rect">
            <a:avLst/>
          </a:prstGeom>
          <a:noFill/>
          <a:ln w="9525">
            <a:noFill/>
            <a:miter lim="800000"/>
            <a:headEnd/>
            <a:tailEnd/>
          </a:ln>
        </p:spPr>
        <p:txBody>
          <a:bodyPr>
            <a:spAutoFit/>
          </a:bodyPr>
          <a:lstStyle/>
          <a:p>
            <a:pPr algn="ctr" eaLnBrk="0" hangingPunct="0"/>
            <a:r>
              <a:rPr lang="en-US" sz="2000" i="1">
                <a:solidFill>
                  <a:srgbClr val="BD1B12"/>
                </a:solidFill>
                <a:latin typeface="Nyala"/>
                <a:ea typeface="ＭＳ Ｐゴシック" pitchFamily="34" charset="-128"/>
              </a:rPr>
              <a:t>I know I can do better </a:t>
            </a:r>
          </a:p>
          <a:p>
            <a:pPr algn="ctr" eaLnBrk="0" hangingPunct="0"/>
            <a:r>
              <a:rPr lang="en-US" sz="2000" i="1">
                <a:solidFill>
                  <a:srgbClr val="BD1B12"/>
                </a:solidFill>
                <a:latin typeface="Nyala"/>
                <a:ea typeface="ＭＳ Ｐゴシック" pitchFamily="34" charset="-128"/>
              </a:rPr>
              <a:t>if I work smarter.</a:t>
            </a:r>
          </a:p>
        </p:txBody>
      </p:sp>
      <p:sp>
        <p:nvSpPr>
          <p:cNvPr id="8" name="TextBox 7"/>
          <p:cNvSpPr txBox="1">
            <a:spLocks noChangeArrowheads="1"/>
          </p:cNvSpPr>
          <p:nvPr/>
        </p:nvSpPr>
        <p:spPr bwMode="auto">
          <a:xfrm>
            <a:off x="5927725" y="3179763"/>
            <a:ext cx="3076575" cy="708025"/>
          </a:xfrm>
          <a:prstGeom prst="rect">
            <a:avLst/>
          </a:prstGeom>
          <a:noFill/>
          <a:ln w="9525">
            <a:noFill/>
            <a:miter lim="800000"/>
            <a:headEnd/>
            <a:tailEnd/>
          </a:ln>
        </p:spPr>
        <p:txBody>
          <a:bodyPr>
            <a:spAutoFit/>
          </a:bodyPr>
          <a:lstStyle/>
          <a:p>
            <a:pPr algn="ctr" eaLnBrk="0" hangingPunct="0"/>
            <a:r>
              <a:rPr lang="en-US" sz="2000" b="1" i="1">
                <a:solidFill>
                  <a:srgbClr val="BD1B12"/>
                </a:solidFill>
                <a:latin typeface="Nyala"/>
                <a:ea typeface="ＭＳ Ｐゴシック" pitchFamily="34" charset="-128"/>
              </a:rPr>
              <a:t>I know I can do better </a:t>
            </a:r>
          </a:p>
          <a:p>
            <a:pPr algn="ctr" eaLnBrk="0" hangingPunct="0"/>
            <a:r>
              <a:rPr lang="en-US" sz="2000" b="1" i="1">
                <a:solidFill>
                  <a:srgbClr val="BD1B12"/>
                </a:solidFill>
                <a:latin typeface="Nyala"/>
                <a:ea typeface="ＭＳ Ｐゴシック" pitchFamily="34" charset="-128"/>
              </a:rPr>
              <a:t>if I seek help.</a:t>
            </a:r>
          </a:p>
        </p:txBody>
      </p:sp>
      <p:sp>
        <p:nvSpPr>
          <p:cNvPr id="135191" name="TextBox 8"/>
          <p:cNvSpPr txBox="1">
            <a:spLocks noChangeArrowheads="1"/>
          </p:cNvSpPr>
          <p:nvPr/>
        </p:nvSpPr>
        <p:spPr bwMode="auto">
          <a:xfrm>
            <a:off x="3352800" y="4619625"/>
            <a:ext cx="2578100" cy="708025"/>
          </a:xfrm>
          <a:prstGeom prst="rect">
            <a:avLst/>
          </a:prstGeom>
          <a:noFill/>
          <a:ln w="9525">
            <a:noFill/>
            <a:miter lim="800000"/>
            <a:headEnd/>
            <a:tailEnd/>
          </a:ln>
        </p:spPr>
        <p:txBody>
          <a:bodyPr>
            <a:spAutoFit/>
          </a:bodyPr>
          <a:lstStyle/>
          <a:p>
            <a:pPr algn="ctr" eaLnBrk="0" hangingPunct="0"/>
            <a:r>
              <a:rPr lang="en-US" sz="2000" i="1">
                <a:solidFill>
                  <a:srgbClr val="BD1B12"/>
                </a:solidFill>
                <a:latin typeface="Nyala"/>
                <a:ea typeface="ＭＳ Ｐゴシック" pitchFamily="34" charset="-128"/>
              </a:rPr>
              <a:t>I’</a:t>
            </a:r>
            <a:r>
              <a:rPr lang="en-US" altLang="ja-JP" sz="2000" i="1">
                <a:solidFill>
                  <a:srgbClr val="BD1B12"/>
                </a:solidFill>
                <a:latin typeface="Nyala"/>
                <a:ea typeface="ＭＳ Ｐゴシック" pitchFamily="34" charset="-128"/>
              </a:rPr>
              <a:t>m just not smart enough for this class.</a:t>
            </a:r>
            <a:endParaRPr lang="en-US" sz="2000" i="1">
              <a:solidFill>
                <a:srgbClr val="BD1B12"/>
              </a:solidFill>
              <a:latin typeface="Nyala"/>
              <a:ea typeface="ＭＳ Ｐゴシック" pitchFamily="34" charset="-128"/>
            </a:endParaRPr>
          </a:p>
        </p:txBody>
      </p:sp>
      <p:sp>
        <p:nvSpPr>
          <p:cNvPr id="135192" name="TextBox 2"/>
          <p:cNvSpPr txBox="1">
            <a:spLocks noChangeArrowheads="1"/>
          </p:cNvSpPr>
          <p:nvPr/>
        </p:nvSpPr>
        <p:spPr bwMode="auto">
          <a:xfrm>
            <a:off x="500063" y="373063"/>
            <a:ext cx="8186737" cy="893762"/>
          </a:xfrm>
          <a:prstGeom prst="rect">
            <a:avLst/>
          </a:prstGeom>
          <a:noFill/>
          <a:ln w="9525">
            <a:noFill/>
            <a:miter lim="800000"/>
            <a:headEnd/>
            <a:tailEnd/>
          </a:ln>
        </p:spPr>
        <p:txBody>
          <a:bodyPr wrap="none">
            <a:spAutoFit/>
          </a:bodyPr>
          <a:lstStyle/>
          <a:p>
            <a:pPr algn="ctr" eaLnBrk="0" hangingPunct="0"/>
            <a:r>
              <a:rPr lang="en-US" sz="3200" b="1">
                <a:solidFill>
                  <a:srgbClr val="404040"/>
                </a:solidFill>
                <a:latin typeface="Calisto MT" pitchFamily="18" charset="0"/>
                <a:ea typeface="ＭＳ Ｐゴシック" pitchFamily="34" charset="-128"/>
                <a:cs typeface="Calisto MT" pitchFamily="18" charset="0"/>
              </a:rPr>
              <a:t>Example of attributions for failing* an exam</a:t>
            </a:r>
          </a:p>
          <a:p>
            <a:pPr algn="ctr" eaLnBrk="0" hangingPunct="0"/>
            <a:r>
              <a:rPr lang="en-US" sz="2000">
                <a:solidFill>
                  <a:srgbClr val="404040"/>
                </a:solidFill>
                <a:latin typeface="Calisto MT" pitchFamily="18" charset="0"/>
                <a:ea typeface="ＭＳ Ｐゴシック" pitchFamily="34" charset="-128"/>
                <a:cs typeface="Calisto MT" pitchFamily="18" charset="0"/>
              </a:rPr>
              <a:t>*failure to some of you may be a B+</a:t>
            </a:r>
          </a:p>
        </p:txBody>
      </p:sp>
      <p:sp>
        <p:nvSpPr>
          <p:cNvPr id="135193"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strVal val="#ppt_w*0.7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5609" name="Group 25"/>
          <p:cNvGraphicFramePr>
            <a:graphicFrameLocks noGrp="1"/>
          </p:cNvGraphicFramePr>
          <p:nvPr/>
        </p:nvGraphicFramePr>
        <p:xfrm>
          <a:off x="349250" y="1470025"/>
          <a:ext cx="8513763" cy="4333875"/>
        </p:xfrm>
        <a:graphic>
          <a:graphicData uri="http://schemas.openxmlformats.org/drawingml/2006/table">
            <a:tbl>
              <a:tblPr/>
              <a:tblGrid>
                <a:gridCol w="2836863"/>
                <a:gridCol w="2838450"/>
                <a:gridCol w="2838450"/>
              </a:tblGrid>
              <a:tr h="9097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outerShdw blurRad="38100" dist="38100" dir="2700000" algn="tl">
                            <a:srgbClr val="C0C0C0"/>
                          </a:outerShdw>
                        </a:effectLst>
                        <a:latin typeface="Calisto MT"/>
                        <a:ea typeface="MS PGothic" pitchFamily="34" charset="-128"/>
                        <a:cs typeface="Calisto MT"/>
                      </a:endParaRPr>
                    </a:p>
                  </a:txBody>
                  <a:tcPr marT="45725" marB="45725" horzOverflow="overflow">
                    <a:lnL>
                      <a:noFill/>
                    </a:lnL>
                    <a:lnR w="38100" cap="flat" cmpd="sng" algn="ctr">
                      <a:solidFill>
                        <a:srgbClr val="000000"/>
                      </a:solidFill>
                      <a:prstDash val="solid"/>
                      <a:round/>
                      <a:headEnd type="none" w="med" len="med"/>
                      <a:tailEnd type="none" w="med" len="med"/>
                    </a:lnR>
                    <a:lnT>
                      <a:noFill/>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Internal </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sto MT"/>
                          <a:ea typeface="MS PGothic" pitchFamily="34" charset="-128"/>
                          <a:cs typeface="Calisto MT"/>
                        </a:rPr>
                        <a:t>External </a:t>
                      </a: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ea typeface="MS PGothic" pitchFamily="34" charset="-128"/>
                          <a:cs typeface="Calisto MT"/>
                        </a:rPr>
                        <a:t>Controllable </a:t>
                      </a:r>
                    </a:p>
                  </a:txBody>
                  <a:tcPr marT="45725" marB="45725" horzOverflow="overflow">
                    <a:lnL w="28575" cap="flat" cmpd="sng" algn="ctr">
                      <a:solidFill>
                        <a:schemeClr val="tx1"/>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sto MT"/>
                          <a:ea typeface="MS PGothic" pitchFamily="34" charset="-128"/>
                          <a:cs typeface="Calisto MT"/>
                        </a:rPr>
                        <a:t>Effort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sto MT"/>
                          <a:ea typeface="MS PGothic" pitchFamily="34" charset="-128"/>
                          <a:cs typeface="Calisto MT"/>
                        </a:rPr>
                        <a:t>Help-seeking from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sto MT"/>
                          <a:ea typeface="MS PGothic" pitchFamily="34" charset="-128"/>
                          <a:cs typeface="Calisto MT"/>
                        </a:rPr>
                        <a:t>TA or peers</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sto MT"/>
                          <a:ea typeface="MS PGothic" pitchFamily="34" charset="-128"/>
                          <a:cs typeface="Calisto MT"/>
                        </a:rPr>
                        <a:t>Uncontrollable</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sto MT"/>
                          <a:ea typeface="MS PGothic" pitchFamily="34" charset="-128"/>
                          <a:cs typeface="Calisto MT"/>
                        </a:rPr>
                        <a:t>Ability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sto MT"/>
                          <a:ea typeface="MS PGothic" pitchFamily="34" charset="-128"/>
                          <a:cs typeface="Calisto MT"/>
                        </a:rPr>
                        <a:t>Luck/chance </a:t>
                      </a: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137237" name="TextBox 6"/>
          <p:cNvSpPr txBox="1">
            <a:spLocks noChangeArrowheads="1"/>
          </p:cNvSpPr>
          <p:nvPr/>
        </p:nvSpPr>
        <p:spPr bwMode="auto">
          <a:xfrm>
            <a:off x="3048000" y="3024188"/>
            <a:ext cx="2867025" cy="708025"/>
          </a:xfrm>
          <a:prstGeom prst="rect">
            <a:avLst/>
          </a:prstGeom>
          <a:noFill/>
          <a:ln w="9525">
            <a:noFill/>
            <a:miter lim="800000"/>
            <a:headEnd/>
            <a:tailEnd/>
          </a:ln>
        </p:spPr>
        <p:txBody>
          <a:bodyPr>
            <a:spAutoFit/>
          </a:bodyPr>
          <a:lstStyle/>
          <a:p>
            <a:pPr algn="ctr" eaLnBrk="0" hangingPunct="0"/>
            <a:r>
              <a:rPr lang="en-US" sz="2000" i="1">
                <a:solidFill>
                  <a:srgbClr val="BD1B12"/>
                </a:solidFill>
                <a:latin typeface="Nyala"/>
                <a:ea typeface="ＭＳ Ｐゴシック" pitchFamily="34" charset="-128"/>
              </a:rPr>
              <a:t>I know I can do better </a:t>
            </a:r>
          </a:p>
          <a:p>
            <a:pPr algn="ctr" eaLnBrk="0" hangingPunct="0"/>
            <a:r>
              <a:rPr lang="en-US" sz="2000" i="1">
                <a:solidFill>
                  <a:srgbClr val="BD1B12"/>
                </a:solidFill>
                <a:latin typeface="Nyala"/>
                <a:ea typeface="ＭＳ Ｐゴシック" pitchFamily="34" charset="-128"/>
              </a:rPr>
              <a:t>if I work smarter.</a:t>
            </a:r>
          </a:p>
        </p:txBody>
      </p:sp>
      <p:sp>
        <p:nvSpPr>
          <p:cNvPr id="137238" name="TextBox 7"/>
          <p:cNvSpPr txBox="1">
            <a:spLocks noChangeArrowheads="1"/>
          </p:cNvSpPr>
          <p:nvPr/>
        </p:nvSpPr>
        <p:spPr bwMode="auto">
          <a:xfrm>
            <a:off x="5867400" y="3179763"/>
            <a:ext cx="3076575" cy="708025"/>
          </a:xfrm>
          <a:prstGeom prst="rect">
            <a:avLst/>
          </a:prstGeom>
          <a:noFill/>
          <a:ln w="9525">
            <a:noFill/>
            <a:miter lim="800000"/>
            <a:headEnd/>
            <a:tailEnd/>
          </a:ln>
        </p:spPr>
        <p:txBody>
          <a:bodyPr>
            <a:spAutoFit/>
          </a:bodyPr>
          <a:lstStyle/>
          <a:p>
            <a:pPr algn="ctr" eaLnBrk="0" hangingPunct="0"/>
            <a:r>
              <a:rPr lang="en-US" sz="2000" i="1">
                <a:solidFill>
                  <a:srgbClr val="BD1B12"/>
                </a:solidFill>
                <a:latin typeface="Nyala"/>
                <a:ea typeface="ＭＳ Ｐゴシック" pitchFamily="34" charset="-128"/>
              </a:rPr>
              <a:t>I know I can do better </a:t>
            </a:r>
          </a:p>
          <a:p>
            <a:pPr algn="ctr" eaLnBrk="0" hangingPunct="0"/>
            <a:r>
              <a:rPr lang="en-US" sz="2000" i="1">
                <a:solidFill>
                  <a:srgbClr val="BD1B12"/>
                </a:solidFill>
                <a:latin typeface="Nyala"/>
                <a:ea typeface="ＭＳ Ｐゴシック" pitchFamily="34" charset="-128"/>
              </a:rPr>
              <a:t>if I seek help.</a:t>
            </a:r>
          </a:p>
        </p:txBody>
      </p:sp>
      <p:sp>
        <p:nvSpPr>
          <p:cNvPr id="137239" name="TextBox 8"/>
          <p:cNvSpPr txBox="1">
            <a:spLocks noChangeArrowheads="1"/>
          </p:cNvSpPr>
          <p:nvPr/>
        </p:nvSpPr>
        <p:spPr bwMode="auto">
          <a:xfrm>
            <a:off x="3352800" y="4619625"/>
            <a:ext cx="2578100" cy="708025"/>
          </a:xfrm>
          <a:prstGeom prst="rect">
            <a:avLst/>
          </a:prstGeom>
          <a:noFill/>
          <a:ln w="9525">
            <a:noFill/>
            <a:miter lim="800000"/>
            <a:headEnd/>
            <a:tailEnd/>
          </a:ln>
        </p:spPr>
        <p:txBody>
          <a:bodyPr>
            <a:spAutoFit/>
          </a:bodyPr>
          <a:lstStyle/>
          <a:p>
            <a:pPr algn="ctr" eaLnBrk="0" hangingPunct="0"/>
            <a:r>
              <a:rPr lang="en-US" sz="2000" i="1">
                <a:solidFill>
                  <a:srgbClr val="BD1B12"/>
                </a:solidFill>
                <a:latin typeface="Nyala"/>
                <a:ea typeface="ＭＳ Ｐゴシック" pitchFamily="34" charset="-128"/>
              </a:rPr>
              <a:t>I’</a:t>
            </a:r>
            <a:r>
              <a:rPr lang="en-US" altLang="ja-JP" sz="2000" i="1">
                <a:solidFill>
                  <a:srgbClr val="BD1B12"/>
                </a:solidFill>
                <a:latin typeface="Nyala"/>
                <a:ea typeface="ＭＳ Ｐゴシック" pitchFamily="34" charset="-128"/>
              </a:rPr>
              <a:t>m just not smart enough for this class.</a:t>
            </a:r>
            <a:endParaRPr lang="en-US" sz="2000" i="1">
              <a:solidFill>
                <a:srgbClr val="BD1B12"/>
              </a:solidFill>
              <a:latin typeface="Nyala"/>
              <a:ea typeface="ＭＳ Ｐゴシック" pitchFamily="34" charset="-128"/>
            </a:endParaRPr>
          </a:p>
        </p:txBody>
      </p:sp>
      <p:sp>
        <p:nvSpPr>
          <p:cNvPr id="10" name="TextBox 9"/>
          <p:cNvSpPr txBox="1">
            <a:spLocks noChangeArrowheads="1"/>
          </p:cNvSpPr>
          <p:nvPr/>
        </p:nvSpPr>
        <p:spPr bwMode="auto">
          <a:xfrm>
            <a:off x="6173788" y="4562475"/>
            <a:ext cx="2576512" cy="1190625"/>
          </a:xfrm>
          <a:prstGeom prst="rect">
            <a:avLst/>
          </a:prstGeom>
          <a:noFill/>
          <a:ln w="9525">
            <a:noFill/>
            <a:miter lim="800000"/>
            <a:headEnd/>
            <a:tailEnd/>
          </a:ln>
        </p:spPr>
        <p:txBody>
          <a:bodyPr>
            <a:spAutoFit/>
          </a:bodyPr>
          <a:lstStyle/>
          <a:p>
            <a:pPr algn="ctr" eaLnBrk="0" hangingPunct="0"/>
            <a:r>
              <a:rPr lang="en-US" b="1" i="1">
                <a:solidFill>
                  <a:srgbClr val="BD1B12"/>
                </a:solidFill>
                <a:latin typeface="Nyala"/>
                <a:ea typeface="ＭＳ Ｐゴシック" pitchFamily="34" charset="-128"/>
              </a:rPr>
              <a:t>What could I have done? The test questions were unfair.  </a:t>
            </a:r>
          </a:p>
        </p:txBody>
      </p:sp>
      <p:sp>
        <p:nvSpPr>
          <p:cNvPr id="137241" name="TextBox 2"/>
          <p:cNvSpPr txBox="1">
            <a:spLocks noChangeArrowheads="1"/>
          </p:cNvSpPr>
          <p:nvPr/>
        </p:nvSpPr>
        <p:spPr bwMode="auto">
          <a:xfrm>
            <a:off x="500063" y="373063"/>
            <a:ext cx="8186737" cy="893762"/>
          </a:xfrm>
          <a:prstGeom prst="rect">
            <a:avLst/>
          </a:prstGeom>
          <a:noFill/>
          <a:ln w="9525">
            <a:noFill/>
            <a:miter lim="800000"/>
            <a:headEnd/>
            <a:tailEnd/>
          </a:ln>
        </p:spPr>
        <p:txBody>
          <a:bodyPr wrap="none">
            <a:spAutoFit/>
          </a:bodyPr>
          <a:lstStyle/>
          <a:p>
            <a:pPr algn="ctr" eaLnBrk="0" hangingPunct="0"/>
            <a:r>
              <a:rPr lang="en-US" sz="3200" b="1">
                <a:solidFill>
                  <a:srgbClr val="404040"/>
                </a:solidFill>
                <a:latin typeface="Calisto MT" pitchFamily="18" charset="0"/>
                <a:ea typeface="ＭＳ Ｐゴシック" pitchFamily="34" charset="-128"/>
                <a:cs typeface="Calisto MT" pitchFamily="18" charset="0"/>
              </a:rPr>
              <a:t>Example of attributions for failing* an exam</a:t>
            </a:r>
          </a:p>
          <a:p>
            <a:pPr algn="ctr" eaLnBrk="0" hangingPunct="0"/>
            <a:r>
              <a:rPr lang="en-US" sz="2000">
                <a:solidFill>
                  <a:srgbClr val="404040"/>
                </a:solidFill>
                <a:latin typeface="Calisto MT" pitchFamily="18" charset="0"/>
                <a:ea typeface="ＭＳ Ｐゴシック" pitchFamily="34" charset="-128"/>
                <a:cs typeface="Calisto MT" pitchFamily="18" charset="0"/>
              </a:rPr>
              <a:t>*failure to some of you may be a B+</a:t>
            </a:r>
          </a:p>
        </p:txBody>
      </p:sp>
      <p:sp>
        <p:nvSpPr>
          <p:cNvPr id="137242"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strVal val="#ppt_w*0.70"/>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5609" name="Group 25"/>
          <p:cNvGraphicFramePr>
            <a:graphicFrameLocks noGrp="1"/>
          </p:cNvGraphicFramePr>
          <p:nvPr/>
        </p:nvGraphicFramePr>
        <p:xfrm>
          <a:off x="349250" y="1470025"/>
          <a:ext cx="8513763" cy="4275138"/>
        </p:xfrm>
        <a:graphic>
          <a:graphicData uri="http://schemas.openxmlformats.org/drawingml/2006/table">
            <a:tbl>
              <a:tblPr/>
              <a:tblGrid>
                <a:gridCol w="2836863"/>
                <a:gridCol w="2838450"/>
                <a:gridCol w="2838450"/>
              </a:tblGrid>
              <a:tr h="9097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outerShdw blurRad="38100" dist="38100" dir="2700000" algn="tl">
                            <a:srgbClr val="C0C0C0"/>
                          </a:outerShdw>
                        </a:effectLst>
                        <a:latin typeface="Calisto MT"/>
                        <a:ea typeface="MS PGothic" pitchFamily="34" charset="-128"/>
                        <a:cs typeface="Calisto MT"/>
                      </a:endParaRPr>
                    </a:p>
                  </a:txBody>
                  <a:tcPr marT="45725" marB="45725" horzOverflow="overflow">
                    <a:lnL>
                      <a:noFill/>
                    </a:lnL>
                    <a:lnR w="38100" cap="flat" cmpd="sng" algn="ctr">
                      <a:solidFill>
                        <a:srgbClr val="000000"/>
                      </a:solidFill>
                      <a:prstDash val="solid"/>
                      <a:round/>
                      <a:headEnd type="none" w="med" len="med"/>
                      <a:tailEnd type="none" w="med" len="med"/>
                    </a:lnR>
                    <a:lnT>
                      <a:noFill/>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sto MT"/>
                          <a:ea typeface="MS PGothic" pitchFamily="34" charset="-128"/>
                          <a:cs typeface="Calisto MT"/>
                        </a:rPr>
                        <a:t>Internal </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sto MT"/>
                          <a:ea typeface="MS PGothic" pitchFamily="34" charset="-128"/>
                          <a:cs typeface="Calisto MT"/>
                        </a:rPr>
                        <a:t>External </a:t>
                      </a: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sto MT"/>
                          <a:ea typeface="MS PGothic" pitchFamily="34" charset="-128"/>
                          <a:cs typeface="Calisto MT"/>
                        </a:rPr>
                        <a:t>Controllable </a:t>
                      </a:r>
                    </a:p>
                  </a:txBody>
                  <a:tcPr marT="45725" marB="45725" horzOverflow="overflow">
                    <a:lnL w="28575" cap="flat" cmpd="sng" algn="ctr">
                      <a:solidFill>
                        <a:schemeClr val="tx1"/>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sto MT"/>
                          <a:ea typeface="MS PGothic" pitchFamily="34" charset="-128"/>
                          <a:cs typeface="Calisto MT"/>
                        </a:rPr>
                        <a:t>Effort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sto MT"/>
                          <a:ea typeface="MS PGothic" pitchFamily="34" charset="-128"/>
                          <a:cs typeface="Calisto MT"/>
                        </a:rPr>
                        <a:t>Help-seeking from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sto MT"/>
                          <a:ea typeface="MS PGothic" pitchFamily="34" charset="-128"/>
                          <a:cs typeface="Calisto MT"/>
                        </a:rPr>
                        <a:t>TA or peers</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r h="16826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sto MT"/>
                          <a:ea typeface="MS PGothic" pitchFamily="34" charset="-128"/>
                          <a:cs typeface="Calisto MT"/>
                        </a:rPr>
                        <a:t>Uncontrollable</a:t>
                      </a: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sto MT"/>
                          <a:ea typeface="MS PGothic" pitchFamily="34" charset="-128"/>
                          <a:cs typeface="Calisto MT"/>
                        </a:rPr>
                        <a:t>Ability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Calisto MT"/>
                        <a:ea typeface="MS PGothic" pitchFamily="34" charset="-128"/>
                        <a:cs typeface="Calisto MT"/>
                      </a:endParaRPr>
                    </a:p>
                  </a:txBody>
                  <a:tcPr marT="45725" marB="45725"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Calisto MT"/>
                        <a:ea typeface="MS PGothic" pitchFamily="34" charset="-128"/>
                        <a:cs typeface="Calisto M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sto MT"/>
                          <a:ea typeface="MS PGothic" pitchFamily="34" charset="-128"/>
                          <a:cs typeface="Calisto MT"/>
                        </a:rPr>
                        <a:t>Luck/chance </a:t>
                      </a:r>
                    </a:p>
                  </a:txBody>
                  <a:tcPr marT="45725" marB="45725" horzOverflow="overflow">
                    <a:lnL w="381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39285" name="TextBox 6"/>
          <p:cNvSpPr txBox="1">
            <a:spLocks noChangeArrowheads="1"/>
          </p:cNvSpPr>
          <p:nvPr/>
        </p:nvSpPr>
        <p:spPr bwMode="auto">
          <a:xfrm>
            <a:off x="3128963" y="3024188"/>
            <a:ext cx="2867025" cy="708025"/>
          </a:xfrm>
          <a:prstGeom prst="rect">
            <a:avLst/>
          </a:prstGeom>
          <a:noFill/>
          <a:ln w="9525">
            <a:noFill/>
            <a:miter lim="800000"/>
            <a:headEnd/>
            <a:tailEnd/>
          </a:ln>
        </p:spPr>
        <p:txBody>
          <a:bodyPr>
            <a:spAutoFit/>
          </a:bodyPr>
          <a:lstStyle/>
          <a:p>
            <a:pPr algn="ctr" eaLnBrk="0" hangingPunct="0"/>
            <a:r>
              <a:rPr lang="en-US" sz="2000" i="1">
                <a:solidFill>
                  <a:srgbClr val="BD1B12"/>
                </a:solidFill>
                <a:latin typeface="Nyala"/>
                <a:ea typeface="ＭＳ Ｐゴシック" pitchFamily="34" charset="-128"/>
              </a:rPr>
              <a:t>I know I can do better </a:t>
            </a:r>
          </a:p>
          <a:p>
            <a:pPr algn="ctr" eaLnBrk="0" hangingPunct="0"/>
            <a:r>
              <a:rPr lang="en-US" sz="2000" i="1">
                <a:solidFill>
                  <a:srgbClr val="BD1B12"/>
                </a:solidFill>
                <a:latin typeface="Nyala"/>
                <a:ea typeface="ＭＳ Ｐゴシック" pitchFamily="34" charset="-128"/>
              </a:rPr>
              <a:t>if I work smarter.</a:t>
            </a:r>
          </a:p>
        </p:txBody>
      </p:sp>
      <p:sp>
        <p:nvSpPr>
          <p:cNvPr id="139286" name="TextBox 7"/>
          <p:cNvSpPr txBox="1">
            <a:spLocks noChangeArrowheads="1"/>
          </p:cNvSpPr>
          <p:nvPr/>
        </p:nvSpPr>
        <p:spPr bwMode="auto">
          <a:xfrm>
            <a:off x="5867400" y="3179763"/>
            <a:ext cx="3076575" cy="708025"/>
          </a:xfrm>
          <a:prstGeom prst="rect">
            <a:avLst/>
          </a:prstGeom>
          <a:noFill/>
          <a:ln w="9525">
            <a:noFill/>
            <a:miter lim="800000"/>
            <a:headEnd/>
            <a:tailEnd/>
          </a:ln>
        </p:spPr>
        <p:txBody>
          <a:bodyPr>
            <a:spAutoFit/>
          </a:bodyPr>
          <a:lstStyle/>
          <a:p>
            <a:pPr algn="ctr" eaLnBrk="0" hangingPunct="0"/>
            <a:r>
              <a:rPr lang="en-US" sz="2000" i="1">
                <a:solidFill>
                  <a:srgbClr val="BD1B12"/>
                </a:solidFill>
                <a:latin typeface="Nyala"/>
                <a:ea typeface="ＭＳ Ｐゴシック" pitchFamily="34" charset="-128"/>
              </a:rPr>
              <a:t>I know I can do better </a:t>
            </a:r>
          </a:p>
          <a:p>
            <a:pPr algn="ctr" eaLnBrk="0" hangingPunct="0"/>
            <a:r>
              <a:rPr lang="en-US" sz="2000" i="1">
                <a:solidFill>
                  <a:srgbClr val="BD1B12"/>
                </a:solidFill>
                <a:latin typeface="Nyala"/>
                <a:ea typeface="ＭＳ Ｐゴシック" pitchFamily="34" charset="-128"/>
              </a:rPr>
              <a:t>if I seek help.</a:t>
            </a:r>
          </a:p>
        </p:txBody>
      </p:sp>
      <p:sp>
        <p:nvSpPr>
          <p:cNvPr id="139287" name="TextBox 8"/>
          <p:cNvSpPr txBox="1">
            <a:spLocks noChangeArrowheads="1"/>
          </p:cNvSpPr>
          <p:nvPr/>
        </p:nvSpPr>
        <p:spPr bwMode="auto">
          <a:xfrm>
            <a:off x="3352800" y="4619625"/>
            <a:ext cx="2578100" cy="708025"/>
          </a:xfrm>
          <a:prstGeom prst="rect">
            <a:avLst/>
          </a:prstGeom>
          <a:noFill/>
          <a:ln w="9525">
            <a:noFill/>
            <a:miter lim="800000"/>
            <a:headEnd/>
            <a:tailEnd/>
          </a:ln>
        </p:spPr>
        <p:txBody>
          <a:bodyPr>
            <a:spAutoFit/>
          </a:bodyPr>
          <a:lstStyle/>
          <a:p>
            <a:pPr algn="ctr" eaLnBrk="0" hangingPunct="0"/>
            <a:r>
              <a:rPr lang="en-US" sz="2000" i="1">
                <a:solidFill>
                  <a:srgbClr val="BD1B12"/>
                </a:solidFill>
                <a:latin typeface="Nyala"/>
                <a:ea typeface="ＭＳ Ｐゴシック" pitchFamily="34" charset="-128"/>
              </a:rPr>
              <a:t>I’</a:t>
            </a:r>
            <a:r>
              <a:rPr lang="en-US" altLang="ja-JP" sz="2000" i="1">
                <a:solidFill>
                  <a:srgbClr val="BD1B12"/>
                </a:solidFill>
                <a:latin typeface="Nyala"/>
                <a:ea typeface="ＭＳ Ｐゴシック" pitchFamily="34" charset="-128"/>
              </a:rPr>
              <a:t>m just not smart enough for this class.</a:t>
            </a:r>
            <a:endParaRPr lang="en-US" sz="2000" i="1">
              <a:solidFill>
                <a:srgbClr val="BD1B12"/>
              </a:solidFill>
              <a:latin typeface="Nyala"/>
              <a:ea typeface="ＭＳ Ｐゴシック" pitchFamily="34" charset="-128"/>
            </a:endParaRPr>
          </a:p>
        </p:txBody>
      </p:sp>
      <p:sp>
        <p:nvSpPr>
          <p:cNvPr id="139288" name="TextBox 9"/>
          <p:cNvSpPr txBox="1">
            <a:spLocks noChangeArrowheads="1"/>
          </p:cNvSpPr>
          <p:nvPr/>
        </p:nvSpPr>
        <p:spPr bwMode="auto">
          <a:xfrm>
            <a:off x="6173788" y="4643438"/>
            <a:ext cx="2576512" cy="915987"/>
          </a:xfrm>
          <a:prstGeom prst="rect">
            <a:avLst/>
          </a:prstGeom>
          <a:noFill/>
          <a:ln w="9525">
            <a:noFill/>
            <a:miter lim="800000"/>
            <a:headEnd/>
            <a:tailEnd/>
          </a:ln>
        </p:spPr>
        <p:txBody>
          <a:bodyPr>
            <a:spAutoFit/>
          </a:bodyPr>
          <a:lstStyle/>
          <a:p>
            <a:pPr algn="ctr" eaLnBrk="0" hangingPunct="0"/>
            <a:r>
              <a:rPr lang="en-US" i="1">
                <a:solidFill>
                  <a:srgbClr val="BD1B12"/>
                </a:solidFill>
                <a:latin typeface="Nyala"/>
                <a:ea typeface="ＭＳ Ｐゴシック" pitchFamily="34" charset="-128"/>
              </a:rPr>
              <a:t>What could I have done? The test questions were unfair.  </a:t>
            </a:r>
          </a:p>
        </p:txBody>
      </p:sp>
      <p:sp>
        <p:nvSpPr>
          <p:cNvPr id="139289" name="TextBox 2"/>
          <p:cNvSpPr txBox="1">
            <a:spLocks noChangeArrowheads="1"/>
          </p:cNvSpPr>
          <p:nvPr/>
        </p:nvSpPr>
        <p:spPr bwMode="auto">
          <a:xfrm>
            <a:off x="500063" y="373063"/>
            <a:ext cx="8186737" cy="893762"/>
          </a:xfrm>
          <a:prstGeom prst="rect">
            <a:avLst/>
          </a:prstGeom>
          <a:noFill/>
          <a:ln w="9525">
            <a:noFill/>
            <a:miter lim="800000"/>
            <a:headEnd/>
            <a:tailEnd/>
          </a:ln>
        </p:spPr>
        <p:txBody>
          <a:bodyPr wrap="none">
            <a:spAutoFit/>
          </a:bodyPr>
          <a:lstStyle/>
          <a:p>
            <a:pPr algn="ctr" eaLnBrk="0" hangingPunct="0"/>
            <a:r>
              <a:rPr lang="en-US" sz="3200" b="1">
                <a:solidFill>
                  <a:srgbClr val="404040"/>
                </a:solidFill>
                <a:latin typeface="Calisto MT" pitchFamily="18" charset="0"/>
                <a:ea typeface="ＭＳ Ｐゴシック" pitchFamily="34" charset="-128"/>
                <a:cs typeface="Calisto MT" pitchFamily="18" charset="0"/>
              </a:rPr>
              <a:t>Example of attributions for failing* an exam</a:t>
            </a:r>
          </a:p>
          <a:p>
            <a:pPr algn="ctr" eaLnBrk="0" hangingPunct="0"/>
            <a:r>
              <a:rPr lang="en-US" sz="2000">
                <a:solidFill>
                  <a:srgbClr val="404040"/>
                </a:solidFill>
                <a:latin typeface="Calisto MT" pitchFamily="18" charset="0"/>
                <a:ea typeface="ＭＳ Ｐゴシック" pitchFamily="34" charset="-128"/>
                <a:cs typeface="Calisto MT" pitchFamily="18" charset="0"/>
              </a:rPr>
              <a:t>*failure to some of you may be a B+</a:t>
            </a:r>
          </a:p>
        </p:txBody>
      </p:sp>
      <p:sp>
        <p:nvSpPr>
          <p:cNvPr id="139290"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Title 1"/>
          <p:cNvSpPr>
            <a:spLocks noGrp="1"/>
          </p:cNvSpPr>
          <p:nvPr>
            <p:ph type="title"/>
          </p:nvPr>
        </p:nvSpPr>
        <p:spPr/>
        <p:txBody>
          <a:bodyPr/>
          <a:lstStyle/>
          <a:p>
            <a:pPr eaLnBrk="1" hangingPunct="1"/>
            <a:r>
              <a:rPr lang="en-US" b="1" smtClean="0"/>
              <a:t>Discussion Questions</a:t>
            </a:r>
          </a:p>
        </p:txBody>
      </p:sp>
      <p:sp>
        <p:nvSpPr>
          <p:cNvPr id="141314" name="Content Placeholder 2"/>
          <p:cNvSpPr>
            <a:spLocks noGrp="1"/>
          </p:cNvSpPr>
          <p:nvPr>
            <p:ph idx="1"/>
          </p:nvPr>
        </p:nvSpPr>
        <p:spPr>
          <a:xfrm>
            <a:off x="568325" y="1952625"/>
            <a:ext cx="8075613" cy="4113213"/>
          </a:xfrm>
        </p:spPr>
        <p:txBody>
          <a:bodyPr/>
          <a:lstStyle/>
          <a:p>
            <a:pPr eaLnBrk="1" hangingPunct="1">
              <a:lnSpc>
                <a:spcPct val="90000"/>
              </a:lnSpc>
            </a:pPr>
            <a:r>
              <a:rPr lang="en-US" sz="2200" smtClean="0"/>
              <a:t>What value orientation do you have for different courses you are enrolled in? How does this affect your motivation and learning?</a:t>
            </a:r>
          </a:p>
          <a:p>
            <a:pPr eaLnBrk="1" hangingPunct="1">
              <a:lnSpc>
                <a:spcPct val="90000"/>
              </a:lnSpc>
            </a:pPr>
            <a:r>
              <a:rPr lang="en-US" sz="2200" smtClean="0"/>
              <a:t>What are your future possible selves? Do you have goals to support you becoming who you envision yourself as?</a:t>
            </a:r>
          </a:p>
          <a:p>
            <a:pPr eaLnBrk="1" hangingPunct="1">
              <a:lnSpc>
                <a:spcPct val="90000"/>
              </a:lnSpc>
            </a:pPr>
            <a:r>
              <a:rPr lang="en-US" sz="2200" smtClean="0"/>
              <a:t>Are you focused on mastery of your learning or on comparing your successes and failures with others’?</a:t>
            </a:r>
          </a:p>
          <a:p>
            <a:pPr eaLnBrk="1" hangingPunct="1">
              <a:lnSpc>
                <a:spcPct val="90000"/>
              </a:lnSpc>
            </a:pPr>
            <a:r>
              <a:rPr lang="en-US" sz="2200" smtClean="0"/>
              <a:t>When you encounter failure, what do you attribute it to? How can you change these attributions to make them internal and controllable?</a:t>
            </a:r>
          </a:p>
          <a:p>
            <a:pPr eaLnBrk="1" hangingPunct="1">
              <a:lnSpc>
                <a:spcPct val="90000"/>
              </a:lnSpc>
            </a:pPr>
            <a:endParaRPr lang="en-US" sz="2200" smtClean="0"/>
          </a:p>
        </p:txBody>
      </p:sp>
      <p:sp>
        <p:nvSpPr>
          <p:cNvPr id="141315" name="Footer Placeholder 3"/>
          <p:cNvSpPr>
            <a:spLocks noGrp="1"/>
          </p:cNvSpPr>
          <p:nvPr>
            <p:ph type="ftr" sz="quarter" idx="11"/>
          </p:nvPr>
        </p:nvSpPr>
        <p:spPr bwMode="auto">
          <a:xfrm>
            <a:off x="74613" y="6348413"/>
            <a:ext cx="3186112"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4475"/>
            <a:ext cx="8128000" cy="1339850"/>
          </a:xfrm>
        </p:spPr>
        <p:txBody>
          <a:bodyPr rtlCol="0">
            <a:normAutofit fontScale="90000"/>
          </a:bodyPr>
          <a:lstStyle/>
          <a:p>
            <a:pPr eaLnBrk="1" fontAlgn="auto" hangingPunct="1">
              <a:spcAft>
                <a:spcPts val="0"/>
              </a:spcAft>
              <a:defRPr/>
            </a:pPr>
            <a:r>
              <a:rPr lang="en-US" sz="4000" dirty="0" smtClean="0">
                <a:solidFill>
                  <a:schemeClr val="tx1">
                    <a:lumMod val="75000"/>
                    <a:lumOff val="25000"/>
                  </a:schemeClr>
                </a:solidFill>
              </a:rPr>
              <a:t>Preview of Chapter 3: </a:t>
            </a:r>
            <a:r>
              <a:rPr lang="en-US" sz="4000" b="1" dirty="0" smtClean="0">
                <a:solidFill>
                  <a:schemeClr val="tx1">
                    <a:lumMod val="75000"/>
                    <a:lumOff val="25000"/>
                  </a:schemeClr>
                </a:solidFill>
              </a:rPr>
              <a:t>Understanding Learning &amp; Memory</a:t>
            </a:r>
            <a:endParaRPr lang="en-US" sz="4000" b="1" dirty="0">
              <a:solidFill>
                <a:schemeClr val="tx1">
                  <a:lumMod val="75000"/>
                  <a:lumOff val="25000"/>
                </a:schemeClr>
              </a:solidFill>
            </a:endParaRPr>
          </a:p>
        </p:txBody>
      </p:sp>
      <p:sp>
        <p:nvSpPr>
          <p:cNvPr id="3" name="Content Placeholder 2"/>
          <p:cNvSpPr>
            <a:spLocks noGrp="1"/>
          </p:cNvSpPr>
          <p:nvPr>
            <p:ph idx="1"/>
          </p:nvPr>
        </p:nvSpPr>
        <p:spPr>
          <a:xfrm>
            <a:off x="508000" y="1874838"/>
            <a:ext cx="8128000" cy="4541837"/>
          </a:xfrm>
        </p:spPr>
        <p:txBody>
          <a:bodyPr>
            <a:normAutofit/>
          </a:bodyPr>
          <a:lstStyle/>
          <a:p>
            <a:pPr marL="0" indent="0" eaLnBrk="1" hangingPunct="1">
              <a:lnSpc>
                <a:spcPct val="60000"/>
              </a:lnSpc>
              <a:buFont typeface="Arial" charset="0"/>
              <a:buNone/>
            </a:pPr>
            <a:r>
              <a:rPr lang="en-US" sz="2600" smtClean="0"/>
              <a:t>After studying Chapter 3 you will be able to:</a:t>
            </a:r>
            <a:endParaRPr lang="en-US" sz="100" b="1" smtClean="0"/>
          </a:p>
          <a:p>
            <a:pPr lvl="1" eaLnBrk="1" hangingPunct="1">
              <a:lnSpc>
                <a:spcPct val="140000"/>
              </a:lnSpc>
              <a:buClr>
                <a:srgbClr val="404040"/>
              </a:buClr>
            </a:pPr>
            <a:r>
              <a:rPr lang="en-US" smtClean="0"/>
              <a:t>understand and explain intelligence as a malleable trait;</a:t>
            </a:r>
          </a:p>
          <a:p>
            <a:pPr lvl="1" eaLnBrk="1" hangingPunct="1">
              <a:lnSpc>
                <a:spcPct val="140000"/>
              </a:lnSpc>
              <a:buClr>
                <a:srgbClr val="404040"/>
              </a:buClr>
            </a:pPr>
            <a:r>
              <a:rPr lang="en-US" smtClean="0"/>
              <a:t>explain the benefits of a growth versus fixed mindset;</a:t>
            </a:r>
          </a:p>
          <a:p>
            <a:pPr lvl="1" eaLnBrk="1" hangingPunct="1">
              <a:lnSpc>
                <a:spcPct val="140000"/>
              </a:lnSpc>
              <a:buClr>
                <a:srgbClr val="404040"/>
              </a:buClr>
            </a:pPr>
            <a:r>
              <a:rPr lang="en-US" smtClean="0"/>
              <a:t>identify how the information-processing system (IPS) operates;</a:t>
            </a:r>
          </a:p>
          <a:p>
            <a:pPr lvl="1" eaLnBrk="1" hangingPunct="1">
              <a:lnSpc>
                <a:spcPct val="140000"/>
              </a:lnSpc>
              <a:buClr>
                <a:srgbClr val="404040"/>
              </a:buClr>
            </a:pPr>
            <a:r>
              <a:rPr lang="en-US" smtClean="0"/>
              <a:t>identify the flaws in human memory;</a:t>
            </a:r>
          </a:p>
          <a:p>
            <a:pPr lvl="1" eaLnBrk="1" hangingPunct="1">
              <a:lnSpc>
                <a:spcPct val="140000"/>
              </a:lnSpc>
              <a:buClr>
                <a:srgbClr val="404040"/>
              </a:buClr>
            </a:pPr>
            <a:r>
              <a:rPr lang="en-US" smtClean="0"/>
              <a:t>explain why it is important to use a variety of learning strategies to learn different material;</a:t>
            </a:r>
          </a:p>
          <a:p>
            <a:pPr lvl="1" eaLnBrk="1" hangingPunct="1">
              <a:lnSpc>
                <a:spcPct val="140000"/>
              </a:lnSpc>
              <a:buClr>
                <a:srgbClr val="404040"/>
              </a:buClr>
            </a:pPr>
            <a:r>
              <a:rPr lang="en-US" smtClean="0"/>
              <a:t>assess the effectiveness of your own learning and study strategies.</a:t>
            </a:r>
          </a:p>
          <a:p>
            <a:pPr lvl="1" eaLnBrk="1" hangingPunct="1">
              <a:lnSpc>
                <a:spcPct val="140000"/>
              </a:lnSpc>
              <a:buClr>
                <a:srgbClr val="404040"/>
              </a:buClr>
            </a:pPr>
            <a:endParaRPr lang="en-US" sz="2400" smtClean="0"/>
          </a:p>
        </p:txBody>
      </p:sp>
      <p:sp>
        <p:nvSpPr>
          <p:cNvPr id="142339" name="Footer Placeholder 3"/>
          <p:cNvSpPr txBox="1">
            <a:spLocks/>
          </p:cNvSpPr>
          <p:nvPr/>
        </p:nvSpPr>
        <p:spPr bwMode="auto">
          <a:xfrm>
            <a:off x="5757863" y="639762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a:xfrm>
            <a:off x="392113" y="244475"/>
            <a:ext cx="8310562" cy="1339850"/>
          </a:xfrm>
        </p:spPr>
        <p:txBody>
          <a:bodyPr/>
          <a:lstStyle/>
          <a:p>
            <a:pPr eaLnBrk="1" hangingPunct="1"/>
            <a:r>
              <a:rPr lang="en-US" sz="4000" b="1" smtClean="0"/>
              <a:t>3 Indicators of Motivated Behavior</a:t>
            </a:r>
          </a:p>
        </p:txBody>
      </p:sp>
      <p:graphicFrame>
        <p:nvGraphicFramePr>
          <p:cNvPr id="5" name="Content Placeholder 4"/>
          <p:cNvGraphicFramePr>
            <a:graphicFrameLocks noGrp="1"/>
          </p:cNvGraphicFramePr>
          <p:nvPr>
            <p:ph idx="1"/>
          </p:nvPr>
        </p:nvGraphicFramePr>
        <p:xfrm>
          <a:off x="541590" y="1755349"/>
          <a:ext cx="8030472" cy="46162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6019"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
          <p:cNvGraphicFramePr>
            <a:graphicFrameLocks noGrp="1"/>
          </p:cNvGraphicFramePr>
          <p:nvPr/>
        </p:nvGraphicFramePr>
        <p:xfrm>
          <a:off x="2725738" y="3241675"/>
          <a:ext cx="5181600" cy="2667000"/>
        </p:xfrm>
        <a:graphic>
          <a:graphicData uri="http://schemas.openxmlformats.org/drawingml/2006/table">
            <a:tbl>
              <a:tblPr/>
              <a:tblGrid>
                <a:gridCol w="2590800"/>
                <a:gridCol w="2590800"/>
              </a:tblGrid>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cs typeface="Calisto MT"/>
                        </a:rPr>
                        <a:t>Failure Acceptors </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cs typeface="Calisto MT"/>
                        </a:rPr>
                        <a:t>Success-Oriented Students</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cs typeface="Calisto MT"/>
                        </a:rPr>
                        <a:t>Failure Avoiders </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Calisto MT"/>
                          <a:cs typeface="Calisto MT"/>
                        </a:rPr>
                        <a:t>Overstrivers</a:t>
                      </a:r>
                      <a:r>
                        <a:rPr kumimoji="0" lang="en-US" sz="2400" b="0" i="0" u="none" strike="noStrike" cap="none" normalizeH="0" baseline="0" dirty="0" smtClean="0">
                          <a:ln>
                            <a:noFill/>
                          </a:ln>
                          <a:solidFill>
                            <a:schemeClr val="tx1"/>
                          </a:solidFill>
                          <a:effectLst/>
                          <a:latin typeface="Calisto MT"/>
                          <a:cs typeface="Calisto MT"/>
                        </a:rPr>
                        <a:t> </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8076" name="Text Box 16"/>
          <p:cNvSpPr txBox="1">
            <a:spLocks noChangeArrowheads="1"/>
          </p:cNvSpPr>
          <p:nvPr/>
        </p:nvSpPr>
        <p:spPr bwMode="auto">
          <a:xfrm>
            <a:off x="3360738" y="2022475"/>
            <a:ext cx="3995737" cy="461963"/>
          </a:xfrm>
          <a:prstGeom prst="rect">
            <a:avLst/>
          </a:prstGeom>
          <a:noFill/>
          <a:ln w="9525">
            <a:noFill/>
            <a:miter lim="800000"/>
            <a:headEnd/>
            <a:tailEnd/>
          </a:ln>
        </p:spPr>
        <p:txBody>
          <a:bodyPr wrap="none">
            <a:spAutoFit/>
          </a:bodyPr>
          <a:lstStyle/>
          <a:p>
            <a:pPr algn="ctr" eaLnBrk="0" hangingPunct="0"/>
            <a:r>
              <a:rPr lang="en-US" sz="2400" b="1">
                <a:latin typeface="Calisto MT" pitchFamily="18" charset="0"/>
                <a:ea typeface="ＭＳ Ｐゴシック" pitchFamily="34" charset="-128"/>
                <a:cs typeface="Calisto MT" pitchFamily="18" charset="0"/>
              </a:rPr>
              <a:t>Motive to Approach Success</a:t>
            </a:r>
            <a:endParaRPr lang="en-US">
              <a:latin typeface="Calisto MT" pitchFamily="18" charset="0"/>
              <a:ea typeface="ＭＳ Ｐゴシック" pitchFamily="34" charset="-128"/>
              <a:cs typeface="Calisto MT" pitchFamily="18" charset="0"/>
            </a:endParaRPr>
          </a:p>
        </p:txBody>
      </p:sp>
      <p:sp>
        <p:nvSpPr>
          <p:cNvPr id="88077" name="Text Box 17"/>
          <p:cNvSpPr txBox="1">
            <a:spLocks noChangeArrowheads="1"/>
          </p:cNvSpPr>
          <p:nvPr/>
        </p:nvSpPr>
        <p:spPr bwMode="auto">
          <a:xfrm rot="-5376335">
            <a:off x="-280987" y="4206875"/>
            <a:ext cx="3424237" cy="461963"/>
          </a:xfrm>
          <a:prstGeom prst="rect">
            <a:avLst/>
          </a:prstGeom>
          <a:noFill/>
          <a:ln w="9525">
            <a:noFill/>
            <a:miter lim="800000"/>
            <a:headEnd/>
            <a:tailEnd/>
          </a:ln>
        </p:spPr>
        <p:txBody>
          <a:bodyPr wrap="none">
            <a:spAutoFit/>
          </a:bodyPr>
          <a:lstStyle/>
          <a:p>
            <a:pPr algn="ctr" eaLnBrk="0" hangingPunct="0"/>
            <a:r>
              <a:rPr lang="en-US" sz="2400" b="1">
                <a:latin typeface="Calisto MT" pitchFamily="18" charset="0"/>
                <a:ea typeface="ＭＳ Ｐゴシック" pitchFamily="34" charset="-128"/>
                <a:cs typeface="Calisto MT" pitchFamily="18" charset="0"/>
              </a:rPr>
              <a:t>Motive to Avoid Failure</a:t>
            </a:r>
            <a:r>
              <a:rPr lang="en-US" sz="2400">
                <a:latin typeface="Calisto MT" pitchFamily="18" charset="0"/>
                <a:ea typeface="ＭＳ Ｐゴシック" pitchFamily="34" charset="-128"/>
                <a:cs typeface="Calisto MT" pitchFamily="18" charset="0"/>
              </a:rPr>
              <a:t> </a:t>
            </a:r>
            <a:endParaRPr lang="en-US">
              <a:latin typeface="Calisto MT" pitchFamily="18" charset="0"/>
              <a:ea typeface="ＭＳ Ｐゴシック" pitchFamily="34" charset="-128"/>
              <a:cs typeface="Calisto MT" pitchFamily="18" charset="0"/>
            </a:endParaRPr>
          </a:p>
        </p:txBody>
      </p:sp>
      <p:sp>
        <p:nvSpPr>
          <p:cNvPr id="88078" name="Text Box 18"/>
          <p:cNvSpPr txBox="1">
            <a:spLocks noChangeArrowheads="1"/>
          </p:cNvSpPr>
          <p:nvPr/>
        </p:nvSpPr>
        <p:spPr bwMode="auto">
          <a:xfrm>
            <a:off x="1760538" y="4841875"/>
            <a:ext cx="838200" cy="461963"/>
          </a:xfrm>
          <a:prstGeom prst="rect">
            <a:avLst/>
          </a:prstGeom>
          <a:noFill/>
          <a:ln w="9525">
            <a:noFill/>
            <a:miter lim="800000"/>
            <a:headEnd/>
            <a:tailEnd/>
          </a:ln>
        </p:spPr>
        <p:txBody>
          <a:bodyPr wrap="none">
            <a:spAutoFit/>
          </a:bodyPr>
          <a:lstStyle/>
          <a:p>
            <a:pPr algn="ctr" eaLnBrk="0" hangingPunct="0"/>
            <a:r>
              <a:rPr lang="en-US" sz="2400">
                <a:latin typeface="Calisto MT" pitchFamily="18" charset="0"/>
                <a:ea typeface="ＭＳ Ｐゴシック" pitchFamily="34" charset="-128"/>
                <a:cs typeface="Calisto MT" pitchFamily="18" charset="0"/>
              </a:rPr>
              <a:t>High </a:t>
            </a:r>
            <a:endParaRPr lang="en-US">
              <a:latin typeface="Calisto MT" pitchFamily="18" charset="0"/>
              <a:ea typeface="ＭＳ Ｐゴシック" pitchFamily="34" charset="-128"/>
              <a:cs typeface="Calisto MT" pitchFamily="18" charset="0"/>
            </a:endParaRPr>
          </a:p>
        </p:txBody>
      </p:sp>
      <p:sp>
        <p:nvSpPr>
          <p:cNvPr id="88079" name="Text Box 19"/>
          <p:cNvSpPr txBox="1">
            <a:spLocks noChangeArrowheads="1"/>
          </p:cNvSpPr>
          <p:nvPr/>
        </p:nvSpPr>
        <p:spPr bwMode="auto">
          <a:xfrm>
            <a:off x="6110288" y="2479675"/>
            <a:ext cx="838200" cy="461963"/>
          </a:xfrm>
          <a:prstGeom prst="rect">
            <a:avLst/>
          </a:prstGeom>
          <a:noFill/>
          <a:ln w="9525">
            <a:noFill/>
            <a:miter lim="800000"/>
            <a:headEnd/>
            <a:tailEnd/>
          </a:ln>
        </p:spPr>
        <p:txBody>
          <a:bodyPr wrap="none">
            <a:spAutoFit/>
          </a:bodyPr>
          <a:lstStyle/>
          <a:p>
            <a:pPr algn="ctr" eaLnBrk="0" hangingPunct="0"/>
            <a:r>
              <a:rPr lang="en-US" sz="2400">
                <a:latin typeface="Calisto MT" pitchFamily="18" charset="0"/>
                <a:ea typeface="ＭＳ Ｐゴシック" pitchFamily="34" charset="-128"/>
                <a:cs typeface="Calisto MT" pitchFamily="18" charset="0"/>
              </a:rPr>
              <a:t>High</a:t>
            </a:r>
            <a:endParaRPr lang="en-US">
              <a:latin typeface="Calisto MT" pitchFamily="18" charset="0"/>
              <a:ea typeface="ＭＳ Ｐゴシック" pitchFamily="34" charset="-128"/>
              <a:cs typeface="Calisto MT" pitchFamily="18" charset="0"/>
            </a:endParaRPr>
          </a:p>
        </p:txBody>
      </p:sp>
      <p:sp>
        <p:nvSpPr>
          <p:cNvPr id="88080" name="Text Box 20"/>
          <p:cNvSpPr txBox="1">
            <a:spLocks noChangeArrowheads="1"/>
          </p:cNvSpPr>
          <p:nvPr/>
        </p:nvSpPr>
        <p:spPr bwMode="auto">
          <a:xfrm>
            <a:off x="1754188" y="3698875"/>
            <a:ext cx="781050" cy="461963"/>
          </a:xfrm>
          <a:prstGeom prst="rect">
            <a:avLst/>
          </a:prstGeom>
          <a:noFill/>
          <a:ln w="9525">
            <a:noFill/>
            <a:miter lim="800000"/>
            <a:headEnd/>
            <a:tailEnd/>
          </a:ln>
        </p:spPr>
        <p:txBody>
          <a:bodyPr wrap="none">
            <a:spAutoFit/>
          </a:bodyPr>
          <a:lstStyle/>
          <a:p>
            <a:pPr algn="ctr" eaLnBrk="0" hangingPunct="0"/>
            <a:r>
              <a:rPr lang="en-US" sz="2400">
                <a:latin typeface="Calisto MT" pitchFamily="18" charset="0"/>
                <a:ea typeface="ＭＳ Ｐゴシック" pitchFamily="34" charset="-128"/>
                <a:cs typeface="Calisto MT" pitchFamily="18" charset="0"/>
              </a:rPr>
              <a:t>Low </a:t>
            </a:r>
            <a:endParaRPr lang="en-US">
              <a:latin typeface="Calisto MT" pitchFamily="18" charset="0"/>
              <a:ea typeface="ＭＳ Ｐゴシック" pitchFamily="34" charset="-128"/>
              <a:cs typeface="Calisto MT" pitchFamily="18" charset="0"/>
            </a:endParaRPr>
          </a:p>
        </p:txBody>
      </p:sp>
      <p:sp>
        <p:nvSpPr>
          <p:cNvPr id="88081" name="Text Box 21"/>
          <p:cNvSpPr txBox="1">
            <a:spLocks noChangeArrowheads="1"/>
          </p:cNvSpPr>
          <p:nvPr/>
        </p:nvSpPr>
        <p:spPr bwMode="auto">
          <a:xfrm>
            <a:off x="3663950" y="2479675"/>
            <a:ext cx="781050" cy="461963"/>
          </a:xfrm>
          <a:prstGeom prst="rect">
            <a:avLst/>
          </a:prstGeom>
          <a:noFill/>
          <a:ln w="9525">
            <a:noFill/>
            <a:miter lim="800000"/>
            <a:headEnd/>
            <a:tailEnd/>
          </a:ln>
        </p:spPr>
        <p:txBody>
          <a:bodyPr wrap="none">
            <a:spAutoFit/>
          </a:bodyPr>
          <a:lstStyle/>
          <a:p>
            <a:pPr algn="ctr" eaLnBrk="0" hangingPunct="0"/>
            <a:r>
              <a:rPr lang="en-US" sz="2400">
                <a:latin typeface="Calisto MT" pitchFamily="18" charset="0"/>
                <a:ea typeface="ＭＳ Ｐゴシック" pitchFamily="34" charset="-128"/>
                <a:cs typeface="Calisto MT" pitchFamily="18" charset="0"/>
              </a:rPr>
              <a:t>Low </a:t>
            </a:r>
            <a:endParaRPr lang="en-US">
              <a:latin typeface="Calisto MT" pitchFamily="18" charset="0"/>
              <a:ea typeface="ＭＳ Ｐゴシック" pitchFamily="34" charset="-128"/>
              <a:cs typeface="Calisto MT" pitchFamily="18" charset="0"/>
            </a:endParaRPr>
          </a:p>
        </p:txBody>
      </p:sp>
      <p:sp>
        <p:nvSpPr>
          <p:cNvPr id="88082" name="Title 1"/>
          <p:cNvSpPr>
            <a:spLocks noGrp="1"/>
          </p:cNvSpPr>
          <p:nvPr>
            <p:ph type="title"/>
          </p:nvPr>
        </p:nvSpPr>
        <p:spPr/>
        <p:txBody>
          <a:bodyPr/>
          <a:lstStyle/>
          <a:p>
            <a:pPr eaLnBrk="1" hangingPunct="1"/>
            <a:r>
              <a:rPr lang="en-US" sz="4000" b="1" smtClean="0"/>
              <a:t>Motivational Problems</a:t>
            </a:r>
          </a:p>
        </p:txBody>
      </p:sp>
      <p:sp>
        <p:nvSpPr>
          <p:cNvPr id="88083" name="Footer Placeholder 3"/>
          <p:cNvSpPr txBox="1">
            <a:spLocks/>
          </p:cNvSpPr>
          <p:nvPr/>
        </p:nvSpPr>
        <p:spPr bwMode="auto">
          <a:xfrm>
            <a:off x="5743575" y="6311900"/>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
          <p:cNvGraphicFramePr>
            <a:graphicFrameLocks noGrp="1"/>
          </p:cNvGraphicFramePr>
          <p:nvPr/>
        </p:nvGraphicFramePr>
        <p:xfrm>
          <a:off x="2725738" y="3241675"/>
          <a:ext cx="5181600" cy="2667000"/>
        </p:xfrm>
        <a:graphic>
          <a:graphicData uri="http://schemas.openxmlformats.org/drawingml/2006/table">
            <a:tbl>
              <a:tblPr/>
              <a:tblGrid>
                <a:gridCol w="2590800"/>
                <a:gridCol w="2590800"/>
              </a:tblGrid>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8000"/>
                          </a:solidFill>
                          <a:effectLst/>
                          <a:latin typeface="Calisto MT"/>
                          <a:cs typeface="Calisto MT"/>
                        </a:rPr>
                        <a:t>Failure Acceptors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sto MT"/>
                          <a:cs typeface="Calisto MT"/>
                        </a:rPr>
                        <a:t>(Hopeless Henry)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cs typeface="Calisto MT"/>
                        </a:rPr>
                        <a:t>Success-Oriented Students</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cs typeface="Calisto MT"/>
                        </a:rPr>
                        <a:t>Failure Avoiders </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Calisto MT"/>
                          <a:cs typeface="Calisto MT"/>
                        </a:rPr>
                        <a:t>Overstrivers</a:t>
                      </a:r>
                      <a:r>
                        <a:rPr kumimoji="0" lang="en-US" sz="2400" b="0" i="0" u="none" strike="noStrike" cap="none" normalizeH="0" baseline="0" dirty="0" smtClean="0">
                          <a:ln>
                            <a:noFill/>
                          </a:ln>
                          <a:solidFill>
                            <a:schemeClr val="tx1"/>
                          </a:solidFill>
                          <a:effectLst/>
                          <a:latin typeface="Calisto MT"/>
                          <a:cs typeface="Calisto MT"/>
                        </a:rPr>
                        <a:t> </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9100" name="Text Box 16"/>
          <p:cNvSpPr txBox="1">
            <a:spLocks noChangeArrowheads="1"/>
          </p:cNvSpPr>
          <p:nvPr/>
        </p:nvSpPr>
        <p:spPr bwMode="auto">
          <a:xfrm>
            <a:off x="3360738" y="2022475"/>
            <a:ext cx="3995737" cy="461963"/>
          </a:xfrm>
          <a:prstGeom prst="rect">
            <a:avLst/>
          </a:prstGeom>
          <a:noFill/>
          <a:ln w="9525">
            <a:noFill/>
            <a:miter lim="800000"/>
            <a:headEnd/>
            <a:tailEnd/>
          </a:ln>
        </p:spPr>
        <p:txBody>
          <a:bodyPr wrap="none">
            <a:spAutoFit/>
          </a:bodyPr>
          <a:lstStyle/>
          <a:p>
            <a:pPr algn="ctr" eaLnBrk="0" hangingPunct="0"/>
            <a:r>
              <a:rPr lang="en-US" sz="2400" b="1">
                <a:solidFill>
                  <a:srgbClr val="000000"/>
                </a:solidFill>
                <a:latin typeface="Calisto MT" pitchFamily="18" charset="0"/>
                <a:ea typeface="ＭＳ Ｐゴシック" pitchFamily="34" charset="-128"/>
                <a:cs typeface="Calisto MT" pitchFamily="18" charset="0"/>
              </a:rPr>
              <a:t>Motive to Approach Success</a:t>
            </a:r>
            <a:endParaRPr lang="en-US">
              <a:solidFill>
                <a:srgbClr val="000000"/>
              </a:solidFill>
              <a:latin typeface="Calisto MT" pitchFamily="18" charset="0"/>
              <a:ea typeface="ＭＳ Ｐゴシック" pitchFamily="34" charset="-128"/>
              <a:cs typeface="Calisto MT" pitchFamily="18" charset="0"/>
            </a:endParaRPr>
          </a:p>
        </p:txBody>
      </p:sp>
      <p:sp>
        <p:nvSpPr>
          <p:cNvPr id="89101" name="Text Box 17"/>
          <p:cNvSpPr txBox="1">
            <a:spLocks noChangeArrowheads="1"/>
          </p:cNvSpPr>
          <p:nvPr/>
        </p:nvSpPr>
        <p:spPr bwMode="auto">
          <a:xfrm rot="-5376335">
            <a:off x="-280987" y="4206875"/>
            <a:ext cx="3424237" cy="461963"/>
          </a:xfrm>
          <a:prstGeom prst="rect">
            <a:avLst/>
          </a:prstGeom>
          <a:noFill/>
          <a:ln w="9525">
            <a:noFill/>
            <a:miter lim="800000"/>
            <a:headEnd/>
            <a:tailEnd/>
          </a:ln>
        </p:spPr>
        <p:txBody>
          <a:bodyPr wrap="none">
            <a:spAutoFit/>
          </a:bodyPr>
          <a:lstStyle/>
          <a:p>
            <a:pPr algn="ctr" eaLnBrk="0" hangingPunct="0"/>
            <a:r>
              <a:rPr lang="en-US" sz="2400" b="1">
                <a:solidFill>
                  <a:srgbClr val="000000"/>
                </a:solidFill>
                <a:latin typeface="Calisto MT" pitchFamily="18" charset="0"/>
                <a:ea typeface="ＭＳ Ｐゴシック" pitchFamily="34" charset="-128"/>
                <a:cs typeface="Calisto MT" pitchFamily="18" charset="0"/>
              </a:rPr>
              <a:t>Motive to Avoid Failure</a:t>
            </a:r>
            <a:r>
              <a:rPr lang="en-US" sz="2400">
                <a:solidFill>
                  <a:srgbClr val="000000"/>
                </a:solidFill>
                <a:latin typeface="Calisto MT" pitchFamily="18" charset="0"/>
                <a:ea typeface="ＭＳ Ｐゴシック" pitchFamily="34" charset="-128"/>
                <a:cs typeface="Calisto MT" pitchFamily="18" charset="0"/>
              </a:rPr>
              <a:t> </a:t>
            </a:r>
            <a:endParaRPr lang="en-US">
              <a:solidFill>
                <a:srgbClr val="000000"/>
              </a:solidFill>
              <a:latin typeface="Calisto MT" pitchFamily="18" charset="0"/>
              <a:ea typeface="ＭＳ Ｐゴシック" pitchFamily="34" charset="-128"/>
              <a:cs typeface="Calisto MT" pitchFamily="18" charset="0"/>
            </a:endParaRPr>
          </a:p>
        </p:txBody>
      </p:sp>
      <p:sp>
        <p:nvSpPr>
          <p:cNvPr id="89102" name="Text Box 18"/>
          <p:cNvSpPr txBox="1">
            <a:spLocks noChangeArrowheads="1"/>
          </p:cNvSpPr>
          <p:nvPr/>
        </p:nvSpPr>
        <p:spPr bwMode="auto">
          <a:xfrm>
            <a:off x="1760538" y="4841875"/>
            <a:ext cx="838200" cy="461963"/>
          </a:xfrm>
          <a:prstGeom prst="rect">
            <a:avLst/>
          </a:prstGeom>
          <a:noFill/>
          <a:ln w="9525">
            <a:noFill/>
            <a:miter lim="800000"/>
            <a:headEnd/>
            <a:tailEnd/>
          </a:ln>
        </p:spPr>
        <p:txBody>
          <a:bodyPr wrap="none">
            <a:spAutoFit/>
          </a:bodyPr>
          <a:lstStyle/>
          <a:p>
            <a:pPr algn="ctr" eaLnBrk="0" hangingPunct="0"/>
            <a:r>
              <a:rPr lang="en-US" sz="2400">
                <a:solidFill>
                  <a:srgbClr val="000000"/>
                </a:solidFill>
                <a:latin typeface="Calisto MT" pitchFamily="18" charset="0"/>
                <a:ea typeface="ＭＳ Ｐゴシック" pitchFamily="34" charset="-128"/>
                <a:cs typeface="Calisto MT" pitchFamily="18" charset="0"/>
              </a:rPr>
              <a:t>High </a:t>
            </a:r>
            <a:endParaRPr lang="en-US">
              <a:solidFill>
                <a:srgbClr val="000000"/>
              </a:solidFill>
              <a:latin typeface="Calisto MT" pitchFamily="18" charset="0"/>
              <a:ea typeface="ＭＳ Ｐゴシック" pitchFamily="34" charset="-128"/>
              <a:cs typeface="Calisto MT" pitchFamily="18" charset="0"/>
            </a:endParaRPr>
          </a:p>
        </p:txBody>
      </p:sp>
      <p:sp>
        <p:nvSpPr>
          <p:cNvPr id="89103" name="Text Box 19"/>
          <p:cNvSpPr txBox="1">
            <a:spLocks noChangeArrowheads="1"/>
          </p:cNvSpPr>
          <p:nvPr/>
        </p:nvSpPr>
        <p:spPr bwMode="auto">
          <a:xfrm>
            <a:off x="6110288" y="2479675"/>
            <a:ext cx="838200" cy="461963"/>
          </a:xfrm>
          <a:prstGeom prst="rect">
            <a:avLst/>
          </a:prstGeom>
          <a:noFill/>
          <a:ln w="9525">
            <a:noFill/>
            <a:miter lim="800000"/>
            <a:headEnd/>
            <a:tailEnd/>
          </a:ln>
        </p:spPr>
        <p:txBody>
          <a:bodyPr wrap="none">
            <a:spAutoFit/>
          </a:bodyPr>
          <a:lstStyle/>
          <a:p>
            <a:pPr algn="ctr" eaLnBrk="0" hangingPunct="0"/>
            <a:r>
              <a:rPr lang="en-US" sz="2400">
                <a:solidFill>
                  <a:srgbClr val="000000"/>
                </a:solidFill>
                <a:latin typeface="Calisto MT" pitchFamily="18" charset="0"/>
                <a:ea typeface="ＭＳ Ｐゴシック" pitchFamily="34" charset="-128"/>
                <a:cs typeface="Calisto MT" pitchFamily="18" charset="0"/>
              </a:rPr>
              <a:t>High</a:t>
            </a:r>
            <a:endParaRPr lang="en-US">
              <a:solidFill>
                <a:srgbClr val="000000"/>
              </a:solidFill>
              <a:latin typeface="Calisto MT" pitchFamily="18" charset="0"/>
              <a:ea typeface="ＭＳ Ｐゴシック" pitchFamily="34" charset="-128"/>
              <a:cs typeface="Calisto MT" pitchFamily="18" charset="0"/>
            </a:endParaRPr>
          </a:p>
        </p:txBody>
      </p:sp>
      <p:sp>
        <p:nvSpPr>
          <p:cNvPr id="89104" name="Text Box 20"/>
          <p:cNvSpPr txBox="1">
            <a:spLocks noChangeArrowheads="1"/>
          </p:cNvSpPr>
          <p:nvPr/>
        </p:nvSpPr>
        <p:spPr bwMode="auto">
          <a:xfrm>
            <a:off x="1687513" y="3698875"/>
            <a:ext cx="915987" cy="523875"/>
          </a:xfrm>
          <a:prstGeom prst="rect">
            <a:avLst/>
          </a:prstGeom>
          <a:noFill/>
          <a:ln w="9525">
            <a:noFill/>
            <a:miter lim="800000"/>
            <a:headEnd/>
            <a:tailEnd/>
          </a:ln>
        </p:spPr>
        <p:txBody>
          <a:bodyPr wrap="none">
            <a:spAutoFit/>
          </a:bodyPr>
          <a:lstStyle/>
          <a:p>
            <a:pPr algn="ctr" eaLnBrk="0" hangingPunct="0"/>
            <a:r>
              <a:rPr lang="en-US" sz="2800" b="1">
                <a:solidFill>
                  <a:srgbClr val="008000"/>
                </a:solidFill>
                <a:latin typeface="Calisto MT" pitchFamily="18" charset="0"/>
                <a:ea typeface="ＭＳ Ｐゴシック" pitchFamily="34" charset="-128"/>
                <a:cs typeface="Calisto MT" pitchFamily="18" charset="0"/>
              </a:rPr>
              <a:t>Low </a:t>
            </a:r>
          </a:p>
        </p:txBody>
      </p:sp>
      <p:sp>
        <p:nvSpPr>
          <p:cNvPr id="89105" name="Text Box 21"/>
          <p:cNvSpPr txBox="1">
            <a:spLocks noChangeArrowheads="1"/>
          </p:cNvSpPr>
          <p:nvPr/>
        </p:nvSpPr>
        <p:spPr bwMode="auto">
          <a:xfrm>
            <a:off x="3597275" y="2479675"/>
            <a:ext cx="915988" cy="523875"/>
          </a:xfrm>
          <a:prstGeom prst="rect">
            <a:avLst/>
          </a:prstGeom>
          <a:noFill/>
          <a:ln w="9525">
            <a:noFill/>
            <a:miter lim="800000"/>
            <a:headEnd/>
            <a:tailEnd/>
          </a:ln>
        </p:spPr>
        <p:txBody>
          <a:bodyPr wrap="none">
            <a:spAutoFit/>
          </a:bodyPr>
          <a:lstStyle/>
          <a:p>
            <a:pPr algn="ctr" eaLnBrk="0" hangingPunct="0"/>
            <a:r>
              <a:rPr lang="en-US" sz="2800" b="1">
                <a:solidFill>
                  <a:srgbClr val="008000"/>
                </a:solidFill>
                <a:latin typeface="Calisto MT" pitchFamily="18" charset="0"/>
                <a:ea typeface="ＭＳ Ｐゴシック" pitchFamily="34" charset="-128"/>
                <a:cs typeface="Calisto MT" pitchFamily="18" charset="0"/>
              </a:rPr>
              <a:t>Low </a:t>
            </a:r>
          </a:p>
        </p:txBody>
      </p:sp>
      <p:sp>
        <p:nvSpPr>
          <p:cNvPr id="89106" name="Title 1"/>
          <p:cNvSpPr>
            <a:spLocks noGrp="1"/>
          </p:cNvSpPr>
          <p:nvPr>
            <p:ph type="title"/>
          </p:nvPr>
        </p:nvSpPr>
        <p:spPr/>
        <p:txBody>
          <a:bodyPr/>
          <a:lstStyle/>
          <a:p>
            <a:pPr eaLnBrk="1" hangingPunct="1"/>
            <a:r>
              <a:rPr lang="en-US" sz="4000" b="1" smtClean="0"/>
              <a:t>Motivational Problems</a:t>
            </a:r>
          </a:p>
        </p:txBody>
      </p:sp>
      <p:sp>
        <p:nvSpPr>
          <p:cNvPr id="89107" name="Footer Placeholder 3"/>
          <p:cNvSpPr txBox="1">
            <a:spLocks/>
          </p:cNvSpPr>
          <p:nvPr/>
        </p:nvSpPr>
        <p:spPr bwMode="auto">
          <a:xfrm>
            <a:off x="5743575" y="6311900"/>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
          <p:cNvGraphicFramePr>
            <a:graphicFrameLocks noGrp="1"/>
          </p:cNvGraphicFramePr>
          <p:nvPr/>
        </p:nvGraphicFramePr>
        <p:xfrm>
          <a:off x="2725738" y="3241675"/>
          <a:ext cx="5181600" cy="2667000"/>
        </p:xfrm>
        <a:graphic>
          <a:graphicData uri="http://schemas.openxmlformats.org/drawingml/2006/table">
            <a:tbl>
              <a:tblPr/>
              <a:tblGrid>
                <a:gridCol w="2590800"/>
                <a:gridCol w="2590800"/>
              </a:tblGrid>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sto MT"/>
                        <a:cs typeface="Calisto M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sto MT"/>
                          <a:cs typeface="Calisto MT"/>
                        </a:rPr>
                        <a:t>Failure Acceptors </a:t>
                      </a:r>
                      <a:endParaRPr kumimoji="0" lang="en-US" sz="1800" b="0" i="0" u="none" strike="noStrike" cap="none" normalizeH="0" baseline="0" smtClean="0">
                        <a:ln>
                          <a:noFill/>
                        </a:ln>
                        <a:solidFill>
                          <a:schemeClr val="tx1"/>
                        </a:solidFill>
                        <a:effectLst/>
                        <a:latin typeface="Calisto MT"/>
                        <a:cs typeface="Calisto M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cs typeface="Calisto MT"/>
                        </a:rPr>
                        <a:t>Success-Oriented Students</a:t>
                      </a:r>
                      <a:endParaRPr kumimoji="0" lang="en-US" sz="1800" b="0" i="0" u="none" strike="noStrike" cap="none" normalizeH="0" baseline="0" dirty="0" smtClean="0">
                        <a:ln>
                          <a:noFill/>
                        </a:ln>
                        <a:solidFill>
                          <a:schemeClr val="tx1"/>
                        </a:solidFill>
                        <a:effectLst/>
                        <a:latin typeface="Calisto MT"/>
                        <a:cs typeface="Calisto M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sto MT"/>
                        <a:cs typeface="Calisto M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sto MT"/>
                          <a:cs typeface="Calisto MT"/>
                        </a:rPr>
                        <a:t>Failure Avoiders </a:t>
                      </a:r>
                      <a:endParaRPr kumimoji="0" lang="en-US" sz="1800" b="0" i="0" u="none" strike="noStrike" cap="none" normalizeH="0" baseline="0" smtClean="0">
                        <a:ln>
                          <a:noFill/>
                        </a:ln>
                        <a:solidFill>
                          <a:schemeClr val="tx1"/>
                        </a:solidFill>
                        <a:effectLst/>
                        <a:latin typeface="Calisto MT"/>
                        <a:cs typeface="Calisto M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sto MT"/>
                        <a:cs typeface="Calisto M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err="1" smtClean="0">
                          <a:ln>
                            <a:noFill/>
                          </a:ln>
                          <a:solidFill>
                            <a:srgbClr val="008000"/>
                          </a:solidFill>
                          <a:effectLst/>
                          <a:latin typeface="Calisto MT"/>
                          <a:cs typeface="Calisto MT"/>
                        </a:rPr>
                        <a:t>Overstrivers</a:t>
                      </a:r>
                      <a:endParaRPr kumimoji="0" lang="en-US" sz="2800" b="1" i="0" u="none" strike="noStrike" cap="none" normalizeH="0" baseline="0" dirty="0" smtClean="0">
                        <a:ln>
                          <a:noFill/>
                        </a:ln>
                        <a:solidFill>
                          <a:srgbClr val="008000"/>
                        </a:solidFill>
                        <a:effectLst/>
                        <a:latin typeface="Calisto MT"/>
                        <a:cs typeface="Calisto MT"/>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000000"/>
                          </a:solidFill>
                          <a:effectLst/>
                          <a:uLnTx/>
                          <a:uFillTx/>
                          <a:latin typeface="+mn-lt"/>
                          <a:ea typeface="+mn-ea"/>
                          <a:cs typeface="Calisto MT"/>
                        </a:rPr>
                        <a:t>(Anxious Anna) </a:t>
                      </a:r>
                      <a:r>
                        <a:rPr kumimoji="0" lang="en-US" sz="2800" b="1" i="0" u="none" strike="noStrike" cap="none" normalizeH="0" baseline="0" dirty="0" smtClean="0">
                          <a:ln>
                            <a:noFill/>
                          </a:ln>
                          <a:solidFill>
                            <a:srgbClr val="008000"/>
                          </a:solidFill>
                          <a:effectLst/>
                          <a:latin typeface="Calisto MT"/>
                          <a:cs typeface="Calisto MT"/>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0124" name="Text Box 16"/>
          <p:cNvSpPr txBox="1">
            <a:spLocks noChangeArrowheads="1"/>
          </p:cNvSpPr>
          <p:nvPr/>
        </p:nvSpPr>
        <p:spPr bwMode="auto">
          <a:xfrm>
            <a:off x="3360738" y="2022475"/>
            <a:ext cx="3995737" cy="461963"/>
          </a:xfrm>
          <a:prstGeom prst="rect">
            <a:avLst/>
          </a:prstGeom>
          <a:noFill/>
          <a:ln w="9525">
            <a:noFill/>
            <a:miter lim="800000"/>
            <a:headEnd/>
            <a:tailEnd/>
          </a:ln>
        </p:spPr>
        <p:txBody>
          <a:bodyPr wrap="none">
            <a:spAutoFit/>
          </a:bodyPr>
          <a:lstStyle/>
          <a:p>
            <a:pPr algn="ctr" eaLnBrk="0" hangingPunct="0"/>
            <a:r>
              <a:rPr lang="en-US" sz="2400" b="1">
                <a:solidFill>
                  <a:srgbClr val="000000"/>
                </a:solidFill>
                <a:latin typeface="Calisto MT" pitchFamily="18" charset="0"/>
                <a:ea typeface="ＭＳ Ｐゴシック" pitchFamily="34" charset="-128"/>
                <a:cs typeface="Calisto MT" pitchFamily="18" charset="0"/>
              </a:rPr>
              <a:t>Motive to Approach Success</a:t>
            </a:r>
            <a:endParaRPr lang="en-US">
              <a:solidFill>
                <a:srgbClr val="000000"/>
              </a:solidFill>
              <a:latin typeface="Calisto MT" pitchFamily="18" charset="0"/>
              <a:ea typeface="ＭＳ Ｐゴシック" pitchFamily="34" charset="-128"/>
              <a:cs typeface="Calisto MT" pitchFamily="18" charset="0"/>
            </a:endParaRPr>
          </a:p>
        </p:txBody>
      </p:sp>
      <p:sp>
        <p:nvSpPr>
          <p:cNvPr id="90125" name="Text Box 17"/>
          <p:cNvSpPr txBox="1">
            <a:spLocks noChangeArrowheads="1"/>
          </p:cNvSpPr>
          <p:nvPr/>
        </p:nvSpPr>
        <p:spPr bwMode="auto">
          <a:xfrm rot="-5376335">
            <a:off x="-280987" y="4206875"/>
            <a:ext cx="3424237" cy="461963"/>
          </a:xfrm>
          <a:prstGeom prst="rect">
            <a:avLst/>
          </a:prstGeom>
          <a:noFill/>
          <a:ln w="9525">
            <a:noFill/>
            <a:miter lim="800000"/>
            <a:headEnd/>
            <a:tailEnd/>
          </a:ln>
        </p:spPr>
        <p:txBody>
          <a:bodyPr wrap="none">
            <a:spAutoFit/>
          </a:bodyPr>
          <a:lstStyle/>
          <a:p>
            <a:pPr algn="ctr" eaLnBrk="0" hangingPunct="0"/>
            <a:r>
              <a:rPr lang="en-US" sz="2400" b="1">
                <a:solidFill>
                  <a:srgbClr val="000000"/>
                </a:solidFill>
                <a:latin typeface="Calisto MT" pitchFamily="18" charset="0"/>
                <a:ea typeface="ＭＳ Ｐゴシック" pitchFamily="34" charset="-128"/>
                <a:cs typeface="Calisto MT" pitchFamily="18" charset="0"/>
              </a:rPr>
              <a:t>Motive to Avoid Failure</a:t>
            </a:r>
            <a:r>
              <a:rPr lang="en-US" sz="2400">
                <a:solidFill>
                  <a:srgbClr val="000000"/>
                </a:solidFill>
                <a:latin typeface="Calisto MT" pitchFamily="18" charset="0"/>
                <a:ea typeface="ＭＳ Ｐゴシック" pitchFamily="34" charset="-128"/>
                <a:cs typeface="Calisto MT" pitchFamily="18" charset="0"/>
              </a:rPr>
              <a:t> </a:t>
            </a:r>
            <a:endParaRPr lang="en-US">
              <a:solidFill>
                <a:srgbClr val="000000"/>
              </a:solidFill>
              <a:latin typeface="Calisto MT" pitchFamily="18" charset="0"/>
              <a:ea typeface="ＭＳ Ｐゴシック" pitchFamily="34" charset="-128"/>
              <a:cs typeface="Calisto MT" pitchFamily="18" charset="0"/>
            </a:endParaRPr>
          </a:p>
        </p:txBody>
      </p:sp>
      <p:sp>
        <p:nvSpPr>
          <p:cNvPr id="90126" name="Text Box 18"/>
          <p:cNvSpPr txBox="1">
            <a:spLocks noChangeArrowheads="1"/>
          </p:cNvSpPr>
          <p:nvPr/>
        </p:nvSpPr>
        <p:spPr bwMode="auto">
          <a:xfrm>
            <a:off x="1689100" y="4841875"/>
            <a:ext cx="982663" cy="523875"/>
          </a:xfrm>
          <a:prstGeom prst="rect">
            <a:avLst/>
          </a:prstGeom>
          <a:noFill/>
          <a:ln w="9525">
            <a:noFill/>
            <a:miter lim="800000"/>
            <a:headEnd/>
            <a:tailEnd/>
          </a:ln>
        </p:spPr>
        <p:txBody>
          <a:bodyPr wrap="none">
            <a:spAutoFit/>
          </a:bodyPr>
          <a:lstStyle/>
          <a:p>
            <a:pPr algn="ctr" eaLnBrk="0" hangingPunct="0"/>
            <a:r>
              <a:rPr lang="en-US" sz="2800" b="1">
                <a:solidFill>
                  <a:srgbClr val="008000"/>
                </a:solidFill>
                <a:latin typeface="Calisto MT" pitchFamily="18" charset="0"/>
                <a:ea typeface="ＭＳ Ｐゴシック" pitchFamily="34" charset="-128"/>
                <a:cs typeface="Calisto MT" pitchFamily="18" charset="0"/>
              </a:rPr>
              <a:t>High </a:t>
            </a:r>
          </a:p>
        </p:txBody>
      </p:sp>
      <p:sp>
        <p:nvSpPr>
          <p:cNvPr id="90127" name="Text Box 19"/>
          <p:cNvSpPr txBox="1">
            <a:spLocks noChangeArrowheads="1"/>
          </p:cNvSpPr>
          <p:nvPr/>
        </p:nvSpPr>
        <p:spPr bwMode="auto">
          <a:xfrm>
            <a:off x="6038850" y="2479675"/>
            <a:ext cx="982663" cy="523875"/>
          </a:xfrm>
          <a:prstGeom prst="rect">
            <a:avLst/>
          </a:prstGeom>
          <a:noFill/>
          <a:ln w="9525">
            <a:noFill/>
            <a:miter lim="800000"/>
            <a:headEnd/>
            <a:tailEnd/>
          </a:ln>
        </p:spPr>
        <p:txBody>
          <a:bodyPr wrap="none">
            <a:spAutoFit/>
          </a:bodyPr>
          <a:lstStyle/>
          <a:p>
            <a:pPr algn="ctr" eaLnBrk="0" hangingPunct="0"/>
            <a:r>
              <a:rPr lang="en-US" sz="2800" b="1">
                <a:solidFill>
                  <a:srgbClr val="008000"/>
                </a:solidFill>
                <a:latin typeface="Calisto MT" pitchFamily="18" charset="0"/>
                <a:ea typeface="ＭＳ Ｐゴシック" pitchFamily="34" charset="-128"/>
                <a:cs typeface="Calisto MT" pitchFamily="18" charset="0"/>
              </a:rPr>
              <a:t>High</a:t>
            </a:r>
          </a:p>
        </p:txBody>
      </p:sp>
      <p:sp>
        <p:nvSpPr>
          <p:cNvPr id="90128" name="Text Box 20"/>
          <p:cNvSpPr txBox="1">
            <a:spLocks noChangeArrowheads="1"/>
          </p:cNvSpPr>
          <p:nvPr/>
        </p:nvSpPr>
        <p:spPr bwMode="auto">
          <a:xfrm>
            <a:off x="1754188" y="3698875"/>
            <a:ext cx="781050" cy="461963"/>
          </a:xfrm>
          <a:prstGeom prst="rect">
            <a:avLst/>
          </a:prstGeom>
          <a:noFill/>
          <a:ln w="9525">
            <a:noFill/>
            <a:miter lim="800000"/>
            <a:headEnd/>
            <a:tailEnd/>
          </a:ln>
        </p:spPr>
        <p:txBody>
          <a:bodyPr wrap="none">
            <a:spAutoFit/>
          </a:bodyPr>
          <a:lstStyle/>
          <a:p>
            <a:pPr algn="ctr" eaLnBrk="0" hangingPunct="0"/>
            <a:r>
              <a:rPr lang="en-US" sz="2400">
                <a:solidFill>
                  <a:srgbClr val="000000"/>
                </a:solidFill>
                <a:latin typeface="Calisto MT" pitchFamily="18" charset="0"/>
                <a:ea typeface="ＭＳ Ｐゴシック" pitchFamily="34" charset="-128"/>
                <a:cs typeface="Calisto MT" pitchFamily="18" charset="0"/>
              </a:rPr>
              <a:t>Low </a:t>
            </a:r>
            <a:endParaRPr lang="en-US">
              <a:solidFill>
                <a:srgbClr val="000000"/>
              </a:solidFill>
              <a:latin typeface="Calisto MT" pitchFamily="18" charset="0"/>
              <a:ea typeface="ＭＳ Ｐゴシック" pitchFamily="34" charset="-128"/>
              <a:cs typeface="Calisto MT" pitchFamily="18" charset="0"/>
            </a:endParaRPr>
          </a:p>
        </p:txBody>
      </p:sp>
      <p:sp>
        <p:nvSpPr>
          <p:cNvPr id="90129" name="Text Box 21"/>
          <p:cNvSpPr txBox="1">
            <a:spLocks noChangeArrowheads="1"/>
          </p:cNvSpPr>
          <p:nvPr/>
        </p:nvSpPr>
        <p:spPr bwMode="auto">
          <a:xfrm>
            <a:off x="3663950" y="2479675"/>
            <a:ext cx="781050" cy="461963"/>
          </a:xfrm>
          <a:prstGeom prst="rect">
            <a:avLst/>
          </a:prstGeom>
          <a:noFill/>
          <a:ln w="9525">
            <a:noFill/>
            <a:miter lim="800000"/>
            <a:headEnd/>
            <a:tailEnd/>
          </a:ln>
        </p:spPr>
        <p:txBody>
          <a:bodyPr wrap="none">
            <a:spAutoFit/>
          </a:bodyPr>
          <a:lstStyle/>
          <a:p>
            <a:pPr algn="ctr" eaLnBrk="0" hangingPunct="0"/>
            <a:r>
              <a:rPr lang="en-US" sz="2400">
                <a:solidFill>
                  <a:srgbClr val="000000"/>
                </a:solidFill>
                <a:latin typeface="Calisto MT" pitchFamily="18" charset="0"/>
                <a:ea typeface="ＭＳ Ｐゴシック" pitchFamily="34" charset="-128"/>
                <a:cs typeface="Calisto MT" pitchFamily="18" charset="0"/>
              </a:rPr>
              <a:t>Low </a:t>
            </a:r>
            <a:endParaRPr lang="en-US">
              <a:solidFill>
                <a:srgbClr val="000000"/>
              </a:solidFill>
              <a:latin typeface="Calisto MT" pitchFamily="18" charset="0"/>
              <a:ea typeface="ＭＳ Ｐゴシック" pitchFamily="34" charset="-128"/>
              <a:cs typeface="Calisto MT" pitchFamily="18" charset="0"/>
            </a:endParaRPr>
          </a:p>
        </p:txBody>
      </p:sp>
      <p:sp>
        <p:nvSpPr>
          <p:cNvPr id="90130" name="Title 1"/>
          <p:cNvSpPr>
            <a:spLocks noGrp="1"/>
          </p:cNvSpPr>
          <p:nvPr>
            <p:ph type="title"/>
          </p:nvPr>
        </p:nvSpPr>
        <p:spPr/>
        <p:txBody>
          <a:bodyPr/>
          <a:lstStyle/>
          <a:p>
            <a:pPr eaLnBrk="1" hangingPunct="1"/>
            <a:r>
              <a:rPr lang="en-US" sz="4000" b="1" smtClean="0"/>
              <a:t>Motivational Problems</a:t>
            </a:r>
          </a:p>
        </p:txBody>
      </p:sp>
      <p:sp>
        <p:nvSpPr>
          <p:cNvPr id="90131" name="Footer Placeholder 3"/>
          <p:cNvSpPr txBox="1">
            <a:spLocks/>
          </p:cNvSpPr>
          <p:nvPr/>
        </p:nvSpPr>
        <p:spPr bwMode="auto">
          <a:xfrm>
            <a:off x="5743575" y="6311900"/>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
          <p:cNvGraphicFramePr>
            <a:graphicFrameLocks noGrp="1"/>
          </p:cNvGraphicFramePr>
          <p:nvPr/>
        </p:nvGraphicFramePr>
        <p:xfrm>
          <a:off x="2725738" y="3241675"/>
          <a:ext cx="5181600" cy="2705100"/>
        </p:xfrm>
        <a:graphic>
          <a:graphicData uri="http://schemas.openxmlformats.org/drawingml/2006/table">
            <a:tbl>
              <a:tblPr/>
              <a:tblGrid>
                <a:gridCol w="2590800"/>
                <a:gridCol w="2590800"/>
              </a:tblGrid>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cs typeface="Calisto MT"/>
                        </a:rPr>
                        <a:t>Failure Acceptors </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cs typeface="Calisto MT"/>
                        </a:rPr>
                        <a:t>Success-Oriented Students</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8000"/>
                          </a:solidFill>
                          <a:effectLst/>
                          <a:latin typeface="Calisto MT"/>
                          <a:cs typeface="Calisto MT"/>
                        </a:rPr>
                        <a:t>Failure Avoiders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000000"/>
                          </a:solidFill>
                          <a:effectLst/>
                          <a:uLnTx/>
                          <a:uFillTx/>
                          <a:latin typeface="+mn-lt"/>
                          <a:ea typeface="+mn-ea"/>
                          <a:cs typeface="Calisto MT"/>
                        </a:rPr>
                        <a:t>(Defensive </a:t>
                      </a:r>
                      <a:r>
                        <a:rPr kumimoji="0" lang="en-US" sz="2000" b="0" i="0" u="none" strike="noStrike" kern="1200" cap="none" spc="0" normalizeH="0" baseline="0" noProof="0" dirty="0" err="1" smtClean="0">
                          <a:ln>
                            <a:noFill/>
                          </a:ln>
                          <a:solidFill>
                            <a:srgbClr val="000000"/>
                          </a:solidFill>
                          <a:effectLst/>
                          <a:uLnTx/>
                          <a:uFillTx/>
                          <a:latin typeface="+mn-lt"/>
                          <a:ea typeface="+mn-ea"/>
                          <a:cs typeface="Calisto MT"/>
                        </a:rPr>
                        <a:t>Dimitri</a:t>
                      </a:r>
                      <a:r>
                        <a:rPr kumimoji="0" lang="en-US" sz="2000" b="0" i="0" u="none" strike="noStrike" kern="1200" cap="none" spc="0" normalizeH="0" baseline="0" noProof="0" dirty="0" smtClean="0">
                          <a:ln>
                            <a:noFill/>
                          </a:ln>
                          <a:solidFill>
                            <a:srgbClr val="000000"/>
                          </a:solidFill>
                          <a:effectLst/>
                          <a:uLnTx/>
                          <a:uFillTx/>
                          <a:latin typeface="+mn-lt"/>
                          <a:ea typeface="+mn-ea"/>
                          <a:cs typeface="Calisto MT"/>
                        </a:rPr>
                        <a:t>) </a:t>
                      </a:r>
                      <a:r>
                        <a:rPr kumimoji="0" lang="en-US" sz="2800" b="1" i="0" u="none" strike="noStrike" cap="none" normalizeH="0" baseline="0" dirty="0" smtClean="0">
                          <a:ln>
                            <a:noFill/>
                          </a:ln>
                          <a:solidFill>
                            <a:srgbClr val="008000"/>
                          </a:solidFill>
                          <a:effectLst/>
                          <a:latin typeface="Calisto MT"/>
                          <a:cs typeface="Calisto MT"/>
                        </a:rPr>
                        <a:t>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Calisto MT"/>
                          <a:cs typeface="Calisto MT"/>
                        </a:rPr>
                        <a:t>Overstrivers</a:t>
                      </a:r>
                      <a:r>
                        <a:rPr kumimoji="0" lang="en-US" sz="2400" b="0" i="0" u="none" strike="noStrike" cap="none" normalizeH="0" baseline="0" dirty="0" smtClean="0">
                          <a:ln>
                            <a:noFill/>
                          </a:ln>
                          <a:solidFill>
                            <a:schemeClr val="tx1"/>
                          </a:solidFill>
                          <a:effectLst/>
                          <a:latin typeface="Calisto MT"/>
                          <a:cs typeface="Calisto MT"/>
                        </a:rPr>
                        <a:t> </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1148" name="Text Box 16"/>
          <p:cNvSpPr txBox="1">
            <a:spLocks noChangeArrowheads="1"/>
          </p:cNvSpPr>
          <p:nvPr/>
        </p:nvSpPr>
        <p:spPr bwMode="auto">
          <a:xfrm>
            <a:off x="3360738" y="2022475"/>
            <a:ext cx="3995737" cy="461963"/>
          </a:xfrm>
          <a:prstGeom prst="rect">
            <a:avLst/>
          </a:prstGeom>
          <a:noFill/>
          <a:ln w="9525">
            <a:noFill/>
            <a:miter lim="800000"/>
            <a:headEnd/>
            <a:tailEnd/>
          </a:ln>
        </p:spPr>
        <p:txBody>
          <a:bodyPr wrap="none">
            <a:spAutoFit/>
          </a:bodyPr>
          <a:lstStyle/>
          <a:p>
            <a:pPr algn="ctr" eaLnBrk="0" hangingPunct="0"/>
            <a:r>
              <a:rPr lang="en-US" sz="2400" b="1">
                <a:solidFill>
                  <a:srgbClr val="000000"/>
                </a:solidFill>
                <a:latin typeface="Calisto MT" pitchFamily="18" charset="0"/>
                <a:ea typeface="ＭＳ Ｐゴシック" pitchFamily="34" charset="-128"/>
                <a:cs typeface="Calisto MT" pitchFamily="18" charset="0"/>
              </a:rPr>
              <a:t>Motive to Approach Success</a:t>
            </a:r>
            <a:endParaRPr lang="en-US">
              <a:solidFill>
                <a:srgbClr val="000000"/>
              </a:solidFill>
              <a:latin typeface="Calisto MT" pitchFamily="18" charset="0"/>
              <a:ea typeface="ＭＳ Ｐゴシック" pitchFamily="34" charset="-128"/>
              <a:cs typeface="Calisto MT" pitchFamily="18" charset="0"/>
            </a:endParaRPr>
          </a:p>
        </p:txBody>
      </p:sp>
      <p:sp>
        <p:nvSpPr>
          <p:cNvPr id="91149" name="Text Box 17"/>
          <p:cNvSpPr txBox="1">
            <a:spLocks noChangeArrowheads="1"/>
          </p:cNvSpPr>
          <p:nvPr/>
        </p:nvSpPr>
        <p:spPr bwMode="auto">
          <a:xfrm rot="-5376335">
            <a:off x="-280987" y="4206875"/>
            <a:ext cx="3424237" cy="461963"/>
          </a:xfrm>
          <a:prstGeom prst="rect">
            <a:avLst/>
          </a:prstGeom>
          <a:noFill/>
          <a:ln w="9525">
            <a:noFill/>
            <a:miter lim="800000"/>
            <a:headEnd/>
            <a:tailEnd/>
          </a:ln>
        </p:spPr>
        <p:txBody>
          <a:bodyPr wrap="none">
            <a:spAutoFit/>
          </a:bodyPr>
          <a:lstStyle/>
          <a:p>
            <a:pPr algn="ctr" eaLnBrk="0" hangingPunct="0"/>
            <a:r>
              <a:rPr lang="en-US" sz="2400" b="1">
                <a:solidFill>
                  <a:srgbClr val="000000"/>
                </a:solidFill>
                <a:latin typeface="Calisto MT" pitchFamily="18" charset="0"/>
                <a:ea typeface="ＭＳ Ｐゴシック" pitchFamily="34" charset="-128"/>
                <a:cs typeface="Calisto MT" pitchFamily="18" charset="0"/>
              </a:rPr>
              <a:t>Motive to Avoid Failure</a:t>
            </a:r>
            <a:r>
              <a:rPr lang="en-US" sz="2400">
                <a:solidFill>
                  <a:srgbClr val="000000"/>
                </a:solidFill>
                <a:latin typeface="Calisto MT" pitchFamily="18" charset="0"/>
                <a:ea typeface="ＭＳ Ｐゴシック" pitchFamily="34" charset="-128"/>
                <a:cs typeface="Calisto MT" pitchFamily="18" charset="0"/>
              </a:rPr>
              <a:t> </a:t>
            </a:r>
            <a:endParaRPr lang="en-US">
              <a:solidFill>
                <a:srgbClr val="000000"/>
              </a:solidFill>
              <a:latin typeface="Calisto MT" pitchFamily="18" charset="0"/>
              <a:ea typeface="ＭＳ Ｐゴシック" pitchFamily="34" charset="-128"/>
              <a:cs typeface="Calisto MT" pitchFamily="18" charset="0"/>
            </a:endParaRPr>
          </a:p>
        </p:txBody>
      </p:sp>
      <p:sp>
        <p:nvSpPr>
          <p:cNvPr id="91150" name="Text Box 18"/>
          <p:cNvSpPr txBox="1">
            <a:spLocks noChangeArrowheads="1"/>
          </p:cNvSpPr>
          <p:nvPr/>
        </p:nvSpPr>
        <p:spPr bwMode="auto">
          <a:xfrm>
            <a:off x="1695450" y="4841875"/>
            <a:ext cx="969963" cy="523875"/>
          </a:xfrm>
          <a:prstGeom prst="rect">
            <a:avLst/>
          </a:prstGeom>
          <a:noFill/>
          <a:ln w="9525">
            <a:noFill/>
            <a:miter lim="800000"/>
            <a:headEnd/>
            <a:tailEnd/>
          </a:ln>
        </p:spPr>
        <p:txBody>
          <a:bodyPr wrap="none">
            <a:spAutoFit/>
          </a:bodyPr>
          <a:lstStyle/>
          <a:p>
            <a:pPr algn="ctr" eaLnBrk="0" hangingPunct="0"/>
            <a:r>
              <a:rPr lang="en-US" sz="2800" b="1">
                <a:solidFill>
                  <a:srgbClr val="008000"/>
                </a:solidFill>
                <a:latin typeface="Calisto MT" pitchFamily="18" charset="0"/>
                <a:ea typeface="ＭＳ Ｐゴシック" pitchFamily="34" charset="-128"/>
                <a:cs typeface="Calisto MT" pitchFamily="18" charset="0"/>
              </a:rPr>
              <a:t>High </a:t>
            </a:r>
          </a:p>
        </p:txBody>
      </p:sp>
      <p:sp>
        <p:nvSpPr>
          <p:cNvPr id="91151" name="Text Box 19"/>
          <p:cNvSpPr txBox="1">
            <a:spLocks noChangeArrowheads="1"/>
          </p:cNvSpPr>
          <p:nvPr/>
        </p:nvSpPr>
        <p:spPr bwMode="auto">
          <a:xfrm>
            <a:off x="6110288" y="2479675"/>
            <a:ext cx="838200" cy="461963"/>
          </a:xfrm>
          <a:prstGeom prst="rect">
            <a:avLst/>
          </a:prstGeom>
          <a:noFill/>
          <a:ln w="9525">
            <a:noFill/>
            <a:miter lim="800000"/>
            <a:headEnd/>
            <a:tailEnd/>
          </a:ln>
        </p:spPr>
        <p:txBody>
          <a:bodyPr wrap="none">
            <a:spAutoFit/>
          </a:bodyPr>
          <a:lstStyle/>
          <a:p>
            <a:pPr algn="ctr" eaLnBrk="0" hangingPunct="0"/>
            <a:r>
              <a:rPr lang="en-US" sz="2400">
                <a:solidFill>
                  <a:srgbClr val="000000"/>
                </a:solidFill>
                <a:latin typeface="Calisto MT" pitchFamily="18" charset="0"/>
                <a:ea typeface="ＭＳ Ｐゴシック" pitchFamily="34" charset="-128"/>
                <a:cs typeface="Calisto MT" pitchFamily="18" charset="0"/>
              </a:rPr>
              <a:t>High</a:t>
            </a:r>
            <a:endParaRPr lang="en-US">
              <a:solidFill>
                <a:srgbClr val="000000"/>
              </a:solidFill>
              <a:latin typeface="Calisto MT" pitchFamily="18" charset="0"/>
              <a:ea typeface="ＭＳ Ｐゴシック" pitchFamily="34" charset="-128"/>
              <a:cs typeface="Calisto MT" pitchFamily="18" charset="0"/>
            </a:endParaRPr>
          </a:p>
        </p:txBody>
      </p:sp>
      <p:sp>
        <p:nvSpPr>
          <p:cNvPr id="91152" name="Text Box 20"/>
          <p:cNvSpPr txBox="1">
            <a:spLocks noChangeArrowheads="1"/>
          </p:cNvSpPr>
          <p:nvPr/>
        </p:nvSpPr>
        <p:spPr bwMode="auto">
          <a:xfrm>
            <a:off x="1754188" y="3698875"/>
            <a:ext cx="781050" cy="461963"/>
          </a:xfrm>
          <a:prstGeom prst="rect">
            <a:avLst/>
          </a:prstGeom>
          <a:noFill/>
          <a:ln w="9525">
            <a:noFill/>
            <a:miter lim="800000"/>
            <a:headEnd/>
            <a:tailEnd/>
          </a:ln>
        </p:spPr>
        <p:txBody>
          <a:bodyPr wrap="none">
            <a:spAutoFit/>
          </a:bodyPr>
          <a:lstStyle/>
          <a:p>
            <a:pPr algn="ctr" eaLnBrk="0" hangingPunct="0"/>
            <a:r>
              <a:rPr lang="en-US" sz="2400">
                <a:solidFill>
                  <a:srgbClr val="000000"/>
                </a:solidFill>
                <a:latin typeface="Calisto MT" pitchFamily="18" charset="0"/>
                <a:ea typeface="ＭＳ Ｐゴシック" pitchFamily="34" charset="-128"/>
                <a:cs typeface="Calisto MT" pitchFamily="18" charset="0"/>
              </a:rPr>
              <a:t>Low </a:t>
            </a:r>
            <a:endParaRPr lang="en-US">
              <a:solidFill>
                <a:srgbClr val="000000"/>
              </a:solidFill>
              <a:latin typeface="Calisto MT" pitchFamily="18" charset="0"/>
              <a:ea typeface="ＭＳ Ｐゴシック" pitchFamily="34" charset="-128"/>
              <a:cs typeface="Calisto MT" pitchFamily="18" charset="0"/>
            </a:endParaRPr>
          </a:p>
        </p:txBody>
      </p:sp>
      <p:sp>
        <p:nvSpPr>
          <p:cNvPr id="91153" name="Text Box 21"/>
          <p:cNvSpPr txBox="1">
            <a:spLocks noChangeArrowheads="1"/>
          </p:cNvSpPr>
          <p:nvPr/>
        </p:nvSpPr>
        <p:spPr bwMode="auto">
          <a:xfrm>
            <a:off x="3602038" y="2479675"/>
            <a:ext cx="904875" cy="523875"/>
          </a:xfrm>
          <a:prstGeom prst="rect">
            <a:avLst/>
          </a:prstGeom>
          <a:noFill/>
          <a:ln w="9525">
            <a:noFill/>
            <a:miter lim="800000"/>
            <a:headEnd/>
            <a:tailEnd/>
          </a:ln>
        </p:spPr>
        <p:txBody>
          <a:bodyPr wrap="none">
            <a:spAutoFit/>
          </a:bodyPr>
          <a:lstStyle/>
          <a:p>
            <a:pPr algn="ctr" eaLnBrk="0" hangingPunct="0"/>
            <a:r>
              <a:rPr lang="en-US" sz="2800" b="1">
                <a:solidFill>
                  <a:srgbClr val="008000"/>
                </a:solidFill>
                <a:latin typeface="Calisto MT" pitchFamily="18" charset="0"/>
                <a:ea typeface="ＭＳ Ｐゴシック" pitchFamily="34" charset="-128"/>
                <a:cs typeface="Calisto MT" pitchFamily="18" charset="0"/>
              </a:rPr>
              <a:t>Low </a:t>
            </a:r>
          </a:p>
        </p:txBody>
      </p:sp>
      <p:sp>
        <p:nvSpPr>
          <p:cNvPr id="91154" name="Title 1"/>
          <p:cNvSpPr>
            <a:spLocks noGrp="1"/>
          </p:cNvSpPr>
          <p:nvPr>
            <p:ph type="title"/>
          </p:nvPr>
        </p:nvSpPr>
        <p:spPr/>
        <p:txBody>
          <a:bodyPr/>
          <a:lstStyle/>
          <a:p>
            <a:pPr eaLnBrk="1" hangingPunct="1"/>
            <a:r>
              <a:rPr lang="en-US" sz="4000" b="1" smtClean="0"/>
              <a:t>Motivational Problems</a:t>
            </a:r>
          </a:p>
        </p:txBody>
      </p:sp>
      <p:sp>
        <p:nvSpPr>
          <p:cNvPr id="91155" name="Footer Placeholder 3"/>
          <p:cNvSpPr txBox="1">
            <a:spLocks/>
          </p:cNvSpPr>
          <p:nvPr/>
        </p:nvSpPr>
        <p:spPr bwMode="auto">
          <a:xfrm>
            <a:off x="5743575" y="6311900"/>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
          <p:cNvGraphicFramePr>
            <a:graphicFrameLocks noGrp="1"/>
          </p:cNvGraphicFramePr>
          <p:nvPr/>
        </p:nvGraphicFramePr>
        <p:xfrm>
          <a:off x="2725738" y="3241675"/>
          <a:ext cx="5181600" cy="2917825"/>
        </p:xfrm>
        <a:graphic>
          <a:graphicData uri="http://schemas.openxmlformats.org/drawingml/2006/table">
            <a:tbl>
              <a:tblPr/>
              <a:tblGrid>
                <a:gridCol w="2590800"/>
                <a:gridCol w="2590800"/>
              </a:tblGrid>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cs typeface="Calisto MT"/>
                        </a:rPr>
                        <a:t>Failure Acceptors </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1" i="0" u="none" strike="noStrike" cap="none" normalizeH="0" baseline="0" dirty="0" smtClean="0">
                          <a:ln>
                            <a:noFill/>
                          </a:ln>
                          <a:solidFill>
                            <a:srgbClr val="008000"/>
                          </a:solidFill>
                          <a:effectLst/>
                          <a:latin typeface="Calisto MT"/>
                          <a:cs typeface="Calisto MT"/>
                        </a:rPr>
                        <a:t>Success-Oriented Students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000000"/>
                          </a:solidFill>
                          <a:effectLst/>
                          <a:uLnTx/>
                          <a:uFillTx/>
                          <a:latin typeface="+mn-lt"/>
                          <a:ea typeface="+mn-ea"/>
                          <a:cs typeface="Calisto MT"/>
                        </a:rPr>
                        <a:t>(Successful Sheila)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33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sto MT"/>
                          <a:cs typeface="Calisto MT"/>
                        </a:rPr>
                        <a:t>Failure Avoiders </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Calisto MT"/>
                          <a:cs typeface="Calisto MT"/>
                        </a:rPr>
                        <a:t>Overstrivers</a:t>
                      </a:r>
                      <a:r>
                        <a:rPr kumimoji="0" lang="en-US" sz="2400" b="0" i="0" u="none" strike="noStrike" cap="none" normalizeH="0" baseline="0" dirty="0" smtClean="0">
                          <a:ln>
                            <a:noFill/>
                          </a:ln>
                          <a:solidFill>
                            <a:schemeClr val="tx1"/>
                          </a:solidFill>
                          <a:effectLst/>
                          <a:latin typeface="Calisto MT"/>
                          <a:cs typeface="Calisto MT"/>
                        </a:rPr>
                        <a:t> </a:t>
                      </a:r>
                      <a:endParaRPr kumimoji="0" lang="en-US" sz="1800" b="0" i="0" u="none" strike="noStrike" cap="none" normalizeH="0" baseline="0" dirty="0" smtClean="0">
                        <a:ln>
                          <a:noFill/>
                        </a:ln>
                        <a:solidFill>
                          <a:schemeClr val="tx1"/>
                        </a:solidFill>
                        <a:effectLst/>
                        <a:latin typeface="Calisto MT"/>
                        <a:cs typeface="Calisto M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172" name="Text Box 16"/>
          <p:cNvSpPr txBox="1">
            <a:spLocks noChangeArrowheads="1"/>
          </p:cNvSpPr>
          <p:nvPr/>
        </p:nvSpPr>
        <p:spPr bwMode="auto">
          <a:xfrm>
            <a:off x="3360738" y="2022475"/>
            <a:ext cx="3995737" cy="461963"/>
          </a:xfrm>
          <a:prstGeom prst="rect">
            <a:avLst/>
          </a:prstGeom>
          <a:noFill/>
          <a:ln w="9525">
            <a:noFill/>
            <a:miter lim="800000"/>
            <a:headEnd/>
            <a:tailEnd/>
          </a:ln>
        </p:spPr>
        <p:txBody>
          <a:bodyPr wrap="none">
            <a:spAutoFit/>
          </a:bodyPr>
          <a:lstStyle/>
          <a:p>
            <a:pPr algn="ctr" eaLnBrk="0" hangingPunct="0"/>
            <a:r>
              <a:rPr lang="en-US" sz="2400" b="1">
                <a:solidFill>
                  <a:srgbClr val="000000"/>
                </a:solidFill>
                <a:latin typeface="Calisto MT" pitchFamily="18" charset="0"/>
                <a:ea typeface="ＭＳ Ｐゴシック" pitchFamily="34" charset="-128"/>
                <a:cs typeface="Calisto MT" pitchFamily="18" charset="0"/>
              </a:rPr>
              <a:t>Motive to Approach Success</a:t>
            </a:r>
            <a:endParaRPr lang="en-US">
              <a:solidFill>
                <a:srgbClr val="000000"/>
              </a:solidFill>
              <a:latin typeface="Calisto MT" pitchFamily="18" charset="0"/>
              <a:ea typeface="ＭＳ Ｐゴシック" pitchFamily="34" charset="-128"/>
              <a:cs typeface="Calisto MT" pitchFamily="18" charset="0"/>
            </a:endParaRPr>
          </a:p>
        </p:txBody>
      </p:sp>
      <p:sp>
        <p:nvSpPr>
          <p:cNvPr id="92173" name="Text Box 17"/>
          <p:cNvSpPr txBox="1">
            <a:spLocks noChangeArrowheads="1"/>
          </p:cNvSpPr>
          <p:nvPr/>
        </p:nvSpPr>
        <p:spPr bwMode="auto">
          <a:xfrm rot="-5376335">
            <a:off x="-280987" y="4206875"/>
            <a:ext cx="3424237" cy="461963"/>
          </a:xfrm>
          <a:prstGeom prst="rect">
            <a:avLst/>
          </a:prstGeom>
          <a:noFill/>
          <a:ln w="9525">
            <a:noFill/>
            <a:miter lim="800000"/>
            <a:headEnd/>
            <a:tailEnd/>
          </a:ln>
        </p:spPr>
        <p:txBody>
          <a:bodyPr wrap="none">
            <a:spAutoFit/>
          </a:bodyPr>
          <a:lstStyle/>
          <a:p>
            <a:pPr algn="ctr" eaLnBrk="0" hangingPunct="0"/>
            <a:r>
              <a:rPr lang="en-US" sz="2400" b="1">
                <a:solidFill>
                  <a:srgbClr val="000000"/>
                </a:solidFill>
                <a:latin typeface="Calisto MT" pitchFamily="18" charset="0"/>
                <a:ea typeface="ＭＳ Ｐゴシック" pitchFamily="34" charset="-128"/>
                <a:cs typeface="Calisto MT" pitchFamily="18" charset="0"/>
              </a:rPr>
              <a:t>Motive to Avoid Failure</a:t>
            </a:r>
            <a:r>
              <a:rPr lang="en-US" sz="2400">
                <a:solidFill>
                  <a:srgbClr val="000000"/>
                </a:solidFill>
                <a:latin typeface="Calisto MT" pitchFamily="18" charset="0"/>
                <a:ea typeface="ＭＳ Ｐゴシック" pitchFamily="34" charset="-128"/>
                <a:cs typeface="Calisto MT" pitchFamily="18" charset="0"/>
              </a:rPr>
              <a:t> </a:t>
            </a:r>
            <a:endParaRPr lang="en-US">
              <a:solidFill>
                <a:srgbClr val="000000"/>
              </a:solidFill>
              <a:latin typeface="Calisto MT" pitchFamily="18" charset="0"/>
              <a:ea typeface="ＭＳ Ｐゴシック" pitchFamily="34" charset="-128"/>
              <a:cs typeface="Calisto MT" pitchFamily="18" charset="0"/>
            </a:endParaRPr>
          </a:p>
        </p:txBody>
      </p:sp>
      <p:sp>
        <p:nvSpPr>
          <p:cNvPr id="92174" name="Text Box 18"/>
          <p:cNvSpPr txBox="1">
            <a:spLocks noChangeArrowheads="1"/>
          </p:cNvSpPr>
          <p:nvPr/>
        </p:nvSpPr>
        <p:spPr bwMode="auto">
          <a:xfrm>
            <a:off x="1760538" y="4841875"/>
            <a:ext cx="838200" cy="461963"/>
          </a:xfrm>
          <a:prstGeom prst="rect">
            <a:avLst/>
          </a:prstGeom>
          <a:noFill/>
          <a:ln w="9525">
            <a:noFill/>
            <a:miter lim="800000"/>
            <a:headEnd/>
            <a:tailEnd/>
          </a:ln>
        </p:spPr>
        <p:txBody>
          <a:bodyPr wrap="none">
            <a:spAutoFit/>
          </a:bodyPr>
          <a:lstStyle/>
          <a:p>
            <a:pPr algn="ctr" eaLnBrk="0" hangingPunct="0"/>
            <a:r>
              <a:rPr lang="en-US" sz="2400">
                <a:solidFill>
                  <a:srgbClr val="000000"/>
                </a:solidFill>
                <a:latin typeface="Calisto MT" pitchFamily="18" charset="0"/>
                <a:ea typeface="ＭＳ Ｐゴシック" pitchFamily="34" charset="-128"/>
                <a:cs typeface="Calisto MT" pitchFamily="18" charset="0"/>
              </a:rPr>
              <a:t>High </a:t>
            </a:r>
            <a:endParaRPr lang="en-US">
              <a:solidFill>
                <a:srgbClr val="000000"/>
              </a:solidFill>
              <a:latin typeface="Calisto MT" pitchFamily="18" charset="0"/>
              <a:ea typeface="ＭＳ Ｐゴシック" pitchFamily="34" charset="-128"/>
              <a:cs typeface="Calisto MT" pitchFamily="18" charset="0"/>
            </a:endParaRPr>
          </a:p>
        </p:txBody>
      </p:sp>
      <p:sp>
        <p:nvSpPr>
          <p:cNvPr id="92175" name="Text Box 19"/>
          <p:cNvSpPr txBox="1">
            <a:spLocks noChangeArrowheads="1"/>
          </p:cNvSpPr>
          <p:nvPr/>
        </p:nvSpPr>
        <p:spPr bwMode="auto">
          <a:xfrm>
            <a:off x="6045200" y="2479675"/>
            <a:ext cx="969963" cy="523875"/>
          </a:xfrm>
          <a:prstGeom prst="rect">
            <a:avLst/>
          </a:prstGeom>
          <a:noFill/>
          <a:ln w="9525">
            <a:noFill/>
            <a:miter lim="800000"/>
            <a:headEnd/>
            <a:tailEnd/>
          </a:ln>
        </p:spPr>
        <p:txBody>
          <a:bodyPr wrap="none">
            <a:spAutoFit/>
          </a:bodyPr>
          <a:lstStyle/>
          <a:p>
            <a:pPr algn="ctr" eaLnBrk="0" hangingPunct="0"/>
            <a:r>
              <a:rPr lang="en-US" sz="2800" b="1">
                <a:solidFill>
                  <a:srgbClr val="008000"/>
                </a:solidFill>
                <a:latin typeface="Calisto MT" pitchFamily="18" charset="0"/>
                <a:ea typeface="ＭＳ Ｐゴシック" pitchFamily="34" charset="-128"/>
                <a:cs typeface="Calisto MT" pitchFamily="18" charset="0"/>
              </a:rPr>
              <a:t>High</a:t>
            </a:r>
          </a:p>
        </p:txBody>
      </p:sp>
      <p:sp>
        <p:nvSpPr>
          <p:cNvPr id="92176" name="Text Box 20"/>
          <p:cNvSpPr txBox="1">
            <a:spLocks noChangeArrowheads="1"/>
          </p:cNvSpPr>
          <p:nvPr/>
        </p:nvSpPr>
        <p:spPr bwMode="auto">
          <a:xfrm>
            <a:off x="1692275" y="3698875"/>
            <a:ext cx="904875" cy="523875"/>
          </a:xfrm>
          <a:prstGeom prst="rect">
            <a:avLst/>
          </a:prstGeom>
          <a:noFill/>
          <a:ln w="9525">
            <a:noFill/>
            <a:miter lim="800000"/>
            <a:headEnd/>
            <a:tailEnd/>
          </a:ln>
        </p:spPr>
        <p:txBody>
          <a:bodyPr wrap="none">
            <a:spAutoFit/>
          </a:bodyPr>
          <a:lstStyle/>
          <a:p>
            <a:pPr algn="ctr" eaLnBrk="0" hangingPunct="0"/>
            <a:r>
              <a:rPr lang="en-US" sz="2800" b="1">
                <a:solidFill>
                  <a:srgbClr val="008000"/>
                </a:solidFill>
                <a:latin typeface="Calisto MT" pitchFamily="18" charset="0"/>
                <a:ea typeface="ＭＳ Ｐゴシック" pitchFamily="34" charset="-128"/>
                <a:cs typeface="Calisto MT" pitchFamily="18" charset="0"/>
              </a:rPr>
              <a:t>Low </a:t>
            </a:r>
          </a:p>
        </p:txBody>
      </p:sp>
      <p:sp>
        <p:nvSpPr>
          <p:cNvPr id="92177" name="Text Box 21"/>
          <p:cNvSpPr txBox="1">
            <a:spLocks noChangeArrowheads="1"/>
          </p:cNvSpPr>
          <p:nvPr/>
        </p:nvSpPr>
        <p:spPr bwMode="auto">
          <a:xfrm>
            <a:off x="3663950" y="2479675"/>
            <a:ext cx="781050" cy="461963"/>
          </a:xfrm>
          <a:prstGeom prst="rect">
            <a:avLst/>
          </a:prstGeom>
          <a:noFill/>
          <a:ln w="9525">
            <a:noFill/>
            <a:miter lim="800000"/>
            <a:headEnd/>
            <a:tailEnd/>
          </a:ln>
        </p:spPr>
        <p:txBody>
          <a:bodyPr wrap="none">
            <a:spAutoFit/>
          </a:bodyPr>
          <a:lstStyle/>
          <a:p>
            <a:pPr algn="ctr" eaLnBrk="0" hangingPunct="0"/>
            <a:r>
              <a:rPr lang="en-US" sz="2400">
                <a:solidFill>
                  <a:srgbClr val="000000"/>
                </a:solidFill>
                <a:latin typeface="Calisto MT" pitchFamily="18" charset="0"/>
                <a:ea typeface="ＭＳ Ｐゴシック" pitchFamily="34" charset="-128"/>
                <a:cs typeface="Calisto MT" pitchFamily="18" charset="0"/>
              </a:rPr>
              <a:t>Low </a:t>
            </a:r>
            <a:endParaRPr lang="en-US">
              <a:solidFill>
                <a:srgbClr val="000000"/>
              </a:solidFill>
              <a:latin typeface="Calisto MT" pitchFamily="18" charset="0"/>
              <a:ea typeface="ＭＳ Ｐゴシック" pitchFamily="34" charset="-128"/>
              <a:cs typeface="Calisto MT" pitchFamily="18" charset="0"/>
            </a:endParaRPr>
          </a:p>
        </p:txBody>
      </p:sp>
      <p:sp>
        <p:nvSpPr>
          <p:cNvPr id="92178" name="Title 1"/>
          <p:cNvSpPr>
            <a:spLocks noGrp="1"/>
          </p:cNvSpPr>
          <p:nvPr>
            <p:ph type="title"/>
          </p:nvPr>
        </p:nvSpPr>
        <p:spPr/>
        <p:txBody>
          <a:bodyPr/>
          <a:lstStyle/>
          <a:p>
            <a:pPr eaLnBrk="1" hangingPunct="1"/>
            <a:r>
              <a:rPr lang="en-US" sz="4000" b="1" smtClean="0"/>
              <a:t>Motivational Problems</a:t>
            </a:r>
          </a:p>
        </p:txBody>
      </p:sp>
      <p:sp>
        <p:nvSpPr>
          <p:cNvPr id="92179" name="Footer Placeholder 3"/>
          <p:cNvSpPr txBox="1">
            <a:spLocks/>
          </p:cNvSpPr>
          <p:nvPr/>
        </p:nvSpPr>
        <p:spPr bwMode="auto">
          <a:xfrm>
            <a:off x="5743575" y="6311900"/>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CDTYPE" val="Style_Gemstone"/>
  <p:tag name="CDTIMELEFT" val="25"/>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SLIDEGUID" val="AC51A7B9412946CC81B33194AC1E4F05"/>
  <p:tag name="SLIDEID" val="AC51A7B9412946CC81B33194AC1E4F05"/>
  <p:tag name="SLIDEORDER" val="1"/>
  <p:tag name="SLIDETYPE" val="Q"/>
  <p:tag name="DEMOGRAPHIC" val="False"/>
  <p:tag name="TEAMASSIGN" val="False"/>
  <p:tag name="SPEEDSCORING" val="False"/>
  <p:tag name="CORRECTPOINTVALUE" val="100"/>
  <p:tag name="INCORRECTPOINTVALUE" val="0"/>
  <p:tag name="ZEROBASED" val="False"/>
  <p:tag name="QUESTIONALIAS" val="What is your opinion?"/>
  <p:tag name="ANSWERSALIAS" val="Strongly Agree|smicln|Agree|smicln|Disagree|smicln|Strongly Disagree"/>
  <p:tag name="DELIMITERS" val="3.1"/>
  <p:tag name="VALUEFORMAT" val="0%"/>
  <p:tag name="COUNTDOWNSECONDS" val="25"/>
  <p:tag name="VALUES" val="No Value|smicln|No Value|smicln|No Value|smicln|No Value"/>
  <p:tag name="RESTORECOUNTDOWNTIMER" val="True"/>
  <p:tag name="COUNTDOWNHEIGHT" val="80"/>
  <p:tag name="COUNTDOWNWIDTH" val="100"/>
  <p:tag name="RESPONSESGATHERED" val="True"/>
  <p:tag name="TOTALRESPONSES" val="46"/>
  <p:tag name="RESPONSECOUNT" val="46"/>
  <p:tag name="SLICED" val="False"/>
  <p:tag name="RESPONSES" val="-;-;1;1;2;1;1;1;1;1;2;2;1;1;1;1;2;1;1;1;1;1;1;3;1;1;1;1;1;2;1;4;1;2;1;1;1;2;1;1;1;1;1;1;3;1;2;1;"/>
  <p:tag name="CHARTSTRINGSTD" val="35 8 2 1"/>
  <p:tag name="CHARTSTRINGREV" val="1 2 8 35"/>
  <p:tag name="CHARTSTRINGSTDPER" val="0.760869565217391 0.173913043478261 0.0434782608695652 0.0217391304347826"/>
  <p:tag name="CHARTSTRINGREVPER" val="0.0217391304347826 0.0434782608695652 0.173913043478261 0.760869565217391"/>
  <p:tag name="ANONYMOUSTEMP" val="False"/>
</p:tagLst>
</file>

<file path=ppt/tags/tag6.xml><?xml version="1.0" encoding="utf-8"?>
<p:tagLst xmlns:a="http://schemas.openxmlformats.org/drawingml/2006/main" xmlns:r="http://schemas.openxmlformats.org/officeDocument/2006/relationships" xmlns:p="http://schemas.openxmlformats.org/presentationml/2006/main">
  <p:tag name="ANSWERBULLETS" val="3"/>
  <p:tag name="OLDNUMANSWERS" val="4"/>
  <p:tag name="TEXTLENGTH" val="47"/>
  <p:tag name="FONTSIZE" val="24"/>
  <p:tag name="BULLETTYPE" val="ppBulletArabicPeriod"/>
  <p:tag name="ANSWERTEXT" val="Strongly Agree&#10;Agree&#10;Disagree&#10;Strongly Disagree"/>
</p:tagLst>
</file>

<file path=ppt/tags/tag7.xml><?xml version="1.0" encoding="utf-8"?>
<p:tagLst xmlns:a="http://schemas.openxmlformats.org/drawingml/2006/main" xmlns:r="http://schemas.openxmlformats.org/officeDocument/2006/relationships" xmlns:p="http://schemas.openxmlformats.org/presentationml/2006/main">
  <p:tag name="CDTYPE" val="Style_Gemstone"/>
  <p:tag name="CDTIMELEFT" val="25"/>
</p:tagLst>
</file>

<file path=ppt/tags/tag8.xml><?xml version="1.0" encoding="utf-8"?>
<p:tagLst xmlns:a="http://schemas.openxmlformats.org/drawingml/2006/main" xmlns:r="http://schemas.openxmlformats.org/officeDocument/2006/relationships" xmlns:p="http://schemas.openxmlformats.org/presentationml/2006/main">
  <p:tag name="SLIDEGUID" val="AC51A7B9412946CC81B33194AC1E4F05"/>
  <p:tag name="SLIDEID" val="AC51A7B9412946CC81B33194AC1E4F05"/>
  <p:tag name="SLIDEORDER" val="1"/>
  <p:tag name="SLIDETYPE" val="Q"/>
  <p:tag name="DEMOGRAPHIC" val="False"/>
  <p:tag name="TEAMASSIGN" val="False"/>
  <p:tag name="SPEEDSCORING" val="False"/>
  <p:tag name="CORRECTPOINTVALUE" val="100"/>
  <p:tag name="INCORRECTPOINTVALUE" val="0"/>
  <p:tag name="ZEROBASED" val="False"/>
  <p:tag name="QUESTIONALIAS" val="What is your opinion?"/>
  <p:tag name="ANSWERSALIAS" val="Strongly Agree|smicln|Agree|smicln|Disagree|smicln|Strongly Disagree"/>
  <p:tag name="DELIMITERS" val="3.1"/>
  <p:tag name="VALUEFORMAT" val="0%"/>
  <p:tag name="COUNTDOWNSECONDS" val="25"/>
  <p:tag name="VALUES" val="No Value|smicln|No Value|smicln|No Value|smicln|No Value"/>
  <p:tag name="RESTORECOUNTDOWNTIMER" val="True"/>
  <p:tag name="COUNTDOWNHEIGHT" val="80"/>
  <p:tag name="COUNTDOWNWIDTH" val="100"/>
  <p:tag name="RESPONSESGATHERED" val="True"/>
  <p:tag name="TOTALRESPONSES" val="46"/>
  <p:tag name="RESPONSECOUNT" val="46"/>
  <p:tag name="SLICED" val="False"/>
  <p:tag name="RESPONSES" val="-;-;1;1;2;1;1;1;1;1;2;2;1;1;1;1;2;1;1;1;1;1;1;3;1;1;1;1;1;2;1;4;1;2;1;1;1;2;1;1;1;1;1;1;3;1;2;1;"/>
  <p:tag name="CHARTSTRINGSTD" val="35 8 2 1"/>
  <p:tag name="CHARTSTRINGREV" val="1 2 8 35"/>
  <p:tag name="CHARTSTRINGSTDPER" val="0.760869565217391 0.173913043478261 0.0434782608695652 0.0217391304347826"/>
  <p:tag name="CHARTSTRINGREVPER" val="0.0217391304347826 0.0434782608695652 0.173913043478261 0.760869565217391"/>
  <p:tag name="ANONYMOUSTEMP" val="False"/>
</p:tagLst>
</file>

<file path=ppt/tags/tag9.xml><?xml version="1.0" encoding="utf-8"?>
<p:tagLst xmlns:a="http://schemas.openxmlformats.org/drawingml/2006/main" xmlns:r="http://schemas.openxmlformats.org/officeDocument/2006/relationships" xmlns:p="http://schemas.openxmlformats.org/presentationml/2006/main">
  <p:tag name="ANSWERBULLETS" val="3"/>
  <p:tag name="OLDNUMANSWERS" val="4"/>
  <p:tag name="TEXTLENGTH" val="47"/>
  <p:tag name="FONTSIZE" val="24"/>
  <p:tag name="BULLETTYPE" val="ppBulletArabicPeriod"/>
  <p:tag name="ANSWERTEXT" val="Strongly Agree&#10;Agree&#10;Disagree&#10;Strongly Disagree"/>
</p:tagLst>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358</TotalTime>
  <Words>1654</Words>
  <Application>Microsoft Macintosh PowerPoint</Application>
  <PresentationFormat>On-screen Show (4:3)</PresentationFormat>
  <Paragraphs>427</Paragraphs>
  <Slides>36</Slides>
  <Notes>26</Notes>
  <HiddenSlides>0</HiddenSlides>
  <MMClips>0</MMClips>
  <ScaleCrop>false</ScaleCrop>
  <HeadingPairs>
    <vt:vector size="6" baseType="variant">
      <vt:variant>
        <vt:lpstr>Fonts Used</vt:lpstr>
      </vt:variant>
      <vt:variant>
        <vt:i4>13</vt:i4>
      </vt:variant>
      <vt:variant>
        <vt:lpstr>Design Template</vt:lpstr>
      </vt:variant>
      <vt:variant>
        <vt:i4>76</vt:i4>
      </vt:variant>
      <vt:variant>
        <vt:lpstr>Slide Titles</vt:lpstr>
      </vt:variant>
      <vt:variant>
        <vt:i4>36</vt:i4>
      </vt:variant>
    </vt:vector>
  </HeadingPairs>
  <TitlesOfParts>
    <vt:vector size="125" baseType="lpstr">
      <vt:lpstr>Arial</vt:lpstr>
      <vt:lpstr>Calisto MT</vt:lpstr>
      <vt:lpstr>Calibri</vt:lpstr>
      <vt:lpstr>Brush Script MT</vt:lpstr>
      <vt:lpstr>Garamond</vt:lpstr>
      <vt:lpstr>ＭＳ Ｐゴシック</vt:lpstr>
      <vt:lpstr>Arial Black</vt:lpstr>
      <vt:lpstr>Tahoma</vt:lpstr>
      <vt:lpstr>Verdana</vt:lpstr>
      <vt:lpstr>Times New Roman</vt:lpstr>
      <vt:lpstr>ＭＳ 明朝</vt:lpstr>
      <vt:lpstr>Perpetua</vt:lpstr>
      <vt:lpstr>Nyala</vt:lpstr>
      <vt:lpstr>Capital</vt:lpstr>
      <vt:lpstr>1_Capital</vt:lpstr>
      <vt:lpstr>2_Capital</vt:lpstr>
      <vt:lpstr>3_Capital</vt:lpstr>
      <vt:lpstr>4_Capital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1_Capital</vt:lpstr>
      <vt:lpstr>1_Capital</vt:lpstr>
      <vt:lpstr>1_Capital</vt:lpstr>
      <vt:lpstr>1_Capital</vt:lpstr>
      <vt:lpstr>1_Capital</vt:lpstr>
      <vt:lpstr>1_Capital</vt:lpstr>
      <vt:lpstr>1_Capital</vt:lpstr>
      <vt:lpstr>1_Capital</vt:lpstr>
      <vt:lpstr>1_Capital</vt:lpstr>
      <vt:lpstr>1_Capital</vt:lpstr>
      <vt:lpstr>1_Capital</vt:lpstr>
      <vt:lpstr>1_Capital</vt:lpstr>
      <vt:lpstr>1_Capital</vt:lpstr>
      <vt:lpstr>1_Capital</vt:lpstr>
      <vt:lpstr>2_Capital</vt:lpstr>
      <vt:lpstr>2_Capital</vt:lpstr>
      <vt:lpstr>2_Capital</vt:lpstr>
      <vt:lpstr>2_Capital</vt:lpstr>
      <vt:lpstr>2_Capital</vt:lpstr>
      <vt:lpstr>2_Capital</vt:lpstr>
      <vt:lpstr>2_Capital</vt:lpstr>
      <vt:lpstr>2_Capital</vt:lpstr>
      <vt:lpstr>2_Capital</vt:lpstr>
      <vt:lpstr>2_Capital</vt:lpstr>
      <vt:lpstr>2_Capital</vt:lpstr>
      <vt:lpstr>2_Capital</vt:lpstr>
      <vt:lpstr>2_Capital</vt:lpstr>
      <vt:lpstr>2_Capital</vt:lpstr>
      <vt:lpstr>3_Capital</vt:lpstr>
      <vt:lpstr>3_Capital</vt:lpstr>
      <vt:lpstr>3_Capital</vt:lpstr>
      <vt:lpstr>3_Capital</vt:lpstr>
      <vt:lpstr>3_Capital</vt:lpstr>
      <vt:lpstr>3_Capital</vt:lpstr>
      <vt:lpstr>3_Capital</vt:lpstr>
      <vt:lpstr>3_Capital</vt:lpstr>
      <vt:lpstr>3_Capital</vt:lpstr>
      <vt:lpstr>3_Capital</vt:lpstr>
      <vt:lpstr>3_Capital</vt:lpstr>
      <vt:lpstr>3_Capital</vt:lpstr>
      <vt:lpstr>3_Capital</vt:lpstr>
      <vt:lpstr>3_Capital</vt:lpstr>
      <vt:lpstr>4_Capital</vt:lpstr>
      <vt:lpstr>4_Capital</vt:lpstr>
      <vt:lpstr>4_Capital</vt:lpstr>
      <vt:lpstr>4_Capital</vt:lpstr>
      <vt:lpstr>4_Capital</vt:lpstr>
      <vt:lpstr>4_Capital</vt:lpstr>
      <vt:lpstr>4_Capital</vt:lpstr>
      <vt:lpstr>4_Capital</vt:lpstr>
      <vt:lpstr>4_Capital</vt:lpstr>
      <vt:lpstr>4_Capital</vt:lpstr>
      <vt:lpstr>4_Capital</vt:lpstr>
      <vt:lpstr>4_Capital</vt:lpstr>
      <vt:lpstr>4_Capital</vt:lpstr>
      <vt:lpstr>4_Capital</vt:lpstr>
      <vt:lpstr>Chapter 2</vt:lpstr>
      <vt:lpstr>Agenda</vt:lpstr>
      <vt:lpstr>Learning Objectives</vt:lpstr>
      <vt:lpstr>3 Indicators of Motivated Behavior</vt:lpstr>
      <vt:lpstr>Motivational Problems</vt:lpstr>
      <vt:lpstr>Motivational Problems</vt:lpstr>
      <vt:lpstr>Motivational Problems</vt:lpstr>
      <vt:lpstr>Motivational Problems</vt:lpstr>
      <vt:lpstr>Motivational Problems</vt:lpstr>
      <vt:lpstr>3 Factors that Influence Motivation</vt:lpstr>
      <vt:lpstr>Sociocultural Factors that Influence Motivation</vt:lpstr>
      <vt:lpstr>Risk Factors</vt:lpstr>
      <vt:lpstr>Slide 13</vt:lpstr>
      <vt:lpstr>Slide 14</vt:lpstr>
      <vt:lpstr>Mitigating Risk</vt:lpstr>
      <vt:lpstr>Classroom Environmental Factors that Influence Motivation</vt:lpstr>
      <vt:lpstr>School and Classroom Factors</vt:lpstr>
      <vt:lpstr>Internal Factors that Influence Motivation</vt:lpstr>
      <vt:lpstr>Slide 19</vt:lpstr>
      <vt:lpstr>Why is attending college valuable to you?</vt:lpstr>
      <vt:lpstr>Why is attending college valuable to you?</vt:lpstr>
      <vt:lpstr>Goal Orientation</vt:lpstr>
      <vt:lpstr>Self-Efficacy</vt:lpstr>
      <vt:lpstr>Slide 24</vt:lpstr>
      <vt:lpstr>Slide 25</vt:lpstr>
      <vt:lpstr>Defensive pessimism</vt:lpstr>
      <vt:lpstr>Slide 27</vt:lpstr>
      <vt:lpstr>Attributions</vt:lpstr>
      <vt:lpstr>Slide 29</vt:lpstr>
      <vt:lpstr>Slide 30</vt:lpstr>
      <vt:lpstr>Slide 31</vt:lpstr>
      <vt:lpstr>Slide 32</vt:lpstr>
      <vt:lpstr>Slide 33</vt:lpstr>
      <vt:lpstr>Slide 34</vt:lpstr>
      <vt:lpstr>Discussion Questions</vt:lpstr>
      <vt:lpstr>Preview of Chapter 3: Understanding Learning &amp; Memory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Ayesha Madni</dc:creator>
  <cp:lastModifiedBy>Louise Smith</cp:lastModifiedBy>
  <cp:revision>72</cp:revision>
  <dcterms:created xsi:type="dcterms:W3CDTF">2012-03-15T20:37:55Z</dcterms:created>
  <dcterms:modified xsi:type="dcterms:W3CDTF">2016-06-01T15:50:39Z</dcterms:modified>
</cp:coreProperties>
</file>