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96" autoAdjust="0"/>
    <p:restoredTop sz="94660"/>
  </p:normalViewPr>
  <p:slideViewPr>
    <p:cSldViewPr snapToGrid="0">
      <p:cViewPr varScale="1">
        <p:scale>
          <a:sx n="76" d="100"/>
          <a:sy n="76" d="100"/>
        </p:scale>
        <p:origin x="56" y="3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88A8A87-439F-481F-926F-2781AA88BBDA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88049C09-2BDF-466D-A828-8E043D3E4BA9}">
      <dgm:prSet/>
      <dgm:spPr/>
      <dgm:t>
        <a:bodyPr/>
        <a:lstStyle/>
        <a:p>
          <a:r>
            <a:rPr lang="en-GB"/>
            <a:t>A research approach where practitioners study their own practice</a:t>
          </a:r>
          <a:endParaRPr lang="en-US"/>
        </a:p>
      </dgm:t>
    </dgm:pt>
    <dgm:pt modelId="{435CA852-BD81-466C-A26E-B0755757DDF2}" type="parTrans" cxnId="{5F2823B4-22C3-4714-B9CD-B19919765925}">
      <dgm:prSet/>
      <dgm:spPr/>
      <dgm:t>
        <a:bodyPr/>
        <a:lstStyle/>
        <a:p>
          <a:endParaRPr lang="en-US"/>
        </a:p>
      </dgm:t>
    </dgm:pt>
    <dgm:pt modelId="{F85E520E-85D7-431F-BE9E-EC23191E79AB}" type="sibTrans" cxnId="{5F2823B4-22C3-4714-B9CD-B19919765925}">
      <dgm:prSet/>
      <dgm:spPr/>
      <dgm:t>
        <a:bodyPr/>
        <a:lstStyle/>
        <a:p>
          <a:endParaRPr lang="en-US"/>
        </a:p>
      </dgm:t>
    </dgm:pt>
    <dgm:pt modelId="{243A7D6F-6ACA-49E3-BC2B-58A443CD6B1C}">
      <dgm:prSet/>
      <dgm:spPr/>
      <dgm:t>
        <a:bodyPr/>
        <a:lstStyle/>
        <a:p>
          <a:r>
            <a:rPr lang="en-GB"/>
            <a:t>Seeks to explain and improve practice by asking:</a:t>
          </a:r>
          <a:br>
            <a:rPr lang="en-GB"/>
          </a:br>
          <a:r>
            <a:rPr lang="en-GB" i="1"/>
            <a:t>“How do I improve what I am doing?”</a:t>
          </a:r>
          <a:endParaRPr lang="en-US"/>
        </a:p>
      </dgm:t>
    </dgm:pt>
    <dgm:pt modelId="{DDEDF98E-1BEF-4FF4-A4DC-EE0B2296A91A}" type="parTrans" cxnId="{C2408FD0-4B38-4269-8B24-36344AED798B}">
      <dgm:prSet/>
      <dgm:spPr/>
      <dgm:t>
        <a:bodyPr/>
        <a:lstStyle/>
        <a:p>
          <a:endParaRPr lang="en-US"/>
        </a:p>
      </dgm:t>
    </dgm:pt>
    <dgm:pt modelId="{04093D32-775B-4139-8208-459A13D58A0B}" type="sibTrans" cxnId="{C2408FD0-4B38-4269-8B24-36344AED798B}">
      <dgm:prSet/>
      <dgm:spPr/>
      <dgm:t>
        <a:bodyPr/>
        <a:lstStyle/>
        <a:p>
          <a:endParaRPr lang="en-US"/>
        </a:p>
      </dgm:t>
    </dgm:pt>
    <dgm:pt modelId="{7D3E0B08-F1C5-44CF-9575-0BD2E09F0BF0}">
      <dgm:prSet/>
      <dgm:spPr/>
      <dgm:t>
        <a:bodyPr/>
        <a:lstStyle/>
        <a:p>
          <a:r>
            <a:rPr lang="en-GB"/>
            <a:t>Generates personal living-educational-theories of practice grounded in values as explanatory principles and standards of judgement</a:t>
          </a:r>
          <a:endParaRPr lang="en-US"/>
        </a:p>
      </dgm:t>
    </dgm:pt>
    <dgm:pt modelId="{EAD0FD54-B52F-4AFE-835D-13CA9DC1AD51}" type="parTrans" cxnId="{895359D3-5790-47E5-9F8D-2CB1591F7283}">
      <dgm:prSet/>
      <dgm:spPr/>
      <dgm:t>
        <a:bodyPr/>
        <a:lstStyle/>
        <a:p>
          <a:endParaRPr lang="en-US"/>
        </a:p>
      </dgm:t>
    </dgm:pt>
    <dgm:pt modelId="{61FFCCC2-C429-409C-A345-0A817C840A62}" type="sibTrans" cxnId="{895359D3-5790-47E5-9F8D-2CB1591F7283}">
      <dgm:prSet/>
      <dgm:spPr/>
      <dgm:t>
        <a:bodyPr/>
        <a:lstStyle/>
        <a:p>
          <a:endParaRPr lang="en-US"/>
        </a:p>
      </dgm:t>
    </dgm:pt>
    <dgm:pt modelId="{530654D2-49EA-49DD-87F3-2702003FB924}">
      <dgm:prSet/>
      <dgm:spPr/>
      <dgm:t>
        <a:bodyPr/>
        <a:lstStyle/>
        <a:p>
          <a:r>
            <a:rPr lang="en-GB"/>
            <a:t>Founded on the values and commitments of the practitioner</a:t>
          </a:r>
          <a:endParaRPr lang="en-US"/>
        </a:p>
      </dgm:t>
    </dgm:pt>
    <dgm:pt modelId="{CB88FD96-79D5-4C2E-827A-FFC0FBD7722C}" type="parTrans" cxnId="{F0A1548D-86C8-45FE-9BEF-44D6DB977E5D}">
      <dgm:prSet/>
      <dgm:spPr/>
      <dgm:t>
        <a:bodyPr/>
        <a:lstStyle/>
        <a:p>
          <a:endParaRPr lang="en-US"/>
        </a:p>
      </dgm:t>
    </dgm:pt>
    <dgm:pt modelId="{476A4C9F-5244-4FA0-BF77-075DF27A710C}" type="sibTrans" cxnId="{F0A1548D-86C8-45FE-9BEF-44D6DB977E5D}">
      <dgm:prSet/>
      <dgm:spPr/>
      <dgm:t>
        <a:bodyPr/>
        <a:lstStyle/>
        <a:p>
          <a:endParaRPr lang="en-US"/>
        </a:p>
      </dgm:t>
    </dgm:pt>
    <dgm:pt modelId="{04DA485C-D778-4497-BE87-6F1D45A70833}" type="pres">
      <dgm:prSet presAssocID="{F88A8A87-439F-481F-926F-2781AA88BBDA}" presName="linear" presStyleCnt="0">
        <dgm:presLayoutVars>
          <dgm:animLvl val="lvl"/>
          <dgm:resizeHandles val="exact"/>
        </dgm:presLayoutVars>
      </dgm:prSet>
      <dgm:spPr/>
    </dgm:pt>
    <dgm:pt modelId="{2CE84FE9-0285-4898-A825-4C2CBB398CDF}" type="pres">
      <dgm:prSet presAssocID="{88049C09-2BDF-466D-A828-8E043D3E4BA9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D02AA9C6-561D-4893-B2D1-A8BC94031AF9}" type="pres">
      <dgm:prSet presAssocID="{F85E520E-85D7-431F-BE9E-EC23191E79AB}" presName="spacer" presStyleCnt="0"/>
      <dgm:spPr/>
    </dgm:pt>
    <dgm:pt modelId="{42C4DA5A-1F4D-41D6-98BA-0F5B29119CA8}" type="pres">
      <dgm:prSet presAssocID="{243A7D6F-6ACA-49E3-BC2B-58A443CD6B1C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F41FBBB9-4BA6-4196-9278-779C04FC5015}" type="pres">
      <dgm:prSet presAssocID="{04093D32-775B-4139-8208-459A13D58A0B}" presName="spacer" presStyleCnt="0"/>
      <dgm:spPr/>
    </dgm:pt>
    <dgm:pt modelId="{7A92DA40-9E4E-45E3-A745-94B166BB55F3}" type="pres">
      <dgm:prSet presAssocID="{7D3E0B08-F1C5-44CF-9575-0BD2E09F0BF0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4BB130C3-E731-4967-A693-EF812F15D10C}" type="pres">
      <dgm:prSet presAssocID="{61FFCCC2-C429-409C-A345-0A817C840A62}" presName="spacer" presStyleCnt="0"/>
      <dgm:spPr/>
    </dgm:pt>
    <dgm:pt modelId="{0D7E9A93-7E50-49A1-9B40-A3B5BACBA19D}" type="pres">
      <dgm:prSet presAssocID="{530654D2-49EA-49DD-87F3-2702003FB924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8DCA8900-7536-40C3-A340-4B07C58534DC}" type="presOf" srcId="{243A7D6F-6ACA-49E3-BC2B-58A443CD6B1C}" destId="{42C4DA5A-1F4D-41D6-98BA-0F5B29119CA8}" srcOrd="0" destOrd="0" presId="urn:microsoft.com/office/officeart/2005/8/layout/vList2"/>
    <dgm:cxn modelId="{4EBEEB07-69F4-4B69-A509-5CD1CDAACD75}" type="presOf" srcId="{88049C09-2BDF-466D-A828-8E043D3E4BA9}" destId="{2CE84FE9-0285-4898-A825-4C2CBB398CDF}" srcOrd="0" destOrd="0" presId="urn:microsoft.com/office/officeart/2005/8/layout/vList2"/>
    <dgm:cxn modelId="{CAF17E1D-83D6-4384-9BDF-C1A14E7650D4}" type="presOf" srcId="{F88A8A87-439F-481F-926F-2781AA88BBDA}" destId="{04DA485C-D778-4497-BE87-6F1D45A70833}" srcOrd="0" destOrd="0" presId="urn:microsoft.com/office/officeart/2005/8/layout/vList2"/>
    <dgm:cxn modelId="{AC7FD12E-F623-4668-8387-66A1BE914133}" type="presOf" srcId="{7D3E0B08-F1C5-44CF-9575-0BD2E09F0BF0}" destId="{7A92DA40-9E4E-45E3-A745-94B166BB55F3}" srcOrd="0" destOrd="0" presId="urn:microsoft.com/office/officeart/2005/8/layout/vList2"/>
    <dgm:cxn modelId="{F0A1548D-86C8-45FE-9BEF-44D6DB977E5D}" srcId="{F88A8A87-439F-481F-926F-2781AA88BBDA}" destId="{530654D2-49EA-49DD-87F3-2702003FB924}" srcOrd="3" destOrd="0" parTransId="{CB88FD96-79D5-4C2E-827A-FFC0FBD7722C}" sibTransId="{476A4C9F-5244-4FA0-BF77-075DF27A710C}"/>
    <dgm:cxn modelId="{5F2823B4-22C3-4714-B9CD-B19919765925}" srcId="{F88A8A87-439F-481F-926F-2781AA88BBDA}" destId="{88049C09-2BDF-466D-A828-8E043D3E4BA9}" srcOrd="0" destOrd="0" parTransId="{435CA852-BD81-466C-A26E-B0755757DDF2}" sibTransId="{F85E520E-85D7-431F-BE9E-EC23191E79AB}"/>
    <dgm:cxn modelId="{C2408FD0-4B38-4269-8B24-36344AED798B}" srcId="{F88A8A87-439F-481F-926F-2781AA88BBDA}" destId="{243A7D6F-6ACA-49E3-BC2B-58A443CD6B1C}" srcOrd="1" destOrd="0" parTransId="{DDEDF98E-1BEF-4FF4-A4DC-EE0B2296A91A}" sibTransId="{04093D32-775B-4139-8208-459A13D58A0B}"/>
    <dgm:cxn modelId="{895359D3-5790-47E5-9F8D-2CB1591F7283}" srcId="{F88A8A87-439F-481F-926F-2781AA88BBDA}" destId="{7D3E0B08-F1C5-44CF-9575-0BD2E09F0BF0}" srcOrd="2" destOrd="0" parTransId="{EAD0FD54-B52F-4AFE-835D-13CA9DC1AD51}" sibTransId="{61FFCCC2-C429-409C-A345-0A817C840A62}"/>
    <dgm:cxn modelId="{18E30DD5-EB3A-4ED4-9DD2-55FF30377467}" type="presOf" srcId="{530654D2-49EA-49DD-87F3-2702003FB924}" destId="{0D7E9A93-7E50-49A1-9B40-A3B5BACBA19D}" srcOrd="0" destOrd="0" presId="urn:microsoft.com/office/officeart/2005/8/layout/vList2"/>
    <dgm:cxn modelId="{817EAAA9-FDA2-4166-8769-C0C2FC7B2EB5}" type="presParOf" srcId="{04DA485C-D778-4497-BE87-6F1D45A70833}" destId="{2CE84FE9-0285-4898-A825-4C2CBB398CDF}" srcOrd="0" destOrd="0" presId="urn:microsoft.com/office/officeart/2005/8/layout/vList2"/>
    <dgm:cxn modelId="{25AAD7BB-6E6E-48C4-B23D-71751FDD772E}" type="presParOf" srcId="{04DA485C-D778-4497-BE87-6F1D45A70833}" destId="{D02AA9C6-561D-4893-B2D1-A8BC94031AF9}" srcOrd="1" destOrd="0" presId="urn:microsoft.com/office/officeart/2005/8/layout/vList2"/>
    <dgm:cxn modelId="{9F6FBAF7-9006-46D3-9C8E-6533A05CE56C}" type="presParOf" srcId="{04DA485C-D778-4497-BE87-6F1D45A70833}" destId="{42C4DA5A-1F4D-41D6-98BA-0F5B29119CA8}" srcOrd="2" destOrd="0" presId="urn:microsoft.com/office/officeart/2005/8/layout/vList2"/>
    <dgm:cxn modelId="{0C79C03A-B5BC-4232-B33D-D3E4006EA801}" type="presParOf" srcId="{04DA485C-D778-4497-BE87-6F1D45A70833}" destId="{F41FBBB9-4BA6-4196-9278-779C04FC5015}" srcOrd="3" destOrd="0" presId="urn:microsoft.com/office/officeart/2005/8/layout/vList2"/>
    <dgm:cxn modelId="{4BAAC028-02CB-4976-A8EF-BDB1E1CA44F3}" type="presParOf" srcId="{04DA485C-D778-4497-BE87-6F1D45A70833}" destId="{7A92DA40-9E4E-45E3-A745-94B166BB55F3}" srcOrd="4" destOrd="0" presId="urn:microsoft.com/office/officeart/2005/8/layout/vList2"/>
    <dgm:cxn modelId="{2F58BCE0-E925-4E1D-B7DA-B1D74F35FBA8}" type="presParOf" srcId="{04DA485C-D778-4497-BE87-6F1D45A70833}" destId="{4BB130C3-E731-4967-A693-EF812F15D10C}" srcOrd="5" destOrd="0" presId="urn:microsoft.com/office/officeart/2005/8/layout/vList2"/>
    <dgm:cxn modelId="{715B1A53-85DD-465C-BB36-2622EE6887BE}" type="presParOf" srcId="{04DA485C-D778-4497-BE87-6F1D45A70833}" destId="{0D7E9A93-7E50-49A1-9B40-A3B5BACBA19D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59DB39A-EAF1-4142-BB65-55D7F5A8B2D7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E16537A3-428A-4444-92DB-255892876F47}">
      <dgm:prSet/>
      <dgm:spPr/>
      <dgm:t>
        <a:bodyPr/>
        <a:lstStyle/>
        <a:p>
          <a:r>
            <a:rPr lang="en-GB"/>
            <a:t>Emerged in the late 1970s–1980s in the UK</a:t>
          </a:r>
          <a:endParaRPr lang="en-US"/>
        </a:p>
      </dgm:t>
    </dgm:pt>
    <dgm:pt modelId="{8B5EE50E-F1BD-4C08-A41A-5BDE4ACB1740}" type="parTrans" cxnId="{25FB1D8E-F354-4ADF-A2F7-5AA2F24687C2}">
      <dgm:prSet/>
      <dgm:spPr/>
      <dgm:t>
        <a:bodyPr/>
        <a:lstStyle/>
        <a:p>
          <a:endParaRPr lang="en-US"/>
        </a:p>
      </dgm:t>
    </dgm:pt>
    <dgm:pt modelId="{59FB4110-5234-4FC6-B448-DEFADC5B51B8}" type="sibTrans" cxnId="{25FB1D8E-F354-4ADF-A2F7-5AA2F24687C2}">
      <dgm:prSet/>
      <dgm:spPr/>
      <dgm:t>
        <a:bodyPr/>
        <a:lstStyle/>
        <a:p>
          <a:endParaRPr lang="en-US"/>
        </a:p>
      </dgm:t>
    </dgm:pt>
    <dgm:pt modelId="{E0C97C9F-7EE0-43FE-A561-0897BAA87662}">
      <dgm:prSet/>
      <dgm:spPr/>
      <dgm:t>
        <a:bodyPr/>
        <a:lstStyle/>
        <a:p>
          <a:r>
            <a:rPr lang="en-GB"/>
            <a:t>Developed by </a:t>
          </a:r>
          <a:r>
            <a:rPr lang="en-GB" b="1"/>
            <a:t>Professor</a:t>
          </a:r>
          <a:r>
            <a:rPr lang="en-GB"/>
            <a:t> </a:t>
          </a:r>
          <a:r>
            <a:rPr lang="en-GB" b="1"/>
            <a:t>Jack Whitehead</a:t>
          </a:r>
          <a:r>
            <a:rPr lang="en-GB"/>
            <a:t> at the University of Bath</a:t>
          </a:r>
          <a:endParaRPr lang="en-US"/>
        </a:p>
      </dgm:t>
    </dgm:pt>
    <dgm:pt modelId="{92A6B82E-0535-4F17-8CF8-CC5B9CBC9E37}" type="parTrans" cxnId="{5E4CEF05-4BBE-484A-B3DC-613989B0850B}">
      <dgm:prSet/>
      <dgm:spPr/>
      <dgm:t>
        <a:bodyPr/>
        <a:lstStyle/>
        <a:p>
          <a:endParaRPr lang="en-US"/>
        </a:p>
      </dgm:t>
    </dgm:pt>
    <dgm:pt modelId="{77E20C86-84B3-4033-9FB5-5C543626FD3E}" type="sibTrans" cxnId="{5E4CEF05-4BBE-484A-B3DC-613989B0850B}">
      <dgm:prSet/>
      <dgm:spPr/>
      <dgm:t>
        <a:bodyPr/>
        <a:lstStyle/>
        <a:p>
          <a:endParaRPr lang="en-US"/>
        </a:p>
      </dgm:t>
    </dgm:pt>
    <dgm:pt modelId="{57D416E2-4447-4F3A-A3C6-0DA2DD883EBF}">
      <dgm:prSet/>
      <dgm:spPr/>
      <dgm:t>
        <a:bodyPr/>
        <a:lstStyle/>
        <a:p>
          <a:r>
            <a:rPr lang="en-GB"/>
            <a:t>Challenged traditional forms of education research that positioned teachers as passive subjects rather than knowledge creators</a:t>
          </a:r>
          <a:endParaRPr lang="en-US"/>
        </a:p>
      </dgm:t>
    </dgm:pt>
    <dgm:pt modelId="{0143A5BE-EF20-4D2D-8E43-B6D3911FA835}" type="parTrans" cxnId="{96503AAF-292B-471A-8AA7-EF5F5BC3E14C}">
      <dgm:prSet/>
      <dgm:spPr/>
      <dgm:t>
        <a:bodyPr/>
        <a:lstStyle/>
        <a:p>
          <a:endParaRPr lang="en-US"/>
        </a:p>
      </dgm:t>
    </dgm:pt>
    <dgm:pt modelId="{54ECE829-D415-420F-A568-8C6ACC04F060}" type="sibTrans" cxnId="{96503AAF-292B-471A-8AA7-EF5F5BC3E14C}">
      <dgm:prSet/>
      <dgm:spPr/>
      <dgm:t>
        <a:bodyPr/>
        <a:lstStyle/>
        <a:p>
          <a:endParaRPr lang="en-US"/>
        </a:p>
      </dgm:t>
    </dgm:pt>
    <dgm:pt modelId="{CA766A4D-A099-4C4D-B7F2-1C1AE4D9A773}" type="pres">
      <dgm:prSet presAssocID="{C59DB39A-EAF1-4142-BB65-55D7F5A8B2D7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452E0FB9-3C6D-4E2E-AA34-0FD78DD3C316}" type="pres">
      <dgm:prSet presAssocID="{E16537A3-428A-4444-92DB-255892876F47}" presName="hierRoot1" presStyleCnt="0"/>
      <dgm:spPr/>
    </dgm:pt>
    <dgm:pt modelId="{D696F0BE-3B2C-4DF0-BEEE-3ED638450F8F}" type="pres">
      <dgm:prSet presAssocID="{E16537A3-428A-4444-92DB-255892876F47}" presName="composite" presStyleCnt="0"/>
      <dgm:spPr/>
    </dgm:pt>
    <dgm:pt modelId="{8A6352F0-F222-4DD3-A69C-0122D0D68F3C}" type="pres">
      <dgm:prSet presAssocID="{E16537A3-428A-4444-92DB-255892876F47}" presName="background" presStyleLbl="node0" presStyleIdx="0" presStyleCnt="3"/>
      <dgm:spPr/>
    </dgm:pt>
    <dgm:pt modelId="{3408697C-3EC6-4F08-BF1B-737844C2AD70}" type="pres">
      <dgm:prSet presAssocID="{E16537A3-428A-4444-92DB-255892876F47}" presName="text" presStyleLbl="fgAcc0" presStyleIdx="0" presStyleCnt="3">
        <dgm:presLayoutVars>
          <dgm:chPref val="3"/>
        </dgm:presLayoutVars>
      </dgm:prSet>
      <dgm:spPr/>
    </dgm:pt>
    <dgm:pt modelId="{2DA9990D-698B-4FB3-A5FE-C321EDB4A04E}" type="pres">
      <dgm:prSet presAssocID="{E16537A3-428A-4444-92DB-255892876F47}" presName="hierChild2" presStyleCnt="0"/>
      <dgm:spPr/>
    </dgm:pt>
    <dgm:pt modelId="{131C6671-879C-45DE-8E75-02BD08917357}" type="pres">
      <dgm:prSet presAssocID="{E0C97C9F-7EE0-43FE-A561-0897BAA87662}" presName="hierRoot1" presStyleCnt="0"/>
      <dgm:spPr/>
    </dgm:pt>
    <dgm:pt modelId="{C151984A-00F6-462F-BEA4-A5F712FAC9A4}" type="pres">
      <dgm:prSet presAssocID="{E0C97C9F-7EE0-43FE-A561-0897BAA87662}" presName="composite" presStyleCnt="0"/>
      <dgm:spPr/>
    </dgm:pt>
    <dgm:pt modelId="{D1D62BEA-26E4-4C23-9F2C-24B53A3DC248}" type="pres">
      <dgm:prSet presAssocID="{E0C97C9F-7EE0-43FE-A561-0897BAA87662}" presName="background" presStyleLbl="node0" presStyleIdx="1" presStyleCnt="3"/>
      <dgm:spPr/>
    </dgm:pt>
    <dgm:pt modelId="{C043323B-3294-434B-AB49-6572C8AB25B5}" type="pres">
      <dgm:prSet presAssocID="{E0C97C9F-7EE0-43FE-A561-0897BAA87662}" presName="text" presStyleLbl="fgAcc0" presStyleIdx="1" presStyleCnt="3">
        <dgm:presLayoutVars>
          <dgm:chPref val="3"/>
        </dgm:presLayoutVars>
      </dgm:prSet>
      <dgm:spPr/>
    </dgm:pt>
    <dgm:pt modelId="{C704F0CE-F43D-4860-8224-C329E09C7D83}" type="pres">
      <dgm:prSet presAssocID="{E0C97C9F-7EE0-43FE-A561-0897BAA87662}" presName="hierChild2" presStyleCnt="0"/>
      <dgm:spPr/>
    </dgm:pt>
    <dgm:pt modelId="{76DB0AE7-51B3-4427-9F5E-CF471DA5D1B3}" type="pres">
      <dgm:prSet presAssocID="{57D416E2-4447-4F3A-A3C6-0DA2DD883EBF}" presName="hierRoot1" presStyleCnt="0"/>
      <dgm:spPr/>
    </dgm:pt>
    <dgm:pt modelId="{C3A5C7A1-0E33-4231-9C41-7A926F5707C6}" type="pres">
      <dgm:prSet presAssocID="{57D416E2-4447-4F3A-A3C6-0DA2DD883EBF}" presName="composite" presStyleCnt="0"/>
      <dgm:spPr/>
    </dgm:pt>
    <dgm:pt modelId="{644A2E87-00C2-42DF-835D-90C86038ABF6}" type="pres">
      <dgm:prSet presAssocID="{57D416E2-4447-4F3A-A3C6-0DA2DD883EBF}" presName="background" presStyleLbl="node0" presStyleIdx="2" presStyleCnt="3"/>
      <dgm:spPr/>
    </dgm:pt>
    <dgm:pt modelId="{F1457001-EDEB-4A23-B370-166C1F0675E4}" type="pres">
      <dgm:prSet presAssocID="{57D416E2-4447-4F3A-A3C6-0DA2DD883EBF}" presName="text" presStyleLbl="fgAcc0" presStyleIdx="2" presStyleCnt="3">
        <dgm:presLayoutVars>
          <dgm:chPref val="3"/>
        </dgm:presLayoutVars>
      </dgm:prSet>
      <dgm:spPr/>
    </dgm:pt>
    <dgm:pt modelId="{81B45DC6-3ED6-4C30-8CDB-EF698051AB50}" type="pres">
      <dgm:prSet presAssocID="{57D416E2-4447-4F3A-A3C6-0DA2DD883EBF}" presName="hierChild2" presStyleCnt="0"/>
      <dgm:spPr/>
    </dgm:pt>
  </dgm:ptLst>
  <dgm:cxnLst>
    <dgm:cxn modelId="{5E4CEF05-4BBE-484A-B3DC-613989B0850B}" srcId="{C59DB39A-EAF1-4142-BB65-55D7F5A8B2D7}" destId="{E0C97C9F-7EE0-43FE-A561-0897BAA87662}" srcOrd="1" destOrd="0" parTransId="{92A6B82E-0535-4F17-8CF8-CC5B9CBC9E37}" sibTransId="{77E20C86-84B3-4033-9FB5-5C543626FD3E}"/>
    <dgm:cxn modelId="{BB6E8130-9BAC-4BB1-BA6C-9A9CADB60371}" type="presOf" srcId="{C59DB39A-EAF1-4142-BB65-55D7F5A8B2D7}" destId="{CA766A4D-A099-4C4D-B7F2-1C1AE4D9A773}" srcOrd="0" destOrd="0" presId="urn:microsoft.com/office/officeart/2005/8/layout/hierarchy1"/>
    <dgm:cxn modelId="{25FB1D8E-F354-4ADF-A2F7-5AA2F24687C2}" srcId="{C59DB39A-EAF1-4142-BB65-55D7F5A8B2D7}" destId="{E16537A3-428A-4444-92DB-255892876F47}" srcOrd="0" destOrd="0" parTransId="{8B5EE50E-F1BD-4C08-A41A-5BDE4ACB1740}" sibTransId="{59FB4110-5234-4FC6-B448-DEFADC5B51B8}"/>
    <dgm:cxn modelId="{DDFEC3A8-0D71-4E04-B859-A3FF37353D7A}" type="presOf" srcId="{E16537A3-428A-4444-92DB-255892876F47}" destId="{3408697C-3EC6-4F08-BF1B-737844C2AD70}" srcOrd="0" destOrd="0" presId="urn:microsoft.com/office/officeart/2005/8/layout/hierarchy1"/>
    <dgm:cxn modelId="{96503AAF-292B-471A-8AA7-EF5F5BC3E14C}" srcId="{C59DB39A-EAF1-4142-BB65-55D7F5A8B2D7}" destId="{57D416E2-4447-4F3A-A3C6-0DA2DD883EBF}" srcOrd="2" destOrd="0" parTransId="{0143A5BE-EF20-4D2D-8E43-B6D3911FA835}" sibTransId="{54ECE829-D415-420F-A568-8C6ACC04F060}"/>
    <dgm:cxn modelId="{A0F329D6-7B3E-4BB0-9C6E-5455DB9FB63E}" type="presOf" srcId="{E0C97C9F-7EE0-43FE-A561-0897BAA87662}" destId="{C043323B-3294-434B-AB49-6572C8AB25B5}" srcOrd="0" destOrd="0" presId="urn:microsoft.com/office/officeart/2005/8/layout/hierarchy1"/>
    <dgm:cxn modelId="{923C71EF-A6E8-4782-8855-44AA8E7C1FF0}" type="presOf" srcId="{57D416E2-4447-4F3A-A3C6-0DA2DD883EBF}" destId="{F1457001-EDEB-4A23-B370-166C1F0675E4}" srcOrd="0" destOrd="0" presId="urn:microsoft.com/office/officeart/2005/8/layout/hierarchy1"/>
    <dgm:cxn modelId="{FF67C257-5681-4B10-859B-9410D9BB2057}" type="presParOf" srcId="{CA766A4D-A099-4C4D-B7F2-1C1AE4D9A773}" destId="{452E0FB9-3C6D-4E2E-AA34-0FD78DD3C316}" srcOrd="0" destOrd="0" presId="urn:microsoft.com/office/officeart/2005/8/layout/hierarchy1"/>
    <dgm:cxn modelId="{B68BBE4F-81A2-45AA-8FAC-747669F2D25D}" type="presParOf" srcId="{452E0FB9-3C6D-4E2E-AA34-0FD78DD3C316}" destId="{D696F0BE-3B2C-4DF0-BEEE-3ED638450F8F}" srcOrd="0" destOrd="0" presId="urn:microsoft.com/office/officeart/2005/8/layout/hierarchy1"/>
    <dgm:cxn modelId="{3508F30D-9CB1-4AFF-81AF-CE7C07E3AE9A}" type="presParOf" srcId="{D696F0BE-3B2C-4DF0-BEEE-3ED638450F8F}" destId="{8A6352F0-F222-4DD3-A69C-0122D0D68F3C}" srcOrd="0" destOrd="0" presId="urn:microsoft.com/office/officeart/2005/8/layout/hierarchy1"/>
    <dgm:cxn modelId="{0477F9E9-8B75-4586-BA5B-D0E70D176A3E}" type="presParOf" srcId="{D696F0BE-3B2C-4DF0-BEEE-3ED638450F8F}" destId="{3408697C-3EC6-4F08-BF1B-737844C2AD70}" srcOrd="1" destOrd="0" presId="urn:microsoft.com/office/officeart/2005/8/layout/hierarchy1"/>
    <dgm:cxn modelId="{F4620B50-FC3D-4DA4-865A-2B0C6963C521}" type="presParOf" srcId="{452E0FB9-3C6D-4E2E-AA34-0FD78DD3C316}" destId="{2DA9990D-698B-4FB3-A5FE-C321EDB4A04E}" srcOrd="1" destOrd="0" presId="urn:microsoft.com/office/officeart/2005/8/layout/hierarchy1"/>
    <dgm:cxn modelId="{FB90D54E-B6D8-431C-91F3-DCF2598068A3}" type="presParOf" srcId="{CA766A4D-A099-4C4D-B7F2-1C1AE4D9A773}" destId="{131C6671-879C-45DE-8E75-02BD08917357}" srcOrd="1" destOrd="0" presId="urn:microsoft.com/office/officeart/2005/8/layout/hierarchy1"/>
    <dgm:cxn modelId="{F6C6AA81-4B7A-44EE-96CE-A46B8A7F53DA}" type="presParOf" srcId="{131C6671-879C-45DE-8E75-02BD08917357}" destId="{C151984A-00F6-462F-BEA4-A5F712FAC9A4}" srcOrd="0" destOrd="0" presId="urn:microsoft.com/office/officeart/2005/8/layout/hierarchy1"/>
    <dgm:cxn modelId="{4753CE42-63E3-4997-B381-3A5F247DECD7}" type="presParOf" srcId="{C151984A-00F6-462F-BEA4-A5F712FAC9A4}" destId="{D1D62BEA-26E4-4C23-9F2C-24B53A3DC248}" srcOrd="0" destOrd="0" presId="urn:microsoft.com/office/officeart/2005/8/layout/hierarchy1"/>
    <dgm:cxn modelId="{21FE66F8-B40D-4AE7-8A2A-1EE72D3F6DC3}" type="presParOf" srcId="{C151984A-00F6-462F-BEA4-A5F712FAC9A4}" destId="{C043323B-3294-434B-AB49-6572C8AB25B5}" srcOrd="1" destOrd="0" presId="urn:microsoft.com/office/officeart/2005/8/layout/hierarchy1"/>
    <dgm:cxn modelId="{70245A97-7981-4506-8ED1-3E6D486F2C96}" type="presParOf" srcId="{131C6671-879C-45DE-8E75-02BD08917357}" destId="{C704F0CE-F43D-4860-8224-C329E09C7D83}" srcOrd="1" destOrd="0" presId="urn:microsoft.com/office/officeart/2005/8/layout/hierarchy1"/>
    <dgm:cxn modelId="{8370D3B8-5AFA-462C-BE2E-D904632FA7EB}" type="presParOf" srcId="{CA766A4D-A099-4C4D-B7F2-1C1AE4D9A773}" destId="{76DB0AE7-51B3-4427-9F5E-CF471DA5D1B3}" srcOrd="2" destOrd="0" presId="urn:microsoft.com/office/officeart/2005/8/layout/hierarchy1"/>
    <dgm:cxn modelId="{B7F8798F-0AF9-4037-9021-C815C822A6B8}" type="presParOf" srcId="{76DB0AE7-51B3-4427-9F5E-CF471DA5D1B3}" destId="{C3A5C7A1-0E33-4231-9C41-7A926F5707C6}" srcOrd="0" destOrd="0" presId="urn:microsoft.com/office/officeart/2005/8/layout/hierarchy1"/>
    <dgm:cxn modelId="{91F2DFEF-6FEB-4E81-815F-7D684389A67C}" type="presParOf" srcId="{C3A5C7A1-0E33-4231-9C41-7A926F5707C6}" destId="{644A2E87-00C2-42DF-835D-90C86038ABF6}" srcOrd="0" destOrd="0" presId="urn:microsoft.com/office/officeart/2005/8/layout/hierarchy1"/>
    <dgm:cxn modelId="{EB180703-150E-4A51-A609-A22219D5967E}" type="presParOf" srcId="{C3A5C7A1-0E33-4231-9C41-7A926F5707C6}" destId="{F1457001-EDEB-4A23-B370-166C1F0675E4}" srcOrd="1" destOrd="0" presId="urn:microsoft.com/office/officeart/2005/8/layout/hierarchy1"/>
    <dgm:cxn modelId="{B6EA0D59-F113-4079-9522-5E1CFF34FA75}" type="presParOf" srcId="{76DB0AE7-51B3-4427-9F5E-CF471DA5D1B3}" destId="{81B45DC6-3ED6-4C30-8CDB-EF698051AB50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221DF9D-6833-4EEA-9C58-E7F1B4CEF1AB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5AD1C21-EBCA-4866-9E9D-305EC210D29C}">
      <dgm:prSet/>
      <dgm:spPr/>
      <dgm:t>
        <a:bodyPr/>
        <a:lstStyle/>
        <a:p>
          <a:r>
            <a:rPr lang="en-GB" b="1"/>
            <a:t>Explanatory power:</a:t>
          </a:r>
          <a:r>
            <a:rPr lang="en-GB"/>
            <a:t> Explains practice through the lens of values-in-action</a:t>
          </a:r>
          <a:endParaRPr lang="en-US"/>
        </a:p>
      </dgm:t>
    </dgm:pt>
    <dgm:pt modelId="{9A889E2A-1F70-4BA1-8346-FB25CECF5BC5}" type="parTrans" cxnId="{05DA7A91-B5D8-45A7-8A1D-059D54E0FFAA}">
      <dgm:prSet/>
      <dgm:spPr/>
      <dgm:t>
        <a:bodyPr/>
        <a:lstStyle/>
        <a:p>
          <a:endParaRPr lang="en-US"/>
        </a:p>
      </dgm:t>
    </dgm:pt>
    <dgm:pt modelId="{13FA97D5-9A41-4C59-8C3D-16C3B6B89FAE}" type="sibTrans" cxnId="{05DA7A91-B5D8-45A7-8A1D-059D54E0FFAA}">
      <dgm:prSet/>
      <dgm:spPr/>
      <dgm:t>
        <a:bodyPr/>
        <a:lstStyle/>
        <a:p>
          <a:endParaRPr lang="en-US"/>
        </a:p>
      </dgm:t>
    </dgm:pt>
    <dgm:pt modelId="{122A4F1D-7A88-42D5-826A-A4F4BAB4CD66}">
      <dgm:prSet/>
      <dgm:spPr/>
      <dgm:t>
        <a:bodyPr/>
        <a:lstStyle/>
        <a:p>
          <a:r>
            <a:rPr lang="en-GB" b="1"/>
            <a:t>living-educational-theories:</a:t>
          </a:r>
          <a:r>
            <a:rPr lang="en-GB"/>
            <a:t> Each practitioner develops their own ‘living-educational-theory’</a:t>
          </a:r>
          <a:endParaRPr lang="en-US"/>
        </a:p>
      </dgm:t>
    </dgm:pt>
    <dgm:pt modelId="{617664B7-603B-4910-B4DF-5A76985E169D}" type="parTrans" cxnId="{C02DC1B8-EC9D-4914-AB96-052B5A2E1C42}">
      <dgm:prSet/>
      <dgm:spPr/>
      <dgm:t>
        <a:bodyPr/>
        <a:lstStyle/>
        <a:p>
          <a:endParaRPr lang="en-US"/>
        </a:p>
      </dgm:t>
    </dgm:pt>
    <dgm:pt modelId="{7F27D53E-DD95-4A79-9117-23486C15A0E5}" type="sibTrans" cxnId="{C02DC1B8-EC9D-4914-AB96-052B5A2E1C42}">
      <dgm:prSet/>
      <dgm:spPr/>
      <dgm:t>
        <a:bodyPr/>
        <a:lstStyle/>
        <a:p>
          <a:endParaRPr lang="en-US"/>
        </a:p>
      </dgm:t>
    </dgm:pt>
    <dgm:pt modelId="{A0B2CF79-92D1-47E1-BE21-A050F148DFC9}">
      <dgm:prSet/>
      <dgm:spPr/>
      <dgm:t>
        <a:bodyPr/>
        <a:lstStyle/>
        <a:p>
          <a:r>
            <a:rPr lang="en-GB" b="1"/>
            <a:t>Dynamic &amp; evolving:</a:t>
          </a:r>
          <a:r>
            <a:rPr lang="en-GB"/>
            <a:t> Theory grows as practice changes</a:t>
          </a:r>
          <a:endParaRPr lang="en-US"/>
        </a:p>
      </dgm:t>
    </dgm:pt>
    <dgm:pt modelId="{BBC9D8A7-4F32-4BF4-B35E-E0A712AAB1A2}" type="parTrans" cxnId="{BA24381A-539B-4658-B21C-62332C145DA7}">
      <dgm:prSet/>
      <dgm:spPr/>
      <dgm:t>
        <a:bodyPr/>
        <a:lstStyle/>
        <a:p>
          <a:endParaRPr lang="en-US"/>
        </a:p>
      </dgm:t>
    </dgm:pt>
    <dgm:pt modelId="{CC676F4A-05F6-4DFA-B7E5-A5A2EE6E0E33}" type="sibTrans" cxnId="{BA24381A-539B-4658-B21C-62332C145DA7}">
      <dgm:prSet/>
      <dgm:spPr/>
      <dgm:t>
        <a:bodyPr/>
        <a:lstStyle/>
        <a:p>
          <a:endParaRPr lang="en-US"/>
        </a:p>
      </dgm:t>
    </dgm:pt>
    <dgm:pt modelId="{AAC19F95-98C4-4E01-B797-194FE87E052B}">
      <dgm:prSet/>
      <dgm:spPr/>
      <dgm:t>
        <a:bodyPr/>
        <a:lstStyle/>
        <a:p>
          <a:r>
            <a:rPr lang="en-GB" b="1"/>
            <a:t>Inclusive &amp; democratic:</a:t>
          </a:r>
          <a:r>
            <a:rPr lang="en-GB"/>
            <a:t> Everyone has the capacity to generate educational knowledge which contributes to the professional knowledgebase</a:t>
          </a:r>
          <a:endParaRPr lang="en-US"/>
        </a:p>
      </dgm:t>
    </dgm:pt>
    <dgm:pt modelId="{42C6F442-1DC6-4252-B21E-3088DDF5441E}" type="parTrans" cxnId="{0F141609-EBDA-4437-BBB9-62FF98EF91D0}">
      <dgm:prSet/>
      <dgm:spPr/>
      <dgm:t>
        <a:bodyPr/>
        <a:lstStyle/>
        <a:p>
          <a:endParaRPr lang="en-US"/>
        </a:p>
      </dgm:t>
    </dgm:pt>
    <dgm:pt modelId="{D8ADFDB6-E12E-4AC5-81C7-D45DA21B78CE}" type="sibTrans" cxnId="{0F141609-EBDA-4437-BBB9-62FF98EF91D0}">
      <dgm:prSet/>
      <dgm:spPr/>
      <dgm:t>
        <a:bodyPr/>
        <a:lstStyle/>
        <a:p>
          <a:endParaRPr lang="en-US"/>
        </a:p>
      </dgm:t>
    </dgm:pt>
    <dgm:pt modelId="{79973A75-AE22-444C-923C-D3028E6B2A56}">
      <dgm:prSet/>
      <dgm:spPr/>
      <dgm:t>
        <a:bodyPr/>
        <a:lstStyle/>
        <a:p>
          <a:r>
            <a:rPr lang="en-GB" b="1"/>
            <a:t>Living Values: </a:t>
          </a:r>
          <a:r>
            <a:rPr lang="en-GB"/>
            <a:t>Values that contribute to the flourishing of humanity</a:t>
          </a:r>
          <a:endParaRPr lang="en-US"/>
        </a:p>
      </dgm:t>
    </dgm:pt>
    <dgm:pt modelId="{DE258D73-D382-4516-A785-40FCEE218EE7}" type="parTrans" cxnId="{63752C74-76E2-4B05-AC00-436D0854CE17}">
      <dgm:prSet/>
      <dgm:spPr/>
      <dgm:t>
        <a:bodyPr/>
        <a:lstStyle/>
        <a:p>
          <a:endParaRPr lang="en-US"/>
        </a:p>
      </dgm:t>
    </dgm:pt>
    <dgm:pt modelId="{CC51172A-CD47-4FF4-AA30-36479C662C60}" type="sibTrans" cxnId="{63752C74-76E2-4B05-AC00-436D0854CE17}">
      <dgm:prSet/>
      <dgm:spPr/>
      <dgm:t>
        <a:bodyPr/>
        <a:lstStyle/>
        <a:p>
          <a:endParaRPr lang="en-US"/>
        </a:p>
      </dgm:t>
    </dgm:pt>
    <dgm:pt modelId="{7F4EDBA6-2748-4816-89A6-7324CF5ED850}" type="pres">
      <dgm:prSet presAssocID="{D221DF9D-6833-4EEA-9C58-E7F1B4CEF1AB}" presName="outerComposite" presStyleCnt="0">
        <dgm:presLayoutVars>
          <dgm:chMax val="5"/>
          <dgm:dir/>
          <dgm:resizeHandles val="exact"/>
        </dgm:presLayoutVars>
      </dgm:prSet>
      <dgm:spPr/>
    </dgm:pt>
    <dgm:pt modelId="{F877F680-5268-4209-8D8B-2F5139ED7550}" type="pres">
      <dgm:prSet presAssocID="{D221DF9D-6833-4EEA-9C58-E7F1B4CEF1AB}" presName="dummyMaxCanvas" presStyleCnt="0">
        <dgm:presLayoutVars/>
      </dgm:prSet>
      <dgm:spPr/>
    </dgm:pt>
    <dgm:pt modelId="{B7F3393C-270C-4B6D-8618-59971DCE67F9}" type="pres">
      <dgm:prSet presAssocID="{D221DF9D-6833-4EEA-9C58-E7F1B4CEF1AB}" presName="FiveNodes_1" presStyleLbl="node1" presStyleIdx="0" presStyleCnt="5">
        <dgm:presLayoutVars>
          <dgm:bulletEnabled val="1"/>
        </dgm:presLayoutVars>
      </dgm:prSet>
      <dgm:spPr/>
    </dgm:pt>
    <dgm:pt modelId="{A983DA31-19B7-48E9-99E2-7550A4F7AE44}" type="pres">
      <dgm:prSet presAssocID="{D221DF9D-6833-4EEA-9C58-E7F1B4CEF1AB}" presName="FiveNodes_2" presStyleLbl="node1" presStyleIdx="1" presStyleCnt="5">
        <dgm:presLayoutVars>
          <dgm:bulletEnabled val="1"/>
        </dgm:presLayoutVars>
      </dgm:prSet>
      <dgm:spPr/>
    </dgm:pt>
    <dgm:pt modelId="{224556A1-A5F0-4FD4-BE60-713C7CCDB795}" type="pres">
      <dgm:prSet presAssocID="{D221DF9D-6833-4EEA-9C58-E7F1B4CEF1AB}" presName="FiveNodes_3" presStyleLbl="node1" presStyleIdx="2" presStyleCnt="5">
        <dgm:presLayoutVars>
          <dgm:bulletEnabled val="1"/>
        </dgm:presLayoutVars>
      </dgm:prSet>
      <dgm:spPr/>
    </dgm:pt>
    <dgm:pt modelId="{9128FB44-00F9-49E2-80AA-48A0BB72F46D}" type="pres">
      <dgm:prSet presAssocID="{D221DF9D-6833-4EEA-9C58-E7F1B4CEF1AB}" presName="FiveNodes_4" presStyleLbl="node1" presStyleIdx="3" presStyleCnt="5">
        <dgm:presLayoutVars>
          <dgm:bulletEnabled val="1"/>
        </dgm:presLayoutVars>
      </dgm:prSet>
      <dgm:spPr/>
    </dgm:pt>
    <dgm:pt modelId="{74EF51E2-ACD6-4EC0-9930-3A68FC427AF1}" type="pres">
      <dgm:prSet presAssocID="{D221DF9D-6833-4EEA-9C58-E7F1B4CEF1AB}" presName="FiveNodes_5" presStyleLbl="node1" presStyleIdx="4" presStyleCnt="5">
        <dgm:presLayoutVars>
          <dgm:bulletEnabled val="1"/>
        </dgm:presLayoutVars>
      </dgm:prSet>
      <dgm:spPr/>
    </dgm:pt>
    <dgm:pt modelId="{05ED0D89-B6B3-4796-8104-0353445B9307}" type="pres">
      <dgm:prSet presAssocID="{D221DF9D-6833-4EEA-9C58-E7F1B4CEF1AB}" presName="FiveConn_1-2" presStyleLbl="fgAccFollowNode1" presStyleIdx="0" presStyleCnt="4">
        <dgm:presLayoutVars>
          <dgm:bulletEnabled val="1"/>
        </dgm:presLayoutVars>
      </dgm:prSet>
      <dgm:spPr/>
    </dgm:pt>
    <dgm:pt modelId="{97F7EC6C-AEA3-4DC9-B206-68E4DD361557}" type="pres">
      <dgm:prSet presAssocID="{D221DF9D-6833-4EEA-9C58-E7F1B4CEF1AB}" presName="FiveConn_2-3" presStyleLbl="fgAccFollowNode1" presStyleIdx="1" presStyleCnt="4">
        <dgm:presLayoutVars>
          <dgm:bulletEnabled val="1"/>
        </dgm:presLayoutVars>
      </dgm:prSet>
      <dgm:spPr/>
    </dgm:pt>
    <dgm:pt modelId="{7BC05486-86D9-468C-B65D-EC6B57540A91}" type="pres">
      <dgm:prSet presAssocID="{D221DF9D-6833-4EEA-9C58-E7F1B4CEF1AB}" presName="FiveConn_3-4" presStyleLbl="fgAccFollowNode1" presStyleIdx="2" presStyleCnt="4">
        <dgm:presLayoutVars>
          <dgm:bulletEnabled val="1"/>
        </dgm:presLayoutVars>
      </dgm:prSet>
      <dgm:spPr/>
    </dgm:pt>
    <dgm:pt modelId="{C3A04070-29F1-429B-A402-1DD37CA3BB10}" type="pres">
      <dgm:prSet presAssocID="{D221DF9D-6833-4EEA-9C58-E7F1B4CEF1AB}" presName="FiveConn_4-5" presStyleLbl="fgAccFollowNode1" presStyleIdx="3" presStyleCnt="4">
        <dgm:presLayoutVars>
          <dgm:bulletEnabled val="1"/>
        </dgm:presLayoutVars>
      </dgm:prSet>
      <dgm:spPr/>
    </dgm:pt>
    <dgm:pt modelId="{17FE54A1-6408-4510-9A21-E6B0A5ACFABF}" type="pres">
      <dgm:prSet presAssocID="{D221DF9D-6833-4EEA-9C58-E7F1B4CEF1AB}" presName="FiveNodes_1_text" presStyleLbl="node1" presStyleIdx="4" presStyleCnt="5">
        <dgm:presLayoutVars>
          <dgm:bulletEnabled val="1"/>
        </dgm:presLayoutVars>
      </dgm:prSet>
      <dgm:spPr/>
    </dgm:pt>
    <dgm:pt modelId="{7BE7DAA5-877A-46E2-B3CD-34EE5796DC97}" type="pres">
      <dgm:prSet presAssocID="{D221DF9D-6833-4EEA-9C58-E7F1B4CEF1AB}" presName="FiveNodes_2_text" presStyleLbl="node1" presStyleIdx="4" presStyleCnt="5">
        <dgm:presLayoutVars>
          <dgm:bulletEnabled val="1"/>
        </dgm:presLayoutVars>
      </dgm:prSet>
      <dgm:spPr/>
    </dgm:pt>
    <dgm:pt modelId="{4523C6D7-F04D-4BDA-88B5-ACB846EF3806}" type="pres">
      <dgm:prSet presAssocID="{D221DF9D-6833-4EEA-9C58-E7F1B4CEF1AB}" presName="FiveNodes_3_text" presStyleLbl="node1" presStyleIdx="4" presStyleCnt="5">
        <dgm:presLayoutVars>
          <dgm:bulletEnabled val="1"/>
        </dgm:presLayoutVars>
      </dgm:prSet>
      <dgm:spPr/>
    </dgm:pt>
    <dgm:pt modelId="{A8CF418B-1AF6-44C4-953C-96B20FC96245}" type="pres">
      <dgm:prSet presAssocID="{D221DF9D-6833-4EEA-9C58-E7F1B4CEF1AB}" presName="FiveNodes_4_text" presStyleLbl="node1" presStyleIdx="4" presStyleCnt="5">
        <dgm:presLayoutVars>
          <dgm:bulletEnabled val="1"/>
        </dgm:presLayoutVars>
      </dgm:prSet>
      <dgm:spPr/>
    </dgm:pt>
    <dgm:pt modelId="{A2C91F9D-C753-41E5-AAF3-CD7FB25348C5}" type="pres">
      <dgm:prSet presAssocID="{D221DF9D-6833-4EEA-9C58-E7F1B4CEF1AB}" presName="FiveNodes_5_text" presStyleLbl="node1" presStyleIdx="4" presStyleCnt="5">
        <dgm:presLayoutVars>
          <dgm:bulletEnabled val="1"/>
        </dgm:presLayoutVars>
      </dgm:prSet>
      <dgm:spPr/>
    </dgm:pt>
  </dgm:ptLst>
  <dgm:cxnLst>
    <dgm:cxn modelId="{0F141609-EBDA-4437-BBB9-62FF98EF91D0}" srcId="{D221DF9D-6833-4EEA-9C58-E7F1B4CEF1AB}" destId="{AAC19F95-98C4-4E01-B797-194FE87E052B}" srcOrd="3" destOrd="0" parTransId="{42C6F442-1DC6-4252-B21E-3088DDF5441E}" sibTransId="{D8ADFDB6-E12E-4AC5-81C7-D45DA21B78CE}"/>
    <dgm:cxn modelId="{2116D713-560F-479D-8A7B-7E7507593466}" type="presOf" srcId="{13FA97D5-9A41-4C59-8C3D-16C3B6B89FAE}" destId="{05ED0D89-B6B3-4796-8104-0353445B9307}" srcOrd="0" destOrd="0" presId="urn:microsoft.com/office/officeart/2005/8/layout/vProcess5"/>
    <dgm:cxn modelId="{BA24381A-539B-4658-B21C-62332C145DA7}" srcId="{D221DF9D-6833-4EEA-9C58-E7F1B4CEF1AB}" destId="{A0B2CF79-92D1-47E1-BE21-A050F148DFC9}" srcOrd="2" destOrd="0" parTransId="{BBC9D8A7-4F32-4BF4-B35E-E0A712AAB1A2}" sibTransId="{CC676F4A-05F6-4DFA-B7E5-A5A2EE6E0E33}"/>
    <dgm:cxn modelId="{D6CB5A1B-B58D-469C-A846-451824668166}" type="presOf" srcId="{A0B2CF79-92D1-47E1-BE21-A050F148DFC9}" destId="{4523C6D7-F04D-4BDA-88B5-ACB846EF3806}" srcOrd="1" destOrd="0" presId="urn:microsoft.com/office/officeart/2005/8/layout/vProcess5"/>
    <dgm:cxn modelId="{63944536-E20C-48B4-8164-83895881ACEE}" type="presOf" srcId="{79973A75-AE22-444C-923C-D3028E6B2A56}" destId="{A2C91F9D-C753-41E5-AAF3-CD7FB25348C5}" srcOrd="1" destOrd="0" presId="urn:microsoft.com/office/officeart/2005/8/layout/vProcess5"/>
    <dgm:cxn modelId="{7069CC5B-E0C2-42A9-9A1A-AA993ED79D53}" type="presOf" srcId="{CC676F4A-05F6-4DFA-B7E5-A5A2EE6E0E33}" destId="{7BC05486-86D9-468C-B65D-EC6B57540A91}" srcOrd="0" destOrd="0" presId="urn:microsoft.com/office/officeart/2005/8/layout/vProcess5"/>
    <dgm:cxn modelId="{7F1C095E-8DA0-4535-A033-7EF2E24C8BBE}" type="presOf" srcId="{A0B2CF79-92D1-47E1-BE21-A050F148DFC9}" destId="{224556A1-A5F0-4FD4-BE60-713C7CCDB795}" srcOrd="0" destOrd="0" presId="urn:microsoft.com/office/officeart/2005/8/layout/vProcess5"/>
    <dgm:cxn modelId="{7883DE67-4416-46E4-A0ED-E280FBDED86E}" type="presOf" srcId="{7F27D53E-DD95-4A79-9117-23486C15A0E5}" destId="{97F7EC6C-AEA3-4DC9-B206-68E4DD361557}" srcOrd="0" destOrd="0" presId="urn:microsoft.com/office/officeart/2005/8/layout/vProcess5"/>
    <dgm:cxn modelId="{63752C74-76E2-4B05-AC00-436D0854CE17}" srcId="{D221DF9D-6833-4EEA-9C58-E7F1B4CEF1AB}" destId="{79973A75-AE22-444C-923C-D3028E6B2A56}" srcOrd="4" destOrd="0" parTransId="{DE258D73-D382-4516-A785-40FCEE218EE7}" sibTransId="{CC51172A-CD47-4FF4-AA30-36479C662C60}"/>
    <dgm:cxn modelId="{EA227E59-CF4C-4148-9D24-72A75020B2C3}" type="presOf" srcId="{122A4F1D-7A88-42D5-826A-A4F4BAB4CD66}" destId="{A983DA31-19B7-48E9-99E2-7550A4F7AE44}" srcOrd="0" destOrd="0" presId="urn:microsoft.com/office/officeart/2005/8/layout/vProcess5"/>
    <dgm:cxn modelId="{F973647B-0725-40A6-800B-5478B20354D1}" type="presOf" srcId="{79973A75-AE22-444C-923C-D3028E6B2A56}" destId="{74EF51E2-ACD6-4EC0-9930-3A68FC427AF1}" srcOrd="0" destOrd="0" presId="urn:microsoft.com/office/officeart/2005/8/layout/vProcess5"/>
    <dgm:cxn modelId="{EC938F90-23B3-441B-8C80-723819C7C5C1}" type="presOf" srcId="{55AD1C21-EBCA-4866-9E9D-305EC210D29C}" destId="{B7F3393C-270C-4B6D-8618-59971DCE67F9}" srcOrd="0" destOrd="0" presId="urn:microsoft.com/office/officeart/2005/8/layout/vProcess5"/>
    <dgm:cxn modelId="{05DA7A91-B5D8-45A7-8A1D-059D54E0FFAA}" srcId="{D221DF9D-6833-4EEA-9C58-E7F1B4CEF1AB}" destId="{55AD1C21-EBCA-4866-9E9D-305EC210D29C}" srcOrd="0" destOrd="0" parTransId="{9A889E2A-1F70-4BA1-8346-FB25CECF5BC5}" sibTransId="{13FA97D5-9A41-4C59-8C3D-16C3B6B89FAE}"/>
    <dgm:cxn modelId="{19280BA9-658F-47F2-B0A7-A7173F7785FE}" type="presOf" srcId="{AAC19F95-98C4-4E01-B797-194FE87E052B}" destId="{A8CF418B-1AF6-44C4-953C-96B20FC96245}" srcOrd="1" destOrd="0" presId="urn:microsoft.com/office/officeart/2005/8/layout/vProcess5"/>
    <dgm:cxn modelId="{31E87AAD-7FA5-4134-A386-A690228B4A2F}" type="presOf" srcId="{122A4F1D-7A88-42D5-826A-A4F4BAB4CD66}" destId="{7BE7DAA5-877A-46E2-B3CD-34EE5796DC97}" srcOrd="1" destOrd="0" presId="urn:microsoft.com/office/officeart/2005/8/layout/vProcess5"/>
    <dgm:cxn modelId="{C02DC1B8-EC9D-4914-AB96-052B5A2E1C42}" srcId="{D221DF9D-6833-4EEA-9C58-E7F1B4CEF1AB}" destId="{122A4F1D-7A88-42D5-826A-A4F4BAB4CD66}" srcOrd="1" destOrd="0" parTransId="{617664B7-603B-4910-B4DF-5A76985E169D}" sibTransId="{7F27D53E-DD95-4A79-9117-23486C15A0E5}"/>
    <dgm:cxn modelId="{94DF39BE-3914-4F1E-9CD6-C4577A2B2AF9}" type="presOf" srcId="{55AD1C21-EBCA-4866-9E9D-305EC210D29C}" destId="{17FE54A1-6408-4510-9A21-E6B0A5ACFABF}" srcOrd="1" destOrd="0" presId="urn:microsoft.com/office/officeart/2005/8/layout/vProcess5"/>
    <dgm:cxn modelId="{0E2308D5-D996-4726-B5A2-3C230144F521}" type="presOf" srcId="{D8ADFDB6-E12E-4AC5-81C7-D45DA21B78CE}" destId="{C3A04070-29F1-429B-A402-1DD37CA3BB10}" srcOrd="0" destOrd="0" presId="urn:microsoft.com/office/officeart/2005/8/layout/vProcess5"/>
    <dgm:cxn modelId="{0F4F77E0-10BA-435A-A991-BF25F1250EFE}" type="presOf" srcId="{D221DF9D-6833-4EEA-9C58-E7F1B4CEF1AB}" destId="{7F4EDBA6-2748-4816-89A6-7324CF5ED850}" srcOrd="0" destOrd="0" presId="urn:microsoft.com/office/officeart/2005/8/layout/vProcess5"/>
    <dgm:cxn modelId="{547153ED-8DC1-493D-8259-4B94BE770731}" type="presOf" srcId="{AAC19F95-98C4-4E01-B797-194FE87E052B}" destId="{9128FB44-00F9-49E2-80AA-48A0BB72F46D}" srcOrd="0" destOrd="0" presId="urn:microsoft.com/office/officeart/2005/8/layout/vProcess5"/>
    <dgm:cxn modelId="{B32D08F6-3DC4-4E00-9A5A-02E478EDF1EE}" type="presParOf" srcId="{7F4EDBA6-2748-4816-89A6-7324CF5ED850}" destId="{F877F680-5268-4209-8D8B-2F5139ED7550}" srcOrd="0" destOrd="0" presId="urn:microsoft.com/office/officeart/2005/8/layout/vProcess5"/>
    <dgm:cxn modelId="{CDE7B585-3D9F-4E2B-AA41-82425F8370C4}" type="presParOf" srcId="{7F4EDBA6-2748-4816-89A6-7324CF5ED850}" destId="{B7F3393C-270C-4B6D-8618-59971DCE67F9}" srcOrd="1" destOrd="0" presId="urn:microsoft.com/office/officeart/2005/8/layout/vProcess5"/>
    <dgm:cxn modelId="{6A469011-4EA0-4D72-84CB-96AA814109F0}" type="presParOf" srcId="{7F4EDBA6-2748-4816-89A6-7324CF5ED850}" destId="{A983DA31-19B7-48E9-99E2-7550A4F7AE44}" srcOrd="2" destOrd="0" presId="urn:microsoft.com/office/officeart/2005/8/layout/vProcess5"/>
    <dgm:cxn modelId="{9831CFB9-5901-4927-BF81-AC7304062431}" type="presParOf" srcId="{7F4EDBA6-2748-4816-89A6-7324CF5ED850}" destId="{224556A1-A5F0-4FD4-BE60-713C7CCDB795}" srcOrd="3" destOrd="0" presId="urn:microsoft.com/office/officeart/2005/8/layout/vProcess5"/>
    <dgm:cxn modelId="{59DC5C58-BCE1-4ED5-91A8-4C8483EEBF6A}" type="presParOf" srcId="{7F4EDBA6-2748-4816-89A6-7324CF5ED850}" destId="{9128FB44-00F9-49E2-80AA-48A0BB72F46D}" srcOrd="4" destOrd="0" presId="urn:microsoft.com/office/officeart/2005/8/layout/vProcess5"/>
    <dgm:cxn modelId="{C2020F13-4484-41AC-ADDD-F80EE1C64AD9}" type="presParOf" srcId="{7F4EDBA6-2748-4816-89A6-7324CF5ED850}" destId="{74EF51E2-ACD6-4EC0-9930-3A68FC427AF1}" srcOrd="5" destOrd="0" presId="urn:microsoft.com/office/officeart/2005/8/layout/vProcess5"/>
    <dgm:cxn modelId="{38E58398-4853-4655-B823-4CFAE94AC686}" type="presParOf" srcId="{7F4EDBA6-2748-4816-89A6-7324CF5ED850}" destId="{05ED0D89-B6B3-4796-8104-0353445B9307}" srcOrd="6" destOrd="0" presId="urn:microsoft.com/office/officeart/2005/8/layout/vProcess5"/>
    <dgm:cxn modelId="{6FA6AA93-7D9F-4574-A66F-5F34E1793A4C}" type="presParOf" srcId="{7F4EDBA6-2748-4816-89A6-7324CF5ED850}" destId="{97F7EC6C-AEA3-4DC9-B206-68E4DD361557}" srcOrd="7" destOrd="0" presId="urn:microsoft.com/office/officeart/2005/8/layout/vProcess5"/>
    <dgm:cxn modelId="{35C0ADD8-D87C-4877-B597-5A31F124E919}" type="presParOf" srcId="{7F4EDBA6-2748-4816-89A6-7324CF5ED850}" destId="{7BC05486-86D9-468C-B65D-EC6B57540A91}" srcOrd="8" destOrd="0" presId="urn:microsoft.com/office/officeart/2005/8/layout/vProcess5"/>
    <dgm:cxn modelId="{7B9722E5-633E-4B86-8942-C315B5E77AB9}" type="presParOf" srcId="{7F4EDBA6-2748-4816-89A6-7324CF5ED850}" destId="{C3A04070-29F1-429B-A402-1DD37CA3BB10}" srcOrd="9" destOrd="0" presId="urn:microsoft.com/office/officeart/2005/8/layout/vProcess5"/>
    <dgm:cxn modelId="{A18AFE7B-509C-4959-AE1E-27C8D358FADA}" type="presParOf" srcId="{7F4EDBA6-2748-4816-89A6-7324CF5ED850}" destId="{17FE54A1-6408-4510-9A21-E6B0A5ACFABF}" srcOrd="10" destOrd="0" presId="urn:microsoft.com/office/officeart/2005/8/layout/vProcess5"/>
    <dgm:cxn modelId="{9C1B2FA6-1DFF-4B3A-888E-C28923F305A9}" type="presParOf" srcId="{7F4EDBA6-2748-4816-89A6-7324CF5ED850}" destId="{7BE7DAA5-877A-46E2-B3CD-34EE5796DC97}" srcOrd="11" destOrd="0" presId="urn:microsoft.com/office/officeart/2005/8/layout/vProcess5"/>
    <dgm:cxn modelId="{8C3A57A1-A0E3-4E21-8F20-5189F9282C8E}" type="presParOf" srcId="{7F4EDBA6-2748-4816-89A6-7324CF5ED850}" destId="{4523C6D7-F04D-4BDA-88B5-ACB846EF3806}" srcOrd="12" destOrd="0" presId="urn:microsoft.com/office/officeart/2005/8/layout/vProcess5"/>
    <dgm:cxn modelId="{490FAA87-99CC-4885-B90A-6BDF7A4A80B4}" type="presParOf" srcId="{7F4EDBA6-2748-4816-89A6-7324CF5ED850}" destId="{A8CF418B-1AF6-44C4-953C-96B20FC96245}" srcOrd="13" destOrd="0" presId="urn:microsoft.com/office/officeart/2005/8/layout/vProcess5"/>
    <dgm:cxn modelId="{DBF44AF9-57CD-4C56-9138-1BA9CF83DAF8}" type="presParOf" srcId="{7F4EDBA6-2748-4816-89A6-7324CF5ED850}" destId="{A2C91F9D-C753-41E5-AAF3-CD7FB25348C5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14D46C8-131B-4E67-87B8-547C48092159}" type="doc">
      <dgm:prSet loTypeId="urn:microsoft.com/office/officeart/2005/8/layout/process5" loCatId="process" qsTypeId="urn:microsoft.com/office/officeart/2005/8/quickstyle/simple1" qsCatId="simple" csTypeId="urn:microsoft.com/office/officeart/2005/8/colors/colorful1" csCatId="colorful"/>
      <dgm:spPr/>
      <dgm:t>
        <a:bodyPr/>
        <a:lstStyle/>
        <a:p>
          <a:endParaRPr lang="en-US"/>
        </a:p>
      </dgm:t>
    </dgm:pt>
    <dgm:pt modelId="{42BEB19A-6040-417D-A236-FBD88A0B539C}">
      <dgm:prSet/>
      <dgm:spPr/>
      <dgm:t>
        <a:bodyPr/>
        <a:lstStyle/>
        <a:p>
          <a:r>
            <a:rPr lang="en-GB"/>
            <a:t>Living Educational Theory research empowers practitioners to be knowledge creators, not just consumers</a:t>
          </a:r>
          <a:endParaRPr lang="en-US"/>
        </a:p>
      </dgm:t>
    </dgm:pt>
    <dgm:pt modelId="{EBF9724C-1A6A-46C2-B6BB-9CDB070622E7}" type="parTrans" cxnId="{EF289B63-AF67-459B-8576-B055F939F81F}">
      <dgm:prSet/>
      <dgm:spPr/>
      <dgm:t>
        <a:bodyPr/>
        <a:lstStyle/>
        <a:p>
          <a:endParaRPr lang="en-US"/>
        </a:p>
      </dgm:t>
    </dgm:pt>
    <dgm:pt modelId="{8822BA9A-6C47-4329-9E73-9B639588845E}" type="sibTrans" cxnId="{EF289B63-AF67-459B-8576-B055F939F81F}">
      <dgm:prSet/>
      <dgm:spPr/>
      <dgm:t>
        <a:bodyPr/>
        <a:lstStyle/>
        <a:p>
          <a:endParaRPr lang="en-US"/>
        </a:p>
      </dgm:t>
    </dgm:pt>
    <dgm:pt modelId="{0FD3F4C6-EF18-44D7-9ED8-4126FA05237C}">
      <dgm:prSet/>
      <dgm:spPr/>
      <dgm:t>
        <a:bodyPr/>
        <a:lstStyle/>
        <a:p>
          <a:r>
            <a:rPr lang="en-GB"/>
            <a:t>Contributes to professional development and organisational change</a:t>
          </a:r>
          <a:endParaRPr lang="en-US"/>
        </a:p>
      </dgm:t>
    </dgm:pt>
    <dgm:pt modelId="{62645E16-8F95-425F-BBE8-74A703571687}" type="parTrans" cxnId="{6EAA1A0D-3777-4755-9548-F7E9FCADEAB8}">
      <dgm:prSet/>
      <dgm:spPr/>
      <dgm:t>
        <a:bodyPr/>
        <a:lstStyle/>
        <a:p>
          <a:endParaRPr lang="en-US"/>
        </a:p>
      </dgm:t>
    </dgm:pt>
    <dgm:pt modelId="{A7DB53EB-8E55-4940-8E90-36E0852717F7}" type="sibTrans" cxnId="{6EAA1A0D-3777-4755-9548-F7E9FCADEAB8}">
      <dgm:prSet/>
      <dgm:spPr/>
      <dgm:t>
        <a:bodyPr/>
        <a:lstStyle/>
        <a:p>
          <a:endParaRPr lang="en-US"/>
        </a:p>
      </dgm:t>
    </dgm:pt>
    <dgm:pt modelId="{0DA06938-1260-43AC-BED9-3351C6DEE975}">
      <dgm:prSet/>
      <dgm:spPr/>
      <dgm:t>
        <a:bodyPr/>
        <a:lstStyle/>
        <a:p>
          <a:r>
            <a:rPr lang="en-GB"/>
            <a:t>Supports educational practices that are more ethical, inclusive, and responsive</a:t>
          </a:r>
          <a:endParaRPr lang="en-US"/>
        </a:p>
      </dgm:t>
    </dgm:pt>
    <dgm:pt modelId="{966C62C9-3D67-4895-8242-A4952D2A9889}" type="parTrans" cxnId="{6F1271C5-B7C4-40D0-9BC5-CA607756E593}">
      <dgm:prSet/>
      <dgm:spPr/>
      <dgm:t>
        <a:bodyPr/>
        <a:lstStyle/>
        <a:p>
          <a:endParaRPr lang="en-US"/>
        </a:p>
      </dgm:t>
    </dgm:pt>
    <dgm:pt modelId="{02720D31-4BD5-48F1-970E-59E878779B29}" type="sibTrans" cxnId="{6F1271C5-B7C4-40D0-9BC5-CA607756E593}">
      <dgm:prSet/>
      <dgm:spPr/>
      <dgm:t>
        <a:bodyPr/>
        <a:lstStyle/>
        <a:p>
          <a:endParaRPr lang="en-US"/>
        </a:p>
      </dgm:t>
    </dgm:pt>
    <dgm:pt modelId="{27DAB5CE-7EA7-4F63-A67E-949C41BF9C87}">
      <dgm:prSet/>
      <dgm:spPr/>
      <dgm:t>
        <a:bodyPr/>
        <a:lstStyle/>
        <a:p>
          <a:r>
            <a:rPr lang="en-GB"/>
            <a:t>Recognised as a form of </a:t>
          </a:r>
          <a:r>
            <a:rPr lang="en-GB" i="1"/>
            <a:t>legitimate educational research methodology</a:t>
          </a:r>
          <a:endParaRPr lang="en-US"/>
        </a:p>
      </dgm:t>
    </dgm:pt>
    <dgm:pt modelId="{E4717317-FAB4-48FB-A660-4A868EE93CDA}" type="parTrans" cxnId="{7B891CFF-48D9-453F-A540-44CB184481FE}">
      <dgm:prSet/>
      <dgm:spPr/>
      <dgm:t>
        <a:bodyPr/>
        <a:lstStyle/>
        <a:p>
          <a:endParaRPr lang="en-US"/>
        </a:p>
      </dgm:t>
    </dgm:pt>
    <dgm:pt modelId="{211FDEAB-1755-49ED-AD63-D6AE16712012}" type="sibTrans" cxnId="{7B891CFF-48D9-453F-A540-44CB184481FE}">
      <dgm:prSet/>
      <dgm:spPr/>
      <dgm:t>
        <a:bodyPr/>
        <a:lstStyle/>
        <a:p>
          <a:endParaRPr lang="en-US"/>
        </a:p>
      </dgm:t>
    </dgm:pt>
    <dgm:pt modelId="{C2EB7937-6E37-4678-8F5E-33BE04F8648D}" type="pres">
      <dgm:prSet presAssocID="{714D46C8-131B-4E67-87B8-547C48092159}" presName="diagram" presStyleCnt="0">
        <dgm:presLayoutVars>
          <dgm:dir/>
          <dgm:resizeHandles val="exact"/>
        </dgm:presLayoutVars>
      </dgm:prSet>
      <dgm:spPr/>
    </dgm:pt>
    <dgm:pt modelId="{3B2D96CB-3FAB-4F32-A2CD-AF710A474ACD}" type="pres">
      <dgm:prSet presAssocID="{42BEB19A-6040-417D-A236-FBD88A0B539C}" presName="node" presStyleLbl="node1" presStyleIdx="0" presStyleCnt="4">
        <dgm:presLayoutVars>
          <dgm:bulletEnabled val="1"/>
        </dgm:presLayoutVars>
      </dgm:prSet>
      <dgm:spPr/>
    </dgm:pt>
    <dgm:pt modelId="{CEC2306A-5E6A-4742-A2F1-1483C2ACED33}" type="pres">
      <dgm:prSet presAssocID="{8822BA9A-6C47-4329-9E73-9B639588845E}" presName="sibTrans" presStyleLbl="sibTrans2D1" presStyleIdx="0" presStyleCnt="3"/>
      <dgm:spPr/>
    </dgm:pt>
    <dgm:pt modelId="{07443AFB-ABB6-4DE3-9AD2-B37067C49371}" type="pres">
      <dgm:prSet presAssocID="{8822BA9A-6C47-4329-9E73-9B639588845E}" presName="connectorText" presStyleLbl="sibTrans2D1" presStyleIdx="0" presStyleCnt="3"/>
      <dgm:spPr/>
    </dgm:pt>
    <dgm:pt modelId="{54B56087-EE57-4DDA-B606-E1F91731452C}" type="pres">
      <dgm:prSet presAssocID="{0FD3F4C6-EF18-44D7-9ED8-4126FA05237C}" presName="node" presStyleLbl="node1" presStyleIdx="1" presStyleCnt="4">
        <dgm:presLayoutVars>
          <dgm:bulletEnabled val="1"/>
        </dgm:presLayoutVars>
      </dgm:prSet>
      <dgm:spPr/>
    </dgm:pt>
    <dgm:pt modelId="{33609BDB-4241-45BE-A41C-D0B5BF419774}" type="pres">
      <dgm:prSet presAssocID="{A7DB53EB-8E55-4940-8E90-36E0852717F7}" presName="sibTrans" presStyleLbl="sibTrans2D1" presStyleIdx="1" presStyleCnt="3"/>
      <dgm:spPr/>
    </dgm:pt>
    <dgm:pt modelId="{89F5E237-74B1-4A6E-8DE5-9C811C32458E}" type="pres">
      <dgm:prSet presAssocID="{A7DB53EB-8E55-4940-8E90-36E0852717F7}" presName="connectorText" presStyleLbl="sibTrans2D1" presStyleIdx="1" presStyleCnt="3"/>
      <dgm:spPr/>
    </dgm:pt>
    <dgm:pt modelId="{BE033937-93BB-402F-AE7D-F5B9F8677999}" type="pres">
      <dgm:prSet presAssocID="{0DA06938-1260-43AC-BED9-3351C6DEE975}" presName="node" presStyleLbl="node1" presStyleIdx="2" presStyleCnt="4">
        <dgm:presLayoutVars>
          <dgm:bulletEnabled val="1"/>
        </dgm:presLayoutVars>
      </dgm:prSet>
      <dgm:spPr/>
    </dgm:pt>
    <dgm:pt modelId="{E2BF0A98-38E3-4721-A9C1-0F71AB760A94}" type="pres">
      <dgm:prSet presAssocID="{02720D31-4BD5-48F1-970E-59E878779B29}" presName="sibTrans" presStyleLbl="sibTrans2D1" presStyleIdx="2" presStyleCnt="3"/>
      <dgm:spPr/>
    </dgm:pt>
    <dgm:pt modelId="{554EBB0F-706C-40D2-B089-2F4E6FFEB242}" type="pres">
      <dgm:prSet presAssocID="{02720D31-4BD5-48F1-970E-59E878779B29}" presName="connectorText" presStyleLbl="sibTrans2D1" presStyleIdx="2" presStyleCnt="3"/>
      <dgm:spPr/>
    </dgm:pt>
    <dgm:pt modelId="{3ABEB089-390B-48E4-B9C5-752E1E2F3BF7}" type="pres">
      <dgm:prSet presAssocID="{27DAB5CE-7EA7-4F63-A67E-949C41BF9C87}" presName="node" presStyleLbl="node1" presStyleIdx="3" presStyleCnt="4">
        <dgm:presLayoutVars>
          <dgm:bulletEnabled val="1"/>
        </dgm:presLayoutVars>
      </dgm:prSet>
      <dgm:spPr/>
    </dgm:pt>
  </dgm:ptLst>
  <dgm:cxnLst>
    <dgm:cxn modelId="{6EAA1A0D-3777-4755-9548-F7E9FCADEAB8}" srcId="{714D46C8-131B-4E67-87B8-547C48092159}" destId="{0FD3F4C6-EF18-44D7-9ED8-4126FA05237C}" srcOrd="1" destOrd="0" parTransId="{62645E16-8F95-425F-BBE8-74A703571687}" sibTransId="{A7DB53EB-8E55-4940-8E90-36E0852717F7}"/>
    <dgm:cxn modelId="{1A86A222-053E-4057-856A-144AFEDAB9C0}" type="presOf" srcId="{8822BA9A-6C47-4329-9E73-9B639588845E}" destId="{07443AFB-ABB6-4DE3-9AD2-B37067C49371}" srcOrd="1" destOrd="0" presId="urn:microsoft.com/office/officeart/2005/8/layout/process5"/>
    <dgm:cxn modelId="{132B152F-3511-4F0D-8C55-E94A29E4A5FE}" type="presOf" srcId="{8822BA9A-6C47-4329-9E73-9B639588845E}" destId="{CEC2306A-5E6A-4742-A2F1-1483C2ACED33}" srcOrd="0" destOrd="0" presId="urn:microsoft.com/office/officeart/2005/8/layout/process5"/>
    <dgm:cxn modelId="{EF289B63-AF67-459B-8576-B055F939F81F}" srcId="{714D46C8-131B-4E67-87B8-547C48092159}" destId="{42BEB19A-6040-417D-A236-FBD88A0B539C}" srcOrd="0" destOrd="0" parTransId="{EBF9724C-1A6A-46C2-B6BB-9CDB070622E7}" sibTransId="{8822BA9A-6C47-4329-9E73-9B639588845E}"/>
    <dgm:cxn modelId="{1B38DD65-5C6C-4962-AE9D-D1B5D55CA8C6}" type="presOf" srcId="{A7DB53EB-8E55-4940-8E90-36E0852717F7}" destId="{89F5E237-74B1-4A6E-8DE5-9C811C32458E}" srcOrd="1" destOrd="0" presId="urn:microsoft.com/office/officeart/2005/8/layout/process5"/>
    <dgm:cxn modelId="{09E6EE87-EA78-4595-97D1-D871254247DA}" type="presOf" srcId="{42BEB19A-6040-417D-A236-FBD88A0B539C}" destId="{3B2D96CB-3FAB-4F32-A2CD-AF710A474ACD}" srcOrd="0" destOrd="0" presId="urn:microsoft.com/office/officeart/2005/8/layout/process5"/>
    <dgm:cxn modelId="{7DD2B59C-43A5-4DCE-ABDA-EA4172A5750B}" type="presOf" srcId="{714D46C8-131B-4E67-87B8-547C48092159}" destId="{C2EB7937-6E37-4678-8F5E-33BE04F8648D}" srcOrd="0" destOrd="0" presId="urn:microsoft.com/office/officeart/2005/8/layout/process5"/>
    <dgm:cxn modelId="{FF4F52AE-7024-4F60-A01F-B59CA0B9A89B}" type="presOf" srcId="{27DAB5CE-7EA7-4F63-A67E-949C41BF9C87}" destId="{3ABEB089-390B-48E4-B9C5-752E1E2F3BF7}" srcOrd="0" destOrd="0" presId="urn:microsoft.com/office/officeart/2005/8/layout/process5"/>
    <dgm:cxn modelId="{E29D9EB2-4C31-4332-AE73-E574475F3620}" type="presOf" srcId="{A7DB53EB-8E55-4940-8E90-36E0852717F7}" destId="{33609BDB-4241-45BE-A41C-D0B5BF419774}" srcOrd="0" destOrd="0" presId="urn:microsoft.com/office/officeart/2005/8/layout/process5"/>
    <dgm:cxn modelId="{BF01D0B3-31EE-4727-ADED-275EC7A6BF76}" type="presOf" srcId="{0FD3F4C6-EF18-44D7-9ED8-4126FA05237C}" destId="{54B56087-EE57-4DDA-B606-E1F91731452C}" srcOrd="0" destOrd="0" presId="urn:microsoft.com/office/officeart/2005/8/layout/process5"/>
    <dgm:cxn modelId="{7FBBEBBE-8A8E-4075-B30A-036F540C3FB8}" type="presOf" srcId="{02720D31-4BD5-48F1-970E-59E878779B29}" destId="{E2BF0A98-38E3-4721-A9C1-0F71AB760A94}" srcOrd="0" destOrd="0" presId="urn:microsoft.com/office/officeart/2005/8/layout/process5"/>
    <dgm:cxn modelId="{6F1271C5-B7C4-40D0-9BC5-CA607756E593}" srcId="{714D46C8-131B-4E67-87B8-547C48092159}" destId="{0DA06938-1260-43AC-BED9-3351C6DEE975}" srcOrd="2" destOrd="0" parTransId="{966C62C9-3D67-4895-8242-A4952D2A9889}" sibTransId="{02720D31-4BD5-48F1-970E-59E878779B29}"/>
    <dgm:cxn modelId="{686BCEF9-CFA6-47B0-90B8-7A4E43FBF301}" type="presOf" srcId="{02720D31-4BD5-48F1-970E-59E878779B29}" destId="{554EBB0F-706C-40D2-B089-2F4E6FFEB242}" srcOrd="1" destOrd="0" presId="urn:microsoft.com/office/officeart/2005/8/layout/process5"/>
    <dgm:cxn modelId="{A054AFFC-E8B2-41AD-A475-BFC1C55C13CA}" type="presOf" srcId="{0DA06938-1260-43AC-BED9-3351C6DEE975}" destId="{BE033937-93BB-402F-AE7D-F5B9F8677999}" srcOrd="0" destOrd="0" presId="urn:microsoft.com/office/officeart/2005/8/layout/process5"/>
    <dgm:cxn modelId="{7B891CFF-48D9-453F-A540-44CB184481FE}" srcId="{714D46C8-131B-4E67-87B8-547C48092159}" destId="{27DAB5CE-7EA7-4F63-A67E-949C41BF9C87}" srcOrd="3" destOrd="0" parTransId="{E4717317-FAB4-48FB-A660-4A868EE93CDA}" sibTransId="{211FDEAB-1755-49ED-AD63-D6AE16712012}"/>
    <dgm:cxn modelId="{6F82177F-9EC2-49CB-B2BC-619EE8C2A7E5}" type="presParOf" srcId="{C2EB7937-6E37-4678-8F5E-33BE04F8648D}" destId="{3B2D96CB-3FAB-4F32-A2CD-AF710A474ACD}" srcOrd="0" destOrd="0" presId="urn:microsoft.com/office/officeart/2005/8/layout/process5"/>
    <dgm:cxn modelId="{951C9E70-DA42-49D0-B8F8-50BEB091D3B9}" type="presParOf" srcId="{C2EB7937-6E37-4678-8F5E-33BE04F8648D}" destId="{CEC2306A-5E6A-4742-A2F1-1483C2ACED33}" srcOrd="1" destOrd="0" presId="urn:microsoft.com/office/officeart/2005/8/layout/process5"/>
    <dgm:cxn modelId="{400289F5-A42F-4C76-A284-31CA8FFADB1E}" type="presParOf" srcId="{CEC2306A-5E6A-4742-A2F1-1483C2ACED33}" destId="{07443AFB-ABB6-4DE3-9AD2-B37067C49371}" srcOrd="0" destOrd="0" presId="urn:microsoft.com/office/officeart/2005/8/layout/process5"/>
    <dgm:cxn modelId="{117CB2ED-3CEB-43C3-8C59-C440F171CCC0}" type="presParOf" srcId="{C2EB7937-6E37-4678-8F5E-33BE04F8648D}" destId="{54B56087-EE57-4DDA-B606-E1F91731452C}" srcOrd="2" destOrd="0" presId="urn:microsoft.com/office/officeart/2005/8/layout/process5"/>
    <dgm:cxn modelId="{B3C6B843-8231-4BE9-8805-7697B3DDB455}" type="presParOf" srcId="{C2EB7937-6E37-4678-8F5E-33BE04F8648D}" destId="{33609BDB-4241-45BE-A41C-D0B5BF419774}" srcOrd="3" destOrd="0" presId="urn:microsoft.com/office/officeart/2005/8/layout/process5"/>
    <dgm:cxn modelId="{1184E05A-5FD3-4FAA-851A-2932E61173AB}" type="presParOf" srcId="{33609BDB-4241-45BE-A41C-D0B5BF419774}" destId="{89F5E237-74B1-4A6E-8DE5-9C811C32458E}" srcOrd="0" destOrd="0" presId="urn:microsoft.com/office/officeart/2005/8/layout/process5"/>
    <dgm:cxn modelId="{AA20EB7C-2928-4932-89B8-B18A9D0D0389}" type="presParOf" srcId="{C2EB7937-6E37-4678-8F5E-33BE04F8648D}" destId="{BE033937-93BB-402F-AE7D-F5B9F8677999}" srcOrd="4" destOrd="0" presId="urn:microsoft.com/office/officeart/2005/8/layout/process5"/>
    <dgm:cxn modelId="{392D1602-F31F-4334-A9B2-59DBEC52FB5B}" type="presParOf" srcId="{C2EB7937-6E37-4678-8F5E-33BE04F8648D}" destId="{E2BF0A98-38E3-4721-A9C1-0F71AB760A94}" srcOrd="5" destOrd="0" presId="urn:microsoft.com/office/officeart/2005/8/layout/process5"/>
    <dgm:cxn modelId="{B7AD52CD-2837-4A04-BE66-D8DCB06B2A50}" type="presParOf" srcId="{E2BF0A98-38E3-4721-A9C1-0F71AB760A94}" destId="{554EBB0F-706C-40D2-B089-2F4E6FFEB242}" srcOrd="0" destOrd="0" presId="urn:microsoft.com/office/officeart/2005/8/layout/process5"/>
    <dgm:cxn modelId="{AFE4D8B7-9908-441A-9E63-C90FC94D825B}" type="presParOf" srcId="{C2EB7937-6E37-4678-8F5E-33BE04F8648D}" destId="{3ABEB089-390B-48E4-B9C5-752E1E2F3BF7}" srcOrd="6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C720F36-781B-4228-8B0F-71FBAB2C992E}" type="doc">
      <dgm:prSet loTypeId="urn:microsoft.com/office/officeart/2017/3/layout/HorizontalLabelsTimeline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30F2ACF4-4576-4D7A-B0D5-DB788A851EB5}">
      <dgm:prSet/>
      <dgm:spPr/>
      <dgm:t>
        <a:bodyPr/>
        <a:lstStyle/>
        <a:p>
          <a:pPr>
            <a:defRPr b="1"/>
          </a:pPr>
          <a:r>
            <a:rPr lang="en-US"/>
            <a:t>1970s</a:t>
          </a:r>
        </a:p>
      </dgm:t>
    </dgm:pt>
    <dgm:pt modelId="{66F1CDE9-F7C4-4DCD-9921-0CAEC3E4FE2F}" type="parTrans" cxnId="{9659538B-95BF-416D-B0A6-3E2ABA923F9E}">
      <dgm:prSet/>
      <dgm:spPr/>
      <dgm:t>
        <a:bodyPr/>
        <a:lstStyle/>
        <a:p>
          <a:endParaRPr lang="en-US"/>
        </a:p>
      </dgm:t>
    </dgm:pt>
    <dgm:pt modelId="{E19B5EC9-11E2-444A-82A0-A24D261C3493}" type="sibTrans" cxnId="{9659538B-95BF-416D-B0A6-3E2ABA923F9E}">
      <dgm:prSet/>
      <dgm:spPr/>
      <dgm:t>
        <a:bodyPr/>
        <a:lstStyle/>
        <a:p>
          <a:endParaRPr lang="en-US"/>
        </a:p>
      </dgm:t>
    </dgm:pt>
    <dgm:pt modelId="{A91D41D5-A834-4770-A1E3-2EA6C87BE8AC}">
      <dgm:prSet/>
      <dgm:spPr/>
      <dgm:t>
        <a:bodyPr/>
        <a:lstStyle/>
        <a:p>
          <a:r>
            <a:rPr lang="en-US"/>
            <a:t>Jack Whitehead begins exploring practitioner research</a:t>
          </a:r>
        </a:p>
      </dgm:t>
    </dgm:pt>
    <dgm:pt modelId="{ABDBDBAA-39B8-4E7E-9650-B25DDCA9E60D}" type="parTrans" cxnId="{9B7B2135-D72B-475D-821E-5DF3D3E9FDEF}">
      <dgm:prSet/>
      <dgm:spPr/>
      <dgm:t>
        <a:bodyPr/>
        <a:lstStyle/>
        <a:p>
          <a:endParaRPr lang="en-US"/>
        </a:p>
      </dgm:t>
    </dgm:pt>
    <dgm:pt modelId="{7AC9018A-C586-43F5-81CD-49F7677C36C6}" type="sibTrans" cxnId="{9B7B2135-D72B-475D-821E-5DF3D3E9FDEF}">
      <dgm:prSet/>
      <dgm:spPr/>
      <dgm:t>
        <a:bodyPr/>
        <a:lstStyle/>
        <a:p>
          <a:endParaRPr lang="en-US"/>
        </a:p>
      </dgm:t>
    </dgm:pt>
    <dgm:pt modelId="{4E89544E-3549-431D-A397-43D905381DFA}">
      <dgm:prSet/>
      <dgm:spPr/>
      <dgm:t>
        <a:bodyPr/>
        <a:lstStyle/>
        <a:p>
          <a:pPr>
            <a:defRPr b="1"/>
          </a:pPr>
          <a:r>
            <a:rPr lang="en-US"/>
            <a:t>1980s</a:t>
          </a:r>
        </a:p>
      </dgm:t>
    </dgm:pt>
    <dgm:pt modelId="{4EA45367-832E-4728-B82D-17F0A95ED898}" type="parTrans" cxnId="{C73EDAA3-A904-40B7-81B6-8A090FFB58B3}">
      <dgm:prSet/>
      <dgm:spPr/>
      <dgm:t>
        <a:bodyPr/>
        <a:lstStyle/>
        <a:p>
          <a:endParaRPr lang="en-US"/>
        </a:p>
      </dgm:t>
    </dgm:pt>
    <dgm:pt modelId="{ED99E499-1E34-49E1-A471-98363AF357E8}" type="sibTrans" cxnId="{C73EDAA3-A904-40B7-81B6-8A090FFB58B3}">
      <dgm:prSet/>
      <dgm:spPr/>
      <dgm:t>
        <a:bodyPr/>
        <a:lstStyle/>
        <a:p>
          <a:endParaRPr lang="en-US"/>
        </a:p>
      </dgm:t>
    </dgm:pt>
    <dgm:pt modelId="{9CAC2A3E-42F3-45CC-A709-40D2BB6B8EC7}">
      <dgm:prSet/>
      <dgm:spPr/>
      <dgm:t>
        <a:bodyPr/>
        <a:lstStyle/>
        <a:p>
          <a:r>
            <a:rPr lang="en-US"/>
            <a:t>Term “Living Educational Theory” coined; doctoral research at Bath</a:t>
          </a:r>
        </a:p>
      </dgm:t>
    </dgm:pt>
    <dgm:pt modelId="{21B16E08-EC82-49B2-B2DA-A4B35CB01ED8}" type="parTrans" cxnId="{37F6FDED-97BF-4BD4-9865-7A4B4460B822}">
      <dgm:prSet/>
      <dgm:spPr/>
      <dgm:t>
        <a:bodyPr/>
        <a:lstStyle/>
        <a:p>
          <a:endParaRPr lang="en-US"/>
        </a:p>
      </dgm:t>
    </dgm:pt>
    <dgm:pt modelId="{549A4E4A-D728-4553-A492-DCE29A432788}" type="sibTrans" cxnId="{37F6FDED-97BF-4BD4-9865-7A4B4460B822}">
      <dgm:prSet/>
      <dgm:spPr/>
      <dgm:t>
        <a:bodyPr/>
        <a:lstStyle/>
        <a:p>
          <a:endParaRPr lang="en-US"/>
        </a:p>
      </dgm:t>
    </dgm:pt>
    <dgm:pt modelId="{0D5AD63C-1332-4E8F-A879-8B71ABAD5A8D}">
      <dgm:prSet/>
      <dgm:spPr/>
      <dgm:t>
        <a:bodyPr/>
        <a:lstStyle/>
        <a:p>
          <a:pPr>
            <a:defRPr b="1"/>
          </a:pPr>
          <a:r>
            <a:rPr lang="en-US"/>
            <a:t>1989</a:t>
          </a:r>
        </a:p>
      </dgm:t>
    </dgm:pt>
    <dgm:pt modelId="{312BC918-853C-4AEF-BF5A-532D9F4CA155}" type="parTrans" cxnId="{EDD25808-A99B-4B7F-A4BC-60A3571CC2AE}">
      <dgm:prSet/>
      <dgm:spPr/>
      <dgm:t>
        <a:bodyPr/>
        <a:lstStyle/>
        <a:p>
          <a:endParaRPr lang="en-US"/>
        </a:p>
      </dgm:t>
    </dgm:pt>
    <dgm:pt modelId="{45921B8C-1954-4919-A41D-30D640D978C1}" type="sibTrans" cxnId="{EDD25808-A99B-4B7F-A4BC-60A3571CC2AE}">
      <dgm:prSet/>
      <dgm:spPr/>
      <dgm:t>
        <a:bodyPr/>
        <a:lstStyle/>
        <a:p>
          <a:endParaRPr lang="en-US"/>
        </a:p>
      </dgm:t>
    </dgm:pt>
    <dgm:pt modelId="{6D27CA8B-A1DC-4FCF-8B91-B4DDAF523C12}">
      <dgm:prSet/>
      <dgm:spPr/>
      <dgm:t>
        <a:bodyPr/>
        <a:lstStyle/>
        <a:p>
          <a:r>
            <a:rPr lang="en-US"/>
            <a:t>Seminal paper published on Living Educational Theory Research</a:t>
          </a:r>
        </a:p>
      </dgm:t>
    </dgm:pt>
    <dgm:pt modelId="{7FDEB2F0-8472-45E5-BC7F-069CD264A706}" type="parTrans" cxnId="{74A78331-DE86-47ED-B6B6-977AA4DD3E23}">
      <dgm:prSet/>
      <dgm:spPr/>
      <dgm:t>
        <a:bodyPr/>
        <a:lstStyle/>
        <a:p>
          <a:endParaRPr lang="en-US"/>
        </a:p>
      </dgm:t>
    </dgm:pt>
    <dgm:pt modelId="{AF05D717-BC70-4754-8CED-CF67B2714AFB}" type="sibTrans" cxnId="{74A78331-DE86-47ED-B6B6-977AA4DD3E23}">
      <dgm:prSet/>
      <dgm:spPr/>
      <dgm:t>
        <a:bodyPr/>
        <a:lstStyle/>
        <a:p>
          <a:endParaRPr lang="en-US"/>
        </a:p>
      </dgm:t>
    </dgm:pt>
    <dgm:pt modelId="{4BA290ED-E6B1-45CF-9DCC-6281A58280F9}">
      <dgm:prSet/>
      <dgm:spPr/>
      <dgm:t>
        <a:bodyPr/>
        <a:lstStyle/>
        <a:p>
          <a:pPr>
            <a:defRPr b="1"/>
          </a:pPr>
          <a:r>
            <a:rPr lang="en-US"/>
            <a:t>1990s</a:t>
          </a:r>
        </a:p>
      </dgm:t>
    </dgm:pt>
    <dgm:pt modelId="{B3C892E1-975A-4CFD-AE52-0E002F7DFB30}" type="parTrans" cxnId="{9BFC9E9F-D65A-4D33-B6FD-530313CE0613}">
      <dgm:prSet/>
      <dgm:spPr/>
      <dgm:t>
        <a:bodyPr/>
        <a:lstStyle/>
        <a:p>
          <a:endParaRPr lang="en-US"/>
        </a:p>
      </dgm:t>
    </dgm:pt>
    <dgm:pt modelId="{8341884F-E106-49F7-8661-122FBFA6E5D3}" type="sibTrans" cxnId="{9BFC9E9F-D65A-4D33-B6FD-530313CE0613}">
      <dgm:prSet/>
      <dgm:spPr/>
      <dgm:t>
        <a:bodyPr/>
        <a:lstStyle/>
        <a:p>
          <a:endParaRPr lang="en-US"/>
        </a:p>
      </dgm:t>
    </dgm:pt>
    <dgm:pt modelId="{D4AB2B46-7108-4A5B-9921-F89A8C7342E0}">
      <dgm:prSet/>
      <dgm:spPr/>
      <dgm:t>
        <a:bodyPr/>
        <a:lstStyle/>
        <a:p>
          <a:r>
            <a:rPr lang="en-US"/>
            <a:t>Expansion to doctoral theses worldwide</a:t>
          </a:r>
        </a:p>
      </dgm:t>
    </dgm:pt>
    <dgm:pt modelId="{2FF78F55-2B33-4411-9C88-6D86717EF409}" type="parTrans" cxnId="{7CC602D8-2161-4571-8E22-ACA145D44470}">
      <dgm:prSet/>
      <dgm:spPr/>
      <dgm:t>
        <a:bodyPr/>
        <a:lstStyle/>
        <a:p>
          <a:endParaRPr lang="en-US"/>
        </a:p>
      </dgm:t>
    </dgm:pt>
    <dgm:pt modelId="{43099D4B-6F01-40B6-96CD-0B9569474FCB}" type="sibTrans" cxnId="{7CC602D8-2161-4571-8E22-ACA145D44470}">
      <dgm:prSet/>
      <dgm:spPr/>
      <dgm:t>
        <a:bodyPr/>
        <a:lstStyle/>
        <a:p>
          <a:endParaRPr lang="en-US"/>
        </a:p>
      </dgm:t>
    </dgm:pt>
    <dgm:pt modelId="{7EA36212-24EB-4CF1-A9A8-B1F53D6C473A}">
      <dgm:prSet/>
      <dgm:spPr/>
      <dgm:t>
        <a:bodyPr/>
        <a:lstStyle/>
        <a:p>
          <a:pPr>
            <a:defRPr b="1"/>
          </a:pPr>
          <a:r>
            <a:rPr lang="en-US"/>
            <a:t>2000s–Present</a:t>
          </a:r>
        </a:p>
      </dgm:t>
    </dgm:pt>
    <dgm:pt modelId="{4363C2DC-1F61-42C6-A232-06D6FFC3772E}" type="parTrans" cxnId="{C2DB763F-7B8B-4192-A8B2-B4C973BD7964}">
      <dgm:prSet/>
      <dgm:spPr/>
      <dgm:t>
        <a:bodyPr/>
        <a:lstStyle/>
        <a:p>
          <a:endParaRPr lang="en-US"/>
        </a:p>
      </dgm:t>
    </dgm:pt>
    <dgm:pt modelId="{BE745980-8171-448F-BE74-02172F29CDD1}" type="sibTrans" cxnId="{C2DB763F-7B8B-4192-A8B2-B4C973BD7964}">
      <dgm:prSet/>
      <dgm:spPr/>
      <dgm:t>
        <a:bodyPr/>
        <a:lstStyle/>
        <a:p>
          <a:endParaRPr lang="en-US"/>
        </a:p>
      </dgm:t>
    </dgm:pt>
    <dgm:pt modelId="{61429AB3-FEB0-40F6-98CA-071B338F23BB}">
      <dgm:prSet/>
      <dgm:spPr/>
      <dgm:t>
        <a:bodyPr/>
        <a:lstStyle/>
        <a:p>
          <a:r>
            <a:rPr lang="en-US"/>
            <a:t>Global networks, conferences, and publications; cross-disciplinary adoption</a:t>
          </a:r>
        </a:p>
      </dgm:t>
    </dgm:pt>
    <dgm:pt modelId="{335FCDC5-96AC-4658-9B8C-754D85F4A763}" type="parTrans" cxnId="{B67AB1FF-CFEC-43FC-A525-12C412D5A0E5}">
      <dgm:prSet/>
      <dgm:spPr/>
      <dgm:t>
        <a:bodyPr/>
        <a:lstStyle/>
        <a:p>
          <a:endParaRPr lang="en-US"/>
        </a:p>
      </dgm:t>
    </dgm:pt>
    <dgm:pt modelId="{F46AD390-464B-4DBC-86C4-4E41E8A24CD2}" type="sibTrans" cxnId="{B67AB1FF-CFEC-43FC-A525-12C412D5A0E5}">
      <dgm:prSet/>
      <dgm:spPr/>
      <dgm:t>
        <a:bodyPr/>
        <a:lstStyle/>
        <a:p>
          <a:endParaRPr lang="en-US"/>
        </a:p>
      </dgm:t>
    </dgm:pt>
    <dgm:pt modelId="{669F405E-678E-4477-B0F1-A4426F5A09A0}" type="pres">
      <dgm:prSet presAssocID="{AC720F36-781B-4228-8B0F-71FBAB2C992E}" presName="root" presStyleCnt="0">
        <dgm:presLayoutVars>
          <dgm:chMax/>
          <dgm:chPref/>
          <dgm:animLvl val="lvl"/>
        </dgm:presLayoutVars>
      </dgm:prSet>
      <dgm:spPr/>
    </dgm:pt>
    <dgm:pt modelId="{FFF8A217-7066-4190-8DD1-0C766CB05AE6}" type="pres">
      <dgm:prSet presAssocID="{AC720F36-781B-4228-8B0F-71FBAB2C992E}" presName="divider" presStyleLbl="fgAcc1" presStyleIdx="0" presStyleCnt="1"/>
      <dgm:spPr/>
    </dgm:pt>
    <dgm:pt modelId="{5E3E54A0-08EE-44B9-BF44-A6D122E1724B}" type="pres">
      <dgm:prSet presAssocID="{AC720F36-781B-4228-8B0F-71FBAB2C992E}" presName="nodes" presStyleCnt="0">
        <dgm:presLayoutVars>
          <dgm:chMax/>
          <dgm:chPref/>
          <dgm:animLvl val="lvl"/>
        </dgm:presLayoutVars>
      </dgm:prSet>
      <dgm:spPr/>
    </dgm:pt>
    <dgm:pt modelId="{EB1E9FEC-EEB6-47D3-8B63-49ABDA2DF34D}" type="pres">
      <dgm:prSet presAssocID="{30F2ACF4-4576-4D7A-B0D5-DB788A851EB5}" presName="composite" presStyleCnt="0"/>
      <dgm:spPr/>
    </dgm:pt>
    <dgm:pt modelId="{CA88783B-A4C5-45BB-9E9D-AA4C9432173D}" type="pres">
      <dgm:prSet presAssocID="{30F2ACF4-4576-4D7A-B0D5-DB788A851EB5}" presName="L1TextContainer" presStyleLbl="alignNode1" presStyleIdx="0" presStyleCnt="5">
        <dgm:presLayoutVars>
          <dgm:chMax val="1"/>
          <dgm:chPref val="1"/>
          <dgm:bulletEnabled val="1"/>
        </dgm:presLayoutVars>
      </dgm:prSet>
      <dgm:spPr/>
    </dgm:pt>
    <dgm:pt modelId="{1D98CC9E-1536-48E0-9BD4-85D17E92F65C}" type="pres">
      <dgm:prSet presAssocID="{30F2ACF4-4576-4D7A-B0D5-DB788A851EB5}" presName="L2TextContainerWrapper" presStyleCnt="0">
        <dgm:presLayoutVars>
          <dgm:bulletEnabled val="1"/>
        </dgm:presLayoutVars>
      </dgm:prSet>
      <dgm:spPr/>
    </dgm:pt>
    <dgm:pt modelId="{1A25E5BA-4EDC-45D0-8B0F-11FE7CC921CE}" type="pres">
      <dgm:prSet presAssocID="{30F2ACF4-4576-4D7A-B0D5-DB788A851EB5}" presName="L2TextContainer" presStyleLbl="bgAccFollowNode1" presStyleIdx="0" presStyleCnt="5"/>
      <dgm:spPr/>
    </dgm:pt>
    <dgm:pt modelId="{ECF40AF0-F5C8-4F9F-B5D3-774ABEDDFB9D}" type="pres">
      <dgm:prSet presAssocID="{30F2ACF4-4576-4D7A-B0D5-DB788A851EB5}" presName="FlexibleEmptyPlaceHolder" presStyleCnt="0"/>
      <dgm:spPr/>
    </dgm:pt>
    <dgm:pt modelId="{A3161765-2308-4CB3-A19B-CAED81A2FD9F}" type="pres">
      <dgm:prSet presAssocID="{30F2ACF4-4576-4D7A-B0D5-DB788A851EB5}" presName="ConnectLine" presStyleLbl="sibTrans1D1" presStyleIdx="0" presStyleCnt="5"/>
      <dgm:spPr/>
    </dgm:pt>
    <dgm:pt modelId="{BAF0411D-088A-4146-8584-E76D09080114}" type="pres">
      <dgm:prSet presAssocID="{30F2ACF4-4576-4D7A-B0D5-DB788A851EB5}" presName="ConnectorPoint" presStyleLbl="node1" presStyleIdx="0" presStyleCnt="5"/>
      <dgm:spPr>
        <a:solidFill>
          <a:schemeClr val="accent2"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gm:spPr>
    </dgm:pt>
    <dgm:pt modelId="{BE17E0F4-5856-40EF-B005-F69BF0607347}" type="pres">
      <dgm:prSet presAssocID="{30F2ACF4-4576-4D7A-B0D5-DB788A851EB5}" presName="EmptyPlaceHolder" presStyleCnt="0"/>
      <dgm:spPr/>
    </dgm:pt>
    <dgm:pt modelId="{AEFFAFEA-2E03-4D4C-B230-275CDE947301}" type="pres">
      <dgm:prSet presAssocID="{E19B5EC9-11E2-444A-82A0-A24D261C3493}" presName="spaceBetweenRectangles" presStyleCnt="0"/>
      <dgm:spPr/>
    </dgm:pt>
    <dgm:pt modelId="{D1776801-E155-4022-A4C6-2A2B48D8CAFA}" type="pres">
      <dgm:prSet presAssocID="{4E89544E-3549-431D-A397-43D905381DFA}" presName="composite" presStyleCnt="0"/>
      <dgm:spPr/>
    </dgm:pt>
    <dgm:pt modelId="{94DA030E-C86E-4978-876D-736BEFA9819D}" type="pres">
      <dgm:prSet presAssocID="{4E89544E-3549-431D-A397-43D905381DFA}" presName="L1TextContainer" presStyleLbl="alignNode1" presStyleIdx="1" presStyleCnt="5">
        <dgm:presLayoutVars>
          <dgm:chMax val="1"/>
          <dgm:chPref val="1"/>
          <dgm:bulletEnabled val="1"/>
        </dgm:presLayoutVars>
      </dgm:prSet>
      <dgm:spPr/>
    </dgm:pt>
    <dgm:pt modelId="{37251F32-D562-41B6-B008-D2E3581B90F6}" type="pres">
      <dgm:prSet presAssocID="{4E89544E-3549-431D-A397-43D905381DFA}" presName="L2TextContainerWrapper" presStyleCnt="0">
        <dgm:presLayoutVars>
          <dgm:bulletEnabled val="1"/>
        </dgm:presLayoutVars>
      </dgm:prSet>
      <dgm:spPr/>
    </dgm:pt>
    <dgm:pt modelId="{7292FB8C-E057-4422-A074-715B4C997896}" type="pres">
      <dgm:prSet presAssocID="{4E89544E-3549-431D-A397-43D905381DFA}" presName="L2TextContainer" presStyleLbl="bgAccFollowNode1" presStyleIdx="1" presStyleCnt="5"/>
      <dgm:spPr/>
    </dgm:pt>
    <dgm:pt modelId="{1760D060-F658-4D17-A915-C1EE332E80E9}" type="pres">
      <dgm:prSet presAssocID="{4E89544E-3549-431D-A397-43D905381DFA}" presName="FlexibleEmptyPlaceHolder" presStyleCnt="0"/>
      <dgm:spPr/>
    </dgm:pt>
    <dgm:pt modelId="{F47F1418-D5BC-4E5D-AD35-2F7A44541094}" type="pres">
      <dgm:prSet presAssocID="{4E89544E-3549-431D-A397-43D905381DFA}" presName="ConnectLine" presStyleLbl="sibTrans1D1" presStyleIdx="1" presStyleCnt="5"/>
      <dgm:spPr/>
    </dgm:pt>
    <dgm:pt modelId="{7A0CCA31-589E-4AAB-854D-56D8E0FAE2B2}" type="pres">
      <dgm:prSet presAssocID="{4E89544E-3549-431D-A397-43D905381DFA}" presName="ConnectorPoint" presStyleLbl="node1" presStyleIdx="1" presStyleCnt="5"/>
      <dgm:spPr>
        <a:solidFill>
          <a:schemeClr val="accent2">
            <a:hueOff val="-741071"/>
            <a:satOff val="3550"/>
            <a:lumOff val="3284"/>
            <a:alphaOff val="0"/>
          </a:schemeClr>
        </a:solidFill>
        <a:ln w="63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gm:spPr>
    </dgm:pt>
    <dgm:pt modelId="{237FAB88-C9D0-4D29-81B5-8BE284931391}" type="pres">
      <dgm:prSet presAssocID="{4E89544E-3549-431D-A397-43D905381DFA}" presName="EmptyPlaceHolder" presStyleCnt="0"/>
      <dgm:spPr/>
    </dgm:pt>
    <dgm:pt modelId="{DE6960F7-3D85-4CDF-83F1-0074513F083E}" type="pres">
      <dgm:prSet presAssocID="{ED99E499-1E34-49E1-A471-98363AF357E8}" presName="spaceBetweenRectangles" presStyleCnt="0"/>
      <dgm:spPr/>
    </dgm:pt>
    <dgm:pt modelId="{6E2E950B-76EE-432C-A941-D44B76869B03}" type="pres">
      <dgm:prSet presAssocID="{0D5AD63C-1332-4E8F-A879-8B71ABAD5A8D}" presName="composite" presStyleCnt="0"/>
      <dgm:spPr/>
    </dgm:pt>
    <dgm:pt modelId="{BFBF5B7A-01FD-4879-96F9-4B4F27AF8E74}" type="pres">
      <dgm:prSet presAssocID="{0D5AD63C-1332-4E8F-A879-8B71ABAD5A8D}" presName="L1TextContainer" presStyleLbl="alignNode1" presStyleIdx="2" presStyleCnt="5">
        <dgm:presLayoutVars>
          <dgm:chMax val="1"/>
          <dgm:chPref val="1"/>
          <dgm:bulletEnabled val="1"/>
        </dgm:presLayoutVars>
      </dgm:prSet>
      <dgm:spPr/>
    </dgm:pt>
    <dgm:pt modelId="{455E934A-6978-4E9B-BB8E-5F67E44C4CF3}" type="pres">
      <dgm:prSet presAssocID="{0D5AD63C-1332-4E8F-A879-8B71ABAD5A8D}" presName="L2TextContainerWrapper" presStyleCnt="0">
        <dgm:presLayoutVars>
          <dgm:bulletEnabled val="1"/>
        </dgm:presLayoutVars>
      </dgm:prSet>
      <dgm:spPr/>
    </dgm:pt>
    <dgm:pt modelId="{BF525383-D17B-4508-B5D1-502DC049012D}" type="pres">
      <dgm:prSet presAssocID="{0D5AD63C-1332-4E8F-A879-8B71ABAD5A8D}" presName="L2TextContainer" presStyleLbl="bgAccFollowNode1" presStyleIdx="2" presStyleCnt="5"/>
      <dgm:spPr/>
    </dgm:pt>
    <dgm:pt modelId="{113DB324-EE92-4319-BE0E-9309FE9A1AB6}" type="pres">
      <dgm:prSet presAssocID="{0D5AD63C-1332-4E8F-A879-8B71ABAD5A8D}" presName="FlexibleEmptyPlaceHolder" presStyleCnt="0"/>
      <dgm:spPr/>
    </dgm:pt>
    <dgm:pt modelId="{B82F126F-A815-4ADB-BEA0-32BE047107EC}" type="pres">
      <dgm:prSet presAssocID="{0D5AD63C-1332-4E8F-A879-8B71ABAD5A8D}" presName="ConnectLine" presStyleLbl="sibTrans1D1" presStyleIdx="2" presStyleCnt="5"/>
      <dgm:spPr/>
    </dgm:pt>
    <dgm:pt modelId="{2528045E-0E62-4263-B64E-78AEC51F0F7D}" type="pres">
      <dgm:prSet presAssocID="{0D5AD63C-1332-4E8F-A879-8B71ABAD5A8D}" presName="ConnectorPoint" presStyleLbl="node1" presStyleIdx="2" presStyleCnt="5"/>
      <dgm:spPr>
        <a:solidFill>
          <a:schemeClr val="accent2">
            <a:hueOff val="-1482143"/>
            <a:satOff val="7100"/>
            <a:lumOff val="6569"/>
            <a:alphaOff val="0"/>
          </a:schemeClr>
        </a:solidFill>
        <a:ln w="63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gm:spPr>
    </dgm:pt>
    <dgm:pt modelId="{E02B9D20-5EAD-45ED-9344-2A56D5413CA6}" type="pres">
      <dgm:prSet presAssocID="{0D5AD63C-1332-4E8F-A879-8B71ABAD5A8D}" presName="EmptyPlaceHolder" presStyleCnt="0"/>
      <dgm:spPr/>
    </dgm:pt>
    <dgm:pt modelId="{E75126AF-FB59-4913-8F6D-E25CD2A78ABA}" type="pres">
      <dgm:prSet presAssocID="{45921B8C-1954-4919-A41D-30D640D978C1}" presName="spaceBetweenRectangles" presStyleCnt="0"/>
      <dgm:spPr/>
    </dgm:pt>
    <dgm:pt modelId="{A700AE8D-0A27-4CE1-9B20-A634397A5C65}" type="pres">
      <dgm:prSet presAssocID="{4BA290ED-E6B1-45CF-9DCC-6281A58280F9}" presName="composite" presStyleCnt="0"/>
      <dgm:spPr/>
    </dgm:pt>
    <dgm:pt modelId="{D51710E0-BDFC-4EF0-BFA7-F0E54591F449}" type="pres">
      <dgm:prSet presAssocID="{4BA290ED-E6B1-45CF-9DCC-6281A58280F9}" presName="L1TextContainer" presStyleLbl="alignNode1" presStyleIdx="3" presStyleCnt="5">
        <dgm:presLayoutVars>
          <dgm:chMax val="1"/>
          <dgm:chPref val="1"/>
          <dgm:bulletEnabled val="1"/>
        </dgm:presLayoutVars>
      </dgm:prSet>
      <dgm:spPr/>
    </dgm:pt>
    <dgm:pt modelId="{200D2B0B-0C86-4A73-B5EB-D3AB076B4FCC}" type="pres">
      <dgm:prSet presAssocID="{4BA290ED-E6B1-45CF-9DCC-6281A58280F9}" presName="L2TextContainerWrapper" presStyleCnt="0">
        <dgm:presLayoutVars>
          <dgm:bulletEnabled val="1"/>
        </dgm:presLayoutVars>
      </dgm:prSet>
      <dgm:spPr/>
    </dgm:pt>
    <dgm:pt modelId="{E00BA2B7-9326-4FDF-B757-0F5858A8FE90}" type="pres">
      <dgm:prSet presAssocID="{4BA290ED-E6B1-45CF-9DCC-6281A58280F9}" presName="L2TextContainer" presStyleLbl="bgAccFollowNode1" presStyleIdx="3" presStyleCnt="5"/>
      <dgm:spPr/>
    </dgm:pt>
    <dgm:pt modelId="{15FF2737-3B85-46B4-BB14-70366300B1D5}" type="pres">
      <dgm:prSet presAssocID="{4BA290ED-E6B1-45CF-9DCC-6281A58280F9}" presName="FlexibleEmptyPlaceHolder" presStyleCnt="0"/>
      <dgm:spPr/>
    </dgm:pt>
    <dgm:pt modelId="{7513F4AC-B97A-45A0-8267-607F49643E99}" type="pres">
      <dgm:prSet presAssocID="{4BA290ED-E6B1-45CF-9DCC-6281A58280F9}" presName="ConnectLine" presStyleLbl="sibTrans1D1" presStyleIdx="3" presStyleCnt="5"/>
      <dgm:spPr/>
    </dgm:pt>
    <dgm:pt modelId="{B57D9E6F-2A0A-4B3D-BA14-45E2D6AECBE0}" type="pres">
      <dgm:prSet presAssocID="{4BA290ED-E6B1-45CF-9DCC-6281A58280F9}" presName="ConnectorPoint" presStyleLbl="node1" presStyleIdx="3" presStyleCnt="5"/>
      <dgm:spPr>
        <a:solidFill>
          <a:schemeClr val="accent2">
            <a:hueOff val="-2223214"/>
            <a:satOff val="10650"/>
            <a:lumOff val="9853"/>
            <a:alphaOff val="0"/>
          </a:schemeClr>
        </a:solidFill>
        <a:ln w="63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gm:spPr>
    </dgm:pt>
    <dgm:pt modelId="{29FFEF57-0C44-4352-995C-9313C5298AFF}" type="pres">
      <dgm:prSet presAssocID="{4BA290ED-E6B1-45CF-9DCC-6281A58280F9}" presName="EmptyPlaceHolder" presStyleCnt="0"/>
      <dgm:spPr/>
    </dgm:pt>
    <dgm:pt modelId="{9F7378A8-93ED-45A4-968A-497458ADB60C}" type="pres">
      <dgm:prSet presAssocID="{8341884F-E106-49F7-8661-122FBFA6E5D3}" presName="spaceBetweenRectangles" presStyleCnt="0"/>
      <dgm:spPr/>
    </dgm:pt>
    <dgm:pt modelId="{62FDD8E0-081D-4AB9-A385-E7D5A1B00F94}" type="pres">
      <dgm:prSet presAssocID="{7EA36212-24EB-4CF1-A9A8-B1F53D6C473A}" presName="composite" presStyleCnt="0"/>
      <dgm:spPr/>
    </dgm:pt>
    <dgm:pt modelId="{FA54550E-13A3-4F1E-8E4F-9B73A7C6B090}" type="pres">
      <dgm:prSet presAssocID="{7EA36212-24EB-4CF1-A9A8-B1F53D6C473A}" presName="L1TextContainer" presStyleLbl="alignNode1" presStyleIdx="4" presStyleCnt="5">
        <dgm:presLayoutVars>
          <dgm:chMax val="1"/>
          <dgm:chPref val="1"/>
          <dgm:bulletEnabled val="1"/>
        </dgm:presLayoutVars>
      </dgm:prSet>
      <dgm:spPr/>
    </dgm:pt>
    <dgm:pt modelId="{483060A1-A8F4-4CB6-8550-AFB4BB94B450}" type="pres">
      <dgm:prSet presAssocID="{7EA36212-24EB-4CF1-A9A8-B1F53D6C473A}" presName="L2TextContainerWrapper" presStyleCnt="0">
        <dgm:presLayoutVars>
          <dgm:bulletEnabled val="1"/>
        </dgm:presLayoutVars>
      </dgm:prSet>
      <dgm:spPr/>
    </dgm:pt>
    <dgm:pt modelId="{8F9B4A5D-37A4-4561-A910-499E9FB306D6}" type="pres">
      <dgm:prSet presAssocID="{7EA36212-24EB-4CF1-A9A8-B1F53D6C473A}" presName="L2TextContainer" presStyleLbl="bgAccFollowNode1" presStyleIdx="4" presStyleCnt="5"/>
      <dgm:spPr/>
    </dgm:pt>
    <dgm:pt modelId="{74D6D9A9-E7EA-4A7F-9A78-0F8FAA1F3D8E}" type="pres">
      <dgm:prSet presAssocID="{7EA36212-24EB-4CF1-A9A8-B1F53D6C473A}" presName="FlexibleEmptyPlaceHolder" presStyleCnt="0"/>
      <dgm:spPr/>
    </dgm:pt>
    <dgm:pt modelId="{039DB4E3-4057-46BE-87D0-0D303A0337FF}" type="pres">
      <dgm:prSet presAssocID="{7EA36212-24EB-4CF1-A9A8-B1F53D6C473A}" presName="ConnectLine" presStyleLbl="sibTrans1D1" presStyleIdx="4" presStyleCnt="5"/>
      <dgm:spPr/>
    </dgm:pt>
    <dgm:pt modelId="{7C651EF2-3845-4D42-9D6F-56B42B34C8FC}" type="pres">
      <dgm:prSet presAssocID="{7EA36212-24EB-4CF1-A9A8-B1F53D6C473A}" presName="ConnectorPoint" presStyleLbl="node1" presStyleIdx="4" presStyleCnt="5"/>
      <dgm:spPr>
        <a:solidFill>
          <a:schemeClr val="accent2">
            <a:hueOff val="-2964286"/>
            <a:satOff val="14200"/>
            <a:lumOff val="13137"/>
            <a:alphaOff val="0"/>
          </a:schemeClr>
        </a:solidFill>
        <a:ln w="63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gm:spPr>
    </dgm:pt>
    <dgm:pt modelId="{BBCCE121-5581-4E79-B7AC-EDA257AA8E34}" type="pres">
      <dgm:prSet presAssocID="{7EA36212-24EB-4CF1-A9A8-B1F53D6C473A}" presName="EmptyPlaceHolder" presStyleCnt="0"/>
      <dgm:spPr/>
    </dgm:pt>
  </dgm:ptLst>
  <dgm:cxnLst>
    <dgm:cxn modelId="{F1993506-4623-4A5D-968F-014BB695C560}" type="presOf" srcId="{30F2ACF4-4576-4D7A-B0D5-DB788A851EB5}" destId="{CA88783B-A4C5-45BB-9E9D-AA4C9432173D}" srcOrd="0" destOrd="0" presId="urn:microsoft.com/office/officeart/2017/3/layout/HorizontalLabelsTimeline"/>
    <dgm:cxn modelId="{EDD25808-A99B-4B7F-A4BC-60A3571CC2AE}" srcId="{AC720F36-781B-4228-8B0F-71FBAB2C992E}" destId="{0D5AD63C-1332-4E8F-A879-8B71ABAD5A8D}" srcOrd="2" destOrd="0" parTransId="{312BC918-853C-4AEF-BF5A-532D9F4CA155}" sibTransId="{45921B8C-1954-4919-A41D-30D640D978C1}"/>
    <dgm:cxn modelId="{AA5DA911-C9E5-4AEF-8402-83CB5964614E}" type="presOf" srcId="{4BA290ED-E6B1-45CF-9DCC-6281A58280F9}" destId="{D51710E0-BDFC-4EF0-BFA7-F0E54591F449}" srcOrd="0" destOrd="0" presId="urn:microsoft.com/office/officeart/2017/3/layout/HorizontalLabelsTimeline"/>
    <dgm:cxn modelId="{B7B59B18-9F4B-40A4-A8E9-0EE9A1D13A6D}" type="presOf" srcId="{6D27CA8B-A1DC-4FCF-8B91-B4DDAF523C12}" destId="{BF525383-D17B-4508-B5D1-502DC049012D}" srcOrd="0" destOrd="0" presId="urn:microsoft.com/office/officeart/2017/3/layout/HorizontalLabelsTimeline"/>
    <dgm:cxn modelId="{7B44C323-EAC6-43E4-A5EC-45DD511040E5}" type="presOf" srcId="{0D5AD63C-1332-4E8F-A879-8B71ABAD5A8D}" destId="{BFBF5B7A-01FD-4879-96F9-4B4F27AF8E74}" srcOrd="0" destOrd="0" presId="urn:microsoft.com/office/officeart/2017/3/layout/HorizontalLabelsTimeline"/>
    <dgm:cxn modelId="{74A78331-DE86-47ED-B6B6-977AA4DD3E23}" srcId="{0D5AD63C-1332-4E8F-A879-8B71ABAD5A8D}" destId="{6D27CA8B-A1DC-4FCF-8B91-B4DDAF523C12}" srcOrd="0" destOrd="0" parTransId="{7FDEB2F0-8472-45E5-BC7F-069CD264A706}" sibTransId="{AF05D717-BC70-4754-8CED-CF67B2714AFB}"/>
    <dgm:cxn modelId="{9B7B2135-D72B-475D-821E-5DF3D3E9FDEF}" srcId="{30F2ACF4-4576-4D7A-B0D5-DB788A851EB5}" destId="{A91D41D5-A834-4770-A1E3-2EA6C87BE8AC}" srcOrd="0" destOrd="0" parTransId="{ABDBDBAA-39B8-4E7E-9650-B25DDCA9E60D}" sibTransId="{7AC9018A-C586-43F5-81CD-49F7677C36C6}"/>
    <dgm:cxn modelId="{4BC0E436-0323-445C-BDE3-9E87718A6464}" type="presOf" srcId="{7EA36212-24EB-4CF1-A9A8-B1F53D6C473A}" destId="{FA54550E-13A3-4F1E-8E4F-9B73A7C6B090}" srcOrd="0" destOrd="0" presId="urn:microsoft.com/office/officeart/2017/3/layout/HorizontalLabelsTimeline"/>
    <dgm:cxn modelId="{C2DB763F-7B8B-4192-A8B2-B4C973BD7964}" srcId="{AC720F36-781B-4228-8B0F-71FBAB2C992E}" destId="{7EA36212-24EB-4CF1-A9A8-B1F53D6C473A}" srcOrd="4" destOrd="0" parTransId="{4363C2DC-1F61-42C6-A232-06D6FFC3772E}" sibTransId="{BE745980-8171-448F-BE74-02172F29CDD1}"/>
    <dgm:cxn modelId="{77314951-9964-4043-B04F-B79A5FBD65ED}" type="presOf" srcId="{61429AB3-FEB0-40F6-98CA-071B338F23BB}" destId="{8F9B4A5D-37A4-4561-A910-499E9FB306D6}" srcOrd="0" destOrd="0" presId="urn:microsoft.com/office/officeart/2017/3/layout/HorizontalLabelsTimeline"/>
    <dgm:cxn modelId="{9659538B-95BF-416D-B0A6-3E2ABA923F9E}" srcId="{AC720F36-781B-4228-8B0F-71FBAB2C992E}" destId="{30F2ACF4-4576-4D7A-B0D5-DB788A851EB5}" srcOrd="0" destOrd="0" parTransId="{66F1CDE9-F7C4-4DCD-9921-0CAEC3E4FE2F}" sibTransId="{E19B5EC9-11E2-444A-82A0-A24D261C3493}"/>
    <dgm:cxn modelId="{0C20A395-65EE-41F3-9F52-AB55B353E3C8}" type="presOf" srcId="{9CAC2A3E-42F3-45CC-A709-40D2BB6B8EC7}" destId="{7292FB8C-E057-4422-A074-715B4C997896}" srcOrd="0" destOrd="0" presId="urn:microsoft.com/office/officeart/2017/3/layout/HorizontalLabelsTimeline"/>
    <dgm:cxn modelId="{9BFC9E9F-D65A-4D33-B6FD-530313CE0613}" srcId="{AC720F36-781B-4228-8B0F-71FBAB2C992E}" destId="{4BA290ED-E6B1-45CF-9DCC-6281A58280F9}" srcOrd="3" destOrd="0" parTransId="{B3C892E1-975A-4CFD-AE52-0E002F7DFB30}" sibTransId="{8341884F-E106-49F7-8661-122FBFA6E5D3}"/>
    <dgm:cxn modelId="{C73EDAA3-A904-40B7-81B6-8A090FFB58B3}" srcId="{AC720F36-781B-4228-8B0F-71FBAB2C992E}" destId="{4E89544E-3549-431D-A397-43D905381DFA}" srcOrd="1" destOrd="0" parTransId="{4EA45367-832E-4728-B82D-17F0A95ED898}" sibTransId="{ED99E499-1E34-49E1-A471-98363AF357E8}"/>
    <dgm:cxn modelId="{7D2E66BF-FB74-4D80-A0EE-1B62B7B260A5}" type="presOf" srcId="{D4AB2B46-7108-4A5B-9921-F89A8C7342E0}" destId="{E00BA2B7-9326-4FDF-B757-0F5858A8FE90}" srcOrd="0" destOrd="0" presId="urn:microsoft.com/office/officeart/2017/3/layout/HorizontalLabelsTimeline"/>
    <dgm:cxn modelId="{DFF25AC0-EF05-40BF-A154-7238E06257B3}" type="presOf" srcId="{4E89544E-3549-431D-A397-43D905381DFA}" destId="{94DA030E-C86E-4978-876D-736BEFA9819D}" srcOrd="0" destOrd="0" presId="urn:microsoft.com/office/officeart/2017/3/layout/HorizontalLabelsTimeline"/>
    <dgm:cxn modelId="{7CC602D8-2161-4571-8E22-ACA145D44470}" srcId="{4BA290ED-E6B1-45CF-9DCC-6281A58280F9}" destId="{D4AB2B46-7108-4A5B-9921-F89A8C7342E0}" srcOrd="0" destOrd="0" parTransId="{2FF78F55-2B33-4411-9C88-6D86717EF409}" sibTransId="{43099D4B-6F01-40B6-96CD-0B9569474FCB}"/>
    <dgm:cxn modelId="{07937BE0-46B0-4DF5-8E00-A74CED993B66}" type="presOf" srcId="{AC720F36-781B-4228-8B0F-71FBAB2C992E}" destId="{669F405E-678E-4477-B0F1-A4426F5A09A0}" srcOrd="0" destOrd="0" presId="urn:microsoft.com/office/officeart/2017/3/layout/HorizontalLabelsTimeline"/>
    <dgm:cxn modelId="{5E0194ED-0A25-472D-A240-A623818D44F8}" type="presOf" srcId="{A91D41D5-A834-4770-A1E3-2EA6C87BE8AC}" destId="{1A25E5BA-4EDC-45D0-8B0F-11FE7CC921CE}" srcOrd="0" destOrd="0" presId="urn:microsoft.com/office/officeart/2017/3/layout/HorizontalLabelsTimeline"/>
    <dgm:cxn modelId="{37F6FDED-97BF-4BD4-9865-7A4B4460B822}" srcId="{4E89544E-3549-431D-A397-43D905381DFA}" destId="{9CAC2A3E-42F3-45CC-A709-40D2BB6B8EC7}" srcOrd="0" destOrd="0" parTransId="{21B16E08-EC82-49B2-B2DA-A4B35CB01ED8}" sibTransId="{549A4E4A-D728-4553-A492-DCE29A432788}"/>
    <dgm:cxn modelId="{B67AB1FF-CFEC-43FC-A525-12C412D5A0E5}" srcId="{7EA36212-24EB-4CF1-A9A8-B1F53D6C473A}" destId="{61429AB3-FEB0-40F6-98CA-071B338F23BB}" srcOrd="0" destOrd="0" parTransId="{335FCDC5-96AC-4658-9B8C-754D85F4A763}" sibTransId="{F46AD390-464B-4DBC-86C4-4E41E8A24CD2}"/>
    <dgm:cxn modelId="{A2A611CD-C0C2-44A6-A126-D922178E300E}" type="presParOf" srcId="{669F405E-678E-4477-B0F1-A4426F5A09A0}" destId="{FFF8A217-7066-4190-8DD1-0C766CB05AE6}" srcOrd="0" destOrd="0" presId="urn:microsoft.com/office/officeart/2017/3/layout/HorizontalLabelsTimeline"/>
    <dgm:cxn modelId="{5B93BBE8-F622-4800-9256-1BB31B1C1BC0}" type="presParOf" srcId="{669F405E-678E-4477-B0F1-A4426F5A09A0}" destId="{5E3E54A0-08EE-44B9-BF44-A6D122E1724B}" srcOrd="1" destOrd="0" presId="urn:microsoft.com/office/officeart/2017/3/layout/HorizontalLabelsTimeline"/>
    <dgm:cxn modelId="{3EAEFAC7-0FEF-4850-824E-AA0D30DE7C7D}" type="presParOf" srcId="{5E3E54A0-08EE-44B9-BF44-A6D122E1724B}" destId="{EB1E9FEC-EEB6-47D3-8B63-49ABDA2DF34D}" srcOrd="0" destOrd="0" presId="urn:microsoft.com/office/officeart/2017/3/layout/HorizontalLabelsTimeline"/>
    <dgm:cxn modelId="{98A0919C-194C-4674-BBFD-CF22140E61B7}" type="presParOf" srcId="{EB1E9FEC-EEB6-47D3-8B63-49ABDA2DF34D}" destId="{CA88783B-A4C5-45BB-9E9D-AA4C9432173D}" srcOrd="0" destOrd="0" presId="urn:microsoft.com/office/officeart/2017/3/layout/HorizontalLabelsTimeline"/>
    <dgm:cxn modelId="{FD5E02F4-1471-4762-AED0-86ED40D5D56D}" type="presParOf" srcId="{EB1E9FEC-EEB6-47D3-8B63-49ABDA2DF34D}" destId="{1D98CC9E-1536-48E0-9BD4-85D17E92F65C}" srcOrd="1" destOrd="0" presId="urn:microsoft.com/office/officeart/2017/3/layout/HorizontalLabelsTimeline"/>
    <dgm:cxn modelId="{6788927C-5D44-4E56-A98E-6B0860B019A0}" type="presParOf" srcId="{1D98CC9E-1536-48E0-9BD4-85D17E92F65C}" destId="{1A25E5BA-4EDC-45D0-8B0F-11FE7CC921CE}" srcOrd="0" destOrd="0" presId="urn:microsoft.com/office/officeart/2017/3/layout/HorizontalLabelsTimeline"/>
    <dgm:cxn modelId="{9DD2E132-5BAA-4C14-A21F-9AEF77581756}" type="presParOf" srcId="{1D98CC9E-1536-48E0-9BD4-85D17E92F65C}" destId="{ECF40AF0-F5C8-4F9F-B5D3-774ABEDDFB9D}" srcOrd="1" destOrd="0" presId="urn:microsoft.com/office/officeart/2017/3/layout/HorizontalLabelsTimeline"/>
    <dgm:cxn modelId="{99E03EF1-3CAE-4206-8E22-6F2DFC811B8D}" type="presParOf" srcId="{EB1E9FEC-EEB6-47D3-8B63-49ABDA2DF34D}" destId="{A3161765-2308-4CB3-A19B-CAED81A2FD9F}" srcOrd="2" destOrd="0" presId="urn:microsoft.com/office/officeart/2017/3/layout/HorizontalLabelsTimeline"/>
    <dgm:cxn modelId="{8C7608FE-8472-40A7-8792-E98915451079}" type="presParOf" srcId="{EB1E9FEC-EEB6-47D3-8B63-49ABDA2DF34D}" destId="{BAF0411D-088A-4146-8584-E76D09080114}" srcOrd="3" destOrd="0" presId="urn:microsoft.com/office/officeart/2017/3/layout/HorizontalLabelsTimeline"/>
    <dgm:cxn modelId="{20DFB656-D8F2-48AA-8907-39E247FF9DB5}" type="presParOf" srcId="{EB1E9FEC-EEB6-47D3-8B63-49ABDA2DF34D}" destId="{BE17E0F4-5856-40EF-B005-F69BF0607347}" srcOrd="4" destOrd="0" presId="urn:microsoft.com/office/officeart/2017/3/layout/HorizontalLabelsTimeline"/>
    <dgm:cxn modelId="{8E484D69-0939-4DD8-A402-0773A25878E9}" type="presParOf" srcId="{5E3E54A0-08EE-44B9-BF44-A6D122E1724B}" destId="{AEFFAFEA-2E03-4D4C-B230-275CDE947301}" srcOrd="1" destOrd="0" presId="urn:microsoft.com/office/officeart/2017/3/layout/HorizontalLabelsTimeline"/>
    <dgm:cxn modelId="{5A82D5CA-85E7-404A-93E6-652D5345331D}" type="presParOf" srcId="{5E3E54A0-08EE-44B9-BF44-A6D122E1724B}" destId="{D1776801-E155-4022-A4C6-2A2B48D8CAFA}" srcOrd="2" destOrd="0" presId="urn:microsoft.com/office/officeart/2017/3/layout/HorizontalLabelsTimeline"/>
    <dgm:cxn modelId="{D4C479C1-6F67-4610-BFB3-DC963E35F5A2}" type="presParOf" srcId="{D1776801-E155-4022-A4C6-2A2B48D8CAFA}" destId="{94DA030E-C86E-4978-876D-736BEFA9819D}" srcOrd="0" destOrd="0" presId="urn:microsoft.com/office/officeart/2017/3/layout/HorizontalLabelsTimeline"/>
    <dgm:cxn modelId="{B3A368FD-6D94-46E8-B40B-F97EB4EDCB24}" type="presParOf" srcId="{D1776801-E155-4022-A4C6-2A2B48D8CAFA}" destId="{37251F32-D562-41B6-B008-D2E3581B90F6}" srcOrd="1" destOrd="0" presId="urn:microsoft.com/office/officeart/2017/3/layout/HorizontalLabelsTimeline"/>
    <dgm:cxn modelId="{B9B8077D-10B2-4AFB-8398-390E7A00AFD9}" type="presParOf" srcId="{37251F32-D562-41B6-B008-D2E3581B90F6}" destId="{7292FB8C-E057-4422-A074-715B4C997896}" srcOrd="0" destOrd="0" presId="urn:microsoft.com/office/officeart/2017/3/layout/HorizontalLabelsTimeline"/>
    <dgm:cxn modelId="{A519F248-0FE7-4778-939C-755573E9B7C0}" type="presParOf" srcId="{37251F32-D562-41B6-B008-D2E3581B90F6}" destId="{1760D060-F658-4D17-A915-C1EE332E80E9}" srcOrd="1" destOrd="0" presId="urn:microsoft.com/office/officeart/2017/3/layout/HorizontalLabelsTimeline"/>
    <dgm:cxn modelId="{EC308463-D079-40B7-9039-4B4594936170}" type="presParOf" srcId="{D1776801-E155-4022-A4C6-2A2B48D8CAFA}" destId="{F47F1418-D5BC-4E5D-AD35-2F7A44541094}" srcOrd="2" destOrd="0" presId="urn:microsoft.com/office/officeart/2017/3/layout/HorizontalLabelsTimeline"/>
    <dgm:cxn modelId="{0A59FD5C-000A-4586-9915-CBC264556B3C}" type="presParOf" srcId="{D1776801-E155-4022-A4C6-2A2B48D8CAFA}" destId="{7A0CCA31-589E-4AAB-854D-56D8E0FAE2B2}" srcOrd="3" destOrd="0" presId="urn:microsoft.com/office/officeart/2017/3/layout/HorizontalLabelsTimeline"/>
    <dgm:cxn modelId="{843E469A-90CD-4FF6-8C9E-FA1B61B3606B}" type="presParOf" srcId="{D1776801-E155-4022-A4C6-2A2B48D8CAFA}" destId="{237FAB88-C9D0-4D29-81B5-8BE284931391}" srcOrd="4" destOrd="0" presId="urn:microsoft.com/office/officeart/2017/3/layout/HorizontalLabelsTimeline"/>
    <dgm:cxn modelId="{720A2EBC-D1A6-4EA3-BCE7-0B75EF01F8CA}" type="presParOf" srcId="{5E3E54A0-08EE-44B9-BF44-A6D122E1724B}" destId="{DE6960F7-3D85-4CDF-83F1-0074513F083E}" srcOrd="3" destOrd="0" presId="urn:microsoft.com/office/officeart/2017/3/layout/HorizontalLabelsTimeline"/>
    <dgm:cxn modelId="{EEF0722A-CB2E-4C86-AE8B-7BB1E98F9CD6}" type="presParOf" srcId="{5E3E54A0-08EE-44B9-BF44-A6D122E1724B}" destId="{6E2E950B-76EE-432C-A941-D44B76869B03}" srcOrd="4" destOrd="0" presId="urn:microsoft.com/office/officeart/2017/3/layout/HorizontalLabelsTimeline"/>
    <dgm:cxn modelId="{3185A065-78CE-4DED-8C4B-BC813D22C1B7}" type="presParOf" srcId="{6E2E950B-76EE-432C-A941-D44B76869B03}" destId="{BFBF5B7A-01FD-4879-96F9-4B4F27AF8E74}" srcOrd="0" destOrd="0" presId="urn:microsoft.com/office/officeart/2017/3/layout/HorizontalLabelsTimeline"/>
    <dgm:cxn modelId="{62A1A536-1BC2-4C27-924B-260A19F15C0C}" type="presParOf" srcId="{6E2E950B-76EE-432C-A941-D44B76869B03}" destId="{455E934A-6978-4E9B-BB8E-5F67E44C4CF3}" srcOrd="1" destOrd="0" presId="urn:microsoft.com/office/officeart/2017/3/layout/HorizontalLabelsTimeline"/>
    <dgm:cxn modelId="{31982BCD-55CA-4913-93DD-D6DC283EC6DC}" type="presParOf" srcId="{455E934A-6978-4E9B-BB8E-5F67E44C4CF3}" destId="{BF525383-D17B-4508-B5D1-502DC049012D}" srcOrd="0" destOrd="0" presId="urn:microsoft.com/office/officeart/2017/3/layout/HorizontalLabelsTimeline"/>
    <dgm:cxn modelId="{586E6F3E-15A2-4D02-9273-22D16F517F25}" type="presParOf" srcId="{455E934A-6978-4E9B-BB8E-5F67E44C4CF3}" destId="{113DB324-EE92-4319-BE0E-9309FE9A1AB6}" srcOrd="1" destOrd="0" presId="urn:microsoft.com/office/officeart/2017/3/layout/HorizontalLabelsTimeline"/>
    <dgm:cxn modelId="{79BF2A7D-9AF3-4B91-8ED4-C6F8D957F33E}" type="presParOf" srcId="{6E2E950B-76EE-432C-A941-D44B76869B03}" destId="{B82F126F-A815-4ADB-BEA0-32BE047107EC}" srcOrd="2" destOrd="0" presId="urn:microsoft.com/office/officeart/2017/3/layout/HorizontalLabelsTimeline"/>
    <dgm:cxn modelId="{431EACB0-C810-43C2-A774-55E5A6FF6070}" type="presParOf" srcId="{6E2E950B-76EE-432C-A941-D44B76869B03}" destId="{2528045E-0E62-4263-B64E-78AEC51F0F7D}" srcOrd="3" destOrd="0" presId="urn:microsoft.com/office/officeart/2017/3/layout/HorizontalLabelsTimeline"/>
    <dgm:cxn modelId="{5E00150A-A949-45E6-B07B-5DA5A419BD83}" type="presParOf" srcId="{6E2E950B-76EE-432C-A941-D44B76869B03}" destId="{E02B9D20-5EAD-45ED-9344-2A56D5413CA6}" srcOrd="4" destOrd="0" presId="urn:microsoft.com/office/officeart/2017/3/layout/HorizontalLabelsTimeline"/>
    <dgm:cxn modelId="{FB4103D8-86E1-4AAA-9668-2AC295398A09}" type="presParOf" srcId="{5E3E54A0-08EE-44B9-BF44-A6D122E1724B}" destId="{E75126AF-FB59-4913-8F6D-E25CD2A78ABA}" srcOrd="5" destOrd="0" presId="urn:microsoft.com/office/officeart/2017/3/layout/HorizontalLabelsTimeline"/>
    <dgm:cxn modelId="{E3AEB97B-B6DD-4BD2-A6F5-E9EF3B060DD4}" type="presParOf" srcId="{5E3E54A0-08EE-44B9-BF44-A6D122E1724B}" destId="{A700AE8D-0A27-4CE1-9B20-A634397A5C65}" srcOrd="6" destOrd="0" presId="urn:microsoft.com/office/officeart/2017/3/layout/HorizontalLabelsTimeline"/>
    <dgm:cxn modelId="{1256BC1E-B849-46A1-93C0-4F90866C0225}" type="presParOf" srcId="{A700AE8D-0A27-4CE1-9B20-A634397A5C65}" destId="{D51710E0-BDFC-4EF0-BFA7-F0E54591F449}" srcOrd="0" destOrd="0" presId="urn:microsoft.com/office/officeart/2017/3/layout/HorizontalLabelsTimeline"/>
    <dgm:cxn modelId="{AA9BA946-8EDB-4AC0-9AA5-50E2E4EE960B}" type="presParOf" srcId="{A700AE8D-0A27-4CE1-9B20-A634397A5C65}" destId="{200D2B0B-0C86-4A73-B5EB-D3AB076B4FCC}" srcOrd="1" destOrd="0" presId="urn:microsoft.com/office/officeart/2017/3/layout/HorizontalLabelsTimeline"/>
    <dgm:cxn modelId="{A9C80B01-7F9A-4ABC-8143-9346D055232D}" type="presParOf" srcId="{200D2B0B-0C86-4A73-B5EB-D3AB076B4FCC}" destId="{E00BA2B7-9326-4FDF-B757-0F5858A8FE90}" srcOrd="0" destOrd="0" presId="urn:microsoft.com/office/officeart/2017/3/layout/HorizontalLabelsTimeline"/>
    <dgm:cxn modelId="{36855D56-3964-473F-B4FA-97A915A5CE4F}" type="presParOf" srcId="{200D2B0B-0C86-4A73-B5EB-D3AB076B4FCC}" destId="{15FF2737-3B85-46B4-BB14-70366300B1D5}" srcOrd="1" destOrd="0" presId="urn:microsoft.com/office/officeart/2017/3/layout/HorizontalLabelsTimeline"/>
    <dgm:cxn modelId="{AA432E7C-7A53-4A88-A5B3-41F15A065018}" type="presParOf" srcId="{A700AE8D-0A27-4CE1-9B20-A634397A5C65}" destId="{7513F4AC-B97A-45A0-8267-607F49643E99}" srcOrd="2" destOrd="0" presId="urn:microsoft.com/office/officeart/2017/3/layout/HorizontalLabelsTimeline"/>
    <dgm:cxn modelId="{EF3FBCF6-D0C3-4121-AAFF-3D9B10B9B0FA}" type="presParOf" srcId="{A700AE8D-0A27-4CE1-9B20-A634397A5C65}" destId="{B57D9E6F-2A0A-4B3D-BA14-45E2D6AECBE0}" srcOrd="3" destOrd="0" presId="urn:microsoft.com/office/officeart/2017/3/layout/HorizontalLabelsTimeline"/>
    <dgm:cxn modelId="{99B433E3-54BE-469F-AE0D-D373D3B49794}" type="presParOf" srcId="{A700AE8D-0A27-4CE1-9B20-A634397A5C65}" destId="{29FFEF57-0C44-4352-995C-9313C5298AFF}" srcOrd="4" destOrd="0" presId="urn:microsoft.com/office/officeart/2017/3/layout/HorizontalLabelsTimeline"/>
    <dgm:cxn modelId="{49E3FA2D-8ACF-4CFD-BE9D-7D133B30EE13}" type="presParOf" srcId="{5E3E54A0-08EE-44B9-BF44-A6D122E1724B}" destId="{9F7378A8-93ED-45A4-968A-497458ADB60C}" srcOrd="7" destOrd="0" presId="urn:microsoft.com/office/officeart/2017/3/layout/HorizontalLabelsTimeline"/>
    <dgm:cxn modelId="{D078F8D8-746D-4D58-B734-4252254D149D}" type="presParOf" srcId="{5E3E54A0-08EE-44B9-BF44-A6D122E1724B}" destId="{62FDD8E0-081D-4AB9-A385-E7D5A1B00F94}" srcOrd="8" destOrd="0" presId="urn:microsoft.com/office/officeart/2017/3/layout/HorizontalLabelsTimeline"/>
    <dgm:cxn modelId="{098F98A0-B3FD-48B1-8223-A879D6C96A22}" type="presParOf" srcId="{62FDD8E0-081D-4AB9-A385-E7D5A1B00F94}" destId="{FA54550E-13A3-4F1E-8E4F-9B73A7C6B090}" srcOrd="0" destOrd="0" presId="urn:microsoft.com/office/officeart/2017/3/layout/HorizontalLabelsTimeline"/>
    <dgm:cxn modelId="{B4CD8D50-9A8F-4EB8-82E1-D7B1E61D9303}" type="presParOf" srcId="{62FDD8E0-081D-4AB9-A385-E7D5A1B00F94}" destId="{483060A1-A8F4-4CB6-8550-AFB4BB94B450}" srcOrd="1" destOrd="0" presId="urn:microsoft.com/office/officeart/2017/3/layout/HorizontalLabelsTimeline"/>
    <dgm:cxn modelId="{4593397D-9CFA-432F-8CC6-42ADDB243657}" type="presParOf" srcId="{483060A1-A8F4-4CB6-8550-AFB4BB94B450}" destId="{8F9B4A5D-37A4-4561-A910-499E9FB306D6}" srcOrd="0" destOrd="0" presId="urn:microsoft.com/office/officeart/2017/3/layout/HorizontalLabelsTimeline"/>
    <dgm:cxn modelId="{5B5E031C-7BD1-45CC-BF80-64517DEE5F07}" type="presParOf" srcId="{483060A1-A8F4-4CB6-8550-AFB4BB94B450}" destId="{74D6D9A9-E7EA-4A7F-9A78-0F8FAA1F3D8E}" srcOrd="1" destOrd="0" presId="urn:microsoft.com/office/officeart/2017/3/layout/HorizontalLabelsTimeline"/>
    <dgm:cxn modelId="{BD380653-B316-4453-9D14-172C2303A618}" type="presParOf" srcId="{62FDD8E0-081D-4AB9-A385-E7D5A1B00F94}" destId="{039DB4E3-4057-46BE-87D0-0D303A0337FF}" srcOrd="2" destOrd="0" presId="urn:microsoft.com/office/officeart/2017/3/layout/HorizontalLabelsTimeline"/>
    <dgm:cxn modelId="{B8AF1E5B-C6F6-4347-BF92-A4CDED4DA587}" type="presParOf" srcId="{62FDD8E0-081D-4AB9-A385-E7D5A1B00F94}" destId="{7C651EF2-3845-4D42-9D6F-56B42B34C8FC}" srcOrd="3" destOrd="0" presId="urn:microsoft.com/office/officeart/2017/3/layout/HorizontalLabelsTimeline"/>
    <dgm:cxn modelId="{737CDCFB-CB2A-47AE-9AFF-B27868B605A3}" type="presParOf" srcId="{62FDD8E0-081D-4AB9-A385-E7D5A1B00F94}" destId="{BBCCE121-5581-4E79-B7AC-EDA257AA8E34}" srcOrd="4" destOrd="0" presId="urn:microsoft.com/office/officeart/2017/3/layout/HorizontalLabelsTimeline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E84FE9-0285-4898-A825-4C2CBB398CDF}">
      <dsp:nvSpPr>
        <dsp:cNvPr id="0" name=""/>
        <dsp:cNvSpPr/>
      </dsp:nvSpPr>
      <dsp:spPr>
        <a:xfrm>
          <a:off x="0" y="58845"/>
          <a:ext cx="6628804" cy="116795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A research approach where practitioners study their own practice</a:t>
          </a:r>
          <a:endParaRPr lang="en-US" sz="2200" kern="1200"/>
        </a:p>
      </dsp:txBody>
      <dsp:txXfrm>
        <a:off x="57015" y="115860"/>
        <a:ext cx="6514774" cy="1053922"/>
      </dsp:txXfrm>
    </dsp:sp>
    <dsp:sp modelId="{42C4DA5A-1F4D-41D6-98BA-0F5B29119CA8}">
      <dsp:nvSpPr>
        <dsp:cNvPr id="0" name=""/>
        <dsp:cNvSpPr/>
      </dsp:nvSpPr>
      <dsp:spPr>
        <a:xfrm>
          <a:off x="0" y="1290157"/>
          <a:ext cx="6628804" cy="1167952"/>
        </a:xfrm>
        <a:prstGeom prst="roundRect">
          <a:avLst/>
        </a:prstGeom>
        <a:gradFill rotWithShape="0">
          <a:gsLst>
            <a:gs pos="0">
              <a:schemeClr val="accent2">
                <a:hueOff val="-988095"/>
                <a:satOff val="4733"/>
                <a:lumOff val="4379"/>
                <a:alphaOff val="0"/>
                <a:tint val="96000"/>
                <a:lumMod val="100000"/>
              </a:schemeClr>
            </a:gs>
            <a:gs pos="78000">
              <a:schemeClr val="accent2">
                <a:hueOff val="-988095"/>
                <a:satOff val="4733"/>
                <a:lumOff val="437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Seeks to explain and improve practice by asking:</a:t>
          </a:r>
          <a:br>
            <a:rPr lang="en-GB" sz="2200" kern="1200"/>
          </a:br>
          <a:r>
            <a:rPr lang="en-GB" sz="2200" i="1" kern="1200"/>
            <a:t>“How do I improve what I am doing?”</a:t>
          </a:r>
          <a:endParaRPr lang="en-US" sz="2200" kern="1200"/>
        </a:p>
      </dsp:txBody>
      <dsp:txXfrm>
        <a:off x="57015" y="1347172"/>
        <a:ext cx="6514774" cy="1053922"/>
      </dsp:txXfrm>
    </dsp:sp>
    <dsp:sp modelId="{7A92DA40-9E4E-45E3-A745-94B166BB55F3}">
      <dsp:nvSpPr>
        <dsp:cNvPr id="0" name=""/>
        <dsp:cNvSpPr/>
      </dsp:nvSpPr>
      <dsp:spPr>
        <a:xfrm>
          <a:off x="0" y="2521470"/>
          <a:ext cx="6628804" cy="1167952"/>
        </a:xfrm>
        <a:prstGeom prst="roundRect">
          <a:avLst/>
        </a:prstGeom>
        <a:gradFill rotWithShape="0">
          <a:gsLst>
            <a:gs pos="0">
              <a:schemeClr val="accent2">
                <a:hueOff val="-1976191"/>
                <a:satOff val="9467"/>
                <a:lumOff val="8758"/>
                <a:alphaOff val="0"/>
                <a:tint val="96000"/>
                <a:lumMod val="100000"/>
              </a:schemeClr>
            </a:gs>
            <a:gs pos="78000">
              <a:schemeClr val="accent2">
                <a:hueOff val="-1976191"/>
                <a:satOff val="9467"/>
                <a:lumOff val="8758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Generates personal living-educational-theories of practice grounded in values as explanatory principles and standards of judgement</a:t>
          </a:r>
          <a:endParaRPr lang="en-US" sz="2200" kern="1200"/>
        </a:p>
      </dsp:txBody>
      <dsp:txXfrm>
        <a:off x="57015" y="2578485"/>
        <a:ext cx="6514774" cy="1053922"/>
      </dsp:txXfrm>
    </dsp:sp>
    <dsp:sp modelId="{0D7E9A93-7E50-49A1-9B40-A3B5BACBA19D}">
      <dsp:nvSpPr>
        <dsp:cNvPr id="0" name=""/>
        <dsp:cNvSpPr/>
      </dsp:nvSpPr>
      <dsp:spPr>
        <a:xfrm>
          <a:off x="0" y="3752783"/>
          <a:ext cx="6628804" cy="1167952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200" kern="1200"/>
            <a:t>Founded on the values and commitments of the practitioner</a:t>
          </a:r>
          <a:endParaRPr lang="en-US" sz="2200" kern="1200"/>
        </a:p>
      </dsp:txBody>
      <dsp:txXfrm>
        <a:off x="57015" y="3809798"/>
        <a:ext cx="6514774" cy="105392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6352F0-F222-4DD3-A69C-0122D0D68F3C}">
      <dsp:nvSpPr>
        <dsp:cNvPr id="0" name=""/>
        <dsp:cNvSpPr/>
      </dsp:nvSpPr>
      <dsp:spPr>
        <a:xfrm>
          <a:off x="0" y="1045102"/>
          <a:ext cx="2705099" cy="17177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408697C-3EC6-4F08-BF1B-737844C2AD70}">
      <dsp:nvSpPr>
        <dsp:cNvPr id="0" name=""/>
        <dsp:cNvSpPr/>
      </dsp:nvSpPr>
      <dsp:spPr>
        <a:xfrm>
          <a:off x="300566" y="1330640"/>
          <a:ext cx="2705099" cy="17177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Emerged in the late 1970s–1980s in the UK</a:t>
          </a:r>
          <a:endParaRPr lang="en-US" sz="1700" kern="1200"/>
        </a:p>
      </dsp:txBody>
      <dsp:txXfrm>
        <a:off x="350877" y="1380951"/>
        <a:ext cx="2604477" cy="1617116"/>
      </dsp:txXfrm>
    </dsp:sp>
    <dsp:sp modelId="{D1D62BEA-26E4-4C23-9F2C-24B53A3DC248}">
      <dsp:nvSpPr>
        <dsp:cNvPr id="0" name=""/>
        <dsp:cNvSpPr/>
      </dsp:nvSpPr>
      <dsp:spPr>
        <a:xfrm>
          <a:off x="3306233" y="1045102"/>
          <a:ext cx="2705099" cy="17177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43323B-3294-434B-AB49-6572C8AB25B5}">
      <dsp:nvSpPr>
        <dsp:cNvPr id="0" name=""/>
        <dsp:cNvSpPr/>
      </dsp:nvSpPr>
      <dsp:spPr>
        <a:xfrm>
          <a:off x="3606799" y="1330640"/>
          <a:ext cx="2705099" cy="17177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Developed by </a:t>
          </a:r>
          <a:r>
            <a:rPr lang="en-GB" sz="1700" b="1" kern="1200"/>
            <a:t>Professor</a:t>
          </a:r>
          <a:r>
            <a:rPr lang="en-GB" sz="1700" kern="1200"/>
            <a:t> </a:t>
          </a:r>
          <a:r>
            <a:rPr lang="en-GB" sz="1700" b="1" kern="1200"/>
            <a:t>Jack Whitehead</a:t>
          </a:r>
          <a:r>
            <a:rPr lang="en-GB" sz="1700" kern="1200"/>
            <a:t> at the University of Bath</a:t>
          </a:r>
          <a:endParaRPr lang="en-US" sz="1700" kern="1200"/>
        </a:p>
      </dsp:txBody>
      <dsp:txXfrm>
        <a:off x="3657110" y="1380951"/>
        <a:ext cx="2604477" cy="1617116"/>
      </dsp:txXfrm>
    </dsp:sp>
    <dsp:sp modelId="{644A2E87-00C2-42DF-835D-90C86038ABF6}">
      <dsp:nvSpPr>
        <dsp:cNvPr id="0" name=""/>
        <dsp:cNvSpPr/>
      </dsp:nvSpPr>
      <dsp:spPr>
        <a:xfrm>
          <a:off x="6612466" y="1045102"/>
          <a:ext cx="2705099" cy="171773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457001-EDEB-4A23-B370-166C1F0675E4}">
      <dsp:nvSpPr>
        <dsp:cNvPr id="0" name=""/>
        <dsp:cNvSpPr/>
      </dsp:nvSpPr>
      <dsp:spPr>
        <a:xfrm>
          <a:off x="6913033" y="1330640"/>
          <a:ext cx="2705099" cy="171773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700" kern="1200"/>
            <a:t>Challenged traditional forms of education research that positioned teachers as passive subjects rather than knowledge creators</a:t>
          </a:r>
          <a:endParaRPr lang="en-US" sz="1700" kern="1200"/>
        </a:p>
      </dsp:txBody>
      <dsp:txXfrm>
        <a:off x="6963344" y="1380951"/>
        <a:ext cx="2604477" cy="161711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7F3393C-270C-4B6D-8618-59971DCE67F9}">
      <dsp:nvSpPr>
        <dsp:cNvPr id="0" name=""/>
        <dsp:cNvSpPr/>
      </dsp:nvSpPr>
      <dsp:spPr>
        <a:xfrm>
          <a:off x="0" y="0"/>
          <a:ext cx="7405962" cy="73682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/>
            <a:t>Explanatory power:</a:t>
          </a:r>
          <a:r>
            <a:rPr lang="en-GB" sz="1400" kern="1200"/>
            <a:t> Explains practice through the lens of values-in-action</a:t>
          </a:r>
          <a:endParaRPr lang="en-US" sz="1400" kern="1200"/>
        </a:p>
      </dsp:txBody>
      <dsp:txXfrm>
        <a:off x="21581" y="21581"/>
        <a:ext cx="6524659" cy="693664"/>
      </dsp:txXfrm>
    </dsp:sp>
    <dsp:sp modelId="{A983DA31-19B7-48E9-99E2-7550A4F7AE44}">
      <dsp:nvSpPr>
        <dsp:cNvPr id="0" name=""/>
        <dsp:cNvSpPr/>
      </dsp:nvSpPr>
      <dsp:spPr>
        <a:xfrm>
          <a:off x="553042" y="839163"/>
          <a:ext cx="7405962" cy="736826"/>
        </a:xfrm>
        <a:prstGeom prst="roundRect">
          <a:avLst>
            <a:gd name="adj" fmla="val 10000"/>
          </a:avLst>
        </a:prstGeom>
        <a:solidFill>
          <a:schemeClr val="accent2">
            <a:hueOff val="-741071"/>
            <a:satOff val="3550"/>
            <a:lumOff val="3284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/>
            <a:t>living-educational-theories:</a:t>
          </a:r>
          <a:r>
            <a:rPr lang="en-GB" sz="1400" kern="1200"/>
            <a:t> Each practitioner develops their own ‘living-educational-theory’</a:t>
          </a:r>
          <a:endParaRPr lang="en-US" sz="1400" kern="1200"/>
        </a:p>
      </dsp:txBody>
      <dsp:txXfrm>
        <a:off x="574623" y="860744"/>
        <a:ext cx="6330820" cy="693664"/>
      </dsp:txXfrm>
    </dsp:sp>
    <dsp:sp modelId="{224556A1-A5F0-4FD4-BE60-713C7CCDB795}">
      <dsp:nvSpPr>
        <dsp:cNvPr id="0" name=""/>
        <dsp:cNvSpPr/>
      </dsp:nvSpPr>
      <dsp:spPr>
        <a:xfrm>
          <a:off x="1106085" y="1678327"/>
          <a:ext cx="7405962" cy="736826"/>
        </a:xfrm>
        <a:prstGeom prst="roundRect">
          <a:avLst>
            <a:gd name="adj" fmla="val 10000"/>
          </a:avLst>
        </a:prstGeom>
        <a:solidFill>
          <a:schemeClr val="accent2">
            <a:hueOff val="-1482143"/>
            <a:satOff val="7100"/>
            <a:lumOff val="6569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/>
            <a:t>Dynamic &amp; evolving:</a:t>
          </a:r>
          <a:r>
            <a:rPr lang="en-GB" sz="1400" kern="1200"/>
            <a:t> Theory grows as practice changes</a:t>
          </a:r>
          <a:endParaRPr lang="en-US" sz="1400" kern="1200"/>
        </a:p>
      </dsp:txBody>
      <dsp:txXfrm>
        <a:off x="1127666" y="1699908"/>
        <a:ext cx="6330820" cy="693664"/>
      </dsp:txXfrm>
    </dsp:sp>
    <dsp:sp modelId="{9128FB44-00F9-49E2-80AA-48A0BB72F46D}">
      <dsp:nvSpPr>
        <dsp:cNvPr id="0" name=""/>
        <dsp:cNvSpPr/>
      </dsp:nvSpPr>
      <dsp:spPr>
        <a:xfrm>
          <a:off x="1659127" y="2517491"/>
          <a:ext cx="7405962" cy="736826"/>
        </a:xfrm>
        <a:prstGeom prst="roundRect">
          <a:avLst>
            <a:gd name="adj" fmla="val 10000"/>
          </a:avLst>
        </a:prstGeom>
        <a:solidFill>
          <a:schemeClr val="accent2">
            <a:hueOff val="-2223214"/>
            <a:satOff val="10650"/>
            <a:lumOff val="9853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/>
            <a:t>Inclusive &amp; democratic:</a:t>
          </a:r>
          <a:r>
            <a:rPr lang="en-GB" sz="1400" kern="1200"/>
            <a:t> Everyone has the capacity to generate educational knowledge which contributes to the professional knowledgebase</a:t>
          </a:r>
          <a:endParaRPr lang="en-US" sz="1400" kern="1200"/>
        </a:p>
      </dsp:txBody>
      <dsp:txXfrm>
        <a:off x="1680708" y="2539072"/>
        <a:ext cx="6330820" cy="693664"/>
      </dsp:txXfrm>
    </dsp:sp>
    <dsp:sp modelId="{74EF51E2-ACD6-4EC0-9930-3A68FC427AF1}">
      <dsp:nvSpPr>
        <dsp:cNvPr id="0" name=""/>
        <dsp:cNvSpPr/>
      </dsp:nvSpPr>
      <dsp:spPr>
        <a:xfrm>
          <a:off x="2212170" y="3356655"/>
          <a:ext cx="7405962" cy="736826"/>
        </a:xfrm>
        <a:prstGeom prst="roundRect">
          <a:avLst>
            <a:gd name="adj" fmla="val 10000"/>
          </a:avLst>
        </a:prstGeom>
        <a:solidFill>
          <a:schemeClr val="accent2">
            <a:hueOff val="-2964286"/>
            <a:satOff val="14200"/>
            <a:lumOff val="13137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400" b="1" kern="1200"/>
            <a:t>Living Values: </a:t>
          </a:r>
          <a:r>
            <a:rPr lang="en-GB" sz="1400" kern="1200"/>
            <a:t>Values that contribute to the flourishing of humanity</a:t>
          </a:r>
          <a:endParaRPr lang="en-US" sz="1400" kern="1200"/>
        </a:p>
      </dsp:txBody>
      <dsp:txXfrm>
        <a:off x="2233751" y="3378236"/>
        <a:ext cx="6330820" cy="693664"/>
      </dsp:txXfrm>
    </dsp:sp>
    <dsp:sp modelId="{05ED0D89-B6B3-4796-8104-0353445B9307}">
      <dsp:nvSpPr>
        <dsp:cNvPr id="0" name=""/>
        <dsp:cNvSpPr/>
      </dsp:nvSpPr>
      <dsp:spPr>
        <a:xfrm>
          <a:off x="6927025" y="538292"/>
          <a:ext cx="478937" cy="47893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7034786" y="538292"/>
        <a:ext cx="263415" cy="360400"/>
      </dsp:txXfrm>
    </dsp:sp>
    <dsp:sp modelId="{97F7EC6C-AEA3-4DC9-B206-68E4DD361557}">
      <dsp:nvSpPr>
        <dsp:cNvPr id="0" name=""/>
        <dsp:cNvSpPr/>
      </dsp:nvSpPr>
      <dsp:spPr>
        <a:xfrm>
          <a:off x="7480067" y="1377456"/>
          <a:ext cx="478937" cy="47893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1363946"/>
            <a:satOff val="15036"/>
            <a:lumOff val="1432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-1363946"/>
              <a:satOff val="15036"/>
              <a:lumOff val="143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7587828" y="1377456"/>
        <a:ext cx="263415" cy="360400"/>
      </dsp:txXfrm>
    </dsp:sp>
    <dsp:sp modelId="{7BC05486-86D9-468C-B65D-EC6B57540A91}">
      <dsp:nvSpPr>
        <dsp:cNvPr id="0" name=""/>
        <dsp:cNvSpPr/>
      </dsp:nvSpPr>
      <dsp:spPr>
        <a:xfrm>
          <a:off x="8033110" y="2204340"/>
          <a:ext cx="478937" cy="47893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2727893"/>
            <a:satOff val="30071"/>
            <a:lumOff val="2864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-2727893"/>
              <a:satOff val="30071"/>
              <a:lumOff val="286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8140871" y="2204340"/>
        <a:ext cx="263415" cy="360400"/>
      </dsp:txXfrm>
    </dsp:sp>
    <dsp:sp modelId="{C3A04070-29F1-429B-A402-1DD37CA3BB10}">
      <dsp:nvSpPr>
        <dsp:cNvPr id="0" name=""/>
        <dsp:cNvSpPr/>
      </dsp:nvSpPr>
      <dsp:spPr>
        <a:xfrm>
          <a:off x="8586152" y="3051690"/>
          <a:ext cx="478937" cy="478937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4091839"/>
            <a:satOff val="45107"/>
            <a:lumOff val="4296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-4091839"/>
              <a:satOff val="45107"/>
              <a:lumOff val="429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200" kern="1200"/>
        </a:p>
      </dsp:txBody>
      <dsp:txXfrm>
        <a:off x="8693913" y="3051690"/>
        <a:ext cx="263415" cy="3604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B2D96CB-3FAB-4F32-A2CD-AF710A474ACD}">
      <dsp:nvSpPr>
        <dsp:cNvPr id="0" name=""/>
        <dsp:cNvSpPr/>
      </dsp:nvSpPr>
      <dsp:spPr>
        <a:xfrm>
          <a:off x="1391863" y="3190"/>
          <a:ext cx="2421910" cy="145314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Living Educational Theory research empowers practitioners to be knowledge creators, not just consumers</a:t>
          </a:r>
          <a:endParaRPr lang="en-US" sz="1500" kern="1200"/>
        </a:p>
      </dsp:txBody>
      <dsp:txXfrm>
        <a:off x="1434424" y="45751"/>
        <a:ext cx="2336788" cy="1368024"/>
      </dsp:txXfrm>
    </dsp:sp>
    <dsp:sp modelId="{CEC2306A-5E6A-4742-A2F1-1483C2ACED33}">
      <dsp:nvSpPr>
        <dsp:cNvPr id="0" name=""/>
        <dsp:cNvSpPr/>
      </dsp:nvSpPr>
      <dsp:spPr>
        <a:xfrm>
          <a:off x="4026902" y="429446"/>
          <a:ext cx="513444" cy="6006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>
        <a:off x="4026902" y="549573"/>
        <a:ext cx="359411" cy="360379"/>
      </dsp:txXfrm>
    </dsp:sp>
    <dsp:sp modelId="{54B56087-EE57-4DDA-B606-E1F91731452C}">
      <dsp:nvSpPr>
        <dsp:cNvPr id="0" name=""/>
        <dsp:cNvSpPr/>
      </dsp:nvSpPr>
      <dsp:spPr>
        <a:xfrm>
          <a:off x="4782538" y="3190"/>
          <a:ext cx="2421910" cy="145314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Contributes to professional development and organisational change</a:t>
          </a:r>
          <a:endParaRPr lang="en-US" sz="1500" kern="1200"/>
        </a:p>
      </dsp:txBody>
      <dsp:txXfrm>
        <a:off x="4825099" y="45751"/>
        <a:ext cx="2336788" cy="1368024"/>
      </dsp:txXfrm>
    </dsp:sp>
    <dsp:sp modelId="{33609BDB-4241-45BE-A41C-D0B5BF419774}">
      <dsp:nvSpPr>
        <dsp:cNvPr id="0" name=""/>
        <dsp:cNvSpPr/>
      </dsp:nvSpPr>
      <dsp:spPr>
        <a:xfrm rot="5400000">
          <a:off x="5736770" y="1625870"/>
          <a:ext cx="513444" cy="6006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 rot="-5400000">
        <a:off x="5813303" y="1669465"/>
        <a:ext cx="360379" cy="359411"/>
      </dsp:txXfrm>
    </dsp:sp>
    <dsp:sp modelId="{BE033937-93BB-402F-AE7D-F5B9F8677999}">
      <dsp:nvSpPr>
        <dsp:cNvPr id="0" name=""/>
        <dsp:cNvSpPr/>
      </dsp:nvSpPr>
      <dsp:spPr>
        <a:xfrm>
          <a:off x="4782538" y="2425100"/>
          <a:ext cx="2421910" cy="145314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Supports educational practices that are more ethical, inclusive, and responsive</a:t>
          </a:r>
          <a:endParaRPr lang="en-US" sz="1500" kern="1200"/>
        </a:p>
      </dsp:txBody>
      <dsp:txXfrm>
        <a:off x="4825099" y="2467661"/>
        <a:ext cx="2336788" cy="1368024"/>
      </dsp:txXfrm>
    </dsp:sp>
    <dsp:sp modelId="{E2BF0A98-38E3-4721-A9C1-0F71AB760A94}">
      <dsp:nvSpPr>
        <dsp:cNvPr id="0" name=""/>
        <dsp:cNvSpPr/>
      </dsp:nvSpPr>
      <dsp:spPr>
        <a:xfrm rot="10800000">
          <a:off x="4055964" y="2851356"/>
          <a:ext cx="513444" cy="600633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200" kern="1200"/>
        </a:p>
      </dsp:txBody>
      <dsp:txXfrm rot="10800000">
        <a:off x="4209997" y="2971483"/>
        <a:ext cx="359411" cy="360379"/>
      </dsp:txXfrm>
    </dsp:sp>
    <dsp:sp modelId="{3ABEB089-390B-48E4-B9C5-752E1E2F3BF7}">
      <dsp:nvSpPr>
        <dsp:cNvPr id="0" name=""/>
        <dsp:cNvSpPr/>
      </dsp:nvSpPr>
      <dsp:spPr>
        <a:xfrm>
          <a:off x="1391863" y="2425100"/>
          <a:ext cx="2421910" cy="145314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0" lvl="0" indent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1500" kern="1200"/>
            <a:t>Recognised as a form of </a:t>
          </a:r>
          <a:r>
            <a:rPr lang="en-GB" sz="1500" i="1" kern="1200"/>
            <a:t>legitimate educational research methodology</a:t>
          </a:r>
          <a:endParaRPr lang="en-US" sz="1500" kern="1200"/>
        </a:p>
      </dsp:txBody>
      <dsp:txXfrm>
        <a:off x="1434424" y="2467661"/>
        <a:ext cx="2336788" cy="136802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F8A217-7066-4190-8DD1-0C766CB05AE6}">
      <dsp:nvSpPr>
        <dsp:cNvPr id="0" name=""/>
        <dsp:cNvSpPr/>
      </dsp:nvSpPr>
      <dsp:spPr>
        <a:xfrm>
          <a:off x="0" y="2046741"/>
          <a:ext cx="9618133" cy="0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A88783B-A4C5-45BB-9E9D-AA4C9432173D}">
      <dsp:nvSpPr>
        <dsp:cNvPr id="0" name=""/>
        <dsp:cNvSpPr/>
      </dsp:nvSpPr>
      <dsp:spPr>
        <a:xfrm>
          <a:off x="196871" y="1268979"/>
          <a:ext cx="2818563" cy="491217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/>
            <a:t>1970s</a:t>
          </a:r>
        </a:p>
      </dsp:txBody>
      <dsp:txXfrm>
        <a:off x="196871" y="1268979"/>
        <a:ext cx="2818563" cy="491217"/>
      </dsp:txXfrm>
    </dsp:sp>
    <dsp:sp modelId="{1A25E5BA-4EDC-45D0-8B0F-11FE7CC921CE}">
      <dsp:nvSpPr>
        <dsp:cNvPr id="0" name=""/>
        <dsp:cNvSpPr/>
      </dsp:nvSpPr>
      <dsp:spPr>
        <a:xfrm>
          <a:off x="196871" y="248244"/>
          <a:ext cx="2818563" cy="1020735"/>
        </a:xfrm>
        <a:prstGeom prst="rect">
          <a:avLst/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1925" tIns="161925" rIns="161925" bIns="16192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Jack Whitehead begins exploring practitioner research</a:t>
          </a:r>
        </a:p>
      </dsp:txBody>
      <dsp:txXfrm>
        <a:off x="196871" y="248244"/>
        <a:ext cx="2818563" cy="1020735"/>
      </dsp:txXfrm>
    </dsp:sp>
    <dsp:sp modelId="{A3161765-2308-4CB3-A19B-CAED81A2FD9F}">
      <dsp:nvSpPr>
        <dsp:cNvPr id="0" name=""/>
        <dsp:cNvSpPr/>
      </dsp:nvSpPr>
      <dsp:spPr>
        <a:xfrm>
          <a:off x="1606153" y="1760197"/>
          <a:ext cx="0" cy="286543"/>
        </a:xfrm>
        <a:prstGeom prst="line">
          <a:avLst/>
        </a:prstGeom>
        <a:noFill/>
        <a:ln w="12700" cap="rnd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DA030E-C86E-4978-876D-736BEFA9819D}">
      <dsp:nvSpPr>
        <dsp:cNvPr id="0" name=""/>
        <dsp:cNvSpPr/>
      </dsp:nvSpPr>
      <dsp:spPr>
        <a:xfrm>
          <a:off x="1798327" y="2333284"/>
          <a:ext cx="2818563" cy="491217"/>
        </a:xfrm>
        <a:prstGeom prst="rect">
          <a:avLst/>
        </a:prstGeom>
        <a:solidFill>
          <a:schemeClr val="accent2">
            <a:hueOff val="-741071"/>
            <a:satOff val="3550"/>
            <a:lumOff val="3284"/>
            <a:alphaOff val="0"/>
          </a:schemeClr>
        </a:solidFill>
        <a:ln w="19050" cap="rnd" cmpd="sng" algn="ctr">
          <a:solidFill>
            <a:schemeClr val="accent2">
              <a:hueOff val="-741071"/>
              <a:satOff val="3550"/>
              <a:lumOff val="32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/>
            <a:t>1980s</a:t>
          </a:r>
        </a:p>
      </dsp:txBody>
      <dsp:txXfrm>
        <a:off x="1798327" y="2333284"/>
        <a:ext cx="2818563" cy="491217"/>
      </dsp:txXfrm>
    </dsp:sp>
    <dsp:sp modelId="{7292FB8C-E057-4422-A074-715B4C997896}">
      <dsp:nvSpPr>
        <dsp:cNvPr id="0" name=""/>
        <dsp:cNvSpPr/>
      </dsp:nvSpPr>
      <dsp:spPr>
        <a:xfrm>
          <a:off x="1798327" y="2824502"/>
          <a:ext cx="2818563" cy="1020735"/>
        </a:xfrm>
        <a:prstGeom prst="rect">
          <a:avLst/>
        </a:prstGeom>
        <a:solidFill>
          <a:schemeClr val="accent2">
            <a:tint val="40000"/>
            <a:alpha val="90000"/>
            <a:hueOff val="-1022960"/>
            <a:satOff val="11277"/>
            <a:lumOff val="1074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-1022960"/>
              <a:satOff val="11277"/>
              <a:lumOff val="107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1925" tIns="161925" rIns="161925" bIns="16192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Term “Living Educational Theory” coined; doctoral research at Bath</a:t>
          </a:r>
        </a:p>
      </dsp:txBody>
      <dsp:txXfrm>
        <a:off x="1798327" y="2824502"/>
        <a:ext cx="2818563" cy="1020735"/>
      </dsp:txXfrm>
    </dsp:sp>
    <dsp:sp modelId="{F47F1418-D5BC-4E5D-AD35-2F7A44541094}">
      <dsp:nvSpPr>
        <dsp:cNvPr id="0" name=""/>
        <dsp:cNvSpPr/>
      </dsp:nvSpPr>
      <dsp:spPr>
        <a:xfrm>
          <a:off x="3207609" y="2046741"/>
          <a:ext cx="0" cy="286543"/>
        </a:xfrm>
        <a:prstGeom prst="line">
          <a:avLst/>
        </a:prstGeom>
        <a:noFill/>
        <a:ln w="12700" cap="rnd" cmpd="sng" algn="ctr">
          <a:solidFill>
            <a:schemeClr val="accent2">
              <a:hueOff val="-741071"/>
              <a:satOff val="3550"/>
              <a:lumOff val="3284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AF0411D-088A-4146-8584-E76D09080114}">
      <dsp:nvSpPr>
        <dsp:cNvPr id="0" name=""/>
        <dsp:cNvSpPr/>
      </dsp:nvSpPr>
      <dsp:spPr>
        <a:xfrm rot="2700000">
          <a:off x="1574313" y="2014901"/>
          <a:ext cx="63679" cy="63679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63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0CCA31-589E-4AAB-854D-56D8E0FAE2B2}">
      <dsp:nvSpPr>
        <dsp:cNvPr id="0" name=""/>
        <dsp:cNvSpPr/>
      </dsp:nvSpPr>
      <dsp:spPr>
        <a:xfrm rot="2700000">
          <a:off x="3175769" y="2014901"/>
          <a:ext cx="63679" cy="63679"/>
        </a:xfrm>
        <a:prstGeom prst="rect">
          <a:avLst/>
        </a:prstGeom>
        <a:solidFill>
          <a:schemeClr val="accent2">
            <a:hueOff val="-741071"/>
            <a:satOff val="3550"/>
            <a:lumOff val="3284"/>
            <a:alphaOff val="0"/>
          </a:schemeClr>
        </a:solidFill>
        <a:ln w="63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FBF5B7A-01FD-4879-96F9-4B4F27AF8E74}">
      <dsp:nvSpPr>
        <dsp:cNvPr id="0" name=""/>
        <dsp:cNvSpPr/>
      </dsp:nvSpPr>
      <dsp:spPr>
        <a:xfrm>
          <a:off x="3399784" y="1268979"/>
          <a:ext cx="2818563" cy="491217"/>
        </a:xfrm>
        <a:prstGeom prst="rect">
          <a:avLst/>
        </a:prstGeom>
        <a:solidFill>
          <a:schemeClr val="accent2">
            <a:hueOff val="-1482143"/>
            <a:satOff val="7100"/>
            <a:lumOff val="6569"/>
            <a:alphaOff val="0"/>
          </a:schemeClr>
        </a:solidFill>
        <a:ln w="19050" cap="rnd" cmpd="sng" algn="ctr">
          <a:solidFill>
            <a:schemeClr val="accent2">
              <a:hueOff val="-1482143"/>
              <a:satOff val="7100"/>
              <a:lumOff val="656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/>
            <a:t>1989</a:t>
          </a:r>
        </a:p>
      </dsp:txBody>
      <dsp:txXfrm>
        <a:off x="3399784" y="1268979"/>
        <a:ext cx="2818563" cy="491217"/>
      </dsp:txXfrm>
    </dsp:sp>
    <dsp:sp modelId="{BF525383-D17B-4508-B5D1-502DC049012D}">
      <dsp:nvSpPr>
        <dsp:cNvPr id="0" name=""/>
        <dsp:cNvSpPr/>
      </dsp:nvSpPr>
      <dsp:spPr>
        <a:xfrm>
          <a:off x="3399784" y="248244"/>
          <a:ext cx="2818563" cy="1020735"/>
        </a:xfrm>
        <a:prstGeom prst="rect">
          <a:avLst/>
        </a:prstGeom>
        <a:solidFill>
          <a:schemeClr val="accent2">
            <a:tint val="40000"/>
            <a:alpha val="90000"/>
            <a:hueOff val="-2045920"/>
            <a:satOff val="22554"/>
            <a:lumOff val="2148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-2045920"/>
              <a:satOff val="22554"/>
              <a:lumOff val="2148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1925" tIns="161925" rIns="161925" bIns="16192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Seminal paper published on Living Educational Theory Research</a:t>
          </a:r>
        </a:p>
      </dsp:txBody>
      <dsp:txXfrm>
        <a:off x="3399784" y="248244"/>
        <a:ext cx="2818563" cy="1020735"/>
      </dsp:txXfrm>
    </dsp:sp>
    <dsp:sp modelId="{B82F126F-A815-4ADB-BEA0-32BE047107EC}">
      <dsp:nvSpPr>
        <dsp:cNvPr id="0" name=""/>
        <dsp:cNvSpPr/>
      </dsp:nvSpPr>
      <dsp:spPr>
        <a:xfrm>
          <a:off x="4809066" y="1760197"/>
          <a:ext cx="0" cy="286543"/>
        </a:xfrm>
        <a:prstGeom prst="line">
          <a:avLst/>
        </a:prstGeom>
        <a:noFill/>
        <a:ln w="12700" cap="rnd" cmpd="sng" algn="ctr">
          <a:solidFill>
            <a:schemeClr val="accent2">
              <a:hueOff val="-1482143"/>
              <a:satOff val="7100"/>
              <a:lumOff val="6569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51710E0-BDFC-4EF0-BFA7-F0E54591F449}">
      <dsp:nvSpPr>
        <dsp:cNvPr id="0" name=""/>
        <dsp:cNvSpPr/>
      </dsp:nvSpPr>
      <dsp:spPr>
        <a:xfrm>
          <a:off x="5001241" y="2333284"/>
          <a:ext cx="2818563" cy="491217"/>
        </a:xfrm>
        <a:prstGeom prst="rect">
          <a:avLst/>
        </a:prstGeom>
        <a:solidFill>
          <a:schemeClr val="accent2">
            <a:hueOff val="-2223214"/>
            <a:satOff val="10650"/>
            <a:lumOff val="9853"/>
            <a:alphaOff val="0"/>
          </a:schemeClr>
        </a:solidFill>
        <a:ln w="19050" cap="rnd" cmpd="sng" algn="ctr">
          <a:solidFill>
            <a:schemeClr val="accent2">
              <a:hueOff val="-2223214"/>
              <a:satOff val="10650"/>
              <a:lumOff val="985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/>
            <a:t>1990s</a:t>
          </a:r>
        </a:p>
      </dsp:txBody>
      <dsp:txXfrm>
        <a:off x="5001241" y="2333284"/>
        <a:ext cx="2818563" cy="491217"/>
      </dsp:txXfrm>
    </dsp:sp>
    <dsp:sp modelId="{E00BA2B7-9326-4FDF-B757-0F5858A8FE90}">
      <dsp:nvSpPr>
        <dsp:cNvPr id="0" name=""/>
        <dsp:cNvSpPr/>
      </dsp:nvSpPr>
      <dsp:spPr>
        <a:xfrm>
          <a:off x="5001241" y="2824502"/>
          <a:ext cx="2818563" cy="788750"/>
        </a:xfrm>
        <a:prstGeom prst="rect">
          <a:avLst/>
        </a:prstGeom>
        <a:solidFill>
          <a:schemeClr val="accent2">
            <a:tint val="40000"/>
            <a:alpha val="90000"/>
            <a:hueOff val="-3068879"/>
            <a:satOff val="33830"/>
            <a:lumOff val="3222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-3068879"/>
              <a:satOff val="33830"/>
              <a:lumOff val="322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1925" tIns="161925" rIns="161925" bIns="16192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Expansion to doctoral theses worldwide</a:t>
          </a:r>
        </a:p>
      </dsp:txBody>
      <dsp:txXfrm>
        <a:off x="5001241" y="2824502"/>
        <a:ext cx="2818563" cy="788750"/>
      </dsp:txXfrm>
    </dsp:sp>
    <dsp:sp modelId="{7513F4AC-B97A-45A0-8267-607F49643E99}">
      <dsp:nvSpPr>
        <dsp:cNvPr id="0" name=""/>
        <dsp:cNvSpPr/>
      </dsp:nvSpPr>
      <dsp:spPr>
        <a:xfrm>
          <a:off x="6410523" y="2046741"/>
          <a:ext cx="0" cy="286543"/>
        </a:xfrm>
        <a:prstGeom prst="line">
          <a:avLst/>
        </a:prstGeom>
        <a:noFill/>
        <a:ln w="12700" cap="rnd" cmpd="sng" algn="ctr">
          <a:solidFill>
            <a:schemeClr val="accent2">
              <a:hueOff val="-2223214"/>
              <a:satOff val="10650"/>
              <a:lumOff val="9853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528045E-0E62-4263-B64E-78AEC51F0F7D}">
      <dsp:nvSpPr>
        <dsp:cNvPr id="0" name=""/>
        <dsp:cNvSpPr/>
      </dsp:nvSpPr>
      <dsp:spPr>
        <a:xfrm rot="2700000">
          <a:off x="4777226" y="2014901"/>
          <a:ext cx="63679" cy="63679"/>
        </a:xfrm>
        <a:prstGeom prst="rect">
          <a:avLst/>
        </a:prstGeom>
        <a:solidFill>
          <a:schemeClr val="accent2">
            <a:hueOff val="-1482143"/>
            <a:satOff val="7100"/>
            <a:lumOff val="6569"/>
            <a:alphaOff val="0"/>
          </a:schemeClr>
        </a:solidFill>
        <a:ln w="63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7D9E6F-2A0A-4B3D-BA14-45E2D6AECBE0}">
      <dsp:nvSpPr>
        <dsp:cNvPr id="0" name=""/>
        <dsp:cNvSpPr/>
      </dsp:nvSpPr>
      <dsp:spPr>
        <a:xfrm rot="2700000">
          <a:off x="6378683" y="2014901"/>
          <a:ext cx="63679" cy="63679"/>
        </a:xfrm>
        <a:prstGeom prst="rect">
          <a:avLst/>
        </a:prstGeom>
        <a:solidFill>
          <a:schemeClr val="accent2">
            <a:hueOff val="-2223214"/>
            <a:satOff val="10650"/>
            <a:lumOff val="9853"/>
            <a:alphaOff val="0"/>
          </a:schemeClr>
        </a:solidFill>
        <a:ln w="63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A54550E-13A3-4F1E-8E4F-9B73A7C6B090}">
      <dsp:nvSpPr>
        <dsp:cNvPr id="0" name=""/>
        <dsp:cNvSpPr/>
      </dsp:nvSpPr>
      <dsp:spPr>
        <a:xfrm>
          <a:off x="6602698" y="1268979"/>
          <a:ext cx="2818563" cy="491217"/>
        </a:xfrm>
        <a:prstGeom prst="rect">
          <a:avLst/>
        </a:prstGeom>
        <a:solidFill>
          <a:schemeClr val="accent2">
            <a:hueOff val="-2964286"/>
            <a:satOff val="14200"/>
            <a:lumOff val="13137"/>
            <a:alphaOff val="0"/>
          </a:schemeClr>
        </a:solidFill>
        <a:ln w="19050" cap="rnd" cmpd="sng" algn="ctr">
          <a:solidFill>
            <a:schemeClr val="accent2">
              <a:hueOff val="-2964286"/>
              <a:satOff val="14200"/>
              <a:lumOff val="1313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0" tIns="101600" rIns="101600" bIns="1016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/>
            <a:t>2000s–Present</a:t>
          </a:r>
        </a:p>
      </dsp:txBody>
      <dsp:txXfrm>
        <a:off x="6602698" y="1268979"/>
        <a:ext cx="2818563" cy="491217"/>
      </dsp:txXfrm>
    </dsp:sp>
    <dsp:sp modelId="{8F9B4A5D-37A4-4561-A910-499E9FB306D6}">
      <dsp:nvSpPr>
        <dsp:cNvPr id="0" name=""/>
        <dsp:cNvSpPr/>
      </dsp:nvSpPr>
      <dsp:spPr>
        <a:xfrm>
          <a:off x="6602698" y="31724"/>
          <a:ext cx="2818563" cy="1237254"/>
        </a:xfrm>
        <a:prstGeom prst="rect">
          <a:avLst/>
        </a:prstGeom>
        <a:solidFill>
          <a:schemeClr val="accent2">
            <a:tint val="40000"/>
            <a:alpha val="90000"/>
            <a:hueOff val="-4091839"/>
            <a:satOff val="45107"/>
            <a:lumOff val="4296"/>
            <a:alphaOff val="0"/>
          </a:schemeClr>
        </a:solidFill>
        <a:ln w="19050" cap="rnd" cmpd="sng" algn="ctr">
          <a:solidFill>
            <a:schemeClr val="accent2">
              <a:tint val="40000"/>
              <a:alpha val="90000"/>
              <a:hueOff val="-4091839"/>
              <a:satOff val="45107"/>
              <a:lumOff val="429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1925" tIns="161925" rIns="161925" bIns="161925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Global networks, conferences, and publications; cross-disciplinary adoption</a:t>
          </a:r>
        </a:p>
      </dsp:txBody>
      <dsp:txXfrm>
        <a:off x="6602698" y="31724"/>
        <a:ext cx="2818563" cy="1237254"/>
      </dsp:txXfrm>
    </dsp:sp>
    <dsp:sp modelId="{039DB4E3-4057-46BE-87D0-0D303A0337FF}">
      <dsp:nvSpPr>
        <dsp:cNvPr id="0" name=""/>
        <dsp:cNvSpPr/>
      </dsp:nvSpPr>
      <dsp:spPr>
        <a:xfrm>
          <a:off x="8011979" y="1760197"/>
          <a:ext cx="0" cy="286543"/>
        </a:xfrm>
        <a:prstGeom prst="line">
          <a:avLst/>
        </a:prstGeom>
        <a:noFill/>
        <a:ln w="12700" cap="rnd" cmpd="sng" algn="ctr">
          <a:solidFill>
            <a:schemeClr val="accent2">
              <a:hueOff val="-2964286"/>
              <a:satOff val="14200"/>
              <a:lumOff val="13137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C651EF2-3845-4D42-9D6F-56B42B34C8FC}">
      <dsp:nvSpPr>
        <dsp:cNvPr id="0" name=""/>
        <dsp:cNvSpPr/>
      </dsp:nvSpPr>
      <dsp:spPr>
        <a:xfrm rot="2700000">
          <a:off x="7980140" y="2014901"/>
          <a:ext cx="63679" cy="63679"/>
        </a:xfrm>
        <a:prstGeom prst="rect">
          <a:avLst/>
        </a:prstGeom>
        <a:solidFill>
          <a:schemeClr val="accent2">
            <a:hueOff val="-2964286"/>
            <a:satOff val="14200"/>
            <a:lumOff val="13137"/>
            <a:alphaOff val="0"/>
          </a:schemeClr>
        </a:solidFill>
        <a:ln w="63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7/3/layout/HorizontalLabelsTimeline">
  <dgm:title val="Horizontal Labels Timeline"/>
  <dgm:desc val="Use to show a list of events in chronological order. The rectangular shape contains the description while the date is shown immediately below. It can display a large amount of text and medium length date format."/>
  <dgm:catLst>
    <dgm:cat type="timeline" pri="500"/>
    <dgm:cat type="process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">
    <dgm:varLst>
      <dgm:chMax/>
      <dgm:chPref/>
      <dgm:animLvl val="lvl"/>
    </dgm:varLst>
    <dgm:alg type="composite"/>
    <dgm:shape xmlns:r="http://schemas.openxmlformats.org/officeDocument/2006/relationships" r:blip="">
      <dgm:adjLst/>
    </dgm:shape>
    <dgm:constrLst>
      <dgm:constr type="w" for="ch" forName="divider" refType="w"/>
      <dgm:constr type="h" for="ch" forName="divider"/>
      <dgm:constr type="ctrY" for="ch" forName="divider" refType="h" fact="0.5"/>
      <dgm:constr type="l" for="ch" forName="divider"/>
      <dgm:constr type="w" for="ch" forName="nodes" refType="w"/>
      <dgm:constr type="h" for="ch" forName="nodes" refType="h"/>
    </dgm:constrLst>
    <dgm:layoutNode name="divider" styleLbl="fgAcc1">
      <dgm:alg type="sp"/>
      <dgm:shape xmlns:r="http://schemas.openxmlformats.org/officeDocument/2006/relationships" type="line" r:blip="" zOrderOff="-1">
        <dgm:adjLst/>
      </dgm:shape>
      <dgm:presOf/>
      <dgm:constrLst/>
      <dgm:ruleLst/>
    </dgm:layoutNode>
    <dgm:layoutNode name="nodes">
      <dgm:varLst>
        <dgm:chMax/>
        <dgm:chPref/>
        <dgm:animLvl val="lvl"/>
      </dgm:varLst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choose name="constrBasedOnChildrenCount">
        <dgm:if name="constrForTwoChildren" axis="ch" ptType="node" func="cnt" op="lte" val="2">
          <dgm:constrLst>
            <dgm:constr type="primFontSz" for="des" forName="L1TextContainer" val="20"/>
            <dgm:constr type="primFontSz" for="des" forName="L2TextContainer" refType="primFontSz" refFor="des" refForName="L1TextContainer" op="equ" fact="0.85"/>
            <dgm:constr type="w" for="ch" forName="composite" refType="w"/>
            <dgm:constr type="h" for="ch" forName="composite" refType="h"/>
            <dgm:constr type="w" for="ch" forName="spaceBetweenRectangles" refType="w" refFor="ch" refForName="composite" fact="0"/>
            <dgm:constr type="w" for="ch" ptType="sibTrans" op="equ"/>
            <dgm:constr type="primFontSz" for="des" forName="L1TextContainer" op="equ"/>
            <dgm:constr type="primFontSz" for="des" forName="L2TextContainer" op="equ"/>
          </dgm:constrLst>
        </dgm:if>
        <dgm:else name="constrForRest">
          <dgm:constrLst>
            <dgm:constr type="primFontSz" for="des" forName="L1TextContainer" val="20"/>
            <dgm:constr type="primFontSz" for="des" forName="L2TextContainer" refType="primFontSz" refFor="des" refForName="L1TextContainer" op="equ" fact="0.85"/>
            <dgm:constr type="w" for="ch" forName="composite" refType="w"/>
            <dgm:constr type="h" for="ch" forName="composite" refType="h"/>
            <dgm:constr type="w" for="ch" forName="spaceBetweenRectangles" refType="w" refFor="ch" refForName="composite" fact="-0.5"/>
            <dgm:constr type="w" for="ch" ptType="sibTrans" op="equ"/>
            <dgm:constr type="primFontSz" for="des" forName="L1TextContainer" op="equ"/>
            <dgm:constr type="primFontSz" for="des" forName="L2TextContainer" op="equ"/>
          </dgm:constrLst>
        </dgm:else>
      </dgm:choose>
      <dgm:forEach name="nodesForEach" axis="ch" ptType="node">
        <dgm:layoutNode name="composite">
          <dgm:alg type="composite"/>
          <dgm:shape xmlns:r="http://schemas.openxmlformats.org/officeDocument/2006/relationships" r:blip="">
            <dgm:adjLst/>
          </dgm:shape>
          <dgm:choose name="CaseForPlacingNodesAboveAndBelowDivider">
            <dgm:if name="CaseForPlacingNodeAboveDivider" axis="self" ptType="node" func="posOdd" op="equ" val="1">
              <dgm:constrLst>
                <dgm:constr type="w" for="ch" forName="L1TextContainer" refType="w" fact="0.88"/>
                <dgm:constr type="l" for="ch" forName="L1TextContainer" refType="w" fact="0.06"/>
                <dgm:constr type="h" for="ch" forName="L1TextContainer" refType="h" fact="0.12"/>
                <dgm:constr type="t" for="ch" forName="L1TextContainer" refType="h" fact="0.31"/>
                <dgm:constr type="w" for="ch" forName="L2TextContainerWrapper" refType="w" fact="0.88"/>
                <dgm:constr type="l" for="ch" forName="L2TextContainerWrapper" refType="w" fact="0.06"/>
                <dgm:constr type="h" for="ch" forName="L2TextContainerWrapper" refType="h" fact="0.31"/>
                <dgm:constr type="b" for="ch" forName="L2TextContainerWrapper" refType="h" fact="0.31"/>
                <dgm:constr type="w" for="ch" forName="ConnectLine"/>
                <dgm:constr type="ctrX" for="ch" forName="ConnectLine" refType="w" fact="0.5"/>
                <dgm:constr type="h" for="ch" forName="ConnectLine" refType="h" fact="0.07"/>
                <dgm:constr type="t" for="ch" forName="ConnectLine" refType="h" fact="0.43"/>
                <dgm:constr type="w" for="ch" forName="ConnectorPoint" refType="h" fact="0.022"/>
                <dgm:constr type="h" for="ch" forName="ConnectorPoint" refType="h" fact="0.022"/>
                <dgm:constr type="ctrX" for="ch" forName="ConnectorPoint" refType="w" fact="0.5"/>
                <dgm:constr type="ctrY" for="ch" forName="ConnectorPoint" refType="h" fact="0.5"/>
                <dgm:constr type="w" for="ch" forName="EmptyPlaceHolder" refType="w"/>
                <dgm:constr type="h" for="ch" forName="EmptyPlaceHolder" refType="h" fact="0.5"/>
                <dgm:constr type="t" for="ch" forName="EmptyPlaceHolder" refType="h" fact="0.5"/>
              </dgm:constrLst>
            </dgm:if>
            <dgm:else name="CaseForPlacingNodeBelowDivider">
              <dgm:constrLst>
                <dgm:constr type="w" for="ch" forName="L1TextContainer" refType="w" fact="0.88"/>
                <dgm:constr type="l" for="ch" forName="L1TextContainer" refType="w" fact="0.06"/>
                <dgm:constr type="h" for="ch" forName="L1TextContainer" refType="h" fact="0.12"/>
                <dgm:constr type="t" for="ch" forName="L1TextContainer" refType="h" fact="0.57"/>
                <dgm:constr type="w" for="ch" forName="L2TextContainerWrapper" refType="w" fact="0.88"/>
                <dgm:constr type="l" for="ch" forName="L2TextContainerWrapper" refType="w" fact="0.06"/>
                <dgm:constr type="h" for="ch" forName="L2TextContainerWrapper" refType="h" fact="0.31"/>
                <dgm:constr type="t" for="ch" forName="L2TextContainerWrapper" refType="h" fact="0.69"/>
                <dgm:constr type="w" for="ch" forName="ConnectLine"/>
                <dgm:constr type="ctrX" for="ch" forName="ConnectLine" refType="w" fact="0.5"/>
                <dgm:constr type="h" for="ch" forName="ConnectLine" refType="h" fact="0.07"/>
                <dgm:constr type="t" for="ch" forName="ConnectLine" refType="h" fact="0.5"/>
                <dgm:constr type="w" for="ch" forName="ConnectorPoint" refType="h" fact="0.022"/>
                <dgm:constr type="h" for="ch" forName="ConnectorPoint" refType="h" fact="0.022"/>
                <dgm:constr type="ctrX" for="ch" forName="ConnectorPoint" refType="w" fact="0.5"/>
                <dgm:constr type="ctrY" for="ch" forName="ConnectorPoint" refType="h" fact="0.5"/>
                <dgm:constr type="w" for="ch" forName="EmptyPlaceHolder" refType="w"/>
                <dgm:constr type="h" for="ch" forName="EmptyPlaceHolder" refType="h" fact="0.5"/>
                <dgm:constr type="t" for="ch" forName="EmptyPlaceHolder" refType="h" fact="0"/>
              </dgm:constrLst>
            </dgm:else>
          </dgm:choose>
          <dgm:layoutNode name="L1TextContainer" styleLbl="alignNode1">
            <dgm:varLst>
              <dgm:chMax val="1"/>
              <dgm:chPref val="1"/>
              <dgm:bulletEnabled val="1"/>
            </dgm:varLst>
            <dgm:alg type="tx">
              <dgm:param type="txAnchorVert" val="mid"/>
              <dgm:param type="parTxLTRAlign" val="ctr"/>
              <dgm:param type="parTxRTLAlign" val="ctr"/>
            </dgm:alg>
            <dgm:shape xmlns:r="http://schemas.openxmlformats.org/officeDocument/2006/relationships" type="rect" r:blip="">
              <dgm:adjLst/>
            </dgm:shape>
            <dgm:presOf axis="self"/>
            <dgm:constrLst>
              <dgm:constr type="tMarg" refType="primFontSz" fact="0.4"/>
              <dgm:constr type="bMarg" refType="primFontSz" fact="0.4"/>
              <dgm:constr type="lMarg" refType="primFontSz" fact="0.4"/>
              <dgm:constr type="rMarg" refType="primFontSz" fact="0.4"/>
            </dgm:constrLst>
            <dgm:ruleLst>
              <dgm:rule type="primFontSz" val="14" fact="NaN" max="NaN"/>
            </dgm:ruleLst>
          </dgm:layoutNode>
          <dgm:layoutNode name="L2TextContainerWrapper">
            <dgm:varLst>
              <dgm:bulletEnabled val="1"/>
            </dgm:varLst>
            <dgm:alg type="composite"/>
            <dgm:choose name="L2TextContainerConstr">
              <dgm:if name="CaseForPlacingL2TextContaineAboveDivider" axis="self" ptType="node" func="posOdd" op="equ" val="1">
                <dgm:constrLst>
                  <dgm:constr type="h" for="ch" forName="L2TextContainer" refType="h" fact="0.39"/>
                  <dgm:constr type="b" for="ch" forName="L2TextContainer" refType="h"/>
                  <dgm:constr type="h" for="ch" forName="FlexibleEmptyPlaceHolder" refType="h" fact="0.61"/>
                </dgm:constrLst>
              </dgm:if>
              <dgm:else name="CaseForPlacingL2TextContaineBelowDivider">
                <dgm:constrLst>
                  <dgm:constr type="h" for="ch" forName="L2TextContainer" refType="h" fact="0.39"/>
                  <dgm:constr type="h" for="ch" forName="FlexibleEmptyPlaceHolder" refType="h" fact="0.61"/>
                  <dgm:constr type="b" for="ch" forName="FlexibleEmptyPlaceHolder" refType="h"/>
                </dgm:constrLst>
              </dgm:else>
            </dgm:choose>
            <dgm:layoutNode name="L2TextContainer" styleLbl="bgAccFollowNode1" moveWith="L1TextContainer">
              <dgm:choose name="L2TextContainerAlgo">
                <dgm:if name="L2TextContainerAlgoLTR" func="var" arg="dir" op="equ" val="norm">
                  <dgm:alg type="tx">
                    <dgm:param type="txAnchorVert" val="mid"/>
                    <dgm:param type="parTxRTLAlign" val="l"/>
                    <dgm:param type="parTxLTRAlign" val="l"/>
                    <dgm:param type="txAnchorVertCh" val="mid"/>
                    <dgm:param type="shpTxRTLAlignCh" val="l"/>
                    <dgm:param type="shpTxLTRAlignCh" val="l"/>
                  </dgm:alg>
                </dgm:if>
                <dgm:else name="L2TextContainerAlgoRTL">
                  <dgm:alg type="tx">
                    <dgm:param type="txAnchorVert" val="mid"/>
                    <dgm:param type="parTxRTLAlign" val="r"/>
                    <dgm:param type="parTxLTRAlign" val="r"/>
                    <dgm:param type="txAnchorVertCh" val="mid"/>
                    <dgm:param type="shpTxRTLAlignCh" val="r"/>
                    <dgm:param type="shpTxLTRAlignCh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tMarg" refType="primFontSz" fact="0.75"/>
                <dgm:constr type="bMarg" refType="primFontSz" fact="0.75"/>
                <dgm:constr type="lMarg" refType="primFontSz" fact="0.75"/>
                <dgm:constr type="rMarg" refType="primFontSz" fact="0.75"/>
              </dgm:constrLst>
              <dgm:ruleLst>
                <dgm:rule type="h" val="INF" fact="NaN" max="NaN"/>
                <dgm:rule type="primFontSz" val="12" fact="NaN" max="NaN"/>
                <dgm:rule type="secFontSz" val="10" fact="NaN" max="NaN"/>
              </dgm:ruleLst>
            </dgm:layoutNode>
            <dgm:layoutNode name="FlexibleEmptyPlaceHolder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</dgm:layoutNode>
          </dgm:layoutNode>
          <dgm:layoutNode name="ConnectLine" styleLbl="sibTrans1D1" moveWith="L1TextContainer">
            <dgm:alg type="sp"/>
            <dgm:shape xmlns:r="http://schemas.openxmlformats.org/officeDocument/2006/relationships" type="line" r:blip="">
              <dgm:adjLst/>
            </dgm:shape>
            <dgm:presOf/>
            <dgm:constrLst/>
          </dgm:layoutNode>
          <dgm:layoutNode name="ConnectorPoint" styleLbl="node1" moveWith="L1TextContainer">
            <dgm:alg type="sp"/>
            <dgm:shape xmlns:r="http://schemas.openxmlformats.org/officeDocument/2006/relationships" rot="45" type="rect" r:blip="" zOrderOff="10">
              <dgm:adjLst/>
              <dgm:extLst>
                <a:ext uri="{B698B0E9-8C71-41B9-8309-B3DCBF30829C}">
                  <dgm1612:spPr xmlns:dgm1612="http://schemas.microsoft.com/office/drawing/2016/12/diagram">
                    <a:ln w="6350"/>
                  </dgm1612:spPr>
                </a:ext>
              </dgm:extLst>
            </dgm:shape>
            <dgm:presOf/>
            <dgm:constrLst/>
          </dgm:layoutNode>
          <dgm:layoutNode name="EmptyPlaceHolder">
            <dgm:alg type="sp"/>
            <dgm:shape xmlns:r="http://schemas.openxmlformats.org/officeDocument/2006/relationships" r:blip="">
              <dgm:adjLst/>
            </dgm:shape>
            <dgm:presOf/>
            <dgm:constrLst/>
          </dgm:layoutNode>
        </dgm:layoutNode>
        <dgm:forEach name="Name28" axis="followSib" ptType="sibTrans" cnt="1">
          <dgm:layoutNode name="spaceBetweenRectangle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defRPr b="1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560D7-58FD-422D-B2EF-45867BEED272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B970C-70E4-4065-B7F7-1EDF85065A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62883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560D7-58FD-422D-B2EF-45867BEED272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B970C-70E4-4065-B7F7-1EDF85065A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01590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560D7-58FD-422D-B2EF-45867BEED272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B970C-70E4-4065-B7F7-1EDF85065A84}" type="slidenum">
              <a:rPr lang="en-GB" smtClean="0"/>
              <a:t>‹#›</a:t>
            </a:fld>
            <a:endParaRPr lang="en-GB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276609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560D7-58FD-422D-B2EF-45867BEED272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B970C-70E4-4065-B7F7-1EDF85065A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33084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560D7-58FD-422D-B2EF-45867BEED272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B970C-70E4-4065-B7F7-1EDF85065A84}" type="slidenum">
              <a:rPr lang="en-GB" smtClean="0"/>
              <a:t>‹#›</a:t>
            </a:fld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7071470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560D7-58FD-422D-B2EF-45867BEED272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B970C-70E4-4065-B7F7-1EDF85065A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88869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560D7-58FD-422D-B2EF-45867BEED272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B970C-70E4-4065-B7F7-1EDF85065A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1470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560D7-58FD-422D-B2EF-45867BEED272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B970C-70E4-4065-B7F7-1EDF85065A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497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560D7-58FD-422D-B2EF-45867BEED272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B970C-70E4-4065-B7F7-1EDF85065A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6781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560D7-58FD-422D-B2EF-45867BEED272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B970C-70E4-4065-B7F7-1EDF85065A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97722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560D7-58FD-422D-B2EF-45867BEED272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B970C-70E4-4065-B7F7-1EDF85065A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52701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560D7-58FD-422D-B2EF-45867BEED272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B970C-70E4-4065-B7F7-1EDF85065A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50682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560D7-58FD-422D-B2EF-45867BEED272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B970C-70E4-4065-B7F7-1EDF85065A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0034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560D7-58FD-422D-B2EF-45867BEED272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B970C-70E4-4065-B7F7-1EDF85065A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0405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560D7-58FD-422D-B2EF-45867BEED272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B970C-70E4-4065-B7F7-1EDF85065A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4233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B560D7-58FD-422D-B2EF-45867BEED272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0B970C-70E4-4065-B7F7-1EDF85065A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4533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B560D7-58FD-422D-B2EF-45867BEED272}" type="datetimeFigureOut">
              <a:rPr lang="en-GB" smtClean="0"/>
              <a:t>26/08/2025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690B970C-70E4-4065-B7F7-1EDF85065A8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1800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ADFFC45-3DC9-4433-926F-043E879D9D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B5F26A87-0610-435F-AA13-BD658385C9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267230" y="-8468"/>
            <a:ext cx="4763558" cy="6866467"/>
            <a:chOff x="67175" y="-8467"/>
            <a:chExt cx="4763558" cy="6866467"/>
          </a:xfrm>
        </p:grpSpPr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E6321436-5AAD-4FB6-BB0D-316D4540E82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1448300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94B0BD33-3D46-4F43-947A-825DFEF6106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67175" y="3681413"/>
              <a:ext cx="4763558" cy="3176587"/>
            </a:xfrm>
            <a:prstGeom prst="line">
              <a:avLst/>
            </a:prstGeom>
            <a:ln w="9525">
              <a:solidFill>
                <a:schemeClr val="tx1">
                  <a:lumMod val="50000"/>
                  <a:lumOff val="50000"/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3" name="Rectangle 23">
              <a:extLst>
                <a:ext uri="{FF2B5EF4-FFF2-40B4-BE49-F238E27FC236}">
                  <a16:creationId xmlns:a16="http://schemas.microsoft.com/office/drawing/2014/main" id="{92E26C27-E1F5-47DC-9F83-469D196C55D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258764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4" name="Rectangle 25">
              <a:extLst>
                <a:ext uri="{FF2B5EF4-FFF2-40B4-BE49-F238E27FC236}">
                  <a16:creationId xmlns:a16="http://schemas.microsoft.com/office/drawing/2014/main" id="{95F944E7-2B4E-4AE2-B4DB-846FF8AE0B7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680730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Isosceles Triangle 14">
              <a:extLst>
                <a:ext uri="{FF2B5EF4-FFF2-40B4-BE49-F238E27FC236}">
                  <a16:creationId xmlns:a16="http://schemas.microsoft.com/office/drawing/2014/main" id="{FF14952D-390F-46CC-B302-73DDD9C416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09621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Rectangle 27">
              <a:extLst>
                <a:ext uri="{FF2B5EF4-FFF2-40B4-BE49-F238E27FC236}">
                  <a16:creationId xmlns:a16="http://schemas.microsoft.com/office/drawing/2014/main" id="{867CDE55-B22A-40D0-882A-9452919EE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411788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8C409231-C942-4808-B529-DAC32A7DB0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448954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908E92E-71D2-2886-DD64-DCA4AE9F47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77335" y="1282701"/>
            <a:ext cx="5096060" cy="4307148"/>
          </a:xfrm>
        </p:spPr>
        <p:txBody>
          <a:bodyPr anchor="ctr">
            <a:normAutofit/>
          </a:bodyPr>
          <a:lstStyle/>
          <a:p>
            <a:r>
              <a:rPr lang="en-GB" sz="5000" b="1"/>
              <a:t>Living Educational Theory  Research (LETR)</a:t>
            </a:r>
            <a:br>
              <a:rPr lang="en-GB" sz="5000"/>
            </a:br>
            <a:endParaRPr lang="en-GB" sz="500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69370F01-B8C9-4CE4-824C-92B2792E6ED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136497" y="-8468"/>
            <a:ext cx="5074930" cy="6866468"/>
          </a:xfrm>
          <a:custGeom>
            <a:avLst/>
            <a:gdLst>
              <a:gd name="connsiteX0" fmla="*/ 0 w 5074930"/>
              <a:gd name="connsiteY0" fmla="*/ 0 h 6858000"/>
              <a:gd name="connsiteX1" fmla="*/ 1249825 w 5074930"/>
              <a:gd name="connsiteY1" fmla="*/ 0 h 6858000"/>
              <a:gd name="connsiteX2" fmla="*/ 1249825 w 5074930"/>
              <a:gd name="connsiteY2" fmla="*/ 8457 h 6858000"/>
              <a:gd name="connsiteX3" fmla="*/ 5074930 w 5074930"/>
              <a:gd name="connsiteY3" fmla="*/ 8457 h 6858000"/>
              <a:gd name="connsiteX4" fmla="*/ 5074930 w 5074930"/>
              <a:gd name="connsiteY4" fmla="*/ 6858000 h 6858000"/>
              <a:gd name="connsiteX5" fmla="*/ 1249825 w 5074930"/>
              <a:gd name="connsiteY5" fmla="*/ 6858000 h 6858000"/>
              <a:gd name="connsiteX6" fmla="*/ 1109383 w 507493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074930" h="6858000">
                <a:moveTo>
                  <a:pt x="0" y="0"/>
                </a:moveTo>
                <a:lnTo>
                  <a:pt x="1249825" y="0"/>
                </a:lnTo>
                <a:lnTo>
                  <a:pt x="1249825" y="8457"/>
                </a:lnTo>
                <a:lnTo>
                  <a:pt x="5074930" y="8457"/>
                </a:lnTo>
                <a:lnTo>
                  <a:pt x="5074930" y="6858000"/>
                </a:lnTo>
                <a:lnTo>
                  <a:pt x="1249825" y="6858000"/>
                </a:lnTo>
                <a:lnTo>
                  <a:pt x="1109383" y="6858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8D50B5C-45B9-A020-5000-85BC252136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833732" y="1703571"/>
            <a:ext cx="3726043" cy="3413816"/>
          </a:xfrm>
        </p:spPr>
        <p:txBody>
          <a:bodyPr anchor="ctr">
            <a:normAutofit/>
          </a:bodyPr>
          <a:lstStyle/>
          <a:p>
            <a:pPr algn="l">
              <a:lnSpc>
                <a:spcPct val="90000"/>
              </a:lnSpc>
            </a:pPr>
            <a:r>
              <a:rPr lang="en-GB" sz="2400" dirty="0">
                <a:solidFill>
                  <a:srgbClr val="FFFFFF"/>
                </a:solidFill>
              </a:rPr>
              <a:t>Understanding the approach</a:t>
            </a:r>
          </a:p>
          <a:p>
            <a:pPr algn="l">
              <a:lnSpc>
                <a:spcPct val="90000"/>
              </a:lnSpc>
            </a:pPr>
            <a:r>
              <a:rPr lang="en-GB" sz="2400" dirty="0">
                <a:solidFill>
                  <a:srgbClr val="FFFFFF"/>
                </a:solidFill>
              </a:rPr>
              <a:t>Tracing its history</a:t>
            </a:r>
          </a:p>
          <a:p>
            <a:pPr algn="l">
              <a:lnSpc>
                <a:spcPct val="90000"/>
              </a:lnSpc>
            </a:pPr>
            <a:r>
              <a:rPr lang="en-GB" sz="2400" dirty="0">
                <a:solidFill>
                  <a:srgbClr val="FFFFFF"/>
                </a:solidFill>
              </a:rPr>
              <a:t>Exploring its significance</a:t>
            </a:r>
          </a:p>
          <a:p>
            <a:pPr algn="l">
              <a:lnSpc>
                <a:spcPct val="90000"/>
              </a:lnSpc>
            </a:pPr>
            <a:endParaRPr lang="en-GB" sz="2400" dirty="0">
              <a:solidFill>
                <a:srgbClr val="FFFFFF"/>
              </a:solidFill>
            </a:endParaRPr>
          </a:p>
          <a:p>
            <a:pPr algn="l">
              <a:lnSpc>
                <a:spcPct val="90000"/>
              </a:lnSpc>
            </a:pPr>
            <a:r>
              <a:rPr lang="en-GB" sz="2400" b="1" dirty="0">
                <a:solidFill>
                  <a:srgbClr val="FFFFFF"/>
                </a:solidFill>
              </a:rPr>
              <a:t>Dr Joy Mounter</a:t>
            </a:r>
          </a:p>
          <a:p>
            <a:pPr algn="l">
              <a:lnSpc>
                <a:spcPct val="90000"/>
              </a:lnSpc>
            </a:pPr>
            <a:endParaRPr lang="en-GB" sz="17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31013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582E6-53BF-F41F-356E-54689DCF56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Conclusion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8E5AA1-8F6F-C56B-E4F0-A46F0AD533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Living Educational Theory Research:</a:t>
            </a:r>
          </a:p>
          <a:p>
            <a:pPr marL="0" indent="0">
              <a:buNone/>
            </a:pPr>
            <a:endParaRPr lang="en-GB" dirty="0"/>
          </a:p>
          <a:p>
            <a:pPr lvl="1"/>
            <a:r>
              <a:rPr lang="en-GB" dirty="0"/>
              <a:t>A values-driven, practitioner-led approach</a:t>
            </a:r>
          </a:p>
          <a:p>
            <a:pPr lvl="1"/>
            <a:r>
              <a:rPr lang="en-GB" dirty="0"/>
              <a:t>Rooted in real practice, lived experience, and ethical responsibility</a:t>
            </a:r>
          </a:p>
          <a:p>
            <a:pPr lvl="1"/>
            <a:r>
              <a:rPr lang="en-GB" dirty="0"/>
              <a:t>Continues to grow as educators worldwide generate and share their living-educational-theories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91897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8857B7-8410-7EF4-2027-C59FD4912C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en-GB" sz="4400" b="1"/>
              <a:t>What is Living Educational Theory Research?</a:t>
            </a:r>
            <a:endParaRPr lang="en-GB" sz="4400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5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6" name="Isosceles Triangle 15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7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8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19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/>
            <a:lstStyle/>
            <a:p>
              <a:endParaRPr lang="en-GB"/>
            </a:p>
          </p:txBody>
        </p:sp>
      </p:grpSp>
      <p:sp>
        <p:nvSpPr>
          <p:cNvPr id="22" name="Rectangle 21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2A0438A-54CC-F759-1B8D-6228022BDD3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4233499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82654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19FA70DE-AE02-4B64-80C3-D62BF376FB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r>
              <a:rPr lang="en-GB" b="1" dirty="0"/>
              <a:t>Core Principles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CE79E3-7172-02D4-EF25-3AD5E53838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816638"/>
            <a:ext cx="4619706" cy="5224724"/>
          </a:xfrm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GB" sz="1700" b="1"/>
              <a:t>Self-study</a:t>
            </a:r>
            <a:r>
              <a:rPr lang="en-GB" sz="1700"/>
              <a:t>: Practitioners as researchers of their own work</a:t>
            </a:r>
          </a:p>
          <a:p>
            <a:pPr marL="0" indent="0">
              <a:lnSpc>
                <a:spcPct val="90000"/>
              </a:lnSpc>
              <a:buNone/>
            </a:pPr>
            <a:endParaRPr lang="en-GB" sz="1700"/>
          </a:p>
          <a:p>
            <a:pPr>
              <a:lnSpc>
                <a:spcPct val="90000"/>
              </a:lnSpc>
            </a:pPr>
            <a:r>
              <a:rPr lang="en-GB" sz="1700" b="1"/>
              <a:t>Values-based</a:t>
            </a:r>
            <a:r>
              <a:rPr lang="en-GB" sz="1700"/>
              <a:t>: Central role of values such as justice, care, respect, inclusivity</a:t>
            </a:r>
          </a:p>
          <a:p>
            <a:pPr marL="0" indent="0">
              <a:lnSpc>
                <a:spcPct val="90000"/>
              </a:lnSpc>
              <a:buNone/>
            </a:pPr>
            <a:endParaRPr lang="en-GB" sz="1700"/>
          </a:p>
          <a:p>
            <a:pPr>
              <a:lnSpc>
                <a:spcPct val="90000"/>
              </a:lnSpc>
            </a:pPr>
            <a:r>
              <a:rPr lang="en-GB" sz="1700" b="1"/>
              <a:t>Improvement-focused</a:t>
            </a:r>
            <a:r>
              <a:rPr lang="en-GB" sz="1700"/>
              <a:t>: Research is tied directly to practice improvements</a:t>
            </a:r>
          </a:p>
          <a:p>
            <a:pPr marL="0" indent="0">
              <a:lnSpc>
                <a:spcPct val="90000"/>
              </a:lnSpc>
              <a:buNone/>
            </a:pPr>
            <a:endParaRPr lang="en-GB" sz="1700"/>
          </a:p>
          <a:p>
            <a:pPr>
              <a:lnSpc>
                <a:spcPct val="90000"/>
              </a:lnSpc>
            </a:pPr>
            <a:r>
              <a:rPr lang="en-GB" sz="1700" b="1"/>
              <a:t>Living standards of judgment</a:t>
            </a:r>
            <a:r>
              <a:rPr lang="en-GB" sz="1700"/>
              <a:t>: Knowledge evaluated by how authentically it represents lived values</a:t>
            </a:r>
          </a:p>
          <a:p>
            <a:pPr marL="0" indent="0">
              <a:lnSpc>
                <a:spcPct val="90000"/>
              </a:lnSpc>
              <a:buNone/>
            </a:pPr>
            <a:endParaRPr lang="en-GB" sz="1700"/>
          </a:p>
          <a:p>
            <a:pPr>
              <a:lnSpc>
                <a:spcPct val="90000"/>
              </a:lnSpc>
            </a:pPr>
            <a:r>
              <a:rPr lang="en-GB" sz="1700" b="1"/>
              <a:t>Educational Influences: </a:t>
            </a:r>
            <a:r>
              <a:rPr lang="en-GB" sz="1700"/>
              <a:t>Researcher looks at their educational influences in their own learning, the learning of others and of social formations they are part of</a:t>
            </a:r>
          </a:p>
          <a:p>
            <a:pPr>
              <a:lnSpc>
                <a:spcPct val="90000"/>
              </a:lnSpc>
            </a:pPr>
            <a:endParaRPr lang="en-GB" sz="1700"/>
          </a:p>
        </p:txBody>
      </p:sp>
    </p:spTree>
    <p:extLst>
      <p:ext uri="{BB962C8B-B14F-4D97-AF65-F5344CB8AC3E}">
        <p14:creationId xmlns:p14="http://schemas.microsoft.com/office/powerpoint/2010/main" val="513319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8A50035-029D-5CA7-63F9-28A4C9BED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en-GB" b="1" dirty="0"/>
              <a:t>Origins</a:t>
            </a:r>
            <a:endParaRPr lang="en-GB" dirty="0"/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DE0DB6E-1D7A-6679-1414-C32AD6CB671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7786878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809278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0B5F7E3B-C5F1-40E0-A491-558BAFBC112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241804" y="1460500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>
            <a:extLst>
              <a:ext uri="{FF2B5EF4-FFF2-40B4-BE49-F238E27FC236}">
                <a16:creationId xmlns:a16="http://schemas.microsoft.com/office/drawing/2014/main" id="{349D9887-8C49-5084-D35A-58CDECED9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816638"/>
            <a:ext cx="3367359" cy="5224724"/>
          </a:xfrm>
        </p:spPr>
        <p:txBody>
          <a:bodyPr anchor="ctr">
            <a:normAutofit/>
          </a:bodyPr>
          <a:lstStyle/>
          <a:p>
            <a:r>
              <a:rPr lang="en-GB" b="1" dirty="0"/>
              <a:t>Early Development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FDEAA9-843D-13D3-03E4-72966BDCE2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4295" y="816638"/>
            <a:ext cx="4619706" cy="5224724"/>
          </a:xfrm>
        </p:spPr>
        <p:txBody>
          <a:bodyPr anchor="ctr">
            <a:normAutofit/>
          </a:bodyPr>
          <a:lstStyle/>
          <a:p>
            <a:r>
              <a:rPr lang="en-GB" b="1" dirty="0"/>
              <a:t>Jack Whitehead’s doctoral work (1973–1988):</a:t>
            </a:r>
            <a:endParaRPr lang="en-GB" dirty="0"/>
          </a:p>
          <a:p>
            <a:pPr lvl="1"/>
            <a:r>
              <a:rPr lang="en-GB" dirty="0"/>
              <a:t>Asked how teachers could create and test their own theories of practice</a:t>
            </a:r>
          </a:p>
          <a:p>
            <a:pPr lvl="1"/>
            <a:r>
              <a:rPr lang="en-GB" dirty="0"/>
              <a:t>Introduced </a:t>
            </a:r>
            <a:r>
              <a:rPr lang="en-GB" dirty="0" err="1"/>
              <a:t>‘living</a:t>
            </a:r>
            <a:r>
              <a:rPr lang="en-GB" dirty="0"/>
              <a:t> educational theory’ as distinct from traditional, propositional theory</a:t>
            </a:r>
          </a:p>
          <a:p>
            <a:pPr marL="457200" lvl="1" indent="0">
              <a:buNone/>
            </a:pPr>
            <a:endParaRPr lang="en-GB" dirty="0"/>
          </a:p>
          <a:p>
            <a:r>
              <a:rPr lang="en-GB" dirty="0"/>
              <a:t>Early focus: enabling teachers to articulate their values and improve their classroom practice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29752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F1689-42DF-4545-F517-8E5DD66B94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/>
              <a:t>Expansion and Influence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492EA8-F671-95B6-2CF0-BFD5E1F688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1990s–2000s: Growth of Living Educational Theory Research globally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Doctoral theses and practitioner-research networks spread the approach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Used in diverse contexts: schools, higher education, social work, nursing, leadership, community development, health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/>
              <a:t>LETR International Community of Practitioner-Researchers established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0880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B862AB2-D7A3-1521-E320-E187FC4FF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en-GB" b="1" dirty="0"/>
              <a:t>Key Characteristics of LETR Knowledge</a:t>
            </a:r>
            <a:endParaRPr lang="en-GB" dirty="0"/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5D2EF4E-A1B0-DEC6-F809-005A7CD9F82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95265916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476019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0B5F13-38B0-9A0C-3000-FB986C8C24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GB" b="1" dirty="0"/>
              <a:t>Significance Today</a:t>
            </a:r>
            <a:endParaRPr lang="en-GB" dirty="0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25CF6831-B662-94B9-F5DD-1158DBF74436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9351117"/>
              </p:ext>
            </p:extLst>
          </p:nvPr>
        </p:nvGraphicFramePr>
        <p:xfrm>
          <a:off x="677863" y="2160588"/>
          <a:ext cx="8596312" cy="3881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6346883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F4444CE-BC8D-4D61-B303-4C05614E62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83D9D7-6FC1-33BF-3AEA-88E579CE1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3" y="609600"/>
            <a:ext cx="10197494" cy="1099457"/>
          </a:xfrm>
        </p:spPr>
        <p:txBody>
          <a:bodyPr>
            <a:normAutofit/>
          </a:bodyPr>
          <a:lstStyle/>
          <a:p>
            <a:r>
              <a:rPr lang="en-GB" b="1" dirty="0"/>
              <a:t>Timeline Summary</a:t>
            </a:r>
            <a:endParaRPr lang="en-GB" dirty="0"/>
          </a:p>
        </p:txBody>
      </p:sp>
      <p:sp>
        <p:nvSpPr>
          <p:cNvPr id="11" name="Isosceles Triangle 10">
            <a:extLst>
              <a:ext uri="{FF2B5EF4-FFF2-40B4-BE49-F238E27FC236}">
                <a16:creationId xmlns:a16="http://schemas.microsoft.com/office/drawing/2014/main" id="{73772B81-181F-48B7-8826-4D9686D15DF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0" y="0"/>
            <a:ext cx="842596" cy="5666154"/>
          </a:xfrm>
          <a:prstGeom prst="triangle">
            <a:avLst>
              <a:gd name="adj" fmla="val 10000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B2205F6E-03C6-4E92-877C-E2482F6599A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1743267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>
              <a:alpha val="85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GB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F830EFA9-54AC-2A84-54E8-C0761F707CB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0424761"/>
              </p:ext>
            </p:extLst>
          </p:nvPr>
        </p:nvGraphicFramePr>
        <p:xfrm>
          <a:off x="1286933" y="1948543"/>
          <a:ext cx="9618133" cy="409348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08376040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39</TotalTime>
  <Words>479</Words>
  <Application>Microsoft Office PowerPoint</Application>
  <PresentationFormat>Widescreen</PresentationFormat>
  <Paragraphs>68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Facet</vt:lpstr>
      <vt:lpstr>Living Educational Theory  Research (LETR) </vt:lpstr>
      <vt:lpstr>What is Living Educational Theory Research?</vt:lpstr>
      <vt:lpstr>Core Principles</vt:lpstr>
      <vt:lpstr>Origins</vt:lpstr>
      <vt:lpstr>Early Development</vt:lpstr>
      <vt:lpstr>Expansion and Influence</vt:lpstr>
      <vt:lpstr>Key Characteristics of LETR Knowledge</vt:lpstr>
      <vt:lpstr>Significance Today</vt:lpstr>
      <vt:lpstr>Timeline Summary</vt:lpstr>
      <vt:lpstr>Conclusion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Joy Mounter</dc:creator>
  <cp:lastModifiedBy>Joy Mounter</cp:lastModifiedBy>
  <cp:revision>3</cp:revision>
  <dcterms:created xsi:type="dcterms:W3CDTF">2025-08-25T19:44:00Z</dcterms:created>
  <dcterms:modified xsi:type="dcterms:W3CDTF">2025-08-26T18:19:38Z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ccbfa385-8296-4297-a9ac-837a1833737a_Enabled">
    <vt:lpwstr>true</vt:lpwstr>
  </property>
  <property fmtid="{D5CDD505-2E9C-101B-9397-08002B2CF9AE}" pid="3" name="MSIP_Label_ccbfa385-8296-4297-a9ac-837a1833737a_SetDate">
    <vt:lpwstr>2025-08-26T09:52:45Z</vt:lpwstr>
  </property>
  <property fmtid="{D5CDD505-2E9C-101B-9397-08002B2CF9AE}" pid="4" name="MSIP_Label_ccbfa385-8296-4297-a9ac-837a1833737a_Method">
    <vt:lpwstr>Standard</vt:lpwstr>
  </property>
  <property fmtid="{D5CDD505-2E9C-101B-9397-08002B2CF9AE}" pid="5" name="MSIP_Label_ccbfa385-8296-4297-a9ac-837a1833737a_Name">
    <vt:lpwstr>ccbfa385-8296-4297-a9ac-837a1833737a</vt:lpwstr>
  </property>
  <property fmtid="{D5CDD505-2E9C-101B-9397-08002B2CF9AE}" pid="6" name="MSIP_Label_ccbfa385-8296-4297-a9ac-837a1833737a_SiteId">
    <vt:lpwstr>4515d0c5-b418-4cfa-9741-222da68a18d7</vt:lpwstr>
  </property>
  <property fmtid="{D5CDD505-2E9C-101B-9397-08002B2CF9AE}" pid="7" name="MSIP_Label_ccbfa385-8296-4297-a9ac-837a1833737a_ActionId">
    <vt:lpwstr>aafe6c9d-20c9-4e7d-ac8b-7f3d64f56c12</vt:lpwstr>
  </property>
  <property fmtid="{D5CDD505-2E9C-101B-9397-08002B2CF9AE}" pid="8" name="MSIP_Label_ccbfa385-8296-4297-a9ac-837a1833737a_ContentBits">
    <vt:lpwstr>0</vt:lpwstr>
  </property>
  <property fmtid="{D5CDD505-2E9C-101B-9397-08002B2CF9AE}" pid="9" name="MSIP_Label_ccbfa385-8296-4297-a9ac-837a1833737a_Tag">
    <vt:lpwstr>10, 3, 0, 1</vt:lpwstr>
  </property>
</Properties>
</file>