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207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28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51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0578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45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94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737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79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922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09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28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51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55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98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097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90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58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789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8892" y="-525856"/>
            <a:ext cx="9394948" cy="2387600"/>
          </a:xfrm>
        </p:spPr>
        <p:txBody>
          <a:bodyPr>
            <a:normAutofit/>
          </a:bodyPr>
          <a:lstStyle/>
          <a:p>
            <a:r>
              <a:rPr lang="en-GB" sz="9600" b="0" dirty="0"/>
              <a:t>P   T   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5635" y="2129405"/>
            <a:ext cx="9001462" cy="1655762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FFFF00"/>
                </a:solidFill>
                <a:latin typeface="Baskerville Old Face" panose="02020602080505020303" pitchFamily="18" charset="0"/>
              </a:rPr>
              <a:t>PROACTIVE </a:t>
            </a:r>
          </a:p>
          <a:p>
            <a:r>
              <a:rPr lang="en-GB" sz="2800" b="1" dirty="0">
                <a:solidFill>
                  <a:srgbClr val="FFFF00"/>
                </a:solidFill>
                <a:latin typeface="Baskerville Old Face" panose="02020602080505020303" pitchFamily="18" charset="0"/>
              </a:rPr>
              <a:t>THINK WIN </a:t>
            </a:r>
            <a:r>
              <a:rPr lang="en-GB" sz="2800" b="1" dirty="0" err="1">
                <a:solidFill>
                  <a:srgbClr val="FFFF00"/>
                </a:solidFill>
                <a:latin typeface="Baskerville Old Face" panose="02020602080505020303" pitchFamily="18" charset="0"/>
              </a:rPr>
              <a:t>WIN</a:t>
            </a:r>
            <a:r>
              <a:rPr lang="en-GB" sz="2800" b="1" dirty="0">
                <a:solidFill>
                  <a:srgbClr val="FFFF00"/>
                </a:solidFill>
                <a:latin typeface="Baskerville Old Face" panose="02020602080505020303" pitchFamily="18" charset="0"/>
              </a:rPr>
              <a:t> </a:t>
            </a:r>
          </a:p>
          <a:p>
            <a:r>
              <a:rPr lang="en-GB" sz="2800" b="1" dirty="0">
                <a:solidFill>
                  <a:srgbClr val="FFFF00"/>
                </a:solidFill>
                <a:latin typeface="Baskerville Old Face" panose="02020602080505020303" pitchFamily="18" charset="0"/>
              </a:rPr>
              <a:t>SYNERGIZE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6023" y="5100971"/>
            <a:ext cx="10450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SPORT IS BETTER TOGETHER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6422" y="4320489"/>
            <a:ext cx="4833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FFFF00"/>
                </a:solidFill>
                <a:latin typeface="Baskerville Old Face" panose="02020602080505020303" pitchFamily="18" charset="0"/>
              </a:rPr>
              <a:t>GILES JUNIORS SCHOOL SPORTS VALUES </a:t>
            </a:r>
          </a:p>
        </p:txBody>
      </p:sp>
    </p:spTree>
    <p:extLst>
      <p:ext uri="{BB962C8B-B14F-4D97-AF65-F5344CB8AC3E}">
        <p14:creationId xmlns:p14="http://schemas.microsoft.com/office/powerpoint/2010/main" val="1285967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Baskerville Old Face" panose="02020602080505020303" pitchFamily="18" charset="0"/>
              </a:rPr>
              <a:t>Giles juniors </a:t>
            </a:r>
            <a:br>
              <a:rPr lang="en-GB" dirty="0">
                <a:latin typeface="Baskerville Old Face" panose="02020602080505020303" pitchFamily="18" charset="0"/>
              </a:rPr>
            </a:br>
            <a:r>
              <a:rPr lang="en-GB" dirty="0">
                <a:latin typeface="Baskerville Old Face" panose="02020602080505020303" pitchFamily="18" charset="0"/>
              </a:rPr>
              <a:t>school sports values </a:t>
            </a:r>
            <a:r>
              <a:rPr lang="en-GB" dirty="0"/>
              <a:t/>
            </a:r>
            <a:br>
              <a:rPr lang="en-GB" dirty="0"/>
            </a:br>
            <a:r>
              <a:rPr lang="en-GB" sz="1800" b="0" dirty="0">
                <a:latin typeface="+mn-lt"/>
              </a:rPr>
              <a:t>Linked to school values</a:t>
            </a:r>
            <a:endParaRPr lang="en-GB" b="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292007"/>
            <a:ext cx="10353762" cy="3695136"/>
          </a:xfrm>
        </p:spPr>
        <p:txBody>
          <a:bodyPr/>
          <a:lstStyle/>
          <a:p>
            <a:r>
              <a:rPr lang="en-GB" sz="2400" dirty="0"/>
              <a:t>PROACTIVE</a:t>
            </a:r>
            <a:r>
              <a:rPr lang="en-GB" dirty="0"/>
              <a:t> </a:t>
            </a:r>
            <a:r>
              <a:rPr lang="en-GB" dirty="0">
                <a:solidFill>
                  <a:srgbClr val="FFFF00"/>
                </a:solidFill>
              </a:rPr>
              <a:t>–</a:t>
            </a:r>
            <a:r>
              <a:rPr lang="en-GB" dirty="0"/>
              <a:t> </a:t>
            </a:r>
            <a:r>
              <a:rPr lang="en-GB" dirty="0">
                <a:solidFill>
                  <a:srgbClr val="FFFF00"/>
                </a:solidFill>
              </a:rPr>
              <a:t>Able to work independently – make decisions – keep safe and secure – Improve oneself – gain confidence in sports </a:t>
            </a:r>
          </a:p>
          <a:p>
            <a:endParaRPr lang="en-GB" dirty="0">
              <a:solidFill>
                <a:srgbClr val="FFFF00"/>
              </a:solidFill>
            </a:endParaRPr>
          </a:p>
          <a:p>
            <a:r>
              <a:rPr lang="en-GB" sz="2400" dirty="0"/>
              <a:t>THINK WIN </a:t>
            </a:r>
            <a:r>
              <a:rPr lang="en-GB" sz="2400" dirty="0" err="1"/>
              <a:t>WIN</a:t>
            </a:r>
            <a:r>
              <a:rPr lang="en-GB" sz="2400" dirty="0"/>
              <a:t>  </a:t>
            </a:r>
            <a:r>
              <a:rPr lang="en-GB" dirty="0">
                <a:solidFill>
                  <a:srgbClr val="FFFF00"/>
                </a:solidFill>
              </a:rPr>
              <a:t>– Having a strong mind set to try  and try again – To gain success – To gain self esteem and belief in yourself</a:t>
            </a:r>
          </a:p>
          <a:p>
            <a:pPr marL="0" indent="0">
              <a:buNone/>
            </a:pPr>
            <a:endParaRPr lang="en-GB" dirty="0">
              <a:solidFill>
                <a:srgbClr val="FFFF00"/>
              </a:solidFill>
            </a:endParaRPr>
          </a:p>
          <a:p>
            <a:r>
              <a:rPr lang="en-GB" sz="2400" dirty="0"/>
              <a:t>SYNERGIZE</a:t>
            </a:r>
            <a:r>
              <a:rPr lang="en-GB" dirty="0"/>
              <a:t>  </a:t>
            </a:r>
            <a:r>
              <a:rPr lang="en-GB" dirty="0">
                <a:solidFill>
                  <a:srgbClr val="FFFF00"/>
                </a:solidFill>
              </a:rPr>
              <a:t>– Working together – being part of a team – Friendships </a:t>
            </a:r>
          </a:p>
        </p:txBody>
      </p:sp>
    </p:spTree>
    <p:extLst>
      <p:ext uri="{BB962C8B-B14F-4D97-AF65-F5344CB8AC3E}">
        <p14:creationId xmlns:p14="http://schemas.microsoft.com/office/powerpoint/2010/main" val="81034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3018" y="2186116"/>
            <a:ext cx="5917474" cy="2345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Constantia" panose="02030602050306030303" pitchFamily="18" charset="0"/>
              </a:rPr>
              <a:t>                             </a:t>
            </a:r>
            <a:r>
              <a:rPr lang="en-GB" sz="4400" dirty="0">
                <a:latin typeface="Constantia" panose="02030602050306030303" pitchFamily="18" charset="0"/>
              </a:rPr>
              <a:t>GILES </a:t>
            </a:r>
          </a:p>
          <a:p>
            <a:pPr marL="0" indent="0">
              <a:buNone/>
            </a:pPr>
            <a:r>
              <a:rPr lang="en-GB" sz="4400" dirty="0">
                <a:latin typeface="Constantia" panose="02030602050306030303" pitchFamily="18" charset="0"/>
              </a:rPr>
              <a:t>    SCHOOL SPORTS 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913018" y="4107337"/>
            <a:ext cx="676002" cy="505627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437675" y="3956037"/>
            <a:ext cx="1230222" cy="656927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877594" y="2221027"/>
            <a:ext cx="1129937" cy="774236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3308167" y="2422717"/>
            <a:ext cx="947058" cy="538581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1038" y="1262786"/>
            <a:ext cx="39067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Variety of after school clubs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Run by P.E teachers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1039" y="4559324"/>
            <a:ext cx="2197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School fixtures trips &amp; events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07531" y="4277051"/>
            <a:ext cx="28346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Competitive sports, competitions &amp; activities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throughout the school year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92884" y="959815"/>
            <a:ext cx="30240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Child led sports clubs &amp; challenges provided by sports leaders at lunch times </a:t>
            </a:r>
          </a:p>
        </p:txBody>
      </p:sp>
    </p:spTree>
    <p:extLst>
      <p:ext uri="{BB962C8B-B14F-4D97-AF65-F5344CB8AC3E}">
        <p14:creationId xmlns:p14="http://schemas.microsoft.com/office/powerpoint/2010/main" val="254739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3018" y="2186116"/>
            <a:ext cx="5917474" cy="23453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Constantia" panose="02030602050306030303" pitchFamily="18" charset="0"/>
              </a:rPr>
              <a:t>                             </a:t>
            </a:r>
            <a:r>
              <a:rPr lang="en-GB" sz="4400" dirty="0">
                <a:latin typeface="Constantia" panose="02030602050306030303" pitchFamily="18" charset="0"/>
              </a:rPr>
              <a:t>INTENT </a:t>
            </a:r>
          </a:p>
          <a:p>
            <a:pPr marL="0" indent="0">
              <a:buNone/>
            </a:pPr>
            <a:r>
              <a:rPr lang="en-GB" sz="4400" dirty="0">
                <a:latin typeface="Constantia" panose="02030602050306030303" pitchFamily="18" charset="0"/>
              </a:rPr>
              <a:t>    IMPLEMENTATION</a:t>
            </a:r>
          </a:p>
          <a:p>
            <a:pPr marL="0" indent="0">
              <a:buNone/>
            </a:pPr>
            <a:r>
              <a:rPr lang="en-GB" sz="4400" dirty="0">
                <a:latin typeface="Constantia" panose="02030602050306030303" pitchFamily="18" charset="0"/>
              </a:rPr>
              <a:t>             IMPACT  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820871" y="4328641"/>
            <a:ext cx="676002" cy="505627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660902" y="4283693"/>
            <a:ext cx="877525" cy="495459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826389" y="1937350"/>
            <a:ext cx="653143" cy="387266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3845486" y="1868820"/>
            <a:ext cx="724530" cy="375791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66998" y="4870824"/>
            <a:ext cx="2707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Significant lifelong impact on active healthy lifestyles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48304" y="4352362"/>
            <a:ext cx="28346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Reinforcing self – esteem with increased motivation and learning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4708" y="520545"/>
            <a:ext cx="3024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To have all learners feeling safe and secure in sporting activities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190411" y="3252651"/>
            <a:ext cx="640081" cy="1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346897" y="3227162"/>
            <a:ext cx="821256" cy="263214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7858" y="2923229"/>
            <a:ext cx="20457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Setting groups assessments</a:t>
            </a:r>
            <a:r>
              <a:rPr lang="en-GB" dirty="0">
                <a:solidFill>
                  <a:srgbClr val="FFFF00"/>
                </a:solidFill>
              </a:rPr>
              <a:t> &amp; Progress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79131" y="2897104"/>
            <a:ext cx="1711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High Quality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teaching</a:t>
            </a:r>
            <a:r>
              <a:rPr lang="en-GB" dirty="0">
                <a:solidFill>
                  <a:srgbClr val="FFFF00"/>
                </a:solidFill>
              </a:rPr>
              <a:t> &amp; learning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48304" y="618711"/>
            <a:ext cx="3144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For all learners to have fun &amp; express themselves through a variety of sporting activities </a:t>
            </a:r>
          </a:p>
        </p:txBody>
      </p:sp>
    </p:spTree>
    <p:extLst>
      <p:ext uri="{BB962C8B-B14F-4D97-AF65-F5344CB8AC3E}">
        <p14:creationId xmlns:p14="http://schemas.microsoft.com/office/powerpoint/2010/main" val="193107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0585" y="2154581"/>
            <a:ext cx="5917474" cy="23453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Constantia" panose="02030602050306030303" pitchFamily="18" charset="0"/>
              </a:rPr>
              <a:t>                             </a:t>
            </a:r>
            <a:r>
              <a:rPr lang="en-GB" sz="4400" dirty="0">
                <a:latin typeface="Constantia" panose="02030602050306030303" pitchFamily="18" charset="0"/>
              </a:rPr>
              <a:t> </a:t>
            </a:r>
          </a:p>
          <a:p>
            <a:pPr marL="0" indent="0">
              <a:buNone/>
            </a:pPr>
            <a:r>
              <a:rPr lang="en-GB" sz="4400" dirty="0">
                <a:latin typeface="Constantia" panose="02030602050306030303" pitchFamily="18" charset="0"/>
              </a:rPr>
              <a:t>          THE PUPIL </a:t>
            </a:r>
          </a:p>
          <a:p>
            <a:pPr marL="0" indent="0">
              <a:buNone/>
            </a:pPr>
            <a:r>
              <a:rPr lang="en-GB" sz="4400" dirty="0">
                <a:latin typeface="Constantia" panose="02030602050306030303" pitchFamily="18" charset="0"/>
              </a:rPr>
              <a:t>               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393574" y="3752703"/>
            <a:ext cx="676002" cy="505627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394962" y="3702672"/>
            <a:ext cx="0" cy="828751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7057526" y="2531192"/>
            <a:ext cx="688748" cy="455796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3322304" y="2417770"/>
            <a:ext cx="724530" cy="506647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71716" y="847580"/>
            <a:ext cx="311194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Each pupil to have the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opportunity to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express themselves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through physical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Activity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7043" y="4145928"/>
            <a:ext cx="27071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To feel safe and secure while </a:t>
            </a:r>
            <a:r>
              <a:rPr lang="en-GB" sz="2400">
                <a:solidFill>
                  <a:srgbClr val="FFFF00"/>
                </a:solidFill>
                <a:latin typeface="Constantia" panose="02030602050306030303" pitchFamily="18" charset="0"/>
              </a:rPr>
              <a:t>learning  </a:t>
            </a:r>
            <a:endParaRPr lang="en-GB" sz="2400" dirty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physical activities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09863" y="4555679"/>
            <a:ext cx="33158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To become confident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Playing independently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and with others in sporting activities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96871" y="1410754"/>
            <a:ext cx="3024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To be introduced &amp; explore a variety of sports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394623" y="3589762"/>
            <a:ext cx="978668" cy="668568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673738" y="4555679"/>
            <a:ext cx="2272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To become decision makers / problem solvers 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348505" y="2154581"/>
            <a:ext cx="180446" cy="769837"/>
          </a:xfrm>
          <a:prstGeom prst="straightConnector1">
            <a:avLst/>
          </a:prstGeom>
          <a:ln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060114" y="478593"/>
            <a:ext cx="2181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To develop and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understand an </a:t>
            </a:r>
          </a:p>
          <a:p>
            <a:r>
              <a:rPr lang="en-GB" sz="2400" dirty="0">
                <a:solidFill>
                  <a:srgbClr val="FFFF00"/>
                </a:solidFill>
                <a:latin typeface="Constantia" panose="02030602050306030303" pitchFamily="18" charset="0"/>
              </a:rPr>
              <a:t>active healthy lifestyle </a:t>
            </a:r>
          </a:p>
        </p:txBody>
      </p:sp>
    </p:spTree>
    <p:extLst>
      <p:ext uri="{BB962C8B-B14F-4D97-AF65-F5344CB8AC3E}">
        <p14:creationId xmlns:p14="http://schemas.microsoft.com/office/powerpoint/2010/main" val="2519984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59</TotalTime>
  <Words>250</Words>
  <Application>Microsoft Office PowerPoint</Application>
  <PresentationFormat>Widescreen</PresentationFormat>
  <Paragraphs>48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Baskerville Old Face</vt:lpstr>
      <vt:lpstr>Bookman Old Style</vt:lpstr>
      <vt:lpstr>Constantia</vt:lpstr>
      <vt:lpstr>Rockwell</vt:lpstr>
      <vt:lpstr>Damask</vt:lpstr>
      <vt:lpstr>P   T   S </vt:lpstr>
      <vt:lpstr>Giles juniors  school sports values  Linked to school values</vt:lpstr>
      <vt:lpstr>PowerPoint Presentation</vt:lpstr>
      <vt:lpstr>PowerPoint Presentation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GILES JUNIORS</dc:title>
  <dc:creator>DStephenson</dc:creator>
  <cp:lastModifiedBy>Daniel Stephenson</cp:lastModifiedBy>
  <cp:revision>17</cp:revision>
  <dcterms:created xsi:type="dcterms:W3CDTF">2020-09-04T09:44:10Z</dcterms:created>
  <dcterms:modified xsi:type="dcterms:W3CDTF">2023-01-12T13:01:12Z</dcterms:modified>
</cp:coreProperties>
</file>