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C1E8-B2E0-491A-872F-AAE03107EF94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7975C-82AB-4ED2-A4FD-9198DC538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20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5C1E8-B2E0-491A-872F-AAE03107EF94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7975C-82AB-4ED2-A4FD-9198DC538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37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9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02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96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239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55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3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687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86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8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Lippett, Mark (Entrust)</dc:creator>
  <cp:lastModifiedBy>Lippett, Mark (Entrust)</cp:lastModifiedBy>
  <cp:revision>2</cp:revision>
  <dcterms:created xsi:type="dcterms:W3CDTF">2017-02-02T14:37:52Z</dcterms:created>
  <dcterms:modified xsi:type="dcterms:W3CDTF">2017-02-02T14:53:18Z</dcterms:modified>
</cp:coreProperties>
</file>