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92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99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17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4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30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6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06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9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68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97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13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780" y="519587"/>
            <a:ext cx="8898149" cy="594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26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76" y="483056"/>
            <a:ext cx="8912578" cy="595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6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347" y="108918"/>
            <a:ext cx="4733222" cy="662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0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81" y="427596"/>
            <a:ext cx="9002789" cy="60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26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459" y="430307"/>
            <a:ext cx="7975645" cy="598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7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112" y="307872"/>
            <a:ext cx="9369902" cy="625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13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23" y="114457"/>
            <a:ext cx="9956277" cy="66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0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05" y="391447"/>
            <a:ext cx="9103401" cy="608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1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03" y="466166"/>
            <a:ext cx="9098907" cy="607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7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034" y="588383"/>
            <a:ext cx="7637931" cy="582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59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Huggins, Sarah (Entrust)</dc:creator>
  <cp:lastModifiedBy>Lippett, Mark (Entrust)</cp:lastModifiedBy>
  <cp:revision>9</cp:revision>
  <dcterms:created xsi:type="dcterms:W3CDTF">2016-07-15T14:12:37Z</dcterms:created>
  <dcterms:modified xsi:type="dcterms:W3CDTF">2017-02-02T14:55:45Z</dcterms:modified>
</cp:coreProperties>
</file>