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4" d="100"/>
          <a:sy n="54" d="100"/>
        </p:scale>
        <p:origin x="62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2F207-EC65-4A22-91E5-AB9070A79EED}" type="datetimeFigureOut">
              <a:rPr lang="en-US" smtClean="0"/>
              <a:t>2/2/2017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A4965-E7A9-43F9-B061-A680C12DB6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927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2F207-EC65-4A22-91E5-AB9070A79EED}" type="datetimeFigureOut">
              <a:rPr lang="en-US" smtClean="0"/>
              <a:t>2/2/2017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7A4965-E7A9-43F9-B061-A680C12DB6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921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4053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0204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2113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5407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7480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355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9050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1897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9705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539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Lippett, Mark (Entrust)</dc:creator>
  <cp:lastModifiedBy>Lippett, Mark (Entrust)</cp:lastModifiedBy>
  <cp:revision>2</cp:revision>
  <dcterms:created xsi:type="dcterms:W3CDTF">2017-02-02T14:36:59Z</dcterms:created>
  <dcterms:modified xsi:type="dcterms:W3CDTF">2017-02-02T14:48:12Z</dcterms:modified>
</cp:coreProperties>
</file>