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92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99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17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4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30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6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06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9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68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97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05799-6152-4855-B8B9-C683A05BD47A}" type="datetimeFigureOut">
              <a:rPr lang="en-GB" smtClean="0"/>
              <a:t>02/02/2017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63CC7-A038-4107-8214-2BB29FFD9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13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071" y="609600"/>
            <a:ext cx="8625815" cy="576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26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44197" y="3244333"/>
            <a:ext cx="77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829" y="627529"/>
            <a:ext cx="8481579" cy="566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6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181" y="457590"/>
            <a:ext cx="8745455" cy="599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0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022" y="420360"/>
            <a:ext cx="8771009" cy="587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26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447" y="592721"/>
            <a:ext cx="8642014" cy="579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7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099" y="460662"/>
            <a:ext cx="8489818" cy="56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13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6528" y="500552"/>
            <a:ext cx="6079543" cy="60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0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131" y="735106"/>
            <a:ext cx="8159494" cy="545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1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878" y="573742"/>
            <a:ext cx="4008912" cy="548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7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330" y="518013"/>
            <a:ext cx="3679117" cy="552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59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Huggins, Sarah (Entrust)</dc:creator>
  <cp:lastModifiedBy>Lippett, Mark (Entrust)</cp:lastModifiedBy>
  <cp:revision>11</cp:revision>
  <dcterms:created xsi:type="dcterms:W3CDTF">2016-07-15T14:12:37Z</dcterms:created>
  <dcterms:modified xsi:type="dcterms:W3CDTF">2017-02-02T14:53:37Z</dcterms:modified>
</cp:coreProperties>
</file>