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4E17C-74C5-41CF-B933-FFC03F65C56F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01E4-80ED-40F4-8558-0AA417B126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1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4E17C-74C5-41CF-B933-FFC03F65C56F}" type="datetimeFigureOut">
              <a:rPr lang="en-US" smtClean="0"/>
              <a:t>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01E4-80ED-40F4-8558-0AA417B126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22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2942" y="537883"/>
            <a:ext cx="8785411" cy="591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77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7850" y="228600"/>
            <a:ext cx="859155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76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4050" y="400050"/>
            <a:ext cx="882015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54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500" y="628650"/>
            <a:ext cx="86868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599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3050" y="361950"/>
            <a:ext cx="92011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05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6850" y="228600"/>
            <a:ext cx="933450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0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250" y="285750"/>
            <a:ext cx="923925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40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4450" y="171450"/>
            <a:ext cx="965835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99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4450" y="133350"/>
            <a:ext cx="97917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48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950" y="190500"/>
            <a:ext cx="981075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56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Lippett, Mark (Entrust)</dc:creator>
  <cp:lastModifiedBy>Lippett, Mark (Entrust)</cp:lastModifiedBy>
  <cp:revision>6</cp:revision>
  <dcterms:created xsi:type="dcterms:W3CDTF">2017-02-02T14:13:16Z</dcterms:created>
  <dcterms:modified xsi:type="dcterms:W3CDTF">2017-02-02T14:47:17Z</dcterms:modified>
</cp:coreProperties>
</file>