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5664F-CD67-4E06-ACE9-89DC397B882B}" type="datetimeFigureOut">
              <a:rPr lang="en-US" smtClean="0"/>
              <a:t>2/2/2017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68B3C-B2C7-4A90-B4A0-F550C4AEE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197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5664F-CD67-4E06-ACE9-89DC397B882B}" type="datetimeFigureOut">
              <a:rPr lang="en-US" smtClean="0"/>
              <a:t>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68B3C-B2C7-4A90-B4A0-F550C4AEE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17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523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67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264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981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41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15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90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675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079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616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Lippett, Mark (Entrust)</dc:creator>
  <cp:lastModifiedBy>Lippett, Mark (Entrust)</cp:lastModifiedBy>
  <cp:revision>2</cp:revision>
  <dcterms:created xsi:type="dcterms:W3CDTF">2017-02-02T14:35:51Z</dcterms:created>
  <dcterms:modified xsi:type="dcterms:W3CDTF">2017-02-02T14:47:44Z</dcterms:modified>
</cp:coreProperties>
</file>