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715000" type="screen16x10"/>
  <p:notesSz cx="6858000" cy="9144000"/>
  <p:embeddedFontLst>
    <p:embeddedFont>
      <p:font typeface="Berlin Sans FB" panose="020E0602020502020306" pitchFamily="34" charset="0"/>
      <p:regular r:id="rId4"/>
      <p:bold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564" y="11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61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29028"/>
            <a:ext cx="8520600" cy="21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114528"/>
            <a:ext cx="4045200" cy="13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804528"/>
            <a:ext cx="3837000" cy="41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-7311"/>
            <a:ext cx="7663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dirty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  <a:ea typeface="Caveat SemiBold"/>
                <a:cs typeface="Caveat SemiBold"/>
                <a:sym typeface="Caveat SemiBold"/>
              </a:rPr>
              <a:t>The sequencing thread of History throughout the Key Stages</a:t>
            </a:r>
            <a:endParaRPr sz="21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86675" y="839750"/>
            <a:ext cx="931500" cy="316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Year 7</a:t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86675" y="1716278"/>
            <a:ext cx="931500" cy="316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Year 8</a:t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86675" y="2592806"/>
            <a:ext cx="931500" cy="316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Year 9</a:t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86675" y="3469333"/>
            <a:ext cx="931500" cy="316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Year 10</a:t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86675" y="4345861"/>
            <a:ext cx="931500" cy="316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Year 11</a:t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86675" y="5222389"/>
            <a:ext cx="931500" cy="316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Key Stage 5</a:t>
            </a:r>
            <a:endParaRPr sz="1000"/>
          </a:p>
        </p:txBody>
      </p:sp>
      <p:sp>
        <p:nvSpPr>
          <p:cNvPr id="61" name="Google Shape;61;p13"/>
          <p:cNvSpPr/>
          <p:nvPr/>
        </p:nvSpPr>
        <p:spPr>
          <a:xfrm>
            <a:off x="1576425" y="750681"/>
            <a:ext cx="7332350" cy="494472"/>
          </a:xfrm>
          <a:prstGeom prst="flowChartPunchedTap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/>
          <p:nvPr/>
        </p:nvSpPr>
        <p:spPr>
          <a:xfrm>
            <a:off x="1576425" y="1627208"/>
            <a:ext cx="7332350" cy="494472"/>
          </a:xfrm>
          <a:prstGeom prst="flowChartPunchedTap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1576425" y="2522403"/>
            <a:ext cx="7332350" cy="494472"/>
          </a:xfrm>
          <a:prstGeom prst="flowChartPunchedTap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1576425" y="3380250"/>
            <a:ext cx="7332350" cy="494472"/>
          </a:xfrm>
          <a:prstGeom prst="flowChartPunchedTap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1576425" y="4256792"/>
            <a:ext cx="7332350" cy="494472"/>
          </a:xfrm>
          <a:prstGeom prst="flowChartPunchedTap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1576425" y="5086972"/>
            <a:ext cx="7332350" cy="494472"/>
          </a:xfrm>
          <a:prstGeom prst="flowChartPunchedTap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1212125" y="573194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How significant were the silk roads? </a:t>
            </a:r>
            <a:endParaRPr sz="600" b="1"/>
          </a:p>
        </p:txBody>
      </p:sp>
      <p:sp>
        <p:nvSpPr>
          <p:cNvPr id="68" name="Google Shape;68;p13"/>
          <p:cNvSpPr/>
          <p:nvPr/>
        </p:nvSpPr>
        <p:spPr>
          <a:xfrm>
            <a:off x="2330738" y="597361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CE5C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How did the change in monarchy affect Britain 1066-1085?</a:t>
            </a:r>
            <a:endParaRPr sz="600" b="1"/>
          </a:p>
        </p:txBody>
      </p:sp>
      <p:sp>
        <p:nvSpPr>
          <p:cNvPr id="69" name="Google Shape;69;p13"/>
          <p:cNvSpPr/>
          <p:nvPr/>
        </p:nvSpPr>
        <p:spPr>
          <a:xfrm>
            <a:off x="3413125" y="597361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6B8A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What do we know about Medieval life? </a:t>
            </a:r>
            <a:endParaRPr sz="600" b="1"/>
          </a:p>
        </p:txBody>
      </p:sp>
      <p:sp>
        <p:nvSpPr>
          <p:cNvPr id="70" name="Google Shape;70;p13"/>
          <p:cNvSpPr/>
          <p:nvPr/>
        </p:nvSpPr>
        <p:spPr>
          <a:xfrm>
            <a:off x="4605625" y="573194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A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Who were the Mongols and how did they build an empire?</a:t>
            </a:r>
            <a:endParaRPr sz="600" b="1"/>
          </a:p>
        </p:txBody>
      </p:sp>
      <p:sp>
        <p:nvSpPr>
          <p:cNvPr id="71" name="Google Shape;71;p13"/>
          <p:cNvSpPr/>
          <p:nvPr/>
        </p:nvSpPr>
        <p:spPr>
          <a:xfrm>
            <a:off x="5798125" y="528278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How significant was religion to Medieval people?</a:t>
            </a:r>
            <a:endParaRPr sz="600" b="1"/>
          </a:p>
        </p:txBody>
      </p:sp>
      <p:sp>
        <p:nvSpPr>
          <p:cNvPr id="72" name="Google Shape;72;p13"/>
          <p:cNvSpPr/>
          <p:nvPr/>
        </p:nvSpPr>
        <p:spPr>
          <a:xfrm>
            <a:off x="6990625" y="528264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412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How powerful were the British monarchy in the 15th Century?  </a:t>
            </a:r>
            <a:endParaRPr sz="600" b="1"/>
          </a:p>
        </p:txBody>
      </p:sp>
      <p:sp>
        <p:nvSpPr>
          <p:cNvPr id="73" name="Google Shape;73;p13"/>
          <p:cNvSpPr/>
          <p:nvPr/>
        </p:nvSpPr>
        <p:spPr>
          <a:xfrm>
            <a:off x="8129700" y="506833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0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lt1"/>
                </a:solidFill>
              </a:rPr>
              <a:t>The Reformation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3413125" y="1559900"/>
            <a:ext cx="11139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2C4C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What was the role of Britain in the enslavement of African people</a:t>
            </a:r>
            <a:endParaRPr sz="600" b="1"/>
          </a:p>
        </p:txBody>
      </p:sp>
      <p:sp>
        <p:nvSpPr>
          <p:cNvPr id="75" name="Google Shape;75;p13"/>
          <p:cNvSpPr/>
          <p:nvPr/>
        </p:nvSpPr>
        <p:spPr>
          <a:xfrm>
            <a:off x="2330750" y="1537361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What impact did the British Empire have on it’s colonies? </a:t>
            </a:r>
            <a:endParaRPr sz="600" b="1"/>
          </a:p>
        </p:txBody>
      </p:sp>
      <p:sp>
        <p:nvSpPr>
          <p:cNvPr id="76" name="Google Shape;76;p13"/>
          <p:cNvSpPr/>
          <p:nvPr/>
        </p:nvSpPr>
        <p:spPr>
          <a:xfrm>
            <a:off x="4605625" y="1467611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What significant changes did the industrial revolution bring about? </a:t>
            </a:r>
            <a:endParaRPr sz="600" b="1"/>
          </a:p>
        </p:txBody>
      </p:sp>
      <p:sp>
        <p:nvSpPr>
          <p:cNvPr id="77" name="Google Shape;77;p13"/>
          <p:cNvSpPr/>
          <p:nvPr/>
        </p:nvSpPr>
        <p:spPr>
          <a:xfrm>
            <a:off x="8129700" y="1449708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B539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lt1"/>
                </a:solidFill>
              </a:rPr>
              <a:t>How did minority groups fight for their rights in the UK? 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78" name="Google Shape;78;p13"/>
          <p:cNvSpPr/>
          <p:nvPr/>
        </p:nvSpPr>
        <p:spPr>
          <a:xfrm>
            <a:off x="1212125" y="1512528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How did the Ottomans build a strong empire? 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79" name="Google Shape;79;p13"/>
          <p:cNvSpPr/>
          <p:nvPr/>
        </p:nvSpPr>
        <p:spPr>
          <a:xfrm>
            <a:off x="1212125" y="2415000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What was the cause and impact of the First World War? 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0" name="Google Shape;80;p13"/>
          <p:cNvSpPr/>
          <p:nvPr/>
        </p:nvSpPr>
        <p:spPr>
          <a:xfrm>
            <a:off x="2330750" y="2387833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How did communist idea’s change Russian society? 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1" name="Google Shape;81;p13"/>
          <p:cNvSpPr/>
          <p:nvPr/>
        </p:nvSpPr>
        <p:spPr>
          <a:xfrm>
            <a:off x="3413125" y="2427083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How did Hitler gain the votes of German people? 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2" name="Google Shape;82;p13"/>
          <p:cNvSpPr/>
          <p:nvPr/>
        </p:nvSpPr>
        <p:spPr>
          <a:xfrm>
            <a:off x="6880488" y="2359188"/>
            <a:ext cx="11139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D896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What caused the movement of decolonisation? 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3" name="Google Shape;83;p13"/>
          <p:cNvSpPr/>
          <p:nvPr/>
        </p:nvSpPr>
        <p:spPr>
          <a:xfrm>
            <a:off x="8004925" y="2332500"/>
            <a:ext cx="11391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What is the difference between a terrorist and a freedom fighter? 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4" name="Google Shape;84;p13"/>
          <p:cNvSpPr/>
          <p:nvPr/>
        </p:nvSpPr>
        <p:spPr>
          <a:xfrm>
            <a:off x="1212125" y="3354333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9D2E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America: The Boom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2330750" y="3312167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4A7D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America: The Crash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3413125" y="3354333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E7CC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America: Post War America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4605625" y="3277292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B77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Britain and Health: Medicine Stands Still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5851550" y="3167167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E9F5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Britain and Health: The Beginnings of Change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7026850" y="3167181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69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Britain and Health: Revolution in Medicine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1212125" y="4216639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69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Britain and Health: Modern Medicine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2330750" y="4178306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Conflict and tension: Korea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3413125" y="4216639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Conflict and Tension: Vietnam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4605625" y="4145194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2902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" b="1">
                <a:solidFill>
                  <a:schemeClr val="dk1"/>
                </a:solidFill>
              </a:rPr>
              <a:t>Conflict and Tension: Ending of the Conflict in Vietnam</a:t>
            </a:r>
            <a:endParaRPr sz="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solidFill>
                <a:schemeClr val="dk1"/>
              </a:solidFill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5851550" y="4071694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A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Elizabeth: Problems at home and abroad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7026850" y="4071694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Elizabeth: Problems with poverty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8129700" y="4093142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412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" b="1">
                <a:solidFill>
                  <a:schemeClr val="dk1"/>
                </a:solidFill>
              </a:rPr>
              <a:t>Problems: Elizabeth’s Golden Age</a:t>
            </a:r>
            <a:endParaRPr sz="500" b="1">
              <a:solidFill>
                <a:schemeClr val="dk1"/>
              </a:solidFill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1212125" y="4910994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Germany the Quest for Political Stability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4605625" y="4911007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1C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The Making of Modern Britain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6990625" y="1493546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D85C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How did women fight for their rights? </a:t>
            </a:r>
            <a:endParaRPr sz="600" b="1"/>
          </a:p>
        </p:txBody>
      </p:sp>
      <p:sp>
        <p:nvSpPr>
          <p:cNvPr id="100" name="Google Shape;100;p13"/>
          <p:cNvSpPr/>
          <p:nvPr/>
        </p:nvSpPr>
        <p:spPr>
          <a:xfrm>
            <a:off x="5798125" y="1467608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FA8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/>
              <a:t>Why did the French start a revolution?</a:t>
            </a:r>
            <a:endParaRPr sz="600" b="1"/>
          </a:p>
        </p:txBody>
      </p:sp>
      <p:sp>
        <p:nvSpPr>
          <p:cNvPr id="101" name="Google Shape;101;p13"/>
          <p:cNvSpPr/>
          <p:nvPr/>
        </p:nvSpPr>
        <p:spPr>
          <a:xfrm>
            <a:off x="4521475" y="2359200"/>
            <a:ext cx="11826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" b="1">
                <a:solidFill>
                  <a:schemeClr val="dk1"/>
                </a:solidFill>
              </a:rPr>
              <a:t>What happened during the holocaust for it to be named the first genocide? </a:t>
            </a:r>
            <a:endParaRPr sz="600" b="1"/>
          </a:p>
        </p:txBody>
      </p:sp>
      <p:sp>
        <p:nvSpPr>
          <p:cNvPr id="102" name="Google Shape;102;p13"/>
          <p:cNvSpPr/>
          <p:nvPr/>
        </p:nvSpPr>
        <p:spPr>
          <a:xfrm>
            <a:off x="5785136" y="2359200"/>
            <a:ext cx="1014300" cy="93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2902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1">
                <a:solidFill>
                  <a:schemeClr val="dk1"/>
                </a:solidFill>
              </a:rPr>
              <a:t>How did the British Experience WWII?</a:t>
            </a:r>
            <a:endParaRPr sz="600" b="1">
              <a:solidFill>
                <a:schemeClr val="dk1"/>
              </a:solidFill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8448613" y="3313593"/>
            <a:ext cx="507000" cy="646500"/>
          </a:xfrm>
          <a:prstGeom prst="chevron">
            <a:avLst>
              <a:gd name="adj" fmla="val 50000"/>
            </a:avLst>
          </a:prstGeom>
          <a:solidFill>
            <a:srgbClr val="7F6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0646F19-1252-4199-B4BF-BA4762EC3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67"/>
          <a:stretch/>
        </p:blipFill>
        <p:spPr bwMode="auto">
          <a:xfrm>
            <a:off x="7473512" y="47975"/>
            <a:ext cx="1419225" cy="39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Office PowerPoint</Application>
  <PresentationFormat>On-screen Show (16:10)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Berlin Sans FB</vt:lpstr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Julie Noctor</cp:lastModifiedBy>
  <cp:revision>1</cp:revision>
  <dcterms:modified xsi:type="dcterms:W3CDTF">2024-06-21T12:05:53Z</dcterms:modified>
</cp:coreProperties>
</file>