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e9e3a97ac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g2e9e3a97ac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1688" y="622456"/>
            <a:ext cx="7183047" cy="397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Beechwood Way</dc:title>
  <cp:lastModifiedBy>Bruce Smeath</cp:lastModifiedBy>
  <cp:revision>2</cp:revision>
  <dcterms:modified xsi:type="dcterms:W3CDTF">2026-03-11T16:31:30Z</dcterms:modified>
</cp:coreProperties>
</file>