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47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43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49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79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89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04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8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72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372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22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88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CDBDC-28A9-4CAF-A7A6-B3AE19736AC7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B75C1-A29B-481D-A65C-107C6AEFE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6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hyperlink" Target="http://tv.data.org.uk/N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 descr="Screen Clippi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2" y="361522"/>
            <a:ext cx="11974596" cy="6134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" y="6229350"/>
            <a:ext cx="564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you open this hyperlink you need to scroll down to this video. It is not the first one that comes up.</a:t>
            </a:r>
          </a:p>
        </p:txBody>
      </p:sp>
    </p:spTree>
    <p:extLst>
      <p:ext uri="{BB962C8B-B14F-4D97-AF65-F5344CB8AC3E}">
        <p14:creationId xmlns:p14="http://schemas.microsoft.com/office/powerpoint/2010/main" val="400096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B749A7"/>
          </a:solidFill>
        </p:spPr>
        <p:txBody>
          <a:bodyPr/>
          <a:lstStyle/>
          <a:p>
            <a:r>
              <a:rPr lang="en-GB" dirty="0"/>
              <a:t>Transferable Skills </a:t>
            </a:r>
            <a:r>
              <a:rPr lang="en-GB" sz="3200" i="1" dirty="0"/>
              <a:t>are those skills you acquire which are portable. Employers love them.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Showing initiative</a:t>
            </a:r>
          </a:p>
          <a:p>
            <a:r>
              <a:rPr lang="en-GB" dirty="0"/>
              <a:t>Creativity</a:t>
            </a:r>
          </a:p>
          <a:p>
            <a:r>
              <a:rPr lang="en-GB" dirty="0"/>
              <a:t>Decision making</a:t>
            </a:r>
          </a:p>
          <a:p>
            <a:r>
              <a:rPr lang="en-GB" dirty="0"/>
              <a:t>Problem solving</a:t>
            </a:r>
          </a:p>
          <a:p>
            <a:r>
              <a:rPr lang="en-GB" dirty="0"/>
              <a:t>Leadership</a:t>
            </a:r>
          </a:p>
          <a:p>
            <a:r>
              <a:rPr lang="en-GB" dirty="0"/>
              <a:t>Responsibility</a:t>
            </a:r>
          </a:p>
          <a:p>
            <a:r>
              <a:rPr lang="en-GB" dirty="0"/>
              <a:t>Time management</a:t>
            </a:r>
          </a:p>
          <a:p>
            <a:r>
              <a:rPr lang="en-GB" dirty="0"/>
              <a:t>IT skills</a:t>
            </a:r>
          </a:p>
          <a:p>
            <a:r>
              <a:rPr lang="en-GB" dirty="0"/>
              <a:t>Communicating ideas</a:t>
            </a:r>
          </a:p>
          <a:p>
            <a:r>
              <a:rPr lang="en-GB" dirty="0"/>
              <a:t>Working in a group/team</a:t>
            </a:r>
          </a:p>
          <a:p>
            <a:r>
              <a:rPr lang="en-GB" dirty="0"/>
              <a:t>Research, analyse and evaluate</a:t>
            </a:r>
          </a:p>
        </p:txBody>
      </p:sp>
      <p:sp>
        <p:nvSpPr>
          <p:cNvPr id="7" name="Left Arrow 6"/>
          <p:cNvSpPr/>
          <p:nvPr/>
        </p:nvSpPr>
        <p:spPr>
          <a:xfrm>
            <a:off x="5223455" y="2348505"/>
            <a:ext cx="6130345" cy="3585906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241422" y="3725959"/>
            <a:ext cx="4538194" cy="83099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Design and Technology GCSE equips you with all of these.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9882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50" y="280819"/>
            <a:ext cx="11095149" cy="1325563"/>
          </a:xfrm>
          <a:solidFill>
            <a:srgbClr val="B749A7"/>
          </a:solidFill>
        </p:spPr>
        <p:txBody>
          <a:bodyPr/>
          <a:lstStyle/>
          <a:p>
            <a:pPr algn="ctr"/>
            <a:r>
              <a:rPr lang="en-GB" sz="2800" b="1" dirty="0"/>
              <a:t>Design and Technology GCSE and Product Design A level</a:t>
            </a:r>
            <a:br>
              <a:rPr lang="en-GB" sz="28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2800" i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Product designers design products to improve lives</a:t>
            </a:r>
            <a:endParaRPr lang="en-GB" sz="2800" i="1" dirty="0"/>
          </a:p>
        </p:txBody>
      </p:sp>
      <p:pic>
        <p:nvPicPr>
          <p:cNvPr id="1026" name="Picture 2" descr="http://www.hlngroup.co.uk/wp-content/uploads/2014/10/3M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21" y="1710953"/>
            <a:ext cx="5039754" cy="335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25573" y="1825624"/>
            <a:ext cx="582822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.</a:t>
            </a:r>
          </a:p>
          <a:p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103878" y="3384813"/>
            <a:ext cx="3669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Design and Technology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62807" y="2927562"/>
            <a:ext cx="2086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Business Studies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236" y="4076338"/>
            <a:ext cx="164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Geography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3530" y="2963383"/>
            <a:ext cx="108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Maths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87391" y="2462133"/>
            <a:ext cx="106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Physics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72249" y="3631962"/>
            <a:ext cx="100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8207" y="4045301"/>
            <a:ext cx="1352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66755" y="1921244"/>
            <a:ext cx="1961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Engineering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7976" y="2923148"/>
            <a:ext cx="2015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Architecture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29206" y="2182280"/>
            <a:ext cx="214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Marketing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7576" y="4587912"/>
            <a:ext cx="3039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Film and Theatre/</a:t>
            </a:r>
          </a:p>
          <a:p>
            <a:r>
              <a:rPr lang="en-GB" sz="2000" dirty="0">
                <a:solidFill>
                  <a:srgbClr val="FF0000"/>
                </a:solidFill>
              </a:rPr>
              <a:t>Set design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8183" y="4603430"/>
            <a:ext cx="2093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Environmental Studies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0234" y="4005872"/>
            <a:ext cx="2474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Material Science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60963" y="5150196"/>
            <a:ext cx="57182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prstClr val="black"/>
                </a:solidFill>
              </a:rPr>
              <a:t>This is exemplified in our trip to 3M in Bracknell where students see products that have been designed to improve the world.</a:t>
            </a:r>
          </a:p>
          <a:p>
            <a:pPr lvl="0"/>
            <a:r>
              <a:rPr lang="en-GB" sz="1600" dirty="0">
                <a:solidFill>
                  <a:prstClr val="black"/>
                </a:solidFill>
              </a:rPr>
              <a:t>Healthcare, Automotive, Design </a:t>
            </a:r>
            <a:r>
              <a:rPr lang="en-GB" sz="1600">
                <a:solidFill>
                  <a:prstClr val="black"/>
                </a:solidFill>
              </a:rPr>
              <a:t>and Construction</a:t>
            </a:r>
            <a:r>
              <a:rPr lang="en-GB" sz="1600" dirty="0">
                <a:solidFill>
                  <a:prstClr val="black"/>
                </a:solidFill>
              </a:rPr>
              <a:t>, Architectural, Safety, Manufacturing, Energy, Transportation. These are all areas in which product design plays a major role.</a:t>
            </a:r>
          </a:p>
        </p:txBody>
      </p:sp>
    </p:spTree>
    <p:extLst>
      <p:ext uri="{BB962C8B-B14F-4D97-AF65-F5344CB8AC3E}">
        <p14:creationId xmlns:p14="http://schemas.microsoft.com/office/powerpoint/2010/main" val="286451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B749A7"/>
          </a:solidFill>
        </p:spPr>
        <p:txBody>
          <a:bodyPr>
            <a:normAutofit/>
          </a:bodyPr>
          <a:lstStyle/>
          <a:p>
            <a:r>
              <a:rPr lang="en-GB" sz="3200" b="1" dirty="0"/>
              <a:t>Degree or apprenticeship ?</a:t>
            </a:r>
            <a:br>
              <a:rPr lang="en-GB" sz="3200" b="1" dirty="0"/>
            </a:br>
            <a:r>
              <a:rPr lang="en-GB" sz="3200" b="1" dirty="0"/>
              <a:t>Design and Technology / Product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20166" cy="4351338"/>
          </a:xfrm>
        </p:spPr>
        <p:txBody>
          <a:bodyPr/>
          <a:lstStyle/>
          <a:p>
            <a:r>
              <a:rPr lang="en-GB" dirty="0"/>
              <a:t>Aeronautical engineering</a:t>
            </a:r>
          </a:p>
          <a:p>
            <a:r>
              <a:rPr lang="en-GB" dirty="0"/>
              <a:t>Architecture</a:t>
            </a:r>
          </a:p>
          <a:p>
            <a:r>
              <a:rPr lang="en-GB" dirty="0"/>
              <a:t>Art and Design</a:t>
            </a:r>
          </a:p>
          <a:p>
            <a:r>
              <a:rPr lang="en-GB" dirty="0"/>
              <a:t>Civil Engineering</a:t>
            </a:r>
          </a:p>
          <a:p>
            <a:r>
              <a:rPr lang="en-GB" dirty="0"/>
              <a:t>Electronic Engineering</a:t>
            </a:r>
          </a:p>
          <a:p>
            <a:r>
              <a:rPr lang="en-GB" dirty="0"/>
              <a:t>Engineering (General)</a:t>
            </a:r>
          </a:p>
          <a:p>
            <a:r>
              <a:rPr lang="en-GB" dirty="0"/>
              <a:t>Mechanical Engineering</a:t>
            </a:r>
          </a:p>
          <a:p>
            <a:r>
              <a:rPr lang="en-GB" dirty="0"/>
              <a:t>Materials Science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928834" y="2847132"/>
            <a:ext cx="4275787" cy="1754326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Maths and physics are essential for engineering. </a:t>
            </a:r>
          </a:p>
          <a:p>
            <a:r>
              <a:rPr lang="en-GB" dirty="0"/>
              <a:t>The recommended</a:t>
            </a:r>
          </a:p>
          <a:p>
            <a:r>
              <a:rPr lang="en-GB" dirty="0"/>
              <a:t>3rd A level is </a:t>
            </a:r>
            <a:r>
              <a:rPr lang="en-GB" b="1" dirty="0"/>
              <a:t>Product Design</a:t>
            </a:r>
          </a:p>
          <a:p>
            <a:r>
              <a:rPr lang="en-GB" dirty="0"/>
              <a:t>This demonstrates that you can apply your maths and physics to solve problems.</a:t>
            </a:r>
          </a:p>
        </p:txBody>
      </p:sp>
    </p:spTree>
    <p:extLst>
      <p:ext uri="{BB962C8B-B14F-4D97-AF65-F5344CB8AC3E}">
        <p14:creationId xmlns:p14="http://schemas.microsoft.com/office/powerpoint/2010/main" val="2700371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72971A5F888D44870DA285370BD84E" ma:contentTypeVersion="12" ma:contentTypeDescription="Create a new document." ma:contentTypeScope="" ma:versionID="1085098519380ca1ae26866bea5ebd0b">
  <xsd:schema xmlns:xsd="http://www.w3.org/2001/XMLSchema" xmlns:xs="http://www.w3.org/2001/XMLSchema" xmlns:p="http://schemas.microsoft.com/office/2006/metadata/properties" xmlns:ns1="http://schemas.microsoft.com/sharepoint/v3" xmlns:ns2="21dd3ef8-1695-46ac-a5ac-b29956ee6e6c" xmlns:ns3="0e13e326-e107-4f2e-953a-3dca85e15630" targetNamespace="http://schemas.microsoft.com/office/2006/metadata/properties" ma:root="true" ma:fieldsID="cf69ce2a340999f44f48a0d7f21094dd" ns1:_="" ns2:_="" ns3:_="">
    <xsd:import namespace="http://schemas.microsoft.com/sharepoint/v3"/>
    <xsd:import namespace="21dd3ef8-1695-46ac-a5ac-b29956ee6e6c"/>
    <xsd:import namespace="0e13e326-e107-4f2e-953a-3dca85e1563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d3ef8-1695-46ac-a5ac-b29956ee6e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3e326-e107-4f2e-953a-3dca85e156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6EA58D-3FB2-4CEB-8168-1A5B23C3A2D4}">
  <ds:schemaRefs>
    <ds:schemaRef ds:uri="21dd3ef8-1695-46ac-a5ac-b29956ee6e6c"/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e13e326-e107-4f2e-953a-3dca85e15630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AB4C3BC-711B-4A66-9435-8AA50AE34C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D3613E-C0F1-42EE-86E7-D9E6AFC8C1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1dd3ef8-1695-46ac-a5ac-b29956ee6e6c"/>
    <ds:schemaRef ds:uri="0e13e326-e107-4f2e-953a-3dca85e156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230</Words>
  <Application>Microsoft Office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Transferable Skills are those skills you acquire which are portable. Employers love them. </vt:lpstr>
      <vt:lpstr>Design and Technology GCSE and Product Design A level Product designers design products to improve lives</vt:lpstr>
      <vt:lpstr>Degree or apprenticeship ? Design and Technology / Product Design</vt:lpstr>
    </vt:vector>
  </TitlesOfParts>
  <Company>Herschel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Smith</dc:creator>
  <cp:lastModifiedBy>Bruce Smeath</cp:lastModifiedBy>
  <cp:revision>15</cp:revision>
  <dcterms:created xsi:type="dcterms:W3CDTF">2016-01-19T16:56:59Z</dcterms:created>
  <dcterms:modified xsi:type="dcterms:W3CDTF">2020-06-15T20:57:55Z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0x010100EF72971A5F888D44870DA285370BD84E</vt:lpwstr>
  </property>
</Properties>
</file>