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256" r:id="rId4"/>
    <p:sldId id="286" r:id="rId5"/>
    <p:sldId id="276" r:id="rId6"/>
    <p:sldId id="284" r:id="rId7"/>
    <p:sldId id="277" r:id="rId8"/>
    <p:sldId id="288" r:id="rId9"/>
    <p:sldId id="289" r:id="rId10"/>
    <p:sldId id="271" r:id="rId11"/>
    <p:sldId id="272" r:id="rId12"/>
    <p:sldId id="273" r:id="rId13"/>
    <p:sldId id="282" r:id="rId14"/>
    <p:sldId id="269" r:id="rId15"/>
    <p:sldId id="283" r:id="rId16"/>
    <p:sldId id="290" r:id="rId17"/>
    <p:sldId id="287" r:id="rId18"/>
    <p:sldId id="291"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402E3D-B998-F3A8-E6CF-B97EEC00763F}" v="19" dt="2022-03-08T10:15:49.644"/>
    <p1510:client id="{640204AC-3CD6-3E2A-C087-7B4D6F7CB82A}" v="237" dt="2022-03-03T11:52:27.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p:cViewPr varScale="1">
        <p:scale>
          <a:sx n="108" d="100"/>
          <a:sy n="108" d="100"/>
        </p:scale>
        <p:origin x="174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uddy" userId="S::sru@herschel.slough.sch.uk::97451a77-f582-4cf4-9faf-989f5a0f1463" providerId="AD" clId="Web-{03402E3D-B998-F3A8-E6CF-B97EEC00763F}"/>
    <pc:docChg chg="addSld modSld">
      <pc:chgData name="Sarah Ruddy" userId="S::sru@herschel.slough.sch.uk::97451a77-f582-4cf4-9faf-989f5a0f1463" providerId="AD" clId="Web-{03402E3D-B998-F3A8-E6CF-B97EEC00763F}" dt="2022-03-08T10:15:49.644" v="18" actId="14100"/>
      <pc:docMkLst>
        <pc:docMk/>
      </pc:docMkLst>
      <pc:sldChg chg="addSp delSp modSp new">
        <pc:chgData name="Sarah Ruddy" userId="S::sru@herschel.slough.sch.uk::97451a77-f582-4cf4-9faf-989f5a0f1463" providerId="AD" clId="Web-{03402E3D-B998-F3A8-E6CF-B97EEC00763F}" dt="2022-03-08T10:13:01.573" v="4" actId="1076"/>
        <pc:sldMkLst>
          <pc:docMk/>
          <pc:sldMk cId="1656201304" sldId="288"/>
        </pc:sldMkLst>
        <pc:spChg chg="del">
          <ac:chgData name="Sarah Ruddy" userId="S::sru@herschel.slough.sch.uk::97451a77-f582-4cf4-9faf-989f5a0f1463" providerId="AD" clId="Web-{03402E3D-B998-F3A8-E6CF-B97EEC00763F}" dt="2022-03-08T10:10:42.398" v="1"/>
          <ac:spMkLst>
            <pc:docMk/>
            <pc:sldMk cId="1656201304" sldId="288"/>
            <ac:spMk id="3" creationId="{6A6C02F0-47E4-4B43-A422-1E928138B6E1}"/>
          </ac:spMkLst>
        </pc:spChg>
        <pc:picChg chg="add mod ord">
          <ac:chgData name="Sarah Ruddy" userId="S::sru@herschel.slough.sch.uk::97451a77-f582-4cf4-9faf-989f5a0f1463" providerId="AD" clId="Web-{03402E3D-B998-F3A8-E6CF-B97EEC00763F}" dt="2022-03-08T10:13:01.573" v="4" actId="1076"/>
          <ac:picMkLst>
            <pc:docMk/>
            <pc:sldMk cId="1656201304" sldId="288"/>
            <ac:picMk id="4" creationId="{7308E829-E449-4657-BEE9-4385019DA9C3}"/>
          </ac:picMkLst>
        </pc:picChg>
      </pc:sldChg>
      <pc:sldChg chg="addSp delSp modSp new">
        <pc:chgData name="Sarah Ruddy" userId="S::sru@herschel.slough.sch.uk::97451a77-f582-4cf4-9faf-989f5a0f1463" providerId="AD" clId="Web-{03402E3D-B998-F3A8-E6CF-B97EEC00763F}" dt="2022-03-08T10:14:14.919" v="10" actId="14100"/>
        <pc:sldMkLst>
          <pc:docMk/>
          <pc:sldMk cId="2558198966" sldId="289"/>
        </pc:sldMkLst>
        <pc:spChg chg="del">
          <ac:chgData name="Sarah Ruddy" userId="S::sru@herschel.slough.sch.uk::97451a77-f582-4cf4-9faf-989f5a0f1463" providerId="AD" clId="Web-{03402E3D-B998-F3A8-E6CF-B97EEC00763F}" dt="2022-03-08T10:14:06.106" v="6"/>
          <ac:spMkLst>
            <pc:docMk/>
            <pc:sldMk cId="2558198966" sldId="289"/>
            <ac:spMk id="3" creationId="{B07C7581-C3D4-413F-BDA8-2E80D6396EBB}"/>
          </ac:spMkLst>
        </pc:spChg>
        <pc:picChg chg="add mod ord">
          <ac:chgData name="Sarah Ruddy" userId="S::sru@herschel.slough.sch.uk::97451a77-f582-4cf4-9faf-989f5a0f1463" providerId="AD" clId="Web-{03402E3D-B998-F3A8-E6CF-B97EEC00763F}" dt="2022-03-08T10:14:14.919" v="10" actId="14100"/>
          <ac:picMkLst>
            <pc:docMk/>
            <pc:sldMk cId="2558198966" sldId="289"/>
            <ac:picMk id="4" creationId="{24AAD94C-6330-45E3-91B2-DA72CE5FE3F8}"/>
          </ac:picMkLst>
        </pc:picChg>
      </pc:sldChg>
      <pc:sldChg chg="addSp delSp modSp new">
        <pc:chgData name="Sarah Ruddy" userId="S::sru@herschel.slough.sch.uk::97451a77-f582-4cf4-9faf-989f5a0f1463" providerId="AD" clId="Web-{03402E3D-B998-F3A8-E6CF-B97EEC00763F}" dt="2022-03-08T10:14:50.014" v="14" actId="14100"/>
        <pc:sldMkLst>
          <pc:docMk/>
          <pc:sldMk cId="2055485562" sldId="290"/>
        </pc:sldMkLst>
        <pc:spChg chg="del">
          <ac:chgData name="Sarah Ruddy" userId="S::sru@herschel.slough.sch.uk::97451a77-f582-4cf4-9faf-989f5a0f1463" providerId="AD" clId="Web-{03402E3D-B998-F3A8-E6CF-B97EEC00763F}" dt="2022-03-08T10:14:44.888" v="12"/>
          <ac:spMkLst>
            <pc:docMk/>
            <pc:sldMk cId="2055485562" sldId="290"/>
            <ac:spMk id="3" creationId="{17B4485B-F714-4721-A085-CA89992721F2}"/>
          </ac:spMkLst>
        </pc:spChg>
        <pc:picChg chg="add mod ord">
          <ac:chgData name="Sarah Ruddy" userId="S::sru@herschel.slough.sch.uk::97451a77-f582-4cf4-9faf-989f5a0f1463" providerId="AD" clId="Web-{03402E3D-B998-F3A8-E6CF-B97EEC00763F}" dt="2022-03-08T10:14:50.014" v="14" actId="14100"/>
          <ac:picMkLst>
            <pc:docMk/>
            <pc:sldMk cId="2055485562" sldId="290"/>
            <ac:picMk id="4" creationId="{14BD406F-1D03-4394-9464-66BB130CC9A4}"/>
          </ac:picMkLst>
        </pc:picChg>
      </pc:sldChg>
      <pc:sldChg chg="addSp delSp modSp new">
        <pc:chgData name="Sarah Ruddy" userId="S::sru@herschel.slough.sch.uk::97451a77-f582-4cf4-9faf-989f5a0f1463" providerId="AD" clId="Web-{03402E3D-B998-F3A8-E6CF-B97EEC00763F}" dt="2022-03-08T10:15:49.644" v="18" actId="14100"/>
        <pc:sldMkLst>
          <pc:docMk/>
          <pc:sldMk cId="2922804250" sldId="291"/>
        </pc:sldMkLst>
        <pc:spChg chg="del">
          <ac:chgData name="Sarah Ruddy" userId="S::sru@herschel.slough.sch.uk::97451a77-f582-4cf4-9faf-989f5a0f1463" providerId="AD" clId="Web-{03402E3D-B998-F3A8-E6CF-B97EEC00763F}" dt="2022-03-08T10:15:37.546" v="16"/>
          <ac:spMkLst>
            <pc:docMk/>
            <pc:sldMk cId="2922804250" sldId="291"/>
            <ac:spMk id="3" creationId="{EB774F98-7CFE-4255-A341-110AAAB2AF57}"/>
          </ac:spMkLst>
        </pc:spChg>
        <pc:picChg chg="add mod ord">
          <ac:chgData name="Sarah Ruddy" userId="S::sru@herschel.slough.sch.uk::97451a77-f582-4cf4-9faf-989f5a0f1463" providerId="AD" clId="Web-{03402E3D-B998-F3A8-E6CF-B97EEC00763F}" dt="2022-03-08T10:15:49.644" v="18" actId="14100"/>
          <ac:picMkLst>
            <pc:docMk/>
            <pc:sldMk cId="2922804250" sldId="291"/>
            <ac:picMk id="4" creationId="{9B4CB80B-EF37-4CF5-8E4C-9CB070D2936E}"/>
          </ac:picMkLst>
        </pc:picChg>
      </pc:sldChg>
    </pc:docChg>
  </pc:docChgLst>
  <pc:docChgLst>
    <pc:chgData name="Sarah Ruddy" userId="S::sru@herschel.slough.sch.uk::97451a77-f582-4cf4-9faf-989f5a0f1463" providerId="AD" clId="Web-{640204AC-3CD6-3E2A-C087-7B4D6F7CB82A}"/>
    <pc:docChg chg="addSld delSld modSld sldOrd">
      <pc:chgData name="Sarah Ruddy" userId="S::sru@herschel.slough.sch.uk::97451a77-f582-4cf4-9faf-989f5a0f1463" providerId="AD" clId="Web-{640204AC-3CD6-3E2A-C087-7B4D6F7CB82A}" dt="2022-03-03T11:52:36.075" v="239"/>
      <pc:docMkLst>
        <pc:docMk/>
      </pc:docMkLst>
      <pc:sldChg chg="addSp delSp modSp mod setBg setClrOvrMap">
        <pc:chgData name="Sarah Ruddy" userId="S::sru@herschel.slough.sch.uk::97451a77-f582-4cf4-9faf-989f5a0f1463" providerId="AD" clId="Web-{640204AC-3CD6-3E2A-C087-7B4D6F7CB82A}" dt="2022-03-03T11:52:27.669" v="238"/>
        <pc:sldMkLst>
          <pc:docMk/>
          <pc:sldMk cId="0" sldId="256"/>
        </pc:sldMkLst>
        <pc:spChg chg="add del">
          <ac:chgData name="Sarah Ruddy" userId="S::sru@herschel.slough.sch.uk::97451a77-f582-4cf4-9faf-989f5a0f1463" providerId="AD" clId="Web-{640204AC-3CD6-3E2A-C087-7B4D6F7CB82A}" dt="2022-03-03T11:51:54.293" v="217"/>
          <ac:spMkLst>
            <pc:docMk/>
            <pc:sldMk cId="0" sldId="256"/>
            <ac:spMk id="75" creationId="{20CB0AEA-B839-46AC-B480-2175561FBD98}"/>
          </ac:spMkLst>
        </pc:spChg>
        <pc:spChg chg="add del">
          <ac:chgData name="Sarah Ruddy" userId="S::sru@herschel.slough.sch.uk::97451a77-f582-4cf4-9faf-989f5a0f1463" providerId="AD" clId="Web-{640204AC-3CD6-3E2A-C087-7B4D6F7CB82A}" dt="2022-03-03T11:51:54.293" v="217"/>
          <ac:spMkLst>
            <pc:docMk/>
            <pc:sldMk cId="0" sldId="256"/>
            <ac:spMk id="77" creationId="{BC3318E7-A970-4403-9682-E7D4299768B2}"/>
          </ac:spMkLst>
        </pc:spChg>
        <pc:spChg chg="add del">
          <ac:chgData name="Sarah Ruddy" userId="S::sru@herschel.slough.sch.uk::97451a77-f582-4cf4-9faf-989f5a0f1463" providerId="AD" clId="Web-{640204AC-3CD6-3E2A-C087-7B4D6F7CB82A}" dt="2022-03-03T11:51:54.293" v="217"/>
          <ac:spMkLst>
            <pc:docMk/>
            <pc:sldMk cId="0" sldId="256"/>
            <ac:spMk id="79" creationId="{3B50BB8F-1CF3-4420-A246-F2AE47F1770B}"/>
          </ac:spMkLst>
        </pc:spChg>
        <pc:spChg chg="add del">
          <ac:chgData name="Sarah Ruddy" userId="S::sru@herschel.slough.sch.uk::97451a77-f582-4cf4-9faf-989f5a0f1463" providerId="AD" clId="Web-{640204AC-3CD6-3E2A-C087-7B4D6F7CB82A}" dt="2022-03-03T11:51:54.293" v="217"/>
          <ac:spMkLst>
            <pc:docMk/>
            <pc:sldMk cId="0" sldId="256"/>
            <ac:spMk id="81" creationId="{7F871D6D-54EF-4FAA-A4E3-1F4D4F8D61CD}"/>
          </ac:spMkLst>
        </pc:spChg>
        <pc:spChg chg="add del">
          <ac:chgData name="Sarah Ruddy" userId="S::sru@herschel.slough.sch.uk::97451a77-f582-4cf4-9faf-989f5a0f1463" providerId="AD" clId="Web-{640204AC-3CD6-3E2A-C087-7B4D6F7CB82A}" dt="2022-03-03T11:51:54.293" v="217"/>
          <ac:spMkLst>
            <pc:docMk/>
            <pc:sldMk cId="0" sldId="256"/>
            <ac:spMk id="83" creationId="{6E6E2C1E-E9BB-473F-9B15-9231E36D85BD}"/>
          </ac:spMkLst>
        </pc:spChg>
        <pc:spChg chg="add del">
          <ac:chgData name="Sarah Ruddy" userId="S::sru@herschel.slough.sch.uk::97451a77-f582-4cf4-9faf-989f5a0f1463" providerId="AD" clId="Web-{640204AC-3CD6-3E2A-C087-7B4D6F7CB82A}" dt="2022-03-03T11:51:54.293" v="217"/>
          <ac:spMkLst>
            <pc:docMk/>
            <pc:sldMk cId="0" sldId="256"/>
            <ac:spMk id="85" creationId="{3864C5F7-9C3C-44B2-B562-3C9187F97FBD}"/>
          </ac:spMkLst>
        </pc:spChg>
        <pc:spChg chg="add del">
          <ac:chgData name="Sarah Ruddy" userId="S::sru@herschel.slough.sch.uk::97451a77-f582-4cf4-9faf-989f5a0f1463" providerId="AD" clId="Web-{640204AC-3CD6-3E2A-C087-7B4D6F7CB82A}" dt="2022-03-03T11:51:54.293" v="217"/>
          <ac:spMkLst>
            <pc:docMk/>
            <pc:sldMk cId="0" sldId="256"/>
            <ac:spMk id="87" creationId="{1C633F89-CD86-4B32-ACC7-76B3DFFBF0AA}"/>
          </ac:spMkLst>
        </pc:spChg>
        <pc:spChg chg="add del">
          <ac:chgData name="Sarah Ruddy" userId="S::sru@herschel.slough.sch.uk::97451a77-f582-4cf4-9faf-989f5a0f1463" providerId="AD" clId="Web-{640204AC-3CD6-3E2A-C087-7B4D6F7CB82A}" dt="2022-03-03T11:51:54.293" v="217"/>
          <ac:spMkLst>
            <pc:docMk/>
            <pc:sldMk cId="0" sldId="256"/>
            <ac:spMk id="89" creationId="{C684BB5A-9B2C-40C0-A8F4-C812CDB97C0E}"/>
          </ac:spMkLst>
        </pc:spChg>
        <pc:spChg chg="add">
          <ac:chgData name="Sarah Ruddy" userId="S::sru@herschel.slough.sch.uk::97451a77-f582-4cf4-9faf-989f5a0f1463" providerId="AD" clId="Web-{640204AC-3CD6-3E2A-C087-7B4D6F7CB82A}" dt="2022-03-03T11:51:54.309" v="218"/>
          <ac:spMkLst>
            <pc:docMk/>
            <pc:sldMk cId="0" sldId="256"/>
            <ac:spMk id="102" creationId="{487F6B0E-6917-464B-AB81-B9A90C133BFB}"/>
          </ac:spMkLst>
        </pc:spChg>
        <pc:spChg chg="mod">
          <ac:chgData name="Sarah Ruddy" userId="S::sru@herschel.slough.sch.uk::97451a77-f582-4cf4-9faf-989f5a0f1463" providerId="AD" clId="Web-{640204AC-3CD6-3E2A-C087-7B4D6F7CB82A}" dt="2022-03-03T11:52:27.669" v="238"/>
          <ac:spMkLst>
            <pc:docMk/>
            <pc:sldMk cId="0" sldId="256"/>
            <ac:spMk id="3074" creationId="{502E2F51-9ED2-40D5-B5A2-75B838671B6B}"/>
          </ac:spMkLst>
        </pc:spChg>
        <pc:spChg chg="add">
          <ac:chgData name="Sarah Ruddy" userId="S::sru@herschel.slough.sch.uk::97451a77-f582-4cf4-9faf-989f5a0f1463" providerId="AD" clId="Web-{640204AC-3CD6-3E2A-C087-7B4D6F7CB82A}" dt="2022-03-03T11:51:54.309" v="218"/>
          <ac:spMkLst>
            <pc:docMk/>
            <pc:sldMk cId="0" sldId="256"/>
            <ac:spMk id="3080" creationId="{332FD7F1-9106-47BE-B286-0D96EEA44319}"/>
          </ac:spMkLst>
        </pc:spChg>
        <pc:grpChg chg="add">
          <ac:chgData name="Sarah Ruddy" userId="S::sru@herschel.slough.sch.uk::97451a77-f582-4cf4-9faf-989f5a0f1463" providerId="AD" clId="Web-{640204AC-3CD6-3E2A-C087-7B4D6F7CB82A}" dt="2022-03-03T11:51:54.309" v="218"/>
          <ac:grpSpMkLst>
            <pc:docMk/>
            <pc:sldMk cId="0" sldId="256"/>
            <ac:grpSpMk id="98" creationId="{61A47E4E-9A4A-4C1E-8D32-A8D9DBCC7E3F}"/>
          </ac:grpSpMkLst>
        </pc:grpChg>
        <pc:grpChg chg="add">
          <ac:chgData name="Sarah Ruddy" userId="S::sru@herschel.slough.sch.uk::97451a77-f582-4cf4-9faf-989f5a0f1463" providerId="AD" clId="Web-{640204AC-3CD6-3E2A-C087-7B4D6F7CB82A}" dt="2022-03-03T11:51:54.309" v="218"/>
          <ac:grpSpMkLst>
            <pc:docMk/>
            <pc:sldMk cId="0" sldId="256"/>
            <ac:grpSpMk id="3081" creationId="{556527F8-A71B-4FDB-921E-22138A6EADD8}"/>
          </ac:grpSpMkLst>
        </pc:grpChg>
        <pc:picChg chg="mod ord">
          <ac:chgData name="Sarah Ruddy" userId="S::sru@herschel.slough.sch.uk::97451a77-f582-4cf4-9faf-989f5a0f1463" providerId="AD" clId="Web-{640204AC-3CD6-3E2A-C087-7B4D6F7CB82A}" dt="2022-03-03T11:51:54.309" v="218"/>
          <ac:picMkLst>
            <pc:docMk/>
            <pc:sldMk cId="0" sldId="256"/>
            <ac:picMk id="3075" creationId="{C084207D-6B92-491A-B5C6-8E3DB60BC95B}"/>
          </ac:picMkLst>
        </pc:picChg>
        <pc:picChg chg="mod">
          <ac:chgData name="Sarah Ruddy" userId="S::sru@herschel.slough.sch.uk::97451a77-f582-4cf4-9faf-989f5a0f1463" providerId="AD" clId="Web-{640204AC-3CD6-3E2A-C087-7B4D6F7CB82A}" dt="2022-03-03T11:51:54.309" v="218"/>
          <ac:picMkLst>
            <pc:docMk/>
            <pc:sldMk cId="0" sldId="256"/>
            <ac:picMk id="3076" creationId="{CA118CD3-2D7B-4573-BE60-9DBD809D0D28}"/>
          </ac:picMkLst>
        </pc:picChg>
        <pc:picChg chg="mod ord">
          <ac:chgData name="Sarah Ruddy" userId="S::sru@herschel.slough.sch.uk::97451a77-f582-4cf4-9faf-989f5a0f1463" providerId="AD" clId="Web-{640204AC-3CD6-3E2A-C087-7B4D6F7CB82A}" dt="2022-03-03T11:51:54.309" v="218"/>
          <ac:picMkLst>
            <pc:docMk/>
            <pc:sldMk cId="0" sldId="256"/>
            <ac:picMk id="3077" creationId="{999D28A2-4058-4480-88CE-DBDC1AC86FAD}"/>
          </ac:picMkLst>
        </pc:picChg>
        <pc:picChg chg="mod ord">
          <ac:chgData name="Sarah Ruddy" userId="S::sru@herschel.slough.sch.uk::97451a77-f582-4cf4-9faf-989f5a0f1463" providerId="AD" clId="Web-{640204AC-3CD6-3E2A-C087-7B4D6F7CB82A}" dt="2022-03-03T11:51:54.309" v="218"/>
          <ac:picMkLst>
            <pc:docMk/>
            <pc:sldMk cId="0" sldId="256"/>
            <ac:picMk id="3078" creationId="{BDA701C3-67DD-4FB5-8BEF-42C0C8FCD92B}"/>
          </ac:picMkLst>
        </pc:picChg>
      </pc:sldChg>
      <pc:sldChg chg="addSp delSp modSp mod setBg">
        <pc:chgData name="Sarah Ruddy" userId="S::sru@herschel.slough.sch.uk::97451a77-f582-4cf4-9faf-989f5a0f1463" providerId="AD" clId="Web-{640204AC-3CD6-3E2A-C087-7B4D6F7CB82A}" dt="2022-03-03T11:50:13.259" v="208"/>
        <pc:sldMkLst>
          <pc:docMk/>
          <pc:sldMk cId="0" sldId="271"/>
        </pc:sldMkLst>
        <pc:spChg chg="add">
          <ac:chgData name="Sarah Ruddy" userId="S::sru@herschel.slough.sch.uk::97451a77-f582-4cf4-9faf-989f5a0f1463" providerId="AD" clId="Web-{640204AC-3CD6-3E2A-C087-7B4D6F7CB82A}" dt="2022-03-03T11:50:13.259" v="208"/>
          <ac:spMkLst>
            <pc:docMk/>
            <pc:sldMk cId="0" sldId="271"/>
            <ac:spMk id="136" creationId="{B819A166-7571-4003-A6B8-B62034C3ED30}"/>
          </ac:spMkLst>
        </pc:spChg>
        <pc:spChg chg="del">
          <ac:chgData name="Sarah Ruddy" userId="S::sru@herschel.slough.sch.uk::97451a77-f582-4cf4-9faf-989f5a0f1463" providerId="AD" clId="Web-{640204AC-3CD6-3E2A-C087-7B4D6F7CB82A}" dt="2022-03-03T11:50:13.259" v="208"/>
          <ac:spMkLst>
            <pc:docMk/>
            <pc:sldMk cId="0" sldId="271"/>
            <ac:spMk id="4099" creationId="{506BA513-9D6F-488E-9CFE-3FEFDFDD92EC}"/>
          </ac:spMkLst>
        </pc:spChg>
        <pc:spChg chg="mod">
          <ac:chgData name="Sarah Ruddy" userId="S::sru@herschel.slough.sch.uk::97451a77-f582-4cf4-9faf-989f5a0f1463" providerId="AD" clId="Web-{640204AC-3CD6-3E2A-C087-7B4D6F7CB82A}" dt="2022-03-03T11:50:13.259" v="208"/>
          <ac:spMkLst>
            <pc:docMk/>
            <pc:sldMk cId="0" sldId="271"/>
            <ac:spMk id="10242" creationId="{0396A027-1515-47CE-9213-65276ABFA3A9}"/>
          </ac:spMkLst>
        </pc:spChg>
        <pc:graphicFrameChg chg="add">
          <ac:chgData name="Sarah Ruddy" userId="S::sru@herschel.slough.sch.uk::97451a77-f582-4cf4-9faf-989f5a0f1463" providerId="AD" clId="Web-{640204AC-3CD6-3E2A-C087-7B4D6F7CB82A}" dt="2022-03-03T11:50:13.259" v="208"/>
          <ac:graphicFrameMkLst>
            <pc:docMk/>
            <pc:sldMk cId="0" sldId="271"/>
            <ac:graphicFrameMk id="10244" creationId="{6B673EF6-8733-47B9-86CD-734F5A8A74F8}"/>
          </ac:graphicFrameMkLst>
        </pc:graphicFrameChg>
      </pc:sldChg>
      <pc:sldChg chg="addSp modSp mod setBg">
        <pc:chgData name="Sarah Ruddy" userId="S::sru@herschel.slough.sch.uk::97451a77-f582-4cf4-9faf-989f5a0f1463" providerId="AD" clId="Web-{640204AC-3CD6-3E2A-C087-7B4D6F7CB82A}" dt="2022-03-03T11:50:08.822" v="207"/>
        <pc:sldMkLst>
          <pc:docMk/>
          <pc:sldMk cId="0" sldId="272"/>
        </pc:sldMkLst>
        <pc:spChg chg="add">
          <ac:chgData name="Sarah Ruddy" userId="S::sru@herschel.slough.sch.uk::97451a77-f582-4cf4-9faf-989f5a0f1463" providerId="AD" clId="Web-{640204AC-3CD6-3E2A-C087-7B4D6F7CB82A}" dt="2022-03-03T11:50:08.822" v="207"/>
          <ac:spMkLst>
            <pc:docMk/>
            <pc:sldMk cId="0" sldId="272"/>
            <ac:spMk id="72" creationId="{1709F1D5-B0F1-4714-A239-E5B61C161915}"/>
          </ac:spMkLst>
        </pc:spChg>
        <pc:spChg chg="add">
          <ac:chgData name="Sarah Ruddy" userId="S::sru@herschel.slough.sch.uk::97451a77-f582-4cf4-9faf-989f5a0f1463" providerId="AD" clId="Web-{640204AC-3CD6-3E2A-C087-7B4D6F7CB82A}" dt="2022-03-03T11:50:08.822" v="207"/>
          <ac:spMkLst>
            <pc:docMk/>
            <pc:sldMk cId="0" sldId="272"/>
            <ac:spMk id="74" creationId="{228FB460-D3FF-4440-A020-05982A09E517}"/>
          </ac:spMkLst>
        </pc:spChg>
        <pc:spChg chg="add">
          <ac:chgData name="Sarah Ruddy" userId="S::sru@herschel.slough.sch.uk::97451a77-f582-4cf4-9faf-989f5a0f1463" providerId="AD" clId="Web-{640204AC-3CD6-3E2A-C087-7B4D6F7CB82A}" dt="2022-03-03T11:50:08.822" v="207"/>
          <ac:spMkLst>
            <pc:docMk/>
            <pc:sldMk cId="0" sldId="272"/>
            <ac:spMk id="76" creationId="{14847E93-7DC1-4D4B-8829-B19AA7137C50}"/>
          </ac:spMkLst>
        </pc:spChg>
        <pc:spChg chg="add">
          <ac:chgData name="Sarah Ruddy" userId="S::sru@herschel.slough.sch.uk::97451a77-f582-4cf4-9faf-989f5a0f1463" providerId="AD" clId="Web-{640204AC-3CD6-3E2A-C087-7B4D6F7CB82A}" dt="2022-03-03T11:50:08.822" v="207"/>
          <ac:spMkLst>
            <pc:docMk/>
            <pc:sldMk cId="0" sldId="272"/>
            <ac:spMk id="78" creationId="{5566D6E1-03A1-4D73-A4E0-35D74D568A04}"/>
          </ac:spMkLst>
        </pc:spChg>
        <pc:spChg chg="add">
          <ac:chgData name="Sarah Ruddy" userId="S::sru@herschel.slough.sch.uk::97451a77-f582-4cf4-9faf-989f5a0f1463" providerId="AD" clId="Web-{640204AC-3CD6-3E2A-C087-7B4D6F7CB82A}" dt="2022-03-03T11:50:08.822" v="207"/>
          <ac:spMkLst>
            <pc:docMk/>
            <pc:sldMk cId="0" sldId="272"/>
            <ac:spMk id="80" creationId="{9F835A99-04AC-494A-A572-AFE8413CC938}"/>
          </ac:spMkLst>
        </pc:spChg>
        <pc:spChg chg="add">
          <ac:chgData name="Sarah Ruddy" userId="S::sru@herschel.slough.sch.uk::97451a77-f582-4cf4-9faf-989f5a0f1463" providerId="AD" clId="Web-{640204AC-3CD6-3E2A-C087-7B4D6F7CB82A}" dt="2022-03-03T11:50:08.822" v="207"/>
          <ac:spMkLst>
            <pc:docMk/>
            <pc:sldMk cId="0" sldId="272"/>
            <ac:spMk id="82" creationId="{7B786209-1B0B-4CA9-9BDD-F7327066A84D}"/>
          </ac:spMkLst>
        </pc:spChg>
        <pc:spChg chg="add">
          <ac:chgData name="Sarah Ruddy" userId="S::sru@herschel.slough.sch.uk::97451a77-f582-4cf4-9faf-989f5a0f1463" providerId="AD" clId="Web-{640204AC-3CD6-3E2A-C087-7B4D6F7CB82A}" dt="2022-03-03T11:50:08.822" v="207"/>
          <ac:spMkLst>
            <pc:docMk/>
            <pc:sldMk cId="0" sldId="272"/>
            <ac:spMk id="84" creationId="{2D2964BB-484D-45AE-AD66-D407D0629652}"/>
          </ac:spMkLst>
        </pc:spChg>
        <pc:spChg chg="add">
          <ac:chgData name="Sarah Ruddy" userId="S::sru@herschel.slough.sch.uk::97451a77-f582-4cf4-9faf-989f5a0f1463" providerId="AD" clId="Web-{640204AC-3CD6-3E2A-C087-7B4D6F7CB82A}" dt="2022-03-03T11:50:08.822" v="207"/>
          <ac:spMkLst>
            <pc:docMk/>
            <pc:sldMk cId="0" sldId="272"/>
            <ac:spMk id="86" creationId="{6691AC69-A76E-4DAB-B565-468B6B87ACF3}"/>
          </ac:spMkLst>
        </pc:spChg>
        <pc:spChg chg="mod">
          <ac:chgData name="Sarah Ruddy" userId="S::sru@herschel.slough.sch.uk::97451a77-f582-4cf4-9faf-989f5a0f1463" providerId="AD" clId="Web-{640204AC-3CD6-3E2A-C087-7B4D6F7CB82A}" dt="2022-03-03T11:50:08.822" v="207"/>
          <ac:spMkLst>
            <pc:docMk/>
            <pc:sldMk cId="0" sldId="272"/>
            <ac:spMk id="5123" creationId="{8BF2AFE1-7D66-4908-8C1E-4152CD1824A4}"/>
          </ac:spMkLst>
        </pc:spChg>
        <pc:spChg chg="mod">
          <ac:chgData name="Sarah Ruddy" userId="S::sru@herschel.slough.sch.uk::97451a77-f582-4cf4-9faf-989f5a0f1463" providerId="AD" clId="Web-{640204AC-3CD6-3E2A-C087-7B4D6F7CB82A}" dt="2022-03-03T11:50:08.822" v="207"/>
          <ac:spMkLst>
            <pc:docMk/>
            <pc:sldMk cId="0" sldId="272"/>
            <ac:spMk id="11266" creationId="{FEA05578-A45A-4ECE-A868-7FBC60E101F8}"/>
          </ac:spMkLst>
        </pc:spChg>
      </pc:sldChg>
      <pc:sldChg chg="addSp modSp mod setBg">
        <pc:chgData name="Sarah Ruddy" userId="S::sru@herschel.slough.sch.uk::97451a77-f582-4cf4-9faf-989f5a0f1463" providerId="AD" clId="Web-{640204AC-3CD6-3E2A-C087-7B4D6F7CB82A}" dt="2022-03-03T11:49:59.196" v="206"/>
        <pc:sldMkLst>
          <pc:docMk/>
          <pc:sldMk cId="0" sldId="273"/>
        </pc:sldMkLst>
        <pc:spChg chg="add">
          <ac:chgData name="Sarah Ruddy" userId="S::sru@herschel.slough.sch.uk::97451a77-f582-4cf4-9faf-989f5a0f1463" providerId="AD" clId="Web-{640204AC-3CD6-3E2A-C087-7B4D6F7CB82A}" dt="2022-03-03T11:49:59.196" v="206"/>
          <ac:spMkLst>
            <pc:docMk/>
            <pc:sldMk cId="0" sldId="273"/>
            <ac:spMk id="72" creationId="{907EF6B7-1338-4443-8C46-6A318D952DFD}"/>
          </ac:spMkLst>
        </pc:spChg>
        <pc:spChg chg="add">
          <ac:chgData name="Sarah Ruddy" userId="S::sru@herschel.slough.sch.uk::97451a77-f582-4cf4-9faf-989f5a0f1463" providerId="AD" clId="Web-{640204AC-3CD6-3E2A-C087-7B4D6F7CB82A}" dt="2022-03-03T11:49:59.196" v="206"/>
          <ac:spMkLst>
            <pc:docMk/>
            <pc:sldMk cId="0" sldId="273"/>
            <ac:spMk id="74" creationId="{DAAE4CDD-124C-4DCF-9584-B6033B545DD5}"/>
          </ac:spMkLst>
        </pc:spChg>
        <pc:spChg chg="add">
          <ac:chgData name="Sarah Ruddy" userId="S::sru@herschel.slough.sch.uk::97451a77-f582-4cf4-9faf-989f5a0f1463" providerId="AD" clId="Web-{640204AC-3CD6-3E2A-C087-7B4D6F7CB82A}" dt="2022-03-03T11:49:59.196" v="206"/>
          <ac:spMkLst>
            <pc:docMk/>
            <pc:sldMk cId="0" sldId="273"/>
            <ac:spMk id="76" creationId="{081E4A58-353D-44AE-B2FC-2A74E2E400F7}"/>
          </ac:spMkLst>
        </pc:spChg>
        <pc:spChg chg="mod">
          <ac:chgData name="Sarah Ruddy" userId="S::sru@herschel.slough.sch.uk::97451a77-f582-4cf4-9faf-989f5a0f1463" providerId="AD" clId="Web-{640204AC-3CD6-3E2A-C087-7B4D6F7CB82A}" dt="2022-03-03T11:49:59.196" v="206"/>
          <ac:spMkLst>
            <pc:docMk/>
            <pc:sldMk cId="0" sldId="273"/>
            <ac:spMk id="6147" creationId="{5A55743A-70C2-442C-976B-7B0371B9EB41}"/>
          </ac:spMkLst>
        </pc:spChg>
        <pc:spChg chg="mod">
          <ac:chgData name="Sarah Ruddy" userId="S::sru@herschel.slough.sch.uk::97451a77-f582-4cf4-9faf-989f5a0f1463" providerId="AD" clId="Web-{640204AC-3CD6-3E2A-C087-7B4D6F7CB82A}" dt="2022-03-03T11:49:59.196" v="206"/>
          <ac:spMkLst>
            <pc:docMk/>
            <pc:sldMk cId="0" sldId="273"/>
            <ac:spMk id="12290" creationId="{9F9B6E67-D857-4C88-A4BD-9093B8414C26}"/>
          </ac:spMkLst>
        </pc:spChg>
      </pc:sldChg>
      <pc:sldChg chg="addSp modSp mod setBg">
        <pc:chgData name="Sarah Ruddy" userId="S::sru@herschel.slough.sch.uk::97451a77-f582-4cf4-9faf-989f5a0f1463" providerId="AD" clId="Web-{640204AC-3CD6-3E2A-C087-7B4D6F7CB82A}" dt="2022-03-03T11:50:23.384" v="209"/>
        <pc:sldMkLst>
          <pc:docMk/>
          <pc:sldMk cId="0" sldId="282"/>
        </pc:sldMkLst>
        <pc:spChg chg="mod">
          <ac:chgData name="Sarah Ruddy" userId="S::sru@herschel.slough.sch.uk::97451a77-f582-4cf4-9faf-989f5a0f1463" providerId="AD" clId="Web-{640204AC-3CD6-3E2A-C087-7B4D6F7CB82A}" dt="2022-03-03T11:50:23.384" v="209"/>
          <ac:spMkLst>
            <pc:docMk/>
            <pc:sldMk cId="0" sldId="282"/>
            <ac:spMk id="3" creationId="{F7860297-4966-4C5B-8928-1B317CA2D5F2}"/>
          </ac:spMkLst>
        </pc:spChg>
        <pc:spChg chg="add">
          <ac:chgData name="Sarah Ruddy" userId="S::sru@herschel.slough.sch.uk::97451a77-f582-4cf4-9faf-989f5a0f1463" providerId="AD" clId="Web-{640204AC-3CD6-3E2A-C087-7B4D6F7CB82A}" dt="2022-03-03T11:50:23.384" v="209"/>
          <ac:spMkLst>
            <pc:docMk/>
            <pc:sldMk cId="0" sldId="282"/>
            <ac:spMk id="71" creationId="{4E1BEB12-92AF-4445-98AD-4C7756E7C93B}"/>
          </ac:spMkLst>
        </pc:spChg>
        <pc:spChg chg="add">
          <ac:chgData name="Sarah Ruddy" userId="S::sru@herschel.slough.sch.uk::97451a77-f582-4cf4-9faf-989f5a0f1463" providerId="AD" clId="Web-{640204AC-3CD6-3E2A-C087-7B4D6F7CB82A}" dt="2022-03-03T11:50:23.384" v="209"/>
          <ac:spMkLst>
            <pc:docMk/>
            <pc:sldMk cId="0" sldId="282"/>
            <ac:spMk id="73" creationId="{D0522C2C-7B5C-48A7-A969-03941E5D2E76}"/>
          </ac:spMkLst>
        </pc:spChg>
        <pc:spChg chg="add">
          <ac:chgData name="Sarah Ruddy" userId="S::sru@herschel.slough.sch.uk::97451a77-f582-4cf4-9faf-989f5a0f1463" providerId="AD" clId="Web-{640204AC-3CD6-3E2A-C087-7B4D6F7CB82A}" dt="2022-03-03T11:50:23.384" v="209"/>
          <ac:spMkLst>
            <pc:docMk/>
            <pc:sldMk cId="0" sldId="282"/>
            <ac:spMk id="75" creationId="{9C682A1A-5B2D-4111-BBD6-620165633E5B}"/>
          </ac:spMkLst>
        </pc:spChg>
        <pc:spChg chg="add">
          <ac:chgData name="Sarah Ruddy" userId="S::sru@herschel.slough.sch.uk::97451a77-f582-4cf4-9faf-989f5a0f1463" providerId="AD" clId="Web-{640204AC-3CD6-3E2A-C087-7B4D6F7CB82A}" dt="2022-03-03T11:50:23.384" v="209"/>
          <ac:spMkLst>
            <pc:docMk/>
            <pc:sldMk cId="0" sldId="282"/>
            <ac:spMk id="77" creationId="{D6EE29F2-D77F-4BD0-A20B-334D316A1C9D}"/>
          </ac:spMkLst>
        </pc:spChg>
        <pc:spChg chg="add">
          <ac:chgData name="Sarah Ruddy" userId="S::sru@herschel.slough.sch.uk::97451a77-f582-4cf4-9faf-989f5a0f1463" providerId="AD" clId="Web-{640204AC-3CD6-3E2A-C087-7B4D6F7CB82A}" dt="2022-03-03T11:50:23.384" v="209"/>
          <ac:spMkLst>
            <pc:docMk/>
            <pc:sldMk cId="0" sldId="282"/>
            <ac:spMk id="79" creationId="{22D09ED2-868F-42C6-866E-F92E0CEF314F}"/>
          </ac:spMkLst>
        </pc:spChg>
        <pc:spChg chg="mod">
          <ac:chgData name="Sarah Ruddy" userId="S::sru@herschel.slough.sch.uk::97451a77-f582-4cf4-9faf-989f5a0f1463" providerId="AD" clId="Web-{640204AC-3CD6-3E2A-C087-7B4D6F7CB82A}" dt="2022-03-03T11:50:23.384" v="209"/>
          <ac:spMkLst>
            <pc:docMk/>
            <pc:sldMk cId="0" sldId="282"/>
            <ac:spMk id="13314" creationId="{50F3DBB0-D0A8-434F-AE36-77D06C74EE8B}"/>
          </ac:spMkLst>
        </pc:spChg>
      </pc:sldChg>
      <pc:sldChg chg="addSp delSp modSp mod setBg">
        <pc:chgData name="Sarah Ruddy" userId="S::sru@herschel.slough.sch.uk::97451a77-f582-4cf4-9faf-989f5a0f1463" providerId="AD" clId="Web-{640204AC-3CD6-3E2A-C087-7B4D6F7CB82A}" dt="2022-03-03T11:50:46.557" v="214" actId="14100"/>
        <pc:sldMkLst>
          <pc:docMk/>
          <pc:sldMk cId="0" sldId="283"/>
        </pc:sldMkLst>
        <pc:spChg chg="add del">
          <ac:chgData name="Sarah Ruddy" userId="S::sru@herschel.slough.sch.uk::97451a77-f582-4cf4-9faf-989f5a0f1463" providerId="AD" clId="Web-{640204AC-3CD6-3E2A-C087-7B4D6F7CB82A}" dt="2022-03-03T11:49:38.649" v="205"/>
          <ac:spMkLst>
            <pc:docMk/>
            <pc:sldMk cId="0" sldId="283"/>
            <ac:spMk id="72" creationId="{81AEB8A9-B768-4E30-BA55-D919E6687343}"/>
          </ac:spMkLst>
        </pc:spChg>
        <pc:spChg chg="mod">
          <ac:chgData name="Sarah Ruddy" userId="S::sru@herschel.slough.sch.uk::97451a77-f582-4cf4-9faf-989f5a0f1463" providerId="AD" clId="Web-{640204AC-3CD6-3E2A-C087-7B4D6F7CB82A}" dt="2022-03-03T11:49:38.649" v="205"/>
          <ac:spMkLst>
            <pc:docMk/>
            <pc:sldMk cId="0" sldId="283"/>
            <ac:spMk id="15362" creationId="{0E08C0A3-F33E-486D-8924-6AD72A1319B2}"/>
          </ac:spMkLst>
        </pc:spChg>
        <pc:spChg chg="mod">
          <ac:chgData name="Sarah Ruddy" userId="S::sru@herschel.slough.sch.uk::97451a77-f582-4cf4-9faf-989f5a0f1463" providerId="AD" clId="Web-{640204AC-3CD6-3E2A-C087-7B4D6F7CB82A}" dt="2022-03-03T11:50:46.557" v="214" actId="14100"/>
          <ac:spMkLst>
            <pc:docMk/>
            <pc:sldMk cId="0" sldId="283"/>
            <ac:spMk id="15363" creationId="{1DEEB9EB-43BC-42C7-9CBD-70D35F506683}"/>
          </ac:spMkLst>
        </pc:spChg>
        <pc:picChg chg="add mod">
          <ac:chgData name="Sarah Ruddy" userId="S::sru@herschel.slough.sch.uk::97451a77-f582-4cf4-9faf-989f5a0f1463" providerId="AD" clId="Web-{640204AC-3CD6-3E2A-C087-7B4D6F7CB82A}" dt="2022-03-03T11:49:38.649" v="205"/>
          <ac:picMkLst>
            <pc:docMk/>
            <pc:sldMk cId="0" sldId="283"/>
            <ac:picMk id="2" creationId="{3E28B12C-29DF-4168-926D-8F56C345F3A1}"/>
          </ac:picMkLst>
        </pc:picChg>
      </pc:sldChg>
      <pc:sldChg chg="new del">
        <pc:chgData name="Sarah Ruddy" userId="S::sru@herschel.slough.sch.uk::97451a77-f582-4cf4-9faf-989f5a0f1463" providerId="AD" clId="Web-{640204AC-3CD6-3E2A-C087-7B4D6F7CB82A}" dt="2022-03-03T11:42:55.170" v="2"/>
        <pc:sldMkLst>
          <pc:docMk/>
          <pc:sldMk cId="3420783118" sldId="285"/>
        </pc:sldMkLst>
      </pc:sldChg>
      <pc:sldChg chg="addSp delSp modSp add mod ord replId setBg delAnim">
        <pc:chgData name="Sarah Ruddy" userId="S::sru@herschel.slough.sch.uk::97451a77-f582-4cf4-9faf-989f5a0f1463" providerId="AD" clId="Web-{640204AC-3CD6-3E2A-C087-7B4D6F7CB82A}" dt="2022-03-03T11:52:36.075" v="239"/>
        <pc:sldMkLst>
          <pc:docMk/>
          <pc:sldMk cId="3521985145" sldId="286"/>
        </pc:sldMkLst>
        <pc:spChg chg="del">
          <ac:chgData name="Sarah Ruddy" userId="S::sru@herschel.slough.sch.uk::97451a77-f582-4cf4-9faf-989f5a0f1463" providerId="AD" clId="Web-{640204AC-3CD6-3E2A-C087-7B4D6F7CB82A}" dt="2022-03-03T11:44:07.609" v="88"/>
          <ac:spMkLst>
            <pc:docMk/>
            <pc:sldMk cId="3521985145" sldId="286"/>
            <ac:spMk id="2" creationId="{192767B5-825D-4F77-BDEE-A0E0DFD2A077}"/>
          </ac:spMkLst>
        </pc:spChg>
        <pc:spChg chg="add del mod">
          <ac:chgData name="Sarah Ruddy" userId="S::sru@herschel.slough.sch.uk::97451a77-f582-4cf4-9faf-989f5a0f1463" providerId="AD" clId="Web-{640204AC-3CD6-3E2A-C087-7B4D6F7CB82A}" dt="2022-03-03T11:44:17.406" v="91"/>
          <ac:spMkLst>
            <pc:docMk/>
            <pc:sldMk cId="3521985145" sldId="286"/>
            <ac:spMk id="4" creationId="{423F45AB-8BC0-419B-B8F6-C1EA0A0E8F7D}"/>
          </ac:spMkLst>
        </pc:spChg>
        <pc:spChg chg="mod ord">
          <ac:chgData name="Sarah Ruddy" userId="S::sru@herschel.slough.sch.uk::97451a77-f582-4cf4-9faf-989f5a0f1463" providerId="AD" clId="Web-{640204AC-3CD6-3E2A-C087-7B4D6F7CB82A}" dt="2022-03-03T11:52:36.075" v="239"/>
          <ac:spMkLst>
            <pc:docMk/>
            <pc:sldMk cId="3521985145" sldId="286"/>
            <ac:spMk id="5" creationId="{CD76FC11-EC94-48C1-9CB7-2217F40FBD48}"/>
          </ac:spMkLst>
        </pc:spChg>
        <pc:spChg chg="del">
          <ac:chgData name="Sarah Ruddy" userId="S::sru@herschel.slough.sch.uk::97451a77-f582-4cf4-9faf-989f5a0f1463" providerId="AD" clId="Web-{640204AC-3CD6-3E2A-C087-7B4D6F7CB82A}" dt="2022-03-03T11:44:10.297" v="89"/>
          <ac:spMkLst>
            <pc:docMk/>
            <pc:sldMk cId="3521985145" sldId="286"/>
            <ac:spMk id="11" creationId="{BD82B70C-551B-4202-BD59-EBAF88A62D80}"/>
          </ac:spMkLst>
        </pc:spChg>
        <pc:spChg chg="add">
          <ac:chgData name="Sarah Ruddy" userId="S::sru@herschel.slough.sch.uk::97451a77-f582-4cf4-9faf-989f5a0f1463" providerId="AD" clId="Web-{640204AC-3CD6-3E2A-C087-7B4D6F7CB82A}" dt="2022-03-03T11:52:36.075" v="239"/>
          <ac:spMkLst>
            <pc:docMk/>
            <pc:sldMk cId="3521985145" sldId="286"/>
            <ac:spMk id="73" creationId="{DC8C3900-B8A1-4965-88E6-CBCBFE067207}"/>
          </ac:spMkLst>
        </pc:spChg>
        <pc:spChg chg="mod">
          <ac:chgData name="Sarah Ruddy" userId="S::sru@herschel.slough.sch.uk::97451a77-f582-4cf4-9faf-989f5a0f1463" providerId="AD" clId="Web-{640204AC-3CD6-3E2A-C087-7B4D6F7CB82A}" dt="2022-03-03T11:52:36.075" v="239"/>
          <ac:spMkLst>
            <pc:docMk/>
            <pc:sldMk cId="3521985145" sldId="286"/>
            <ac:spMk id="4100" creationId="{E023FE74-4DBD-47DA-BE17-A3CA21BF3E44}"/>
          </ac:spMkLst>
        </pc:spChg>
        <pc:spChg chg="del">
          <ac:chgData name="Sarah Ruddy" userId="S::sru@herschel.slough.sch.uk::97451a77-f582-4cf4-9faf-989f5a0f1463" providerId="AD" clId="Web-{640204AC-3CD6-3E2A-C087-7B4D6F7CB82A}" dt="2022-03-03T11:44:03.265" v="85"/>
          <ac:spMkLst>
            <pc:docMk/>
            <pc:sldMk cId="3521985145" sldId="286"/>
            <ac:spMk id="4102" creationId="{11C3DF02-68E3-45C2-93E5-981017915008}"/>
          </ac:spMkLst>
        </pc:spChg>
        <pc:spChg chg="del mod">
          <ac:chgData name="Sarah Ruddy" userId="S::sru@herschel.slough.sch.uk::97451a77-f582-4cf4-9faf-989f5a0f1463" providerId="AD" clId="Web-{640204AC-3CD6-3E2A-C087-7B4D6F7CB82A}" dt="2022-03-03T11:44:19.172" v="92"/>
          <ac:spMkLst>
            <pc:docMk/>
            <pc:sldMk cId="3521985145" sldId="286"/>
            <ac:spMk id="4103" creationId="{5B3BB6B0-3564-4756-B181-51D21AB47382}"/>
          </ac:spMkLst>
        </pc:spChg>
        <pc:spChg chg="del">
          <ac:chgData name="Sarah Ruddy" userId="S::sru@herschel.slough.sch.uk::97451a77-f582-4cf4-9faf-989f5a0f1463" providerId="AD" clId="Web-{640204AC-3CD6-3E2A-C087-7B4D6F7CB82A}" dt="2022-03-03T11:44:04.656" v="86"/>
          <ac:spMkLst>
            <pc:docMk/>
            <pc:sldMk cId="3521985145" sldId="286"/>
            <ac:spMk id="4104" creationId="{065ED85C-7F4F-4445-B634-18DC4FBB196A}"/>
          </ac:spMkLst>
        </pc:spChg>
      </pc:sldChg>
      <pc:sldChg chg="addSp delSp modSp add mod replId setBg">
        <pc:chgData name="Sarah Ruddy" userId="S::sru@herschel.slough.sch.uk::97451a77-f582-4cf4-9faf-989f5a0f1463" providerId="AD" clId="Web-{640204AC-3CD6-3E2A-C087-7B4D6F7CB82A}" dt="2022-03-03T11:50:50.963" v="215"/>
        <pc:sldMkLst>
          <pc:docMk/>
          <pc:sldMk cId="3826489872" sldId="287"/>
        </pc:sldMkLst>
        <pc:spChg chg="add del">
          <ac:chgData name="Sarah Ruddy" userId="S::sru@herschel.slough.sch.uk::97451a77-f582-4cf4-9faf-989f5a0f1463" providerId="AD" clId="Web-{640204AC-3CD6-3E2A-C087-7B4D6F7CB82A}" dt="2022-03-03T11:49:34.461" v="203"/>
          <ac:spMkLst>
            <pc:docMk/>
            <pc:sldMk cId="3826489872" sldId="287"/>
            <ac:spMk id="73" creationId="{D55CD764-972B-4CA5-A885-53E55C63E174}"/>
          </ac:spMkLst>
        </pc:spChg>
        <pc:spChg chg="add del">
          <ac:chgData name="Sarah Ruddy" userId="S::sru@herschel.slough.sch.uk::97451a77-f582-4cf4-9faf-989f5a0f1463" providerId="AD" clId="Web-{640204AC-3CD6-3E2A-C087-7B4D6F7CB82A}" dt="2022-03-03T11:49:34.461" v="203"/>
          <ac:spMkLst>
            <pc:docMk/>
            <pc:sldMk cId="3826489872" sldId="287"/>
            <ac:spMk id="75" creationId="{34165AB3-7006-4430-BCE3-25476BE13322}"/>
          </ac:spMkLst>
        </pc:spChg>
        <pc:spChg chg="add del">
          <ac:chgData name="Sarah Ruddy" userId="S::sru@herschel.slough.sch.uk::97451a77-f582-4cf4-9faf-989f5a0f1463" providerId="AD" clId="Web-{640204AC-3CD6-3E2A-C087-7B4D6F7CB82A}" dt="2022-03-03T11:49:34.461" v="203"/>
          <ac:spMkLst>
            <pc:docMk/>
            <pc:sldMk cId="3826489872" sldId="287"/>
            <ac:spMk id="99" creationId="{E3E51905-F374-4E1A-97CF-B741584B74D5}"/>
          </ac:spMkLst>
        </pc:spChg>
        <pc:spChg chg="mod">
          <ac:chgData name="Sarah Ruddy" userId="S::sru@herschel.slough.sch.uk::97451a77-f582-4cf4-9faf-989f5a0f1463" providerId="AD" clId="Web-{640204AC-3CD6-3E2A-C087-7B4D6F7CB82A}" dt="2022-03-03T11:50:50.963" v="215"/>
          <ac:spMkLst>
            <pc:docMk/>
            <pc:sldMk cId="3826489872" sldId="287"/>
            <ac:spMk id="15362" creationId="{0E08C0A3-F33E-486D-8924-6AD72A1319B2}"/>
          </ac:spMkLst>
        </pc:spChg>
        <pc:spChg chg="add del mod">
          <ac:chgData name="Sarah Ruddy" userId="S::sru@herschel.slough.sch.uk::97451a77-f582-4cf4-9faf-989f5a0f1463" providerId="AD" clId="Web-{640204AC-3CD6-3E2A-C087-7B4D6F7CB82A}" dt="2022-03-03T11:50:50.963" v="215"/>
          <ac:spMkLst>
            <pc:docMk/>
            <pc:sldMk cId="3826489872" sldId="287"/>
            <ac:spMk id="15363" creationId="{1DEEB9EB-43BC-42C7-9CBD-70D35F506683}"/>
          </ac:spMkLst>
        </pc:spChg>
        <pc:spChg chg="add">
          <ac:chgData name="Sarah Ruddy" userId="S::sru@herschel.slough.sch.uk::97451a77-f582-4cf4-9faf-989f5a0f1463" providerId="AD" clId="Web-{640204AC-3CD6-3E2A-C087-7B4D6F7CB82A}" dt="2022-03-03T11:50:50.963" v="215"/>
          <ac:spMkLst>
            <pc:docMk/>
            <pc:sldMk cId="3826489872" sldId="287"/>
            <ac:spMk id="15366" creationId="{B819A166-7571-4003-A6B8-B62034C3ED30}"/>
          </ac:spMkLst>
        </pc:spChg>
        <pc:grpChg chg="add del">
          <ac:chgData name="Sarah Ruddy" userId="S::sru@herschel.slough.sch.uk::97451a77-f582-4cf4-9faf-989f5a0f1463" providerId="AD" clId="Web-{640204AC-3CD6-3E2A-C087-7B4D6F7CB82A}" dt="2022-03-03T11:49:34.461" v="203"/>
          <ac:grpSpMkLst>
            <pc:docMk/>
            <pc:sldMk cId="3826489872" sldId="287"/>
            <ac:grpSpMk id="77" creationId="{11999B20-6058-4C55-882E-A1FB050B69DD}"/>
          </ac:grpSpMkLst>
        </pc:grpChg>
        <pc:graphicFrameChg chg="add del">
          <ac:chgData name="Sarah Ruddy" userId="S::sru@herschel.slough.sch.uk::97451a77-f582-4cf4-9faf-989f5a0f1463" providerId="AD" clId="Web-{640204AC-3CD6-3E2A-C087-7B4D6F7CB82A}" dt="2022-03-03T11:49:15.726" v="199"/>
          <ac:graphicFrameMkLst>
            <pc:docMk/>
            <pc:sldMk cId="3826489872" sldId="287"/>
            <ac:graphicFrameMk id="15365" creationId="{0BB0D1AE-AF00-47B9-AECE-F942658460F2}"/>
          </ac:graphicFrameMkLst>
        </pc:graphicFrameChg>
        <pc:graphicFrameChg chg="add del modGraphic">
          <ac:chgData name="Sarah Ruddy" userId="S::sru@herschel.slough.sch.uk::97451a77-f582-4cf4-9faf-989f5a0f1463" providerId="AD" clId="Web-{640204AC-3CD6-3E2A-C087-7B4D6F7CB82A}" dt="2022-03-03T11:49:34.461" v="203"/>
          <ac:graphicFrameMkLst>
            <pc:docMk/>
            <pc:sldMk cId="3826489872" sldId="287"/>
            <ac:graphicFrameMk id="15367" creationId="{28CCD23F-40F4-4E30-8DF9-72847ABABEA5}"/>
          </ac:graphicFrameMkLst>
        </pc:graphicFrameChg>
        <pc:graphicFrameChg chg="add">
          <ac:chgData name="Sarah Ruddy" userId="S::sru@herschel.slough.sch.uk::97451a77-f582-4cf4-9faf-989f5a0f1463" providerId="AD" clId="Web-{640204AC-3CD6-3E2A-C087-7B4D6F7CB82A}" dt="2022-03-03T11:50:50.963" v="215"/>
          <ac:graphicFrameMkLst>
            <pc:docMk/>
            <pc:sldMk cId="3826489872" sldId="287"/>
            <ac:graphicFrameMk id="15368" creationId="{052F01B7-EC6C-4F89-B079-832AFC0E404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822EA4-7621-456E-B388-B182AC89C9A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D907BEA-C811-4316-9B12-1139021E94AE}">
      <dgm:prSet/>
      <dgm:spPr/>
      <dgm:t>
        <a:bodyPr/>
        <a:lstStyle/>
        <a:p>
          <a:r>
            <a:rPr lang="en-US"/>
            <a:t>‘Your body image is how and what you think and feel about your body.’ </a:t>
          </a:r>
        </a:p>
      </dgm:t>
    </dgm:pt>
    <dgm:pt modelId="{61558ABD-F0C4-451E-BEEF-B0752C59B932}" type="parTrans" cxnId="{930AF432-AF7D-4698-87F8-230034100BC1}">
      <dgm:prSet/>
      <dgm:spPr/>
      <dgm:t>
        <a:bodyPr/>
        <a:lstStyle/>
        <a:p>
          <a:endParaRPr lang="en-US"/>
        </a:p>
      </dgm:t>
    </dgm:pt>
    <dgm:pt modelId="{785A7EBA-6BA6-4C1D-A7C9-A295C9032A60}" type="sibTrans" cxnId="{930AF432-AF7D-4698-87F8-230034100BC1}">
      <dgm:prSet/>
      <dgm:spPr/>
      <dgm:t>
        <a:bodyPr/>
        <a:lstStyle/>
        <a:p>
          <a:endParaRPr lang="en-US"/>
        </a:p>
      </dgm:t>
    </dgm:pt>
    <dgm:pt modelId="{E8D17775-12DF-4A5A-839E-5DE7BAE051D0}">
      <dgm:prSet/>
      <dgm:spPr/>
      <dgm:t>
        <a:bodyPr/>
        <a:lstStyle/>
        <a:p>
          <a:r>
            <a:rPr lang="en-US"/>
            <a:t>It also includes the picture of your body that you have in your own mind, which might or might not match your body’s actual shape and size.</a:t>
          </a:r>
        </a:p>
      </dgm:t>
    </dgm:pt>
    <dgm:pt modelId="{3AAB380D-C294-4B03-8EE4-A50805D90C81}" type="parTrans" cxnId="{214D41A5-74AE-4271-A817-7C406D0F40D1}">
      <dgm:prSet/>
      <dgm:spPr/>
      <dgm:t>
        <a:bodyPr/>
        <a:lstStyle/>
        <a:p>
          <a:endParaRPr lang="en-US"/>
        </a:p>
      </dgm:t>
    </dgm:pt>
    <dgm:pt modelId="{B465A392-7150-4F14-B4B8-68F802152169}" type="sibTrans" cxnId="{214D41A5-74AE-4271-A817-7C406D0F40D1}">
      <dgm:prSet/>
      <dgm:spPr/>
      <dgm:t>
        <a:bodyPr/>
        <a:lstStyle/>
        <a:p>
          <a:endParaRPr lang="en-US"/>
        </a:p>
      </dgm:t>
    </dgm:pt>
    <dgm:pt modelId="{649A6150-F97C-467D-8DE6-75E39EB2BBAA}" type="pres">
      <dgm:prSet presAssocID="{47822EA4-7621-456E-B388-B182AC89C9A5}" presName="linear" presStyleCnt="0">
        <dgm:presLayoutVars>
          <dgm:animLvl val="lvl"/>
          <dgm:resizeHandles val="exact"/>
        </dgm:presLayoutVars>
      </dgm:prSet>
      <dgm:spPr/>
    </dgm:pt>
    <dgm:pt modelId="{ABE74018-28E8-42AF-8E13-88724AD9C9FE}" type="pres">
      <dgm:prSet presAssocID="{3D907BEA-C811-4316-9B12-1139021E94AE}" presName="parentText" presStyleLbl="node1" presStyleIdx="0" presStyleCnt="2">
        <dgm:presLayoutVars>
          <dgm:chMax val="0"/>
          <dgm:bulletEnabled val="1"/>
        </dgm:presLayoutVars>
      </dgm:prSet>
      <dgm:spPr/>
    </dgm:pt>
    <dgm:pt modelId="{B1A90CBB-CFF5-4C47-8840-1D62CE8C5568}" type="pres">
      <dgm:prSet presAssocID="{785A7EBA-6BA6-4C1D-A7C9-A295C9032A60}" presName="spacer" presStyleCnt="0"/>
      <dgm:spPr/>
    </dgm:pt>
    <dgm:pt modelId="{787A965E-B052-4E47-92B2-0E2BD5AF25B4}" type="pres">
      <dgm:prSet presAssocID="{E8D17775-12DF-4A5A-839E-5DE7BAE051D0}" presName="parentText" presStyleLbl="node1" presStyleIdx="1" presStyleCnt="2">
        <dgm:presLayoutVars>
          <dgm:chMax val="0"/>
          <dgm:bulletEnabled val="1"/>
        </dgm:presLayoutVars>
      </dgm:prSet>
      <dgm:spPr/>
    </dgm:pt>
  </dgm:ptLst>
  <dgm:cxnLst>
    <dgm:cxn modelId="{4C2AA70B-3503-4BDF-B188-918C776970D3}" type="presOf" srcId="{E8D17775-12DF-4A5A-839E-5DE7BAE051D0}" destId="{787A965E-B052-4E47-92B2-0E2BD5AF25B4}" srcOrd="0" destOrd="0" presId="urn:microsoft.com/office/officeart/2005/8/layout/vList2"/>
    <dgm:cxn modelId="{930AF432-AF7D-4698-87F8-230034100BC1}" srcId="{47822EA4-7621-456E-B388-B182AC89C9A5}" destId="{3D907BEA-C811-4316-9B12-1139021E94AE}" srcOrd="0" destOrd="0" parTransId="{61558ABD-F0C4-451E-BEEF-B0752C59B932}" sibTransId="{785A7EBA-6BA6-4C1D-A7C9-A295C9032A60}"/>
    <dgm:cxn modelId="{43D91446-03CD-44AB-BC04-6EA2FF0B6580}" type="presOf" srcId="{3D907BEA-C811-4316-9B12-1139021E94AE}" destId="{ABE74018-28E8-42AF-8E13-88724AD9C9FE}" srcOrd="0" destOrd="0" presId="urn:microsoft.com/office/officeart/2005/8/layout/vList2"/>
    <dgm:cxn modelId="{9E46DF88-20B2-4AD2-9906-C2B1EA327332}" type="presOf" srcId="{47822EA4-7621-456E-B388-B182AC89C9A5}" destId="{649A6150-F97C-467D-8DE6-75E39EB2BBAA}" srcOrd="0" destOrd="0" presId="urn:microsoft.com/office/officeart/2005/8/layout/vList2"/>
    <dgm:cxn modelId="{214D41A5-74AE-4271-A817-7C406D0F40D1}" srcId="{47822EA4-7621-456E-B388-B182AC89C9A5}" destId="{E8D17775-12DF-4A5A-839E-5DE7BAE051D0}" srcOrd="1" destOrd="0" parTransId="{3AAB380D-C294-4B03-8EE4-A50805D90C81}" sibTransId="{B465A392-7150-4F14-B4B8-68F802152169}"/>
    <dgm:cxn modelId="{C42DAA18-D7D2-496A-96B1-C56E6EA7F9B0}" type="presParOf" srcId="{649A6150-F97C-467D-8DE6-75E39EB2BBAA}" destId="{ABE74018-28E8-42AF-8E13-88724AD9C9FE}" srcOrd="0" destOrd="0" presId="urn:microsoft.com/office/officeart/2005/8/layout/vList2"/>
    <dgm:cxn modelId="{8493E8C7-ED41-445C-BBE6-7FE47C8937C1}" type="presParOf" srcId="{649A6150-F97C-467D-8DE6-75E39EB2BBAA}" destId="{B1A90CBB-CFF5-4C47-8840-1D62CE8C5568}" srcOrd="1" destOrd="0" presId="urn:microsoft.com/office/officeart/2005/8/layout/vList2"/>
    <dgm:cxn modelId="{C3E44915-5478-4ECD-816A-1D6C073711DD}" type="presParOf" srcId="{649A6150-F97C-467D-8DE6-75E39EB2BBAA}" destId="{787A965E-B052-4E47-92B2-0E2BD5AF25B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DE6140-E63A-43F6-A1A3-11ABDC08A2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96346877-F2FF-44BE-A665-B9B5E5CD9F9A}">
      <dgm:prSet/>
      <dgm:spPr/>
      <dgm:t>
        <a:bodyPr/>
        <a:lstStyle/>
        <a:p>
          <a:r>
            <a:rPr lang="en-GB"/>
            <a:t>Please fill out the "after" column on the first page of the booklet and the box at the bottom of the page.</a:t>
          </a:r>
          <a:endParaRPr lang="en-US"/>
        </a:p>
      </dgm:t>
    </dgm:pt>
    <dgm:pt modelId="{17A62DBF-457E-4592-AA62-56D6A4E68743}" type="parTrans" cxnId="{555E80A3-EBA9-48B5-A480-1DD8868639B0}">
      <dgm:prSet/>
      <dgm:spPr/>
      <dgm:t>
        <a:bodyPr/>
        <a:lstStyle/>
        <a:p>
          <a:endParaRPr lang="en-US"/>
        </a:p>
      </dgm:t>
    </dgm:pt>
    <dgm:pt modelId="{175866B2-E903-4FC3-A2F0-7D3D2E57BCBA}" type="sibTrans" cxnId="{555E80A3-EBA9-48B5-A480-1DD8868639B0}">
      <dgm:prSet/>
      <dgm:spPr/>
      <dgm:t>
        <a:bodyPr/>
        <a:lstStyle/>
        <a:p>
          <a:endParaRPr lang="en-US"/>
        </a:p>
      </dgm:t>
    </dgm:pt>
    <dgm:pt modelId="{4FA79561-D8A7-40EB-991B-9295BB53C288}">
      <dgm:prSet/>
      <dgm:spPr/>
      <dgm:t>
        <a:bodyPr/>
        <a:lstStyle/>
        <a:p>
          <a:r>
            <a:rPr lang="en-GB"/>
            <a:t>Post-it note questions?????</a:t>
          </a:r>
          <a:endParaRPr lang="en-US"/>
        </a:p>
      </dgm:t>
    </dgm:pt>
    <dgm:pt modelId="{FB2DDEF7-560A-4A25-AF84-BEFBF77DC5E8}" type="parTrans" cxnId="{8FFA3725-4E8A-4EC2-AC2B-1DB5F30F04AF}">
      <dgm:prSet/>
      <dgm:spPr/>
      <dgm:t>
        <a:bodyPr/>
        <a:lstStyle/>
        <a:p>
          <a:endParaRPr lang="en-US"/>
        </a:p>
      </dgm:t>
    </dgm:pt>
    <dgm:pt modelId="{2B69C0E7-8DD4-4F99-86B1-521456C7087C}" type="sibTrans" cxnId="{8FFA3725-4E8A-4EC2-AC2B-1DB5F30F04AF}">
      <dgm:prSet/>
      <dgm:spPr/>
      <dgm:t>
        <a:bodyPr/>
        <a:lstStyle/>
        <a:p>
          <a:endParaRPr lang="en-US"/>
        </a:p>
      </dgm:t>
    </dgm:pt>
    <dgm:pt modelId="{9D9AFEA2-4110-4784-8D2B-83E83D720CDB}" type="pres">
      <dgm:prSet presAssocID="{34DE6140-E63A-43F6-A1A3-11ABDC08A2F1}" presName="vert0" presStyleCnt="0">
        <dgm:presLayoutVars>
          <dgm:dir/>
          <dgm:animOne val="branch"/>
          <dgm:animLvl val="lvl"/>
        </dgm:presLayoutVars>
      </dgm:prSet>
      <dgm:spPr/>
    </dgm:pt>
    <dgm:pt modelId="{8B39A1CE-0997-4B41-9924-0EC2BF0EAF4C}" type="pres">
      <dgm:prSet presAssocID="{96346877-F2FF-44BE-A665-B9B5E5CD9F9A}" presName="thickLine" presStyleLbl="alignNode1" presStyleIdx="0" presStyleCnt="2"/>
      <dgm:spPr/>
    </dgm:pt>
    <dgm:pt modelId="{CBA15C53-DDF4-47F2-A74B-AA89DF276202}" type="pres">
      <dgm:prSet presAssocID="{96346877-F2FF-44BE-A665-B9B5E5CD9F9A}" presName="horz1" presStyleCnt="0"/>
      <dgm:spPr/>
    </dgm:pt>
    <dgm:pt modelId="{74DBEC52-D3C8-441F-9943-041370175F78}" type="pres">
      <dgm:prSet presAssocID="{96346877-F2FF-44BE-A665-B9B5E5CD9F9A}" presName="tx1" presStyleLbl="revTx" presStyleIdx="0" presStyleCnt="2"/>
      <dgm:spPr/>
    </dgm:pt>
    <dgm:pt modelId="{F3B4173E-DFD5-4461-9D92-D9221BB2101C}" type="pres">
      <dgm:prSet presAssocID="{96346877-F2FF-44BE-A665-B9B5E5CD9F9A}" presName="vert1" presStyleCnt="0"/>
      <dgm:spPr/>
    </dgm:pt>
    <dgm:pt modelId="{3E83295A-8594-4020-95ED-5B8F179C0EDB}" type="pres">
      <dgm:prSet presAssocID="{4FA79561-D8A7-40EB-991B-9295BB53C288}" presName="thickLine" presStyleLbl="alignNode1" presStyleIdx="1" presStyleCnt="2"/>
      <dgm:spPr/>
    </dgm:pt>
    <dgm:pt modelId="{BF542E12-E937-4AF9-8037-0FF9AAA2BCC4}" type="pres">
      <dgm:prSet presAssocID="{4FA79561-D8A7-40EB-991B-9295BB53C288}" presName="horz1" presStyleCnt="0"/>
      <dgm:spPr/>
    </dgm:pt>
    <dgm:pt modelId="{0C9B964E-0DB0-4863-85CD-43F8282AE195}" type="pres">
      <dgm:prSet presAssocID="{4FA79561-D8A7-40EB-991B-9295BB53C288}" presName="tx1" presStyleLbl="revTx" presStyleIdx="1" presStyleCnt="2"/>
      <dgm:spPr/>
    </dgm:pt>
    <dgm:pt modelId="{F5EE57A4-66DA-4868-AB97-DE3A093F4DB5}" type="pres">
      <dgm:prSet presAssocID="{4FA79561-D8A7-40EB-991B-9295BB53C288}" presName="vert1" presStyleCnt="0"/>
      <dgm:spPr/>
    </dgm:pt>
  </dgm:ptLst>
  <dgm:cxnLst>
    <dgm:cxn modelId="{8FFA3725-4E8A-4EC2-AC2B-1DB5F30F04AF}" srcId="{34DE6140-E63A-43F6-A1A3-11ABDC08A2F1}" destId="{4FA79561-D8A7-40EB-991B-9295BB53C288}" srcOrd="1" destOrd="0" parTransId="{FB2DDEF7-560A-4A25-AF84-BEFBF77DC5E8}" sibTransId="{2B69C0E7-8DD4-4F99-86B1-521456C7087C}"/>
    <dgm:cxn modelId="{8FB01D5C-EE5A-433A-ACC2-BEB95DE95DC9}" type="presOf" srcId="{4FA79561-D8A7-40EB-991B-9295BB53C288}" destId="{0C9B964E-0DB0-4863-85CD-43F8282AE195}" srcOrd="0" destOrd="0" presId="urn:microsoft.com/office/officeart/2008/layout/LinedList"/>
    <dgm:cxn modelId="{F3818A41-A8F0-457B-AEDA-C84528210B19}" type="presOf" srcId="{34DE6140-E63A-43F6-A1A3-11ABDC08A2F1}" destId="{9D9AFEA2-4110-4784-8D2B-83E83D720CDB}" srcOrd="0" destOrd="0" presId="urn:microsoft.com/office/officeart/2008/layout/LinedList"/>
    <dgm:cxn modelId="{4AB65D70-DBBD-413B-BD83-93015F211929}" type="presOf" srcId="{96346877-F2FF-44BE-A665-B9B5E5CD9F9A}" destId="{74DBEC52-D3C8-441F-9943-041370175F78}" srcOrd="0" destOrd="0" presId="urn:microsoft.com/office/officeart/2008/layout/LinedList"/>
    <dgm:cxn modelId="{555E80A3-EBA9-48B5-A480-1DD8868639B0}" srcId="{34DE6140-E63A-43F6-A1A3-11ABDC08A2F1}" destId="{96346877-F2FF-44BE-A665-B9B5E5CD9F9A}" srcOrd="0" destOrd="0" parTransId="{17A62DBF-457E-4592-AA62-56D6A4E68743}" sibTransId="{175866B2-E903-4FC3-A2F0-7D3D2E57BCBA}"/>
    <dgm:cxn modelId="{B7388696-5252-42B3-82A8-F28D9BF5E70C}" type="presParOf" srcId="{9D9AFEA2-4110-4784-8D2B-83E83D720CDB}" destId="{8B39A1CE-0997-4B41-9924-0EC2BF0EAF4C}" srcOrd="0" destOrd="0" presId="urn:microsoft.com/office/officeart/2008/layout/LinedList"/>
    <dgm:cxn modelId="{037AFD06-68A4-4C18-9EFE-F9CE1FE792DE}" type="presParOf" srcId="{9D9AFEA2-4110-4784-8D2B-83E83D720CDB}" destId="{CBA15C53-DDF4-47F2-A74B-AA89DF276202}" srcOrd="1" destOrd="0" presId="urn:microsoft.com/office/officeart/2008/layout/LinedList"/>
    <dgm:cxn modelId="{651D5F1F-BFA3-4D38-88E1-934AFDBD003C}" type="presParOf" srcId="{CBA15C53-DDF4-47F2-A74B-AA89DF276202}" destId="{74DBEC52-D3C8-441F-9943-041370175F78}" srcOrd="0" destOrd="0" presId="urn:microsoft.com/office/officeart/2008/layout/LinedList"/>
    <dgm:cxn modelId="{0AE6CAA1-7066-4B17-9902-3F1B9CAB15A0}" type="presParOf" srcId="{CBA15C53-DDF4-47F2-A74B-AA89DF276202}" destId="{F3B4173E-DFD5-4461-9D92-D9221BB2101C}" srcOrd="1" destOrd="0" presId="urn:microsoft.com/office/officeart/2008/layout/LinedList"/>
    <dgm:cxn modelId="{012A93A5-3DC1-44DB-ADBF-E4863ECF3E7A}" type="presParOf" srcId="{9D9AFEA2-4110-4784-8D2B-83E83D720CDB}" destId="{3E83295A-8594-4020-95ED-5B8F179C0EDB}" srcOrd="2" destOrd="0" presId="urn:microsoft.com/office/officeart/2008/layout/LinedList"/>
    <dgm:cxn modelId="{F29535C9-65B6-46B8-B4F3-42825FDFDBE5}" type="presParOf" srcId="{9D9AFEA2-4110-4784-8D2B-83E83D720CDB}" destId="{BF542E12-E937-4AF9-8037-0FF9AAA2BCC4}" srcOrd="3" destOrd="0" presId="urn:microsoft.com/office/officeart/2008/layout/LinedList"/>
    <dgm:cxn modelId="{D253A2FA-6C77-471A-AE6A-9D8901D494D6}" type="presParOf" srcId="{BF542E12-E937-4AF9-8037-0FF9AAA2BCC4}" destId="{0C9B964E-0DB0-4863-85CD-43F8282AE195}" srcOrd="0" destOrd="0" presId="urn:microsoft.com/office/officeart/2008/layout/LinedList"/>
    <dgm:cxn modelId="{A2946B32-85A0-46DD-89B9-BDF8D268BABF}" type="presParOf" srcId="{BF542E12-E937-4AF9-8037-0FF9AAA2BCC4}" destId="{F5EE57A4-66DA-4868-AB97-DE3A093F4DB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74018-28E8-42AF-8E13-88724AD9C9FE}">
      <dsp:nvSpPr>
        <dsp:cNvPr id="0" name=""/>
        <dsp:cNvSpPr/>
      </dsp:nvSpPr>
      <dsp:spPr>
        <a:xfrm>
          <a:off x="0" y="306211"/>
          <a:ext cx="4697730" cy="240581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‘Your body image is how and what you think and feel about your body.’ </a:t>
          </a:r>
        </a:p>
      </dsp:txBody>
      <dsp:txXfrm>
        <a:off x="117442" y="423653"/>
        <a:ext cx="4462846" cy="2170928"/>
      </dsp:txXfrm>
    </dsp:sp>
    <dsp:sp modelId="{787A965E-B052-4E47-92B2-0E2BD5AF25B4}">
      <dsp:nvSpPr>
        <dsp:cNvPr id="0" name=""/>
        <dsp:cNvSpPr/>
      </dsp:nvSpPr>
      <dsp:spPr>
        <a:xfrm>
          <a:off x="0" y="2792663"/>
          <a:ext cx="4697730" cy="2405812"/>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It also includes the picture of your body that you have in your own mind, which might or might not match your body’s actual shape and size.</a:t>
          </a:r>
        </a:p>
      </dsp:txBody>
      <dsp:txXfrm>
        <a:off x="117442" y="2910105"/>
        <a:ext cx="4462846" cy="21709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9A1CE-0997-4B41-9924-0EC2BF0EAF4C}">
      <dsp:nvSpPr>
        <dsp:cNvPr id="0" name=""/>
        <dsp:cNvSpPr/>
      </dsp:nvSpPr>
      <dsp:spPr>
        <a:xfrm>
          <a:off x="0" y="0"/>
          <a:ext cx="469773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DBEC52-D3C8-441F-9943-041370175F78}">
      <dsp:nvSpPr>
        <dsp:cNvPr id="0" name=""/>
        <dsp:cNvSpPr/>
      </dsp:nvSpPr>
      <dsp:spPr>
        <a:xfrm>
          <a:off x="0" y="0"/>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Please fill out the "after" column on the first page of the booklet and the box at the bottom of the page.</a:t>
          </a:r>
          <a:endParaRPr lang="en-US" sz="3500" kern="1200"/>
        </a:p>
      </dsp:txBody>
      <dsp:txXfrm>
        <a:off x="0" y="0"/>
        <a:ext cx="4697730" cy="2752343"/>
      </dsp:txXfrm>
    </dsp:sp>
    <dsp:sp modelId="{3E83295A-8594-4020-95ED-5B8F179C0EDB}">
      <dsp:nvSpPr>
        <dsp:cNvPr id="0" name=""/>
        <dsp:cNvSpPr/>
      </dsp:nvSpPr>
      <dsp:spPr>
        <a:xfrm>
          <a:off x="0" y="2752343"/>
          <a:ext cx="469773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9B964E-0DB0-4863-85CD-43F8282AE195}">
      <dsp:nvSpPr>
        <dsp:cNvPr id="0" name=""/>
        <dsp:cNvSpPr/>
      </dsp:nvSpPr>
      <dsp:spPr>
        <a:xfrm>
          <a:off x="0" y="2752343"/>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GB" sz="3500" kern="1200"/>
            <a:t>Post-it note questions?????</a:t>
          </a:r>
          <a:endParaRPr lang="en-US" sz="3500" kern="1200"/>
        </a:p>
      </dsp:txBody>
      <dsp:txXfrm>
        <a:off x="0" y="2752343"/>
        <a:ext cx="4697730" cy="27523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CF9A10-516E-4CB0-B0AC-ED51BA192CD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AF78FC2E-B5B2-4795-8D7F-96C7A5D6507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8CDA2FB1-0502-45C8-82DE-E4980D335D13}" type="datetimeFigureOut">
              <a:rPr lang="en-GB"/>
              <a:pPr>
                <a:defRPr/>
              </a:pPr>
              <a:t>08/03/2022</a:t>
            </a:fld>
            <a:endParaRPr lang="en-GB"/>
          </a:p>
        </p:txBody>
      </p:sp>
      <p:sp>
        <p:nvSpPr>
          <p:cNvPr id="4" name="Slide Image Placeholder 3">
            <a:extLst>
              <a:ext uri="{FF2B5EF4-FFF2-40B4-BE49-F238E27FC236}">
                <a16:creationId xmlns:a16="http://schemas.microsoft.com/office/drawing/2014/main" id="{ACC96D50-8E36-492D-A9AA-427842EC3BE4}"/>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DE2EE9B9-F5D2-4886-A654-1A494C6AB1D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BBE22E2F-561C-43D9-B5F6-8B7E388D6A9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D73228CD-AC85-4145-8538-D4810193D2E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2BCC5CA-955B-4844-81B0-9383BE15140F}"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3A1B2D6-575B-468A-94E6-9572D56F7C4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5308744C-7646-4D20-BADA-2BFE42658F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b="1"/>
          </a:p>
        </p:txBody>
      </p:sp>
      <p:sp>
        <p:nvSpPr>
          <p:cNvPr id="5124" name="Slide Number Placeholder 3">
            <a:extLst>
              <a:ext uri="{FF2B5EF4-FFF2-40B4-BE49-F238E27FC236}">
                <a16:creationId xmlns:a16="http://schemas.microsoft.com/office/drawing/2014/main" id="{B527E798-1378-4A61-8B6E-039DE41B6D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3042563-F754-422A-B327-0C6EDD8B1DCB}" type="slidenum">
              <a:rPr lang="en-GB" altLang="en-US"/>
              <a:pPr/>
              <a:t>2</a:t>
            </a:fld>
            <a:endParaRPr lang="en-GB" altLang="en-US"/>
          </a:p>
        </p:txBody>
      </p:sp>
    </p:spTree>
    <p:extLst>
      <p:ext uri="{BB962C8B-B14F-4D97-AF65-F5344CB8AC3E}">
        <p14:creationId xmlns:p14="http://schemas.microsoft.com/office/powerpoint/2010/main" val="3177630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3A1B2D6-575B-468A-94E6-9572D56F7C4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5308744C-7646-4D20-BADA-2BFE42658F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b="1"/>
          </a:p>
        </p:txBody>
      </p:sp>
      <p:sp>
        <p:nvSpPr>
          <p:cNvPr id="5124" name="Slide Number Placeholder 3">
            <a:extLst>
              <a:ext uri="{FF2B5EF4-FFF2-40B4-BE49-F238E27FC236}">
                <a16:creationId xmlns:a16="http://schemas.microsoft.com/office/drawing/2014/main" id="{B527E798-1378-4A61-8B6E-039DE41B6D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3042563-F754-422A-B327-0C6EDD8B1DCB}" type="slidenum">
              <a:rPr lang="en-GB" altLang="en-US"/>
              <a:pPr/>
              <a:t>3</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BEC95655-7AEA-45E8-A026-C79BC3A1FB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6BD9980D-72AA-4DDB-AB9B-35871C4CE2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b="1"/>
          </a:p>
        </p:txBody>
      </p:sp>
      <p:sp>
        <p:nvSpPr>
          <p:cNvPr id="7172" name="Slide Number Placeholder 3">
            <a:extLst>
              <a:ext uri="{FF2B5EF4-FFF2-40B4-BE49-F238E27FC236}">
                <a16:creationId xmlns:a16="http://schemas.microsoft.com/office/drawing/2014/main" id="{42B07FEE-DF0A-4623-914A-2D6A690C24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20028F0-CB6C-489E-BBA3-C2AB031E067E}" type="slidenum">
              <a:rPr lang="en-GB" altLang="en-US"/>
              <a:pPr/>
              <a:t>4</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D025CCF-FEC1-4BA2-BD3F-24A6E6A4A8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B5349FD6-93DB-41A4-A12C-D42F8811C0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b="1"/>
          </a:p>
        </p:txBody>
      </p:sp>
      <p:sp>
        <p:nvSpPr>
          <p:cNvPr id="9220" name="Slide Number Placeholder 3">
            <a:extLst>
              <a:ext uri="{FF2B5EF4-FFF2-40B4-BE49-F238E27FC236}">
                <a16:creationId xmlns:a16="http://schemas.microsoft.com/office/drawing/2014/main" id="{9C52D2B1-8528-414B-AF81-9195420462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27AAEDE-DF70-43D9-9EB0-6B909183BDC8}" type="slidenum">
              <a:rPr lang="en-GB" altLang="en-US"/>
              <a:pPr/>
              <a:t>5</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0F76834-7D4C-4E88-9E31-122AC45D2F5B}"/>
              </a:ext>
            </a:extLst>
          </p:cNvPr>
          <p:cNvSpPr>
            <a:spLocks noGrp="1"/>
          </p:cNvSpPr>
          <p:nvPr>
            <p:ph type="dt" sz="half" idx="10"/>
          </p:nvPr>
        </p:nvSpPr>
        <p:spPr/>
        <p:txBody>
          <a:bodyPr/>
          <a:lstStyle>
            <a:lvl1pPr>
              <a:defRPr/>
            </a:lvl1pPr>
          </a:lstStyle>
          <a:p>
            <a:pPr>
              <a:defRPr/>
            </a:pPr>
            <a:fld id="{D7816C09-DFB8-4400-91E4-6DA8D50540B3}" type="datetimeFigureOut">
              <a:rPr lang="en-US"/>
              <a:pPr>
                <a:defRPr/>
              </a:pPr>
              <a:t>3/8/2022</a:t>
            </a:fld>
            <a:endParaRPr lang="en-US"/>
          </a:p>
        </p:txBody>
      </p:sp>
      <p:sp>
        <p:nvSpPr>
          <p:cNvPr id="5" name="Footer Placeholder 4">
            <a:extLst>
              <a:ext uri="{FF2B5EF4-FFF2-40B4-BE49-F238E27FC236}">
                <a16:creationId xmlns:a16="http://schemas.microsoft.com/office/drawing/2014/main" id="{64A01AC9-4A1B-4AEC-BE23-CDE24DB1477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C7FEE5C-1A3D-4639-A9DB-45EA6974C4B9}"/>
              </a:ext>
            </a:extLst>
          </p:cNvPr>
          <p:cNvSpPr>
            <a:spLocks noGrp="1"/>
          </p:cNvSpPr>
          <p:nvPr>
            <p:ph type="sldNum" sz="quarter" idx="12"/>
          </p:nvPr>
        </p:nvSpPr>
        <p:spPr/>
        <p:txBody>
          <a:bodyPr/>
          <a:lstStyle>
            <a:lvl1pPr>
              <a:defRPr/>
            </a:lvl1pPr>
          </a:lstStyle>
          <a:p>
            <a:fld id="{FFE8947A-54B7-4F94-9538-E31AAFA008DB}" type="slidenum">
              <a:rPr lang="en-US" altLang="en-US"/>
              <a:pPr/>
              <a:t>‹#›</a:t>
            </a:fld>
            <a:endParaRPr lang="en-US" altLang="en-US"/>
          </a:p>
        </p:txBody>
      </p:sp>
    </p:spTree>
    <p:extLst>
      <p:ext uri="{BB962C8B-B14F-4D97-AF65-F5344CB8AC3E}">
        <p14:creationId xmlns:p14="http://schemas.microsoft.com/office/powerpoint/2010/main" val="1719957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AC076-B23D-45B1-AD6C-7E7CB190EBB0}"/>
              </a:ext>
            </a:extLst>
          </p:cNvPr>
          <p:cNvSpPr>
            <a:spLocks noGrp="1"/>
          </p:cNvSpPr>
          <p:nvPr>
            <p:ph type="dt" sz="half" idx="10"/>
          </p:nvPr>
        </p:nvSpPr>
        <p:spPr/>
        <p:txBody>
          <a:bodyPr/>
          <a:lstStyle>
            <a:lvl1pPr>
              <a:defRPr/>
            </a:lvl1pPr>
          </a:lstStyle>
          <a:p>
            <a:pPr>
              <a:defRPr/>
            </a:pPr>
            <a:fld id="{722D8828-B4C3-42AD-98D2-B2043EDCBCD8}" type="datetimeFigureOut">
              <a:rPr lang="en-US"/>
              <a:pPr>
                <a:defRPr/>
              </a:pPr>
              <a:t>3/8/2022</a:t>
            </a:fld>
            <a:endParaRPr lang="en-US"/>
          </a:p>
        </p:txBody>
      </p:sp>
      <p:sp>
        <p:nvSpPr>
          <p:cNvPr id="5" name="Footer Placeholder 4">
            <a:extLst>
              <a:ext uri="{FF2B5EF4-FFF2-40B4-BE49-F238E27FC236}">
                <a16:creationId xmlns:a16="http://schemas.microsoft.com/office/drawing/2014/main" id="{99F56BB0-86B9-4ACE-B871-382F5ADE47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BA6A893-02AF-4019-B0A4-12170EBD0DBD}"/>
              </a:ext>
            </a:extLst>
          </p:cNvPr>
          <p:cNvSpPr>
            <a:spLocks noGrp="1"/>
          </p:cNvSpPr>
          <p:nvPr>
            <p:ph type="sldNum" sz="quarter" idx="12"/>
          </p:nvPr>
        </p:nvSpPr>
        <p:spPr/>
        <p:txBody>
          <a:bodyPr/>
          <a:lstStyle>
            <a:lvl1pPr>
              <a:defRPr/>
            </a:lvl1pPr>
          </a:lstStyle>
          <a:p>
            <a:fld id="{36FD4635-FDE5-4E8E-855D-FC11ECA5311F}" type="slidenum">
              <a:rPr lang="en-US" altLang="en-US"/>
              <a:pPr/>
              <a:t>‹#›</a:t>
            </a:fld>
            <a:endParaRPr lang="en-US" altLang="en-US"/>
          </a:p>
        </p:txBody>
      </p:sp>
    </p:spTree>
    <p:extLst>
      <p:ext uri="{BB962C8B-B14F-4D97-AF65-F5344CB8AC3E}">
        <p14:creationId xmlns:p14="http://schemas.microsoft.com/office/powerpoint/2010/main" val="173536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2CCEC-520E-4D51-8617-4C3FE3E7488D}"/>
              </a:ext>
            </a:extLst>
          </p:cNvPr>
          <p:cNvSpPr>
            <a:spLocks noGrp="1"/>
          </p:cNvSpPr>
          <p:nvPr>
            <p:ph type="dt" sz="half" idx="10"/>
          </p:nvPr>
        </p:nvSpPr>
        <p:spPr/>
        <p:txBody>
          <a:bodyPr/>
          <a:lstStyle>
            <a:lvl1pPr>
              <a:defRPr/>
            </a:lvl1pPr>
          </a:lstStyle>
          <a:p>
            <a:pPr>
              <a:defRPr/>
            </a:pPr>
            <a:fld id="{35DF044E-F6E6-43D1-91F0-136C0538C84A}" type="datetimeFigureOut">
              <a:rPr lang="en-US"/>
              <a:pPr>
                <a:defRPr/>
              </a:pPr>
              <a:t>3/8/2022</a:t>
            </a:fld>
            <a:endParaRPr lang="en-US"/>
          </a:p>
        </p:txBody>
      </p:sp>
      <p:sp>
        <p:nvSpPr>
          <p:cNvPr id="5" name="Footer Placeholder 4">
            <a:extLst>
              <a:ext uri="{FF2B5EF4-FFF2-40B4-BE49-F238E27FC236}">
                <a16:creationId xmlns:a16="http://schemas.microsoft.com/office/drawing/2014/main" id="{3E2A61CF-52CC-4AAA-9CB4-5E10CD4A5F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B81029-CA1D-491F-B1BF-75B9A6EBA21A}"/>
              </a:ext>
            </a:extLst>
          </p:cNvPr>
          <p:cNvSpPr>
            <a:spLocks noGrp="1"/>
          </p:cNvSpPr>
          <p:nvPr>
            <p:ph type="sldNum" sz="quarter" idx="12"/>
          </p:nvPr>
        </p:nvSpPr>
        <p:spPr/>
        <p:txBody>
          <a:bodyPr/>
          <a:lstStyle>
            <a:lvl1pPr>
              <a:defRPr/>
            </a:lvl1pPr>
          </a:lstStyle>
          <a:p>
            <a:fld id="{C9C80109-7C4F-4C3B-BA03-61E46EED5113}" type="slidenum">
              <a:rPr lang="en-US" altLang="en-US"/>
              <a:pPr/>
              <a:t>‹#›</a:t>
            </a:fld>
            <a:endParaRPr lang="en-US" altLang="en-US"/>
          </a:p>
        </p:txBody>
      </p:sp>
    </p:spTree>
    <p:extLst>
      <p:ext uri="{BB962C8B-B14F-4D97-AF65-F5344CB8AC3E}">
        <p14:creationId xmlns:p14="http://schemas.microsoft.com/office/powerpoint/2010/main" val="20025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AC1F5E-3EDA-44E5-A3AD-3B5A9FA9C2F7}"/>
              </a:ext>
            </a:extLst>
          </p:cNvPr>
          <p:cNvSpPr>
            <a:spLocks noGrp="1"/>
          </p:cNvSpPr>
          <p:nvPr>
            <p:ph type="dt" sz="half" idx="10"/>
          </p:nvPr>
        </p:nvSpPr>
        <p:spPr/>
        <p:txBody>
          <a:bodyPr/>
          <a:lstStyle>
            <a:lvl1pPr>
              <a:defRPr/>
            </a:lvl1pPr>
          </a:lstStyle>
          <a:p>
            <a:pPr>
              <a:defRPr/>
            </a:pPr>
            <a:fld id="{D401CA5A-9C16-4E94-9880-39B6AB935FF8}" type="datetimeFigureOut">
              <a:rPr lang="en-US"/>
              <a:pPr>
                <a:defRPr/>
              </a:pPr>
              <a:t>3/8/2022</a:t>
            </a:fld>
            <a:endParaRPr lang="en-US"/>
          </a:p>
        </p:txBody>
      </p:sp>
      <p:sp>
        <p:nvSpPr>
          <p:cNvPr id="5" name="Footer Placeholder 4">
            <a:extLst>
              <a:ext uri="{FF2B5EF4-FFF2-40B4-BE49-F238E27FC236}">
                <a16:creationId xmlns:a16="http://schemas.microsoft.com/office/drawing/2014/main" id="{71EED16F-6F4E-4B58-9AB6-F669BF6920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D6EE9D-8CDC-4A39-A71A-760006C4D09D}"/>
              </a:ext>
            </a:extLst>
          </p:cNvPr>
          <p:cNvSpPr>
            <a:spLocks noGrp="1"/>
          </p:cNvSpPr>
          <p:nvPr>
            <p:ph type="sldNum" sz="quarter" idx="12"/>
          </p:nvPr>
        </p:nvSpPr>
        <p:spPr/>
        <p:txBody>
          <a:bodyPr/>
          <a:lstStyle>
            <a:lvl1pPr>
              <a:defRPr/>
            </a:lvl1pPr>
          </a:lstStyle>
          <a:p>
            <a:fld id="{D8FEED85-176A-4C7F-B1FC-319D1E02F88C}" type="slidenum">
              <a:rPr lang="en-US" altLang="en-US"/>
              <a:pPr/>
              <a:t>‹#›</a:t>
            </a:fld>
            <a:endParaRPr lang="en-US" altLang="en-US"/>
          </a:p>
        </p:txBody>
      </p:sp>
    </p:spTree>
    <p:extLst>
      <p:ext uri="{BB962C8B-B14F-4D97-AF65-F5344CB8AC3E}">
        <p14:creationId xmlns:p14="http://schemas.microsoft.com/office/powerpoint/2010/main" val="3270066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88A465-71C7-4101-BA7F-C56E4FB1D84F}"/>
              </a:ext>
            </a:extLst>
          </p:cNvPr>
          <p:cNvSpPr>
            <a:spLocks noGrp="1"/>
          </p:cNvSpPr>
          <p:nvPr>
            <p:ph type="dt" sz="half" idx="10"/>
          </p:nvPr>
        </p:nvSpPr>
        <p:spPr/>
        <p:txBody>
          <a:bodyPr/>
          <a:lstStyle>
            <a:lvl1pPr>
              <a:defRPr/>
            </a:lvl1pPr>
          </a:lstStyle>
          <a:p>
            <a:pPr>
              <a:defRPr/>
            </a:pPr>
            <a:fld id="{2E2C535E-1872-43AD-8AC2-5FF4B098D4FE}" type="datetimeFigureOut">
              <a:rPr lang="en-US"/>
              <a:pPr>
                <a:defRPr/>
              </a:pPr>
              <a:t>3/8/2022</a:t>
            </a:fld>
            <a:endParaRPr lang="en-US"/>
          </a:p>
        </p:txBody>
      </p:sp>
      <p:sp>
        <p:nvSpPr>
          <p:cNvPr id="5" name="Footer Placeholder 4">
            <a:extLst>
              <a:ext uri="{FF2B5EF4-FFF2-40B4-BE49-F238E27FC236}">
                <a16:creationId xmlns:a16="http://schemas.microsoft.com/office/drawing/2014/main" id="{22114ED6-350C-493B-A28A-530C60434A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A4B3D92-FD7F-42EE-AFC9-EA4D9EA86345}"/>
              </a:ext>
            </a:extLst>
          </p:cNvPr>
          <p:cNvSpPr>
            <a:spLocks noGrp="1"/>
          </p:cNvSpPr>
          <p:nvPr>
            <p:ph type="sldNum" sz="quarter" idx="12"/>
          </p:nvPr>
        </p:nvSpPr>
        <p:spPr/>
        <p:txBody>
          <a:bodyPr/>
          <a:lstStyle>
            <a:lvl1pPr>
              <a:defRPr/>
            </a:lvl1pPr>
          </a:lstStyle>
          <a:p>
            <a:fld id="{922A8781-D4DA-4A98-AA73-AD35538C1BD7}" type="slidenum">
              <a:rPr lang="en-US" altLang="en-US"/>
              <a:pPr/>
              <a:t>‹#›</a:t>
            </a:fld>
            <a:endParaRPr lang="en-US" altLang="en-US"/>
          </a:p>
        </p:txBody>
      </p:sp>
    </p:spTree>
    <p:extLst>
      <p:ext uri="{BB962C8B-B14F-4D97-AF65-F5344CB8AC3E}">
        <p14:creationId xmlns:p14="http://schemas.microsoft.com/office/powerpoint/2010/main" val="318182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81B3EA6-20A3-43B8-98C1-C254392EDECC}"/>
              </a:ext>
            </a:extLst>
          </p:cNvPr>
          <p:cNvSpPr>
            <a:spLocks noGrp="1"/>
          </p:cNvSpPr>
          <p:nvPr>
            <p:ph type="dt" sz="half" idx="10"/>
          </p:nvPr>
        </p:nvSpPr>
        <p:spPr/>
        <p:txBody>
          <a:bodyPr/>
          <a:lstStyle>
            <a:lvl1pPr>
              <a:defRPr/>
            </a:lvl1pPr>
          </a:lstStyle>
          <a:p>
            <a:pPr>
              <a:defRPr/>
            </a:pPr>
            <a:fld id="{8A4F240B-32FE-4075-A948-F48A47783FC1}" type="datetimeFigureOut">
              <a:rPr lang="en-US"/>
              <a:pPr>
                <a:defRPr/>
              </a:pPr>
              <a:t>3/8/2022</a:t>
            </a:fld>
            <a:endParaRPr lang="en-US"/>
          </a:p>
        </p:txBody>
      </p:sp>
      <p:sp>
        <p:nvSpPr>
          <p:cNvPr id="6" name="Footer Placeholder 4">
            <a:extLst>
              <a:ext uri="{FF2B5EF4-FFF2-40B4-BE49-F238E27FC236}">
                <a16:creationId xmlns:a16="http://schemas.microsoft.com/office/drawing/2014/main" id="{A3B7DF2B-044B-454A-A2D1-AFD09EBBC93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B0AACF3-DF48-4736-BAF6-A6D5997BDD10}"/>
              </a:ext>
            </a:extLst>
          </p:cNvPr>
          <p:cNvSpPr>
            <a:spLocks noGrp="1"/>
          </p:cNvSpPr>
          <p:nvPr>
            <p:ph type="sldNum" sz="quarter" idx="12"/>
          </p:nvPr>
        </p:nvSpPr>
        <p:spPr/>
        <p:txBody>
          <a:bodyPr/>
          <a:lstStyle>
            <a:lvl1pPr>
              <a:defRPr/>
            </a:lvl1pPr>
          </a:lstStyle>
          <a:p>
            <a:fld id="{037B0DFE-F0C8-4EBB-8DF5-1EF71B3D998B}" type="slidenum">
              <a:rPr lang="en-US" altLang="en-US"/>
              <a:pPr/>
              <a:t>‹#›</a:t>
            </a:fld>
            <a:endParaRPr lang="en-US" altLang="en-US"/>
          </a:p>
        </p:txBody>
      </p:sp>
    </p:spTree>
    <p:extLst>
      <p:ext uri="{BB962C8B-B14F-4D97-AF65-F5344CB8AC3E}">
        <p14:creationId xmlns:p14="http://schemas.microsoft.com/office/powerpoint/2010/main" val="2020494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01330C0-2337-4C4F-B527-5834CCFAC5BA}"/>
              </a:ext>
            </a:extLst>
          </p:cNvPr>
          <p:cNvSpPr>
            <a:spLocks noGrp="1"/>
          </p:cNvSpPr>
          <p:nvPr>
            <p:ph type="dt" sz="half" idx="10"/>
          </p:nvPr>
        </p:nvSpPr>
        <p:spPr/>
        <p:txBody>
          <a:bodyPr/>
          <a:lstStyle>
            <a:lvl1pPr>
              <a:defRPr/>
            </a:lvl1pPr>
          </a:lstStyle>
          <a:p>
            <a:pPr>
              <a:defRPr/>
            </a:pPr>
            <a:fld id="{CC4852A0-7429-4EB7-8036-DBEC94E0441A}" type="datetimeFigureOut">
              <a:rPr lang="en-US"/>
              <a:pPr>
                <a:defRPr/>
              </a:pPr>
              <a:t>3/8/2022</a:t>
            </a:fld>
            <a:endParaRPr lang="en-US"/>
          </a:p>
        </p:txBody>
      </p:sp>
      <p:sp>
        <p:nvSpPr>
          <p:cNvPr id="8" name="Footer Placeholder 4">
            <a:extLst>
              <a:ext uri="{FF2B5EF4-FFF2-40B4-BE49-F238E27FC236}">
                <a16:creationId xmlns:a16="http://schemas.microsoft.com/office/drawing/2014/main" id="{5A1A1FE9-355C-4274-88BD-3ACE5471303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A1C22CA-98F4-4F68-B338-7227C1E5AAEA}"/>
              </a:ext>
            </a:extLst>
          </p:cNvPr>
          <p:cNvSpPr>
            <a:spLocks noGrp="1"/>
          </p:cNvSpPr>
          <p:nvPr>
            <p:ph type="sldNum" sz="quarter" idx="12"/>
          </p:nvPr>
        </p:nvSpPr>
        <p:spPr/>
        <p:txBody>
          <a:bodyPr/>
          <a:lstStyle>
            <a:lvl1pPr>
              <a:defRPr/>
            </a:lvl1pPr>
          </a:lstStyle>
          <a:p>
            <a:fld id="{81E4D83E-C2BF-4F8B-830B-CC3A08558278}" type="slidenum">
              <a:rPr lang="en-US" altLang="en-US"/>
              <a:pPr/>
              <a:t>‹#›</a:t>
            </a:fld>
            <a:endParaRPr lang="en-US" altLang="en-US"/>
          </a:p>
        </p:txBody>
      </p:sp>
    </p:spTree>
    <p:extLst>
      <p:ext uri="{BB962C8B-B14F-4D97-AF65-F5344CB8AC3E}">
        <p14:creationId xmlns:p14="http://schemas.microsoft.com/office/powerpoint/2010/main" val="256411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CB5BBD3-CAA5-4A25-BE46-A75502A63F7A}"/>
              </a:ext>
            </a:extLst>
          </p:cNvPr>
          <p:cNvSpPr>
            <a:spLocks noGrp="1"/>
          </p:cNvSpPr>
          <p:nvPr>
            <p:ph type="dt" sz="half" idx="10"/>
          </p:nvPr>
        </p:nvSpPr>
        <p:spPr/>
        <p:txBody>
          <a:bodyPr/>
          <a:lstStyle>
            <a:lvl1pPr>
              <a:defRPr/>
            </a:lvl1pPr>
          </a:lstStyle>
          <a:p>
            <a:pPr>
              <a:defRPr/>
            </a:pPr>
            <a:fld id="{3470529F-031D-4DB0-AE18-199CFC2FDB7E}" type="datetimeFigureOut">
              <a:rPr lang="en-US"/>
              <a:pPr>
                <a:defRPr/>
              </a:pPr>
              <a:t>3/8/2022</a:t>
            </a:fld>
            <a:endParaRPr lang="en-US"/>
          </a:p>
        </p:txBody>
      </p:sp>
      <p:sp>
        <p:nvSpPr>
          <p:cNvPr id="4" name="Footer Placeholder 4">
            <a:extLst>
              <a:ext uri="{FF2B5EF4-FFF2-40B4-BE49-F238E27FC236}">
                <a16:creationId xmlns:a16="http://schemas.microsoft.com/office/drawing/2014/main" id="{FA4B8AC7-D9C7-4C3E-A18D-4238411DFF3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EB32BC0-A43C-40FD-906C-155E08447F58}"/>
              </a:ext>
            </a:extLst>
          </p:cNvPr>
          <p:cNvSpPr>
            <a:spLocks noGrp="1"/>
          </p:cNvSpPr>
          <p:nvPr>
            <p:ph type="sldNum" sz="quarter" idx="12"/>
          </p:nvPr>
        </p:nvSpPr>
        <p:spPr/>
        <p:txBody>
          <a:bodyPr/>
          <a:lstStyle>
            <a:lvl1pPr>
              <a:defRPr/>
            </a:lvl1pPr>
          </a:lstStyle>
          <a:p>
            <a:fld id="{BE8D576E-EC9D-45F7-881D-588FF70FAA1D}" type="slidenum">
              <a:rPr lang="en-US" altLang="en-US"/>
              <a:pPr/>
              <a:t>‹#›</a:t>
            </a:fld>
            <a:endParaRPr lang="en-US" altLang="en-US"/>
          </a:p>
        </p:txBody>
      </p:sp>
    </p:spTree>
    <p:extLst>
      <p:ext uri="{BB962C8B-B14F-4D97-AF65-F5344CB8AC3E}">
        <p14:creationId xmlns:p14="http://schemas.microsoft.com/office/powerpoint/2010/main" val="497077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AA9AE6B-B59E-4E4D-A55C-1BE02C1D6DEF}"/>
              </a:ext>
            </a:extLst>
          </p:cNvPr>
          <p:cNvSpPr>
            <a:spLocks noGrp="1"/>
          </p:cNvSpPr>
          <p:nvPr>
            <p:ph type="dt" sz="half" idx="10"/>
          </p:nvPr>
        </p:nvSpPr>
        <p:spPr/>
        <p:txBody>
          <a:bodyPr/>
          <a:lstStyle>
            <a:lvl1pPr>
              <a:defRPr/>
            </a:lvl1pPr>
          </a:lstStyle>
          <a:p>
            <a:pPr>
              <a:defRPr/>
            </a:pPr>
            <a:fld id="{5CFDFAE4-8840-4EB6-83BC-926738795399}" type="datetimeFigureOut">
              <a:rPr lang="en-US"/>
              <a:pPr>
                <a:defRPr/>
              </a:pPr>
              <a:t>3/8/2022</a:t>
            </a:fld>
            <a:endParaRPr lang="en-US"/>
          </a:p>
        </p:txBody>
      </p:sp>
      <p:sp>
        <p:nvSpPr>
          <p:cNvPr id="3" name="Footer Placeholder 4">
            <a:extLst>
              <a:ext uri="{FF2B5EF4-FFF2-40B4-BE49-F238E27FC236}">
                <a16:creationId xmlns:a16="http://schemas.microsoft.com/office/drawing/2014/main" id="{660EA913-4936-4866-B54D-A086C59F983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90325A0-87AA-49D8-8423-8F479BB9BFEE}"/>
              </a:ext>
            </a:extLst>
          </p:cNvPr>
          <p:cNvSpPr>
            <a:spLocks noGrp="1"/>
          </p:cNvSpPr>
          <p:nvPr>
            <p:ph type="sldNum" sz="quarter" idx="12"/>
          </p:nvPr>
        </p:nvSpPr>
        <p:spPr/>
        <p:txBody>
          <a:bodyPr/>
          <a:lstStyle>
            <a:lvl1pPr>
              <a:defRPr/>
            </a:lvl1pPr>
          </a:lstStyle>
          <a:p>
            <a:fld id="{C7977917-DCB6-401D-8B72-8D0C584755A7}" type="slidenum">
              <a:rPr lang="en-US" altLang="en-US"/>
              <a:pPr/>
              <a:t>‹#›</a:t>
            </a:fld>
            <a:endParaRPr lang="en-US" altLang="en-US"/>
          </a:p>
        </p:txBody>
      </p:sp>
    </p:spTree>
    <p:extLst>
      <p:ext uri="{BB962C8B-B14F-4D97-AF65-F5344CB8AC3E}">
        <p14:creationId xmlns:p14="http://schemas.microsoft.com/office/powerpoint/2010/main" val="178770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0752349-7A91-4743-89FE-C9A8C8EFA853}"/>
              </a:ext>
            </a:extLst>
          </p:cNvPr>
          <p:cNvSpPr>
            <a:spLocks noGrp="1"/>
          </p:cNvSpPr>
          <p:nvPr>
            <p:ph type="dt" sz="half" idx="10"/>
          </p:nvPr>
        </p:nvSpPr>
        <p:spPr/>
        <p:txBody>
          <a:bodyPr/>
          <a:lstStyle>
            <a:lvl1pPr>
              <a:defRPr/>
            </a:lvl1pPr>
          </a:lstStyle>
          <a:p>
            <a:pPr>
              <a:defRPr/>
            </a:pPr>
            <a:fld id="{F89BFDCD-F5BA-4DCD-97E3-4A8F858E8671}" type="datetimeFigureOut">
              <a:rPr lang="en-US"/>
              <a:pPr>
                <a:defRPr/>
              </a:pPr>
              <a:t>3/8/2022</a:t>
            </a:fld>
            <a:endParaRPr lang="en-US"/>
          </a:p>
        </p:txBody>
      </p:sp>
      <p:sp>
        <p:nvSpPr>
          <p:cNvPr id="6" name="Footer Placeholder 4">
            <a:extLst>
              <a:ext uri="{FF2B5EF4-FFF2-40B4-BE49-F238E27FC236}">
                <a16:creationId xmlns:a16="http://schemas.microsoft.com/office/drawing/2014/main" id="{4FF0F897-68DB-43CD-A4E9-1BC314B31A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9A32B1C-EBD2-4B5D-A0AA-EB95C5577291}"/>
              </a:ext>
            </a:extLst>
          </p:cNvPr>
          <p:cNvSpPr>
            <a:spLocks noGrp="1"/>
          </p:cNvSpPr>
          <p:nvPr>
            <p:ph type="sldNum" sz="quarter" idx="12"/>
          </p:nvPr>
        </p:nvSpPr>
        <p:spPr/>
        <p:txBody>
          <a:bodyPr/>
          <a:lstStyle>
            <a:lvl1pPr>
              <a:defRPr/>
            </a:lvl1pPr>
          </a:lstStyle>
          <a:p>
            <a:fld id="{A9DB837B-8D0C-4CE7-A647-9A92D2774CC1}" type="slidenum">
              <a:rPr lang="en-US" altLang="en-US"/>
              <a:pPr/>
              <a:t>‹#›</a:t>
            </a:fld>
            <a:endParaRPr lang="en-US" altLang="en-US"/>
          </a:p>
        </p:txBody>
      </p:sp>
    </p:spTree>
    <p:extLst>
      <p:ext uri="{BB962C8B-B14F-4D97-AF65-F5344CB8AC3E}">
        <p14:creationId xmlns:p14="http://schemas.microsoft.com/office/powerpoint/2010/main" val="2694271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A46C00E-9345-4C5D-B03D-604ACE1CB5DB}"/>
              </a:ext>
            </a:extLst>
          </p:cNvPr>
          <p:cNvSpPr>
            <a:spLocks noGrp="1"/>
          </p:cNvSpPr>
          <p:nvPr>
            <p:ph type="dt" sz="half" idx="10"/>
          </p:nvPr>
        </p:nvSpPr>
        <p:spPr/>
        <p:txBody>
          <a:bodyPr/>
          <a:lstStyle>
            <a:lvl1pPr>
              <a:defRPr/>
            </a:lvl1pPr>
          </a:lstStyle>
          <a:p>
            <a:pPr>
              <a:defRPr/>
            </a:pPr>
            <a:fld id="{F1F0EE6F-7DA2-47F8-BCCF-AA2C3046D67A}" type="datetimeFigureOut">
              <a:rPr lang="en-US"/>
              <a:pPr>
                <a:defRPr/>
              </a:pPr>
              <a:t>3/8/2022</a:t>
            </a:fld>
            <a:endParaRPr lang="en-US"/>
          </a:p>
        </p:txBody>
      </p:sp>
      <p:sp>
        <p:nvSpPr>
          <p:cNvPr id="6" name="Footer Placeholder 4">
            <a:extLst>
              <a:ext uri="{FF2B5EF4-FFF2-40B4-BE49-F238E27FC236}">
                <a16:creationId xmlns:a16="http://schemas.microsoft.com/office/drawing/2014/main" id="{F41EDDF5-4B9D-4CE3-824A-C3BEF8D4379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AEC44C-5CA9-4CC5-AF7C-76D898CC1DDA}"/>
              </a:ext>
            </a:extLst>
          </p:cNvPr>
          <p:cNvSpPr>
            <a:spLocks noGrp="1"/>
          </p:cNvSpPr>
          <p:nvPr>
            <p:ph type="sldNum" sz="quarter" idx="12"/>
          </p:nvPr>
        </p:nvSpPr>
        <p:spPr/>
        <p:txBody>
          <a:bodyPr/>
          <a:lstStyle>
            <a:lvl1pPr>
              <a:defRPr/>
            </a:lvl1pPr>
          </a:lstStyle>
          <a:p>
            <a:fld id="{736ED1E0-5E84-4BF5-8692-9C0484FA04BE}" type="slidenum">
              <a:rPr lang="en-US" altLang="en-US"/>
              <a:pPr/>
              <a:t>‹#›</a:t>
            </a:fld>
            <a:endParaRPr lang="en-US" altLang="en-US"/>
          </a:p>
        </p:txBody>
      </p:sp>
    </p:spTree>
    <p:extLst>
      <p:ext uri="{BB962C8B-B14F-4D97-AF65-F5344CB8AC3E}">
        <p14:creationId xmlns:p14="http://schemas.microsoft.com/office/powerpoint/2010/main" val="237271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C45E79B-B451-40E0-9DBD-47CDECCD771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A03B0F4-E32F-4A33-9642-D2819168831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D6E9466-CF10-47E1-83D6-CB5D77F0C62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B2EF37E-BFA0-4979-89B3-4A8118CC4E57}" type="datetimeFigureOut">
              <a:rPr lang="en-US"/>
              <a:pPr>
                <a:defRPr/>
              </a:pPr>
              <a:t>3/8/2022</a:t>
            </a:fld>
            <a:endParaRPr lang="en-US"/>
          </a:p>
        </p:txBody>
      </p:sp>
      <p:sp>
        <p:nvSpPr>
          <p:cNvPr id="5" name="Footer Placeholder 4">
            <a:extLst>
              <a:ext uri="{FF2B5EF4-FFF2-40B4-BE49-F238E27FC236}">
                <a16:creationId xmlns:a16="http://schemas.microsoft.com/office/drawing/2014/main" id="{9FE4E4DF-85AE-4372-A6FE-6E0862D94DE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740215DA-B6A4-40EE-B688-B4BEF10A8B9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3A05D5E-3E63-4E80-BA70-2093DE1CCAE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ZJbrtQgLdpk?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NAHZQe41sBk?feature=oembed"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GYk4maicbvc?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kgAMFI7E6g0?list=PLT09K6WFBVGPQSNjRbYLQgM04ohdI0bmX"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0" name="Rectangle 74">
            <a:extLst>
              <a:ext uri="{FF2B5EF4-FFF2-40B4-BE49-F238E27FC236}">
                <a16:creationId xmlns:a16="http://schemas.microsoft.com/office/drawing/2014/main" id="{332FD7F1-9106-47BE-B286-0D96EEA44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81" name="Group 76">
            <a:extLst>
              <a:ext uri="{FF2B5EF4-FFF2-40B4-BE49-F238E27FC236}">
                <a16:creationId xmlns:a16="http://schemas.microsoft.com/office/drawing/2014/main" id="{556527F8-A71B-4FDB-921E-22138A6EAD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59376"/>
            <a:ext cx="9386886" cy="6923798"/>
            <a:chOff x="-329674" y="-51881"/>
            <a:chExt cx="12515851" cy="6923798"/>
          </a:xfrm>
        </p:grpSpPr>
        <p:sp>
          <p:nvSpPr>
            <p:cNvPr id="78" name="Freeform 5">
              <a:extLst>
                <a:ext uri="{FF2B5EF4-FFF2-40B4-BE49-F238E27FC236}">
                  <a16:creationId xmlns:a16="http://schemas.microsoft.com/office/drawing/2014/main" id="{73198497-93B8-4094-A685-3661BDE29D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2" name="Freeform 6">
              <a:extLst>
                <a:ext uri="{FF2B5EF4-FFF2-40B4-BE49-F238E27FC236}">
                  <a16:creationId xmlns:a16="http://schemas.microsoft.com/office/drawing/2014/main" id="{3EBA26FF-8A05-4657-BC3F-8E94B0DEA9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7">
              <a:extLst>
                <a:ext uri="{FF2B5EF4-FFF2-40B4-BE49-F238E27FC236}">
                  <a16:creationId xmlns:a16="http://schemas.microsoft.com/office/drawing/2014/main" id="{3D90CF9A-C4D2-4AD5-8959-5BB05D8BA6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3" name="Freeform 8">
              <a:extLst>
                <a:ext uri="{FF2B5EF4-FFF2-40B4-BE49-F238E27FC236}">
                  <a16:creationId xmlns:a16="http://schemas.microsoft.com/office/drawing/2014/main" id="{25EBCF00-44DC-49ED-AB11-7F0B9D2E06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9">
              <a:extLst>
                <a:ext uri="{FF2B5EF4-FFF2-40B4-BE49-F238E27FC236}">
                  <a16:creationId xmlns:a16="http://schemas.microsoft.com/office/drawing/2014/main" id="{4756423D-25F4-4B6A-827D-F6B62D908D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4" name="Freeform 10">
              <a:extLst>
                <a:ext uri="{FF2B5EF4-FFF2-40B4-BE49-F238E27FC236}">
                  <a16:creationId xmlns:a16="http://schemas.microsoft.com/office/drawing/2014/main" id="{D66F771C-BD16-43D5-9193-BADDD1174F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11">
              <a:extLst>
                <a:ext uri="{FF2B5EF4-FFF2-40B4-BE49-F238E27FC236}">
                  <a16:creationId xmlns:a16="http://schemas.microsoft.com/office/drawing/2014/main" id="{DCC31168-71A3-4D97-92E2-C49CF2E9BC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5" name="Freeform 12">
              <a:extLst>
                <a:ext uri="{FF2B5EF4-FFF2-40B4-BE49-F238E27FC236}">
                  <a16:creationId xmlns:a16="http://schemas.microsoft.com/office/drawing/2014/main" id="{FC30FC3C-59AC-4B74-88AF-7C3DF47CFF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13">
              <a:extLst>
                <a:ext uri="{FF2B5EF4-FFF2-40B4-BE49-F238E27FC236}">
                  <a16:creationId xmlns:a16="http://schemas.microsoft.com/office/drawing/2014/main" id="{54D1EFE0-5956-4AC7-B9AE-215CE7694E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6" name="Freeform 14">
              <a:extLst>
                <a:ext uri="{FF2B5EF4-FFF2-40B4-BE49-F238E27FC236}">
                  <a16:creationId xmlns:a16="http://schemas.microsoft.com/office/drawing/2014/main" id="{B31786FC-9B3A-42DE-8CF6-94EBE03322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5">
              <a:extLst>
                <a:ext uri="{FF2B5EF4-FFF2-40B4-BE49-F238E27FC236}">
                  <a16:creationId xmlns:a16="http://schemas.microsoft.com/office/drawing/2014/main" id="{42CAF5CE-1422-4156-A6E9-427BD964B7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7" name="Freeform 16">
              <a:extLst>
                <a:ext uri="{FF2B5EF4-FFF2-40B4-BE49-F238E27FC236}">
                  <a16:creationId xmlns:a16="http://schemas.microsoft.com/office/drawing/2014/main" id="{24DB37AF-A2E7-4367-A625-6DED4F0027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Freeform 17">
              <a:extLst>
                <a:ext uri="{FF2B5EF4-FFF2-40B4-BE49-F238E27FC236}">
                  <a16:creationId xmlns:a16="http://schemas.microsoft.com/office/drawing/2014/main" id="{90B63058-4AE5-43BF-81E0-4F378131F46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18">
              <a:extLst>
                <a:ext uri="{FF2B5EF4-FFF2-40B4-BE49-F238E27FC236}">
                  <a16:creationId xmlns:a16="http://schemas.microsoft.com/office/drawing/2014/main" id="{93FA09B5-0D59-427C-8F40-357B3C18CB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19">
              <a:extLst>
                <a:ext uri="{FF2B5EF4-FFF2-40B4-BE49-F238E27FC236}">
                  <a16:creationId xmlns:a16="http://schemas.microsoft.com/office/drawing/2014/main" id="{F6095385-8B43-4672-A7B0-6611DB3C922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20">
              <a:extLst>
                <a:ext uri="{FF2B5EF4-FFF2-40B4-BE49-F238E27FC236}">
                  <a16:creationId xmlns:a16="http://schemas.microsoft.com/office/drawing/2014/main" id="{65230EA0-5A5B-4532-9773-A17BD3CE97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21">
              <a:extLst>
                <a:ext uri="{FF2B5EF4-FFF2-40B4-BE49-F238E27FC236}">
                  <a16:creationId xmlns:a16="http://schemas.microsoft.com/office/drawing/2014/main" id="{526C3F1E-08BE-4717-B2FF-9E2FA7156F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22">
              <a:extLst>
                <a:ext uri="{FF2B5EF4-FFF2-40B4-BE49-F238E27FC236}">
                  <a16:creationId xmlns:a16="http://schemas.microsoft.com/office/drawing/2014/main" id="{EB3804D1-9440-4951-8FEA-7408EC0917D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23">
              <a:extLst>
                <a:ext uri="{FF2B5EF4-FFF2-40B4-BE49-F238E27FC236}">
                  <a16:creationId xmlns:a16="http://schemas.microsoft.com/office/drawing/2014/main" id="{138CB977-9F73-4799-84D4-7BF45B5515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97">
            <a:extLst>
              <a:ext uri="{FF2B5EF4-FFF2-40B4-BE49-F238E27FC236}">
                <a16:creationId xmlns:a16="http://schemas.microsoft.com/office/drawing/2014/main" id="{61A47E4E-9A4A-4C1E-8D32-A8D9DBCC7E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51970" y="3893141"/>
            <a:ext cx="6634256" cy="1771275"/>
            <a:chOff x="1669293" y="3893141"/>
            <a:chExt cx="8845667" cy="1771275"/>
          </a:xfrm>
        </p:grpSpPr>
        <p:sp>
          <p:nvSpPr>
            <p:cNvPr id="99" name="Isosceles Triangle 39">
              <a:extLst>
                <a:ext uri="{FF2B5EF4-FFF2-40B4-BE49-F238E27FC236}">
                  <a16:creationId xmlns:a16="http://schemas.microsoft.com/office/drawing/2014/main" id="{9163B3AF-2CF9-4D9D-874B-8EB4F64F0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74868891-48D2-4E22-B6F9-D48718B2BC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3893141"/>
              <a:ext cx="8845667"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74" name="Title 1">
            <a:extLst>
              <a:ext uri="{FF2B5EF4-FFF2-40B4-BE49-F238E27FC236}">
                <a16:creationId xmlns:a16="http://schemas.microsoft.com/office/drawing/2014/main" id="{502E2F51-9ED2-40D5-B5A2-75B838671B6B}"/>
              </a:ext>
            </a:extLst>
          </p:cNvPr>
          <p:cNvSpPr>
            <a:spLocks noGrp="1"/>
          </p:cNvSpPr>
          <p:nvPr>
            <p:ph type="ctrTitle"/>
          </p:nvPr>
        </p:nvSpPr>
        <p:spPr>
          <a:xfrm>
            <a:off x="1319427" y="3980237"/>
            <a:ext cx="6504221" cy="727748"/>
          </a:xfrm>
        </p:spPr>
        <p:txBody>
          <a:bodyPr>
            <a:normAutofit/>
          </a:bodyPr>
          <a:lstStyle/>
          <a:p>
            <a:pPr eaLnBrk="1" hangingPunct="1">
              <a:lnSpc>
                <a:spcPct val="90000"/>
              </a:lnSpc>
            </a:pPr>
            <a:r>
              <a:rPr lang="en-GB" altLang="en-US" dirty="0">
                <a:solidFill>
                  <a:srgbClr val="FFFFFF"/>
                </a:solidFill>
              </a:rPr>
              <a:t>Puberty  and  Body Image</a:t>
            </a:r>
            <a:endParaRPr lang="en-US" altLang="en-US" dirty="0">
              <a:solidFill>
                <a:srgbClr val="FFFFFF"/>
              </a:solidFill>
            </a:endParaRPr>
          </a:p>
        </p:txBody>
      </p:sp>
      <p:sp useBgFill="1">
        <p:nvSpPr>
          <p:cNvPr id="102" name="Rectangle 101">
            <a:extLst>
              <a:ext uri="{FF2B5EF4-FFF2-40B4-BE49-F238E27FC236}">
                <a16:creationId xmlns:a16="http://schemas.microsoft.com/office/drawing/2014/main" id="{487F6B0E-6917-464B-AB81-B9A90C133B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0353" y="1175191"/>
            <a:ext cx="6632947" cy="2641808"/>
          </a:xfrm>
          <a:prstGeom prst="rect">
            <a:avLst/>
          </a:prstGeom>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3076" name="Picture 6">
            <a:extLst>
              <a:ext uri="{FF2B5EF4-FFF2-40B4-BE49-F238E27FC236}">
                <a16:creationId xmlns:a16="http://schemas.microsoft.com/office/drawing/2014/main" id="{CA118CD3-2D7B-4573-BE60-9DBD809D0D2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42597" y="1264230"/>
            <a:ext cx="1116691" cy="2493079"/>
          </a:xfrm>
          <a:prstGeom prst="rect">
            <a:avLst/>
          </a:prstGeom>
          <a:noFill/>
          <a:ln w="1270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9">
            <a:extLst>
              <a:ext uri="{FF2B5EF4-FFF2-40B4-BE49-F238E27FC236}">
                <a16:creationId xmlns:a16="http://schemas.microsoft.com/office/drawing/2014/main" id="{BDA701C3-67DD-4FB5-8BEF-42C0C8FCD9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53967" y="1257029"/>
            <a:ext cx="1376920" cy="2493079"/>
          </a:xfrm>
          <a:prstGeom prst="rect">
            <a:avLst/>
          </a:prstGeom>
          <a:noFill/>
          <a:ln w="1270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a:extLst>
              <a:ext uri="{FF2B5EF4-FFF2-40B4-BE49-F238E27FC236}">
                <a16:creationId xmlns:a16="http://schemas.microsoft.com/office/drawing/2014/main" id="{999D28A2-4058-4480-88CE-DBDC1AC86F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94653" y="1319472"/>
            <a:ext cx="1580769" cy="2368192"/>
          </a:xfrm>
          <a:prstGeom prst="rect">
            <a:avLst/>
          </a:prstGeom>
          <a:noFill/>
          <a:ln w="1270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5">
            <a:extLst>
              <a:ext uri="{FF2B5EF4-FFF2-40B4-BE49-F238E27FC236}">
                <a16:creationId xmlns:a16="http://schemas.microsoft.com/office/drawing/2014/main" id="{C084207D-6B92-491A-B5C6-8E3DB60BC9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241529" y="1414276"/>
            <a:ext cx="1580769" cy="2180371"/>
          </a:xfrm>
          <a:prstGeom prst="rect">
            <a:avLst/>
          </a:prstGeom>
          <a:noFill/>
          <a:ln w="1270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Title 1">
            <a:extLst>
              <a:ext uri="{FF2B5EF4-FFF2-40B4-BE49-F238E27FC236}">
                <a16:creationId xmlns:a16="http://schemas.microsoft.com/office/drawing/2014/main" id="{9F9B6E67-D857-4C88-A4BD-9093B8414C26}"/>
              </a:ext>
            </a:extLst>
          </p:cNvPr>
          <p:cNvSpPr>
            <a:spLocks noGrp="1"/>
          </p:cNvSpPr>
          <p:nvPr>
            <p:ph type="title"/>
          </p:nvPr>
        </p:nvSpPr>
        <p:spPr>
          <a:xfrm>
            <a:off x="515125" y="1153572"/>
            <a:ext cx="2400300" cy="4461163"/>
          </a:xfrm>
        </p:spPr>
        <p:txBody>
          <a:bodyPr>
            <a:normAutofit/>
          </a:bodyPr>
          <a:lstStyle/>
          <a:p>
            <a:pPr eaLnBrk="1" hangingPunct="1"/>
            <a:r>
              <a:rPr lang="en-GB" altLang="en-US">
                <a:solidFill>
                  <a:srgbClr val="FFFFFF"/>
                </a:solidFill>
              </a:rPr>
              <a:t>A negative body image</a:t>
            </a:r>
            <a:endParaRPr lang="en-US" altLang="en-US">
              <a:solidFill>
                <a:srgbClr val="FFFFFF"/>
              </a:solidFill>
            </a:endParaRPr>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147" name="Content Placeholder 2">
            <a:extLst>
              <a:ext uri="{FF2B5EF4-FFF2-40B4-BE49-F238E27FC236}">
                <a16:creationId xmlns:a16="http://schemas.microsoft.com/office/drawing/2014/main" id="{5A55743A-70C2-442C-976B-7B0371B9EB41}"/>
              </a:ext>
            </a:extLst>
          </p:cNvPr>
          <p:cNvSpPr>
            <a:spLocks noGrp="1"/>
          </p:cNvSpPr>
          <p:nvPr>
            <p:ph idx="1"/>
          </p:nvPr>
        </p:nvSpPr>
        <p:spPr>
          <a:xfrm>
            <a:off x="3335481" y="591344"/>
            <a:ext cx="5179868" cy="5585619"/>
          </a:xfrm>
        </p:spPr>
        <p:txBody>
          <a:bodyPr anchor="ctr">
            <a:normAutofit/>
          </a:bodyPr>
          <a:lstStyle/>
          <a:p>
            <a:pPr eaLnBrk="1" hangingPunct="1">
              <a:buFont typeface="Arial" charset="0"/>
              <a:buChar char="•"/>
              <a:defRPr/>
            </a:pPr>
            <a:endParaRPr lang="en-US" dirty="0"/>
          </a:p>
          <a:p>
            <a:pPr eaLnBrk="1" hangingPunct="1">
              <a:buFont typeface="Arial" charset="0"/>
              <a:buChar char="•"/>
              <a:defRPr/>
            </a:pPr>
            <a:r>
              <a:rPr lang="en-US" dirty="0"/>
              <a:t>‘A negative or </a:t>
            </a:r>
            <a:r>
              <a:rPr lang="en-US" b="1" dirty="0"/>
              <a:t>unhealthy body image</a:t>
            </a:r>
            <a:r>
              <a:rPr lang="en-US" dirty="0"/>
              <a:t> is being unhappy with the way you look. It’s often associated with wanting to change your body size or shape.’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77107" y="220196"/>
            <a:ext cx="7066893"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7" name="Oval 76">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350" y="2099696"/>
            <a:ext cx="1456680"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9" name="Arc 78">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836384" y="1866059"/>
            <a:ext cx="2987899" cy="2240924"/>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314" name="Title 1">
            <a:extLst>
              <a:ext uri="{FF2B5EF4-FFF2-40B4-BE49-F238E27FC236}">
                <a16:creationId xmlns:a16="http://schemas.microsoft.com/office/drawing/2014/main" id="{50F3DBB0-D0A8-434F-AE36-77D06C74EE8B}"/>
              </a:ext>
            </a:extLst>
          </p:cNvPr>
          <p:cNvSpPr>
            <a:spLocks noGrp="1"/>
          </p:cNvSpPr>
          <p:nvPr>
            <p:ph type="title"/>
          </p:nvPr>
        </p:nvSpPr>
        <p:spPr>
          <a:xfrm>
            <a:off x="3028950" y="1939159"/>
            <a:ext cx="5733470" cy="2751086"/>
          </a:xfrm>
        </p:spPr>
        <p:txBody>
          <a:bodyPr vert="horz" lIns="91440" tIns="45720" rIns="91440" bIns="45720" rtlCol="0" anchor="b">
            <a:normAutofit/>
          </a:bodyPr>
          <a:lstStyle/>
          <a:p>
            <a:pPr algn="r" eaLnBrk="1" hangingPunct="1">
              <a:lnSpc>
                <a:spcPct val="90000"/>
              </a:lnSpc>
            </a:pPr>
            <a:r>
              <a:rPr lang="en-US" altLang="en-US" sz="6000" kern="1200">
                <a:solidFill>
                  <a:schemeClr val="tx1"/>
                </a:solidFill>
                <a:latin typeface="+mj-lt"/>
                <a:ea typeface="+mj-ea"/>
                <a:cs typeface="+mj-cs"/>
              </a:rPr>
              <a:t>What affects our body image?</a:t>
            </a:r>
          </a:p>
        </p:txBody>
      </p:sp>
      <p:sp>
        <p:nvSpPr>
          <p:cNvPr id="3" name="Content Placeholder 2">
            <a:extLst>
              <a:ext uri="{FF2B5EF4-FFF2-40B4-BE49-F238E27FC236}">
                <a16:creationId xmlns:a16="http://schemas.microsoft.com/office/drawing/2014/main" id="{F7860297-4966-4C5B-8928-1B317CA2D5F2}"/>
              </a:ext>
            </a:extLst>
          </p:cNvPr>
          <p:cNvSpPr>
            <a:spLocks noGrp="1"/>
          </p:cNvSpPr>
          <p:nvPr>
            <p:ph idx="1"/>
          </p:nvPr>
        </p:nvSpPr>
        <p:spPr>
          <a:xfrm>
            <a:off x="3028950" y="4782320"/>
            <a:ext cx="5733470" cy="1329443"/>
          </a:xfrm>
        </p:spPr>
        <p:txBody>
          <a:bodyPr vert="horz" lIns="91440" tIns="45720" rIns="91440" bIns="45720" rtlCol="0">
            <a:normAutofit/>
          </a:bodyPr>
          <a:lstStyle/>
          <a:p>
            <a:pPr marL="0" indent="0" algn="r" eaLnBrk="1" hangingPunct="1">
              <a:lnSpc>
                <a:spcPct val="90000"/>
              </a:lnSpc>
              <a:spcBef>
                <a:spcPts val="1000"/>
              </a:spcBef>
              <a:buNone/>
              <a:defRPr/>
            </a:pPr>
            <a:r>
              <a:rPr lang="en-US" sz="2400" kern="1200">
                <a:solidFill>
                  <a:schemeClr val="tx1"/>
                </a:solidFill>
                <a:latin typeface="+mn-lt"/>
                <a:ea typeface="+mn-ea"/>
                <a:cs typeface="+mn-cs"/>
              </a:rPr>
              <a:t>In pairs think of as many things that could affect a persons’ body image.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9F32808-F4EA-4EE8-AC45-F4916037799E}"/>
              </a:ext>
            </a:extLst>
          </p:cNvPr>
          <p:cNvSpPr>
            <a:spLocks noGrp="1"/>
          </p:cNvSpPr>
          <p:nvPr>
            <p:ph type="title"/>
          </p:nvPr>
        </p:nvSpPr>
        <p:spPr/>
        <p:txBody>
          <a:bodyPr/>
          <a:lstStyle/>
          <a:p>
            <a:pPr eaLnBrk="1" hangingPunct="1"/>
            <a:r>
              <a:rPr lang="en-GB" altLang="en-US"/>
              <a:t>What affects our body image?</a:t>
            </a:r>
            <a:endParaRPr lang="en-US" altLang="en-US"/>
          </a:p>
        </p:txBody>
      </p:sp>
      <p:sp>
        <p:nvSpPr>
          <p:cNvPr id="4" name="Rectangle 3">
            <a:extLst>
              <a:ext uri="{FF2B5EF4-FFF2-40B4-BE49-F238E27FC236}">
                <a16:creationId xmlns:a16="http://schemas.microsoft.com/office/drawing/2014/main" id="{01323973-D7C6-449A-9796-6EB44FEABBB9}"/>
              </a:ext>
            </a:extLst>
          </p:cNvPr>
          <p:cNvSpPr/>
          <p:nvPr/>
        </p:nvSpPr>
        <p:spPr>
          <a:xfrm>
            <a:off x="683568" y="3140968"/>
            <a:ext cx="4224233" cy="923330"/>
          </a:xfrm>
          <a:prstGeom prst="rect">
            <a:avLst/>
          </a:prstGeom>
          <a:solidFill>
            <a:srgbClr val="92D050"/>
          </a:solidFill>
        </p:spPr>
        <p:txBody>
          <a:bodyPr wrap="none">
            <a:spAutoFit/>
          </a:bodyPr>
          <a:lstStyle/>
          <a:p>
            <a:pPr algn="ctr" eaLnBrk="1" hangingPunct="1">
              <a:defRPr/>
            </a:pPr>
            <a:r>
              <a:rPr lang="en-GB"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charset="0"/>
              </a:rPr>
              <a:t>Peer groups</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charset="0"/>
            </a:endParaRPr>
          </a:p>
        </p:txBody>
      </p:sp>
      <p:sp>
        <p:nvSpPr>
          <p:cNvPr id="6" name="Rectangle 5">
            <a:extLst>
              <a:ext uri="{FF2B5EF4-FFF2-40B4-BE49-F238E27FC236}">
                <a16:creationId xmlns:a16="http://schemas.microsoft.com/office/drawing/2014/main" id="{60E5AD69-0609-4C42-BA11-82FCC3D5A952}"/>
              </a:ext>
            </a:extLst>
          </p:cNvPr>
          <p:cNvSpPr/>
          <p:nvPr/>
        </p:nvSpPr>
        <p:spPr>
          <a:xfrm>
            <a:off x="5004048" y="1772816"/>
            <a:ext cx="3608680" cy="923330"/>
          </a:xfrm>
          <a:prstGeom prst="rect">
            <a:avLst/>
          </a:prstGeom>
          <a:noFill/>
        </p:spPr>
        <p:txBody>
          <a:bodyPr wrap="none">
            <a:spAutoFit/>
          </a:bodyPr>
          <a:lstStyle/>
          <a:p>
            <a:pPr algn="ctr" eaLnBrk="1" hangingPunct="1">
              <a:defRPr/>
            </a:pP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The media</a:t>
            </a:r>
          </a:p>
        </p:txBody>
      </p:sp>
      <p:sp>
        <p:nvSpPr>
          <p:cNvPr id="7" name="Rectangle 6">
            <a:extLst>
              <a:ext uri="{FF2B5EF4-FFF2-40B4-BE49-F238E27FC236}">
                <a16:creationId xmlns:a16="http://schemas.microsoft.com/office/drawing/2014/main" id="{5F43FDAA-64F6-4BCE-B113-A37E2CCF5C81}"/>
              </a:ext>
            </a:extLst>
          </p:cNvPr>
          <p:cNvSpPr/>
          <p:nvPr/>
        </p:nvSpPr>
        <p:spPr>
          <a:xfrm>
            <a:off x="683568" y="1484784"/>
            <a:ext cx="2660537" cy="923330"/>
          </a:xfrm>
          <a:prstGeom prst="rect">
            <a:avLst/>
          </a:prstGeom>
          <a:noFill/>
        </p:spPr>
        <p:txBody>
          <a:bodyPr wrap="none">
            <a:spAutoFit/>
          </a:bodyPr>
          <a:lstStyle/>
          <a:p>
            <a:pPr algn="ctr" eaLnBrk="1" hangingPunct="1">
              <a:defRPr/>
            </a:pP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charset="0"/>
              </a:rPr>
              <a:t>family</a:t>
            </a:r>
          </a:p>
        </p:txBody>
      </p:sp>
      <p:sp>
        <p:nvSpPr>
          <p:cNvPr id="8" name="Rectangle 7">
            <a:extLst>
              <a:ext uri="{FF2B5EF4-FFF2-40B4-BE49-F238E27FC236}">
                <a16:creationId xmlns:a16="http://schemas.microsoft.com/office/drawing/2014/main" id="{72E13C79-6249-4C98-92FB-0F8D098D41E8}"/>
              </a:ext>
            </a:extLst>
          </p:cNvPr>
          <p:cNvSpPr/>
          <p:nvPr/>
        </p:nvSpPr>
        <p:spPr>
          <a:xfrm>
            <a:off x="3419872" y="4709003"/>
            <a:ext cx="2569935" cy="923330"/>
          </a:xfrm>
          <a:prstGeom prst="rect">
            <a:avLst/>
          </a:prstGeom>
          <a:solidFill>
            <a:srgbClr val="FFFF00"/>
          </a:solidFill>
        </p:spPr>
        <p:txBody>
          <a:bodyPr wrap="none">
            <a:spAutoFit/>
          </a:bodyPr>
          <a:lstStyle/>
          <a:p>
            <a:pPr algn="ctr" eaLnBrk="1" hangingPunct="1">
              <a:defRPr/>
            </a:pPr>
            <a:r>
              <a:rPr lang="en-GB"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charset="0"/>
              </a:rPr>
              <a:t>movies</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charset="0"/>
            </a:endParaRPr>
          </a:p>
        </p:txBody>
      </p:sp>
      <p:sp>
        <p:nvSpPr>
          <p:cNvPr id="9" name="Rectangle 8">
            <a:extLst>
              <a:ext uri="{FF2B5EF4-FFF2-40B4-BE49-F238E27FC236}">
                <a16:creationId xmlns:a16="http://schemas.microsoft.com/office/drawing/2014/main" id="{1EE383B7-6FB4-4DD4-A6ED-3A62652789EA}"/>
              </a:ext>
            </a:extLst>
          </p:cNvPr>
          <p:cNvSpPr/>
          <p:nvPr/>
        </p:nvSpPr>
        <p:spPr>
          <a:xfrm>
            <a:off x="5868144" y="3068960"/>
            <a:ext cx="2492990" cy="923330"/>
          </a:xfrm>
          <a:prstGeom prst="rect">
            <a:avLst/>
          </a:prstGeom>
          <a:noFill/>
        </p:spPr>
        <p:txBody>
          <a:bodyPr>
            <a:spAutoFit/>
          </a:bodyPr>
          <a:lstStyle/>
          <a:p>
            <a:pPr algn="ctr" eaLnBrk="1" hangingPunct="1">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charset="0"/>
              </a:rPr>
              <a:t>culture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00" y="-2"/>
            <a:ext cx="3052451"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62" name="Title 1">
            <a:extLst>
              <a:ext uri="{FF2B5EF4-FFF2-40B4-BE49-F238E27FC236}">
                <a16:creationId xmlns:a16="http://schemas.microsoft.com/office/drawing/2014/main" id="{0E08C0A3-F33E-486D-8924-6AD72A1319B2}"/>
              </a:ext>
            </a:extLst>
          </p:cNvPr>
          <p:cNvSpPr>
            <a:spLocks noGrp="1"/>
          </p:cNvSpPr>
          <p:nvPr>
            <p:ph type="title"/>
          </p:nvPr>
        </p:nvSpPr>
        <p:spPr>
          <a:xfrm>
            <a:off x="482600" y="640080"/>
            <a:ext cx="2322320" cy="5613236"/>
          </a:xfrm>
        </p:spPr>
        <p:txBody>
          <a:bodyPr anchor="ctr">
            <a:normAutofit/>
          </a:bodyPr>
          <a:lstStyle/>
          <a:p>
            <a:r>
              <a:rPr lang="en-GB" altLang="en-US" sz="3700" dirty="0">
                <a:solidFill>
                  <a:srgbClr val="FFFFFF"/>
                </a:solidFill>
              </a:rPr>
              <a:t>Remember</a:t>
            </a:r>
          </a:p>
        </p:txBody>
      </p:sp>
      <p:sp>
        <p:nvSpPr>
          <p:cNvPr id="15363" name="Content Placeholder 2">
            <a:extLst>
              <a:ext uri="{FF2B5EF4-FFF2-40B4-BE49-F238E27FC236}">
                <a16:creationId xmlns:a16="http://schemas.microsoft.com/office/drawing/2014/main" id="{1DEEB9EB-43BC-42C7-9CBD-70D35F506683}"/>
              </a:ext>
            </a:extLst>
          </p:cNvPr>
          <p:cNvSpPr>
            <a:spLocks noGrp="1"/>
          </p:cNvSpPr>
          <p:nvPr>
            <p:ph idx="1"/>
          </p:nvPr>
        </p:nvSpPr>
        <p:spPr>
          <a:xfrm>
            <a:off x="3240192" y="640082"/>
            <a:ext cx="5421207" cy="2484884"/>
          </a:xfrm>
        </p:spPr>
        <p:txBody>
          <a:bodyPr anchor="ctr">
            <a:normAutofit/>
          </a:bodyPr>
          <a:lstStyle/>
          <a:p>
            <a:pPr marL="0" indent="0">
              <a:buNone/>
            </a:pPr>
            <a:r>
              <a:rPr lang="en-GB" altLang="en-US" sz="2800" dirty="0"/>
              <a:t>As your body changes through puberty it is important to remember that everyone’s bodies are different and to try to maintain a positive body image.</a:t>
            </a:r>
            <a:endParaRPr lang="en-US" sz="2800" dirty="0"/>
          </a:p>
        </p:txBody>
      </p:sp>
      <p:pic>
        <p:nvPicPr>
          <p:cNvPr id="2" name="Picture 2" descr="Icon&#10;&#10;Description automatically generated">
            <a:extLst>
              <a:ext uri="{FF2B5EF4-FFF2-40B4-BE49-F238E27FC236}">
                <a16:creationId xmlns:a16="http://schemas.microsoft.com/office/drawing/2014/main" id="{3E28B12C-29DF-4168-926D-8F56C345F3A1}"/>
              </a:ext>
            </a:extLst>
          </p:cNvPr>
          <p:cNvPicPr>
            <a:picLocks noChangeAspect="1"/>
          </p:cNvPicPr>
          <p:nvPr/>
        </p:nvPicPr>
        <p:blipFill>
          <a:blip r:embed="rId2"/>
          <a:stretch>
            <a:fillRect/>
          </a:stretch>
        </p:blipFill>
        <p:spPr>
          <a:xfrm>
            <a:off x="3864207" y="3446698"/>
            <a:ext cx="4423707" cy="24883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1FBAB-C217-4B29-8FB0-5552A89923B8}"/>
              </a:ext>
            </a:extLst>
          </p:cNvPr>
          <p:cNvSpPr>
            <a:spLocks noGrp="1"/>
          </p:cNvSpPr>
          <p:nvPr>
            <p:ph type="title"/>
          </p:nvPr>
        </p:nvSpPr>
        <p:spPr/>
        <p:txBody>
          <a:bodyPr/>
          <a:lstStyle/>
          <a:p>
            <a:endParaRPr lang="en-US"/>
          </a:p>
        </p:txBody>
      </p:sp>
      <p:pic>
        <p:nvPicPr>
          <p:cNvPr id="4" name="Online Media 3" title="Nobody is Normal | Childline">
            <a:hlinkClick r:id="" action="ppaction://media"/>
            <a:extLst>
              <a:ext uri="{FF2B5EF4-FFF2-40B4-BE49-F238E27FC236}">
                <a16:creationId xmlns:a16="http://schemas.microsoft.com/office/drawing/2014/main" id="{14BD406F-1D03-4394-9464-66BB130CC9A4}"/>
              </a:ext>
            </a:extLst>
          </p:cNvPr>
          <p:cNvPicPr>
            <a:picLocks noGrp="1" noRot="1" noChangeAspect="1"/>
          </p:cNvPicPr>
          <p:nvPr>
            <p:ph idx="1"/>
            <a:videoFile r:link="rId1"/>
          </p:nvPr>
        </p:nvPicPr>
        <p:blipFill>
          <a:blip r:embed="rId3"/>
          <a:stretch>
            <a:fillRect/>
          </a:stretch>
        </p:blipFill>
        <p:spPr>
          <a:xfrm>
            <a:off x="0" y="704"/>
            <a:ext cx="9187132" cy="6896818"/>
          </a:xfrm>
        </p:spPr>
      </p:pic>
    </p:spTree>
    <p:extLst>
      <p:ext uri="{BB962C8B-B14F-4D97-AF65-F5344CB8AC3E}">
        <p14:creationId xmlns:p14="http://schemas.microsoft.com/office/powerpoint/2010/main" val="2055485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6" name="Rectangle 72">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62" name="Title 1">
            <a:extLst>
              <a:ext uri="{FF2B5EF4-FFF2-40B4-BE49-F238E27FC236}">
                <a16:creationId xmlns:a16="http://schemas.microsoft.com/office/drawing/2014/main" id="{0E08C0A3-F33E-486D-8924-6AD72A1319B2}"/>
              </a:ext>
            </a:extLst>
          </p:cNvPr>
          <p:cNvSpPr>
            <a:spLocks noGrp="1"/>
          </p:cNvSpPr>
          <p:nvPr>
            <p:ph type="title"/>
          </p:nvPr>
        </p:nvSpPr>
        <p:spPr>
          <a:xfrm>
            <a:off x="393555" y="620392"/>
            <a:ext cx="2856201" cy="5504688"/>
          </a:xfrm>
        </p:spPr>
        <p:txBody>
          <a:bodyPr>
            <a:normAutofit/>
          </a:bodyPr>
          <a:lstStyle/>
          <a:p>
            <a:r>
              <a:rPr lang="en-GB" altLang="en-US" sz="5200">
                <a:solidFill>
                  <a:schemeClr val="bg1"/>
                </a:solidFill>
                <a:cs typeface="Calibri"/>
              </a:rPr>
              <a:t>Final Task</a:t>
            </a:r>
          </a:p>
        </p:txBody>
      </p:sp>
      <p:graphicFrame>
        <p:nvGraphicFramePr>
          <p:cNvPr id="15368" name="Content Placeholder 2">
            <a:extLst>
              <a:ext uri="{FF2B5EF4-FFF2-40B4-BE49-F238E27FC236}">
                <a16:creationId xmlns:a16="http://schemas.microsoft.com/office/drawing/2014/main" id="{052F01B7-EC6C-4F89-B079-832AFC0E404D}"/>
              </a:ext>
            </a:extLst>
          </p:cNvPr>
          <p:cNvGraphicFramePr>
            <a:graphicFrameLocks noGrp="1"/>
          </p:cNvGraphicFramePr>
          <p:nvPr>
            <p:ph idx="1"/>
            <p:extLst>
              <p:ext uri="{D42A27DB-BD31-4B8C-83A1-F6EECF244321}">
                <p14:modId xmlns:p14="http://schemas.microsoft.com/office/powerpoint/2010/main" val="1965994706"/>
              </p:ext>
            </p:extLst>
          </p:nvPr>
        </p:nvGraphicFramePr>
        <p:xfrm>
          <a:off x="4101291"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6489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74FC-9985-4E6A-8B2B-6ECFA8959B61}"/>
              </a:ext>
            </a:extLst>
          </p:cNvPr>
          <p:cNvSpPr>
            <a:spLocks noGrp="1"/>
          </p:cNvSpPr>
          <p:nvPr>
            <p:ph type="title"/>
          </p:nvPr>
        </p:nvSpPr>
        <p:spPr/>
        <p:txBody>
          <a:bodyPr/>
          <a:lstStyle/>
          <a:p>
            <a:endParaRPr lang="en-US"/>
          </a:p>
        </p:txBody>
      </p:sp>
      <p:pic>
        <p:nvPicPr>
          <p:cNvPr id="4" name="Online Media 3" title="Who You See in the Mirror ft. Bethan Leadley | Voice Box | Childline">
            <a:hlinkClick r:id="" action="ppaction://media"/>
            <a:extLst>
              <a:ext uri="{FF2B5EF4-FFF2-40B4-BE49-F238E27FC236}">
                <a16:creationId xmlns:a16="http://schemas.microsoft.com/office/drawing/2014/main" id="{9B4CB80B-EF37-4CF5-8E4C-9CB070D2936E}"/>
              </a:ext>
            </a:extLst>
          </p:cNvPr>
          <p:cNvPicPr>
            <a:picLocks noGrp="1" noRot="1" noChangeAspect="1"/>
          </p:cNvPicPr>
          <p:nvPr>
            <p:ph idx="1"/>
            <a:videoFile r:link="rId1"/>
          </p:nvPr>
        </p:nvPicPr>
        <p:blipFill>
          <a:blip r:embed="rId3"/>
          <a:stretch>
            <a:fillRect/>
          </a:stretch>
        </p:blipFill>
        <p:spPr>
          <a:xfrm>
            <a:off x="0" y="704"/>
            <a:ext cx="9264769" cy="6939950"/>
          </a:xfrm>
        </p:spPr>
      </p:pic>
    </p:spTree>
    <p:extLst>
      <p:ext uri="{BB962C8B-B14F-4D97-AF65-F5344CB8AC3E}">
        <p14:creationId xmlns:p14="http://schemas.microsoft.com/office/powerpoint/2010/main" val="2922804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C8C3900-B8A1-4965-88E6-CBCBFE067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86187"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0" name="Title 1">
            <a:extLst>
              <a:ext uri="{FF2B5EF4-FFF2-40B4-BE49-F238E27FC236}">
                <a16:creationId xmlns:a16="http://schemas.microsoft.com/office/drawing/2014/main" id="{E023FE74-4DBD-47DA-BE17-A3CA21BF3E44}"/>
              </a:ext>
            </a:extLst>
          </p:cNvPr>
          <p:cNvSpPr txBox="1">
            <a:spLocks noChangeArrowheads="1"/>
          </p:cNvSpPr>
          <p:nvPr/>
        </p:nvSpPr>
        <p:spPr bwMode="auto">
          <a:xfrm>
            <a:off x="628650" y="624568"/>
            <a:ext cx="2824842" cy="54129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Aft>
                <a:spcPts val="600"/>
              </a:spcAft>
            </a:pPr>
            <a:r>
              <a:rPr lang="en-US" altLang="en-US" sz="4400" b="1" kern="1200">
                <a:solidFill>
                  <a:srgbClr val="FFFFFF"/>
                </a:solidFill>
                <a:latin typeface="+mj-lt"/>
                <a:ea typeface="+mj-ea"/>
                <a:cs typeface="+mj-cs"/>
              </a:rPr>
              <a:t> Puberty and Body Image</a:t>
            </a:r>
          </a:p>
        </p:txBody>
      </p:sp>
      <p:sp>
        <p:nvSpPr>
          <p:cNvPr id="5" name="Rectangle 4">
            <a:extLst>
              <a:ext uri="{FF2B5EF4-FFF2-40B4-BE49-F238E27FC236}">
                <a16:creationId xmlns:a16="http://schemas.microsoft.com/office/drawing/2014/main" id="{CD76FC11-EC94-48C1-9CB7-2217F40FBD48}"/>
              </a:ext>
            </a:extLst>
          </p:cNvPr>
          <p:cNvSpPr>
            <a:spLocks noChangeArrowheads="1"/>
          </p:cNvSpPr>
          <p:nvPr/>
        </p:nvSpPr>
        <p:spPr bwMode="auto">
          <a:xfrm>
            <a:off x="4200525" y="624568"/>
            <a:ext cx="4314823" cy="541292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457200">
              <a:defRPr>
                <a:solidFill>
                  <a:schemeClr val="tx1"/>
                </a:solidFill>
                <a:latin typeface="Arial" panose="020B0604020202020204" pitchFamily="34" charset="0"/>
              </a:defRPr>
            </a:lvl5pPr>
            <a:lvl6pPr marL="914400" eaLnBrk="0" fontAlgn="base" hangingPunct="0">
              <a:spcBef>
                <a:spcPct val="0"/>
              </a:spcBef>
              <a:spcAft>
                <a:spcPct val="0"/>
              </a:spcAft>
              <a:defRPr>
                <a:solidFill>
                  <a:schemeClr val="tx1"/>
                </a:solidFill>
                <a:latin typeface="Arial" panose="020B0604020202020204" pitchFamily="34" charset="0"/>
              </a:defRPr>
            </a:lvl6pPr>
            <a:lvl7pPr marL="1371600" eaLnBrk="0" fontAlgn="base" hangingPunct="0">
              <a:spcBef>
                <a:spcPct val="0"/>
              </a:spcBef>
              <a:spcAft>
                <a:spcPct val="0"/>
              </a:spcAft>
              <a:defRPr>
                <a:solidFill>
                  <a:schemeClr val="tx1"/>
                </a:solidFill>
                <a:latin typeface="Arial" panose="020B0604020202020204" pitchFamily="34" charset="0"/>
              </a:defRPr>
            </a:lvl7pPr>
            <a:lvl8pPr marL="1828800" eaLnBrk="0" fontAlgn="base" hangingPunct="0">
              <a:spcBef>
                <a:spcPct val="0"/>
              </a:spcBef>
              <a:spcAft>
                <a:spcPct val="0"/>
              </a:spcAft>
              <a:defRPr>
                <a:solidFill>
                  <a:schemeClr val="tx1"/>
                </a:solidFill>
                <a:latin typeface="Arial" panose="020B0604020202020204" pitchFamily="34" charset="0"/>
              </a:defRPr>
            </a:lvl8pPr>
            <a:lvl9pPr marL="2286000" eaLnBrk="0" fontAlgn="base" hangingPunct="0">
              <a:spcBef>
                <a:spcPct val="0"/>
              </a:spcBef>
              <a:spcAft>
                <a:spcPct val="0"/>
              </a:spcAft>
              <a:defRPr>
                <a:solidFill>
                  <a:schemeClr val="tx1"/>
                </a:solidFill>
                <a:latin typeface="Arial" panose="020B0604020202020204" pitchFamily="34" charset="0"/>
              </a:defRPr>
            </a:lvl9pPr>
          </a:lstStyle>
          <a:p>
            <a:pPr lvl="4" indent="-228600" eaLnBrk="1" hangingPunct="1">
              <a:lnSpc>
                <a:spcPct val="90000"/>
              </a:lnSpc>
              <a:spcAft>
                <a:spcPts val="600"/>
              </a:spcAft>
              <a:buFont typeface="Arial" panose="020B0604020202020204" pitchFamily="34" charset="0"/>
              <a:buChar char="•"/>
            </a:pPr>
            <a:r>
              <a:rPr lang="en-US" altLang="en-US" sz="2100">
                <a:latin typeface="+mn-lt"/>
              </a:rPr>
              <a:t>The post-it notes are for you to write down any questions you have at any time.  We will go through them at the end of the lesson</a:t>
            </a:r>
          </a:p>
          <a:p>
            <a:pPr lvl="4" indent="-228600" eaLnBrk="1" hangingPunct="1">
              <a:lnSpc>
                <a:spcPct val="90000"/>
              </a:lnSpc>
              <a:spcAft>
                <a:spcPts val="600"/>
              </a:spcAft>
              <a:buFont typeface="Arial" panose="020B0604020202020204" pitchFamily="34" charset="0"/>
              <a:buChar char="•"/>
            </a:pPr>
            <a:endParaRPr lang="en-US" altLang="en-US" sz="2100" b="1">
              <a:latin typeface="+mn-lt"/>
            </a:endParaRPr>
          </a:p>
        </p:txBody>
      </p:sp>
    </p:spTree>
    <p:extLst>
      <p:ext uri="{BB962C8B-B14F-4D97-AF65-F5344CB8AC3E}">
        <p14:creationId xmlns:p14="http://schemas.microsoft.com/office/powerpoint/2010/main" val="35219851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D82B70C-551B-4202-BD59-EBAF88A62D80}"/>
              </a:ext>
            </a:extLst>
          </p:cNvPr>
          <p:cNvSpPr>
            <a:spLocks noChangeArrowheads="1"/>
          </p:cNvSpPr>
          <p:nvPr/>
        </p:nvSpPr>
        <p:spPr bwMode="auto">
          <a:xfrm>
            <a:off x="5810250" y="0"/>
            <a:ext cx="2900363" cy="6858000"/>
          </a:xfrm>
          <a:prstGeom prst="rect">
            <a:avLst/>
          </a:prstGeom>
          <a:solidFill>
            <a:srgbClr val="D1F2FF"/>
          </a:solidFill>
          <a:ln>
            <a:noFill/>
          </a:ln>
        </p:spPr>
        <p:txBody>
          <a:bodyPr upright="1"/>
          <a:lstStyle/>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285750" indent="-285750">
              <a:buFont typeface="Arial" panose="020B0604020202020204" pitchFamily="34" charset="0"/>
              <a:buChar char="•"/>
              <a:defRPr/>
            </a:pPr>
            <a:endParaRPr lang="nl-NL" altLang="en-US" dirty="0">
              <a:cs typeface="Arial" panose="020B0604020202020204" pitchFamily="34" charset="0"/>
            </a:endParaRPr>
          </a:p>
          <a:p>
            <a:pPr marL="342900" indent="-342900">
              <a:buFont typeface="Arial" panose="020B0604020202020204" pitchFamily="34" charset="0"/>
              <a:buChar char="•"/>
              <a:defRPr/>
            </a:pPr>
            <a:endParaRPr lang="en-GB" altLang="en-US" sz="2000" i="1" dirty="0">
              <a:cs typeface="Arial" panose="020B0604020202020204" pitchFamily="34" charset="0"/>
            </a:endParaRPr>
          </a:p>
          <a:p>
            <a:pPr lvl="1">
              <a:defRPr/>
            </a:pPr>
            <a:endParaRPr lang="en-GB" dirty="0">
              <a:cs typeface="Arial" panose="020B0604020202020204" pitchFamily="34" charset="0"/>
            </a:endParaRPr>
          </a:p>
        </p:txBody>
      </p:sp>
      <p:sp>
        <p:nvSpPr>
          <p:cNvPr id="5" name="Rectangle 4">
            <a:extLst>
              <a:ext uri="{FF2B5EF4-FFF2-40B4-BE49-F238E27FC236}">
                <a16:creationId xmlns:a16="http://schemas.microsoft.com/office/drawing/2014/main" id="{CD76FC11-EC94-48C1-9CB7-2217F40FBD48}"/>
              </a:ext>
            </a:extLst>
          </p:cNvPr>
          <p:cNvSpPr>
            <a:spLocks noChangeArrowheads="1"/>
          </p:cNvSpPr>
          <p:nvPr/>
        </p:nvSpPr>
        <p:spPr bwMode="auto">
          <a:xfrm>
            <a:off x="0" y="1419225"/>
            <a:ext cx="9144000" cy="1323975"/>
          </a:xfrm>
          <a:prstGeom prst="rect">
            <a:avLst/>
          </a:prstGeom>
          <a:solidFill>
            <a:srgbClr val="009D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457200">
              <a:defRPr>
                <a:solidFill>
                  <a:schemeClr val="tx1"/>
                </a:solidFill>
                <a:latin typeface="Arial" panose="020B0604020202020204" pitchFamily="34" charset="0"/>
              </a:defRPr>
            </a:lvl5pPr>
            <a:lvl6pPr marL="914400" eaLnBrk="0" fontAlgn="base" hangingPunct="0">
              <a:spcBef>
                <a:spcPct val="0"/>
              </a:spcBef>
              <a:spcAft>
                <a:spcPct val="0"/>
              </a:spcAft>
              <a:defRPr>
                <a:solidFill>
                  <a:schemeClr val="tx1"/>
                </a:solidFill>
                <a:latin typeface="Arial" panose="020B0604020202020204" pitchFamily="34" charset="0"/>
              </a:defRPr>
            </a:lvl6pPr>
            <a:lvl7pPr marL="1371600" eaLnBrk="0" fontAlgn="base" hangingPunct="0">
              <a:spcBef>
                <a:spcPct val="0"/>
              </a:spcBef>
              <a:spcAft>
                <a:spcPct val="0"/>
              </a:spcAft>
              <a:defRPr>
                <a:solidFill>
                  <a:schemeClr val="tx1"/>
                </a:solidFill>
                <a:latin typeface="Arial" panose="020B0604020202020204" pitchFamily="34" charset="0"/>
              </a:defRPr>
            </a:lvl7pPr>
            <a:lvl8pPr marL="1828800" eaLnBrk="0" fontAlgn="base" hangingPunct="0">
              <a:spcBef>
                <a:spcPct val="0"/>
              </a:spcBef>
              <a:spcAft>
                <a:spcPct val="0"/>
              </a:spcAft>
              <a:defRPr>
                <a:solidFill>
                  <a:schemeClr val="tx1"/>
                </a:solidFill>
                <a:latin typeface="Arial" panose="020B0604020202020204" pitchFamily="34" charset="0"/>
              </a:defRPr>
            </a:lvl8pPr>
            <a:lvl9pPr marL="2286000" eaLnBrk="0" fontAlgn="base" hangingPunct="0">
              <a:spcBef>
                <a:spcPct val="0"/>
              </a:spcBef>
              <a:spcAft>
                <a:spcPct val="0"/>
              </a:spcAft>
              <a:defRPr>
                <a:solidFill>
                  <a:schemeClr val="tx1"/>
                </a:solidFill>
                <a:latin typeface="Arial" panose="020B0604020202020204" pitchFamily="34" charset="0"/>
              </a:defRPr>
            </a:lvl9pPr>
          </a:lstStyle>
          <a:p>
            <a:pPr lvl="4"/>
            <a:r>
              <a:rPr lang="en-GB" altLang="en-US" sz="2000">
                <a:solidFill>
                  <a:schemeClr val="bg1"/>
                </a:solidFill>
                <a:cs typeface="Arial" panose="020B0604020202020204" pitchFamily="34" charset="0"/>
              </a:rPr>
              <a:t>Puberty is the stage in someone's life when they develop from a child into an adult because of changes in their body that make them able to have children. These physical changes are accompanied by emotional changes as we develop our identities and our hormones change.</a:t>
            </a:r>
          </a:p>
          <a:p>
            <a:pPr lvl="4"/>
            <a:endParaRPr lang="en-GB" altLang="en-US" sz="2000" b="1">
              <a:solidFill>
                <a:schemeClr val="bg1"/>
              </a:solidFill>
              <a:cs typeface="Arial" panose="020B0604020202020204" pitchFamily="34" charset="0"/>
            </a:endParaRPr>
          </a:p>
        </p:txBody>
      </p:sp>
      <p:sp>
        <p:nvSpPr>
          <p:cNvPr id="4100" name="Title 1">
            <a:extLst>
              <a:ext uri="{FF2B5EF4-FFF2-40B4-BE49-F238E27FC236}">
                <a16:creationId xmlns:a16="http://schemas.microsoft.com/office/drawing/2014/main" id="{E023FE74-4DBD-47DA-BE17-A3CA21BF3E44}"/>
              </a:ext>
            </a:extLst>
          </p:cNvPr>
          <p:cNvSpPr txBox="1">
            <a:spLocks noChangeArrowheads="1"/>
          </p:cNvSpPr>
          <p:nvPr/>
        </p:nvSpPr>
        <p:spPr bwMode="auto">
          <a:xfrm>
            <a:off x="119063" y="11113"/>
            <a:ext cx="9024937"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nl-NL" altLang="en-US" sz="2400" b="1">
                <a:solidFill>
                  <a:srgbClr val="120852"/>
                </a:solidFill>
                <a:cs typeface="Arial" panose="020B0604020202020204" pitchFamily="34" charset="0"/>
              </a:rPr>
              <a:t>WHAT IS </a:t>
            </a:r>
            <a:r>
              <a:rPr lang="nl-NL" altLang="en-US" sz="2400" b="1">
                <a:solidFill>
                  <a:srgbClr val="009DDC"/>
                </a:solidFill>
                <a:cs typeface="Arial" panose="020B0604020202020204" pitchFamily="34" charset="0"/>
              </a:rPr>
              <a:t>PUBERTY?</a:t>
            </a:r>
            <a:endParaRPr lang="en-GB" altLang="en-US" sz="2400" b="1">
              <a:solidFill>
                <a:srgbClr val="009DDC"/>
              </a:solidFill>
              <a:cs typeface="Arial" panose="020B0604020202020204" pitchFamily="34" charset="0"/>
            </a:endParaRPr>
          </a:p>
        </p:txBody>
      </p:sp>
      <p:sp>
        <p:nvSpPr>
          <p:cNvPr id="2" name="Content Placeholder 1">
            <a:extLst>
              <a:ext uri="{FF2B5EF4-FFF2-40B4-BE49-F238E27FC236}">
                <a16:creationId xmlns:a16="http://schemas.microsoft.com/office/drawing/2014/main" id="{192767B5-825D-4F77-BDEE-A0E0DFD2A077}"/>
              </a:ext>
            </a:extLst>
          </p:cNvPr>
          <p:cNvSpPr>
            <a:spLocks noGrp="1"/>
          </p:cNvSpPr>
          <p:nvPr>
            <p:ph idx="1"/>
          </p:nvPr>
        </p:nvSpPr>
        <p:spPr>
          <a:xfrm>
            <a:off x="5994400" y="3321050"/>
            <a:ext cx="2584450" cy="3079750"/>
          </a:xfrm>
        </p:spPr>
        <p:txBody>
          <a:bodyPr>
            <a:normAutofit lnSpcReduction="10000"/>
          </a:bodyPr>
          <a:lstStyle/>
          <a:p>
            <a:pPr marL="0" indent="0" algn="ctr">
              <a:buFont typeface="Arial" panose="020B0604020202020204" pitchFamily="34" charset="0"/>
              <a:buNone/>
              <a:defRPr/>
            </a:pPr>
            <a:r>
              <a:rPr lang="en-GB" sz="2000" dirty="0">
                <a:latin typeface="Arial" panose="020B0604020202020204" pitchFamily="34" charset="0"/>
                <a:cs typeface="Arial" panose="020B0604020202020204" pitchFamily="34" charset="0"/>
              </a:rPr>
              <a:t>Using the cards, arrange the changes that might occur during puberty into those which are ‘biologically male’, ‘biologically female’, and ‘can happen to anyone during puberty’.</a:t>
            </a:r>
          </a:p>
        </p:txBody>
      </p:sp>
      <p:sp>
        <p:nvSpPr>
          <p:cNvPr id="4102" name="Text Box 2">
            <a:extLst>
              <a:ext uri="{FF2B5EF4-FFF2-40B4-BE49-F238E27FC236}">
                <a16:creationId xmlns:a16="http://schemas.microsoft.com/office/drawing/2014/main" id="{11C3DF02-68E3-45C2-93E5-981017915008}"/>
              </a:ext>
            </a:extLst>
          </p:cNvPr>
          <p:cNvSpPr txBox="1">
            <a:spLocks noChangeArrowheads="1"/>
          </p:cNvSpPr>
          <p:nvPr/>
        </p:nvSpPr>
        <p:spPr bwMode="auto">
          <a:xfrm>
            <a:off x="133350" y="4037013"/>
            <a:ext cx="1566863"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a:ea typeface="Calibri" panose="020F0502020204030204" pitchFamily="34" charset="0"/>
                <a:cs typeface="Arial" panose="020B0604020202020204" pitchFamily="34" charset="0"/>
              </a:rPr>
              <a:t>Biologically male</a:t>
            </a:r>
            <a:endParaRPr lang="en-GB" altLang="en-US" sz="1400">
              <a:ea typeface="Calibri" panose="020F0502020204030204" pitchFamily="34" charset="0"/>
              <a:cs typeface="Arial" panose="020B0604020202020204" pitchFamily="34" charset="0"/>
            </a:endParaRPr>
          </a:p>
        </p:txBody>
      </p:sp>
      <p:sp>
        <p:nvSpPr>
          <p:cNvPr id="4103" name="Text Box 2">
            <a:extLst>
              <a:ext uri="{FF2B5EF4-FFF2-40B4-BE49-F238E27FC236}">
                <a16:creationId xmlns:a16="http://schemas.microsoft.com/office/drawing/2014/main" id="{5B3BB6B0-3564-4756-B181-51D21AB47382}"/>
              </a:ext>
            </a:extLst>
          </p:cNvPr>
          <p:cNvSpPr txBox="1">
            <a:spLocks noChangeArrowheads="1"/>
          </p:cNvSpPr>
          <p:nvPr/>
        </p:nvSpPr>
        <p:spPr bwMode="auto">
          <a:xfrm>
            <a:off x="4338638" y="4022725"/>
            <a:ext cx="133985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a:ea typeface="Calibri" panose="020F0502020204030204" pitchFamily="34" charset="0"/>
                <a:cs typeface="Arial" panose="020B0604020202020204" pitchFamily="34" charset="0"/>
              </a:rPr>
              <a:t>Biologically female</a:t>
            </a:r>
            <a:endParaRPr lang="en-GB" altLang="en-US" sz="1400">
              <a:ea typeface="Calibri" panose="020F0502020204030204" pitchFamily="34" charset="0"/>
              <a:cs typeface="Arial" panose="020B0604020202020204" pitchFamily="34" charset="0"/>
            </a:endParaRPr>
          </a:p>
        </p:txBody>
      </p:sp>
      <p:sp>
        <p:nvSpPr>
          <p:cNvPr id="4104" name="Text Box 2">
            <a:extLst>
              <a:ext uri="{FF2B5EF4-FFF2-40B4-BE49-F238E27FC236}">
                <a16:creationId xmlns:a16="http://schemas.microsoft.com/office/drawing/2014/main" id="{065ED85C-7F4F-4445-B634-18DC4FBB196A}"/>
              </a:ext>
            </a:extLst>
          </p:cNvPr>
          <p:cNvSpPr txBox="1">
            <a:spLocks noChangeArrowheads="1"/>
          </p:cNvSpPr>
          <p:nvPr/>
        </p:nvSpPr>
        <p:spPr bwMode="auto">
          <a:xfrm>
            <a:off x="2106613" y="3876675"/>
            <a:ext cx="179863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a:ea typeface="Calibri" panose="020F0502020204030204" pitchFamily="34" charset="0"/>
                <a:cs typeface="Arial" panose="020B0604020202020204" pitchFamily="34" charset="0"/>
              </a:rPr>
              <a:t>Can happen to anyone during puberty</a:t>
            </a:r>
            <a:endParaRPr lang="en-GB" altLang="en-US" sz="140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65C0CF1B-A8A6-4C4F-AAD0-886FDFB97B24}"/>
              </a:ext>
            </a:extLst>
          </p:cNvPr>
          <p:cNvSpPr txBox="1">
            <a:spLocks noChangeArrowheads="1"/>
          </p:cNvSpPr>
          <p:nvPr/>
        </p:nvSpPr>
        <p:spPr bwMode="auto">
          <a:xfrm>
            <a:off x="312738" y="1092200"/>
            <a:ext cx="15652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b="1">
                <a:ea typeface="Calibri" panose="020F0502020204030204" pitchFamily="34" charset="0"/>
                <a:cs typeface="Arial" panose="020B0604020202020204" pitchFamily="34" charset="0"/>
              </a:rPr>
              <a:t>Biologically male changes</a:t>
            </a:r>
            <a:endParaRPr lang="en-GB" altLang="en-US" sz="1400">
              <a:ea typeface="Calibri" panose="020F0502020204030204" pitchFamily="34" charset="0"/>
              <a:cs typeface="Arial" panose="020B0604020202020204" pitchFamily="34" charset="0"/>
            </a:endParaRPr>
          </a:p>
        </p:txBody>
      </p:sp>
      <p:sp>
        <p:nvSpPr>
          <p:cNvPr id="6147" name="Text Box 2">
            <a:extLst>
              <a:ext uri="{FF2B5EF4-FFF2-40B4-BE49-F238E27FC236}">
                <a16:creationId xmlns:a16="http://schemas.microsoft.com/office/drawing/2014/main" id="{338A9A82-7867-42E1-AA61-914644654BF1}"/>
              </a:ext>
            </a:extLst>
          </p:cNvPr>
          <p:cNvSpPr txBox="1">
            <a:spLocks noChangeArrowheads="1"/>
          </p:cNvSpPr>
          <p:nvPr/>
        </p:nvSpPr>
        <p:spPr bwMode="auto">
          <a:xfrm>
            <a:off x="6904038" y="1060450"/>
            <a:ext cx="166370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b="1">
                <a:ea typeface="Calibri" panose="020F0502020204030204" pitchFamily="34" charset="0"/>
                <a:cs typeface="Arial" panose="020B0604020202020204" pitchFamily="34" charset="0"/>
              </a:rPr>
              <a:t>Biologically female changes</a:t>
            </a:r>
            <a:endParaRPr lang="en-GB" altLang="en-US" sz="1400">
              <a:ea typeface="Calibri" panose="020F0502020204030204" pitchFamily="34" charset="0"/>
              <a:cs typeface="Arial" panose="020B0604020202020204" pitchFamily="34" charset="0"/>
            </a:endParaRPr>
          </a:p>
        </p:txBody>
      </p:sp>
      <p:sp>
        <p:nvSpPr>
          <p:cNvPr id="6148" name="Text Box 2">
            <a:extLst>
              <a:ext uri="{FF2B5EF4-FFF2-40B4-BE49-F238E27FC236}">
                <a16:creationId xmlns:a16="http://schemas.microsoft.com/office/drawing/2014/main" id="{A86A42F2-F30D-4FE0-A6E8-EBC1DE84169B}"/>
              </a:ext>
            </a:extLst>
          </p:cNvPr>
          <p:cNvSpPr txBox="1">
            <a:spLocks noChangeArrowheads="1"/>
          </p:cNvSpPr>
          <p:nvPr/>
        </p:nvSpPr>
        <p:spPr bwMode="auto">
          <a:xfrm>
            <a:off x="3629025" y="1000125"/>
            <a:ext cx="1990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b="1">
                <a:ea typeface="Calibri" panose="020F0502020204030204" pitchFamily="34" charset="0"/>
                <a:cs typeface="Arial" panose="020B0604020202020204" pitchFamily="34" charset="0"/>
              </a:rPr>
              <a:t>Changes that can happen to anyone during puberty</a:t>
            </a:r>
            <a:endParaRPr lang="en-GB" altLang="en-US" sz="1400">
              <a:ea typeface="Calibri" panose="020F0502020204030204" pitchFamily="34" charset="0"/>
              <a:cs typeface="Arial" panose="020B0604020202020204" pitchFamily="34" charset="0"/>
            </a:endParaRPr>
          </a:p>
        </p:txBody>
      </p:sp>
      <p:sp>
        <p:nvSpPr>
          <p:cNvPr id="6149" name="Title 1">
            <a:extLst>
              <a:ext uri="{FF2B5EF4-FFF2-40B4-BE49-F238E27FC236}">
                <a16:creationId xmlns:a16="http://schemas.microsoft.com/office/drawing/2014/main" id="{C8CC60E6-CD66-4D9C-A412-0E7C3DC1BD06}"/>
              </a:ext>
            </a:extLst>
          </p:cNvPr>
          <p:cNvSpPr txBox="1">
            <a:spLocks noChangeArrowheads="1"/>
          </p:cNvSpPr>
          <p:nvPr/>
        </p:nvSpPr>
        <p:spPr bwMode="auto">
          <a:xfrm>
            <a:off x="119063" y="11113"/>
            <a:ext cx="9024937"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nl-NL" altLang="en-US" sz="2400" b="1">
                <a:solidFill>
                  <a:srgbClr val="120852"/>
                </a:solidFill>
                <a:cs typeface="Arial" panose="020B0604020202020204" pitchFamily="34" charset="0"/>
              </a:rPr>
              <a:t>PUBERTY CHANGES </a:t>
            </a:r>
            <a:r>
              <a:rPr lang="nl-NL" altLang="en-US" sz="2400" b="1">
                <a:solidFill>
                  <a:srgbClr val="009DDC"/>
                </a:solidFill>
                <a:cs typeface="Arial" panose="020B0604020202020204" pitchFamily="34" charset="0"/>
              </a:rPr>
              <a:t>CARD SORT</a:t>
            </a:r>
            <a:endParaRPr lang="en-GB" altLang="en-US" sz="2400" b="1">
              <a:solidFill>
                <a:srgbClr val="009DDC"/>
              </a:solidFill>
              <a:cs typeface="Arial" panose="020B0604020202020204" pitchFamily="34" charset="0"/>
            </a:endParaRPr>
          </a:p>
        </p:txBody>
      </p:sp>
      <p:graphicFrame>
        <p:nvGraphicFramePr>
          <p:cNvPr id="9" name="Table 8">
            <a:extLst>
              <a:ext uri="{FF2B5EF4-FFF2-40B4-BE49-F238E27FC236}">
                <a16:creationId xmlns:a16="http://schemas.microsoft.com/office/drawing/2014/main" id="{1896EB52-F4E7-4200-BB14-F2B9B7F05148}"/>
              </a:ext>
            </a:extLst>
          </p:cNvPr>
          <p:cNvGraphicFramePr>
            <a:graphicFrameLocks noGrp="1"/>
          </p:cNvGraphicFramePr>
          <p:nvPr/>
        </p:nvGraphicFramePr>
        <p:xfrm>
          <a:off x="601663" y="2770188"/>
          <a:ext cx="8235952" cy="3921125"/>
        </p:xfrm>
        <a:graphic>
          <a:graphicData uri="http://schemas.openxmlformats.org/drawingml/2006/table">
            <a:tbl>
              <a:tblPr firstRow="1" firstCol="1" bandRow="1">
                <a:tableStyleId>{5C22544A-7EE6-4342-B048-85BDC9FD1C3A}</a:tableStyleId>
              </a:tblPr>
              <a:tblGrid>
                <a:gridCol w="2058988">
                  <a:extLst>
                    <a:ext uri="{9D8B030D-6E8A-4147-A177-3AD203B41FA5}">
                      <a16:colId xmlns:a16="http://schemas.microsoft.com/office/drawing/2014/main" val="2483452885"/>
                    </a:ext>
                  </a:extLst>
                </a:gridCol>
                <a:gridCol w="2058988">
                  <a:extLst>
                    <a:ext uri="{9D8B030D-6E8A-4147-A177-3AD203B41FA5}">
                      <a16:colId xmlns:a16="http://schemas.microsoft.com/office/drawing/2014/main" val="1316314243"/>
                    </a:ext>
                  </a:extLst>
                </a:gridCol>
                <a:gridCol w="2058988">
                  <a:extLst>
                    <a:ext uri="{9D8B030D-6E8A-4147-A177-3AD203B41FA5}">
                      <a16:colId xmlns:a16="http://schemas.microsoft.com/office/drawing/2014/main" val="1209065711"/>
                    </a:ext>
                  </a:extLst>
                </a:gridCol>
                <a:gridCol w="2058988">
                  <a:extLst>
                    <a:ext uri="{9D8B030D-6E8A-4147-A177-3AD203B41FA5}">
                      <a16:colId xmlns:a16="http://schemas.microsoft.com/office/drawing/2014/main" val="928409145"/>
                    </a:ext>
                  </a:extLst>
                </a:gridCol>
              </a:tblGrid>
              <a:tr h="591844">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Voice changes to get deeper</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Moods seem to change a lot</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Spots might start appearing</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Period starts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3319118"/>
                  </a:ext>
                </a:extLst>
              </a:tr>
              <a:tr h="601039">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The penis and testes grow</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Some people begin to masturbate</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Hair starts to grow under arms</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Breasts begin to grow</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6234787"/>
                  </a:ext>
                </a:extLst>
              </a:tr>
              <a:tr h="591844">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Hair starts to grow on face</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Start to sweat more and smell differently</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The body starts to change shape and size</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Hips grow wider</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2355311"/>
                  </a:ext>
                </a:extLst>
              </a:tr>
              <a:tr h="876272">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Shoulders become wider</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Feeling intense emotions</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Sexual feelings may begin</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A white liquid (discharge) starts coming out of the vagina</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2849024"/>
                  </a:ext>
                </a:extLst>
              </a:tr>
              <a:tr h="591844">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Sperm starts being produced</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Hair may become greasy</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Hair starts to grow around the genitals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Eggs start to mature</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0444895"/>
                  </a:ext>
                </a:extLst>
              </a:tr>
              <a:tr h="668282">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May have spontaneous erections and wet dreams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Confusion about maturity</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Can feel teary or angry for no reason</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Sometimes nipples become fuller or darker</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909714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729372D0-C44E-42C0-A550-634ED27A8D00}"/>
              </a:ext>
            </a:extLst>
          </p:cNvPr>
          <p:cNvSpPr txBox="1">
            <a:spLocks noChangeArrowheads="1"/>
          </p:cNvSpPr>
          <p:nvPr/>
        </p:nvSpPr>
        <p:spPr bwMode="auto">
          <a:xfrm>
            <a:off x="312738" y="1092200"/>
            <a:ext cx="15652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b="1">
                <a:ea typeface="Calibri" panose="020F0502020204030204" pitchFamily="34" charset="0"/>
                <a:cs typeface="Arial" panose="020B0604020202020204" pitchFamily="34" charset="0"/>
              </a:rPr>
              <a:t>Biologically male changes</a:t>
            </a:r>
            <a:endParaRPr lang="en-GB" altLang="en-US" sz="1400">
              <a:ea typeface="Calibri" panose="020F0502020204030204" pitchFamily="34" charset="0"/>
              <a:cs typeface="Arial" panose="020B0604020202020204" pitchFamily="34" charset="0"/>
            </a:endParaRPr>
          </a:p>
        </p:txBody>
      </p:sp>
      <p:sp>
        <p:nvSpPr>
          <p:cNvPr id="8195" name="Text Box 2">
            <a:extLst>
              <a:ext uri="{FF2B5EF4-FFF2-40B4-BE49-F238E27FC236}">
                <a16:creationId xmlns:a16="http://schemas.microsoft.com/office/drawing/2014/main" id="{64DFEF46-5C36-43B3-B3A0-0D5D06FFEAD1}"/>
              </a:ext>
            </a:extLst>
          </p:cNvPr>
          <p:cNvSpPr txBox="1">
            <a:spLocks noChangeArrowheads="1"/>
          </p:cNvSpPr>
          <p:nvPr/>
        </p:nvSpPr>
        <p:spPr bwMode="auto">
          <a:xfrm>
            <a:off x="6904038" y="1060450"/>
            <a:ext cx="166370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b="1">
                <a:ea typeface="Calibri" panose="020F0502020204030204" pitchFamily="34" charset="0"/>
                <a:cs typeface="Arial" panose="020B0604020202020204" pitchFamily="34" charset="0"/>
              </a:rPr>
              <a:t>Biologically female changes</a:t>
            </a:r>
            <a:endParaRPr lang="en-GB" altLang="en-US" sz="1400">
              <a:ea typeface="Calibri" panose="020F0502020204030204" pitchFamily="34" charset="0"/>
              <a:cs typeface="Arial" panose="020B0604020202020204" pitchFamily="34" charset="0"/>
            </a:endParaRPr>
          </a:p>
        </p:txBody>
      </p:sp>
      <p:sp>
        <p:nvSpPr>
          <p:cNvPr id="8196" name="Text Box 2">
            <a:extLst>
              <a:ext uri="{FF2B5EF4-FFF2-40B4-BE49-F238E27FC236}">
                <a16:creationId xmlns:a16="http://schemas.microsoft.com/office/drawing/2014/main" id="{C3FC0EFF-9516-48DB-BBC5-092CFE43D621}"/>
              </a:ext>
            </a:extLst>
          </p:cNvPr>
          <p:cNvSpPr txBox="1">
            <a:spLocks noChangeArrowheads="1"/>
          </p:cNvSpPr>
          <p:nvPr/>
        </p:nvSpPr>
        <p:spPr bwMode="auto">
          <a:xfrm>
            <a:off x="3629025" y="1000125"/>
            <a:ext cx="19907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GB" altLang="en-US" b="1">
                <a:ea typeface="Calibri" panose="020F0502020204030204" pitchFamily="34" charset="0"/>
                <a:cs typeface="Arial" panose="020B0604020202020204" pitchFamily="34" charset="0"/>
              </a:rPr>
              <a:t>Changes that can happen to anyone during puberty</a:t>
            </a:r>
            <a:endParaRPr lang="en-GB" altLang="en-US" sz="1400">
              <a:ea typeface="Calibri" panose="020F0502020204030204" pitchFamily="34" charset="0"/>
              <a:cs typeface="Arial" panose="020B0604020202020204" pitchFamily="34" charset="0"/>
            </a:endParaRPr>
          </a:p>
        </p:txBody>
      </p:sp>
      <p:sp>
        <p:nvSpPr>
          <p:cNvPr id="8197" name="Title 1">
            <a:extLst>
              <a:ext uri="{FF2B5EF4-FFF2-40B4-BE49-F238E27FC236}">
                <a16:creationId xmlns:a16="http://schemas.microsoft.com/office/drawing/2014/main" id="{C4D65221-E7E0-483A-A3E5-334AF59DA5AA}"/>
              </a:ext>
            </a:extLst>
          </p:cNvPr>
          <p:cNvSpPr txBox="1">
            <a:spLocks noChangeArrowheads="1"/>
          </p:cNvSpPr>
          <p:nvPr/>
        </p:nvSpPr>
        <p:spPr bwMode="auto">
          <a:xfrm>
            <a:off x="119063" y="11113"/>
            <a:ext cx="9024937"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pPr>
            <a:r>
              <a:rPr lang="nl-NL" altLang="en-US" sz="2400" b="1">
                <a:solidFill>
                  <a:srgbClr val="120852"/>
                </a:solidFill>
                <a:cs typeface="Arial" panose="020B0604020202020204" pitchFamily="34" charset="0"/>
              </a:rPr>
              <a:t>Select 5 of the best things to happen to you in puberty and 5 of the worst</a:t>
            </a:r>
            <a:endParaRPr lang="en-GB" altLang="en-US" sz="2400" b="1">
              <a:solidFill>
                <a:srgbClr val="009DDC"/>
              </a:solidFill>
              <a:cs typeface="Arial" panose="020B0604020202020204" pitchFamily="34" charset="0"/>
            </a:endParaRPr>
          </a:p>
        </p:txBody>
      </p:sp>
      <p:graphicFrame>
        <p:nvGraphicFramePr>
          <p:cNvPr id="9" name="Table 8">
            <a:extLst>
              <a:ext uri="{FF2B5EF4-FFF2-40B4-BE49-F238E27FC236}">
                <a16:creationId xmlns:a16="http://schemas.microsoft.com/office/drawing/2014/main" id="{B2A00DCB-B9B4-46DA-91F2-D7240829463B}"/>
              </a:ext>
            </a:extLst>
          </p:cNvPr>
          <p:cNvGraphicFramePr>
            <a:graphicFrameLocks noGrp="1"/>
          </p:cNvGraphicFramePr>
          <p:nvPr/>
        </p:nvGraphicFramePr>
        <p:xfrm>
          <a:off x="601663" y="2770188"/>
          <a:ext cx="8235952" cy="3921125"/>
        </p:xfrm>
        <a:graphic>
          <a:graphicData uri="http://schemas.openxmlformats.org/drawingml/2006/table">
            <a:tbl>
              <a:tblPr firstRow="1" firstCol="1" bandRow="1">
                <a:tableStyleId>{5C22544A-7EE6-4342-B048-85BDC9FD1C3A}</a:tableStyleId>
              </a:tblPr>
              <a:tblGrid>
                <a:gridCol w="2058988">
                  <a:extLst>
                    <a:ext uri="{9D8B030D-6E8A-4147-A177-3AD203B41FA5}">
                      <a16:colId xmlns:a16="http://schemas.microsoft.com/office/drawing/2014/main" val="2483452885"/>
                    </a:ext>
                  </a:extLst>
                </a:gridCol>
                <a:gridCol w="2058988">
                  <a:extLst>
                    <a:ext uri="{9D8B030D-6E8A-4147-A177-3AD203B41FA5}">
                      <a16:colId xmlns:a16="http://schemas.microsoft.com/office/drawing/2014/main" val="1316314243"/>
                    </a:ext>
                  </a:extLst>
                </a:gridCol>
                <a:gridCol w="2058988">
                  <a:extLst>
                    <a:ext uri="{9D8B030D-6E8A-4147-A177-3AD203B41FA5}">
                      <a16:colId xmlns:a16="http://schemas.microsoft.com/office/drawing/2014/main" val="1209065711"/>
                    </a:ext>
                  </a:extLst>
                </a:gridCol>
                <a:gridCol w="2058988">
                  <a:extLst>
                    <a:ext uri="{9D8B030D-6E8A-4147-A177-3AD203B41FA5}">
                      <a16:colId xmlns:a16="http://schemas.microsoft.com/office/drawing/2014/main" val="928409145"/>
                    </a:ext>
                  </a:extLst>
                </a:gridCol>
              </a:tblGrid>
              <a:tr h="591844">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Voice changes to get deeper</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Moods seem to change a lot</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Spots might start appearing</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Period starts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3319118"/>
                  </a:ext>
                </a:extLst>
              </a:tr>
              <a:tr h="601039">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The penis and testes grow</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Some people begin to masturbate</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Hair starts to grow under arms</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Breasts begin to grow</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6234787"/>
                  </a:ext>
                </a:extLst>
              </a:tr>
              <a:tr h="591844">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Hair starts to grow on face</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Start to sweat more and smell differently</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The body starts to change shape and size</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Hips grow wider</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2355311"/>
                  </a:ext>
                </a:extLst>
              </a:tr>
              <a:tr h="876272">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Shoulders become wider</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Feeling intense emotions</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Sexual feelings may begin</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A white liquid (discharge) starts coming out of the vagina</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2849024"/>
                  </a:ext>
                </a:extLst>
              </a:tr>
              <a:tr h="591844">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Sperm starts being produced</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Hair may become greasy</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Hair starts to grow around the genitals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Eggs start to mature</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0444895"/>
                  </a:ext>
                </a:extLst>
              </a:tr>
              <a:tr h="668282">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May have spontaneous erections and wet dreams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tabLst>
                          <a:tab pos="1047750" algn="l"/>
                        </a:tabLst>
                      </a:pPr>
                      <a:r>
                        <a:rPr lang="en-GB" sz="1400" b="0">
                          <a:solidFill>
                            <a:schemeClr val="tx1"/>
                          </a:solidFill>
                          <a:effectLst/>
                          <a:latin typeface="Arial" panose="020B0604020202020204" pitchFamily="34" charset="0"/>
                          <a:cs typeface="Arial" panose="020B0604020202020204" pitchFamily="34" charset="0"/>
                        </a:rPr>
                        <a:t>Confusion about maturity</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algn="ctr">
                        <a:lnSpc>
                          <a:spcPct val="107000"/>
                        </a:lnSpc>
                        <a:spcAft>
                          <a:spcPts val="0"/>
                        </a:spcAft>
                        <a:tabLst>
                          <a:tab pos="1047750" algn="l"/>
                        </a:tabLst>
                      </a:pPr>
                      <a:r>
                        <a:rPr lang="en-GB" sz="1400" b="0" dirty="0">
                          <a:solidFill>
                            <a:schemeClr val="tx1"/>
                          </a:solidFill>
                          <a:effectLst/>
                          <a:latin typeface="Arial" panose="020B0604020202020204" pitchFamily="34" charset="0"/>
                          <a:cs typeface="Arial" panose="020B0604020202020204" pitchFamily="34" charset="0"/>
                        </a:rPr>
                        <a:t>Can feel teary or angry for no reason</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F2FF"/>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tab pos="1047750" algn="l"/>
                        </a:tabLst>
                        <a:defRPr/>
                      </a:pPr>
                      <a:r>
                        <a:rPr lang="en-GB" sz="1400" b="0" dirty="0">
                          <a:solidFill>
                            <a:schemeClr val="tx1"/>
                          </a:solidFill>
                          <a:effectLst/>
                          <a:latin typeface="Arial" panose="020B0604020202020204" pitchFamily="34" charset="0"/>
                          <a:cs typeface="Arial" panose="020B0604020202020204" pitchFamily="34" charset="0"/>
                        </a:rPr>
                        <a:t>Sometimes nipples become fuller or darker</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0178" marR="601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2909714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80F8D-0961-4555-BC57-3AECB3826316}"/>
              </a:ext>
            </a:extLst>
          </p:cNvPr>
          <p:cNvSpPr>
            <a:spLocks noGrp="1"/>
          </p:cNvSpPr>
          <p:nvPr>
            <p:ph type="title"/>
          </p:nvPr>
        </p:nvSpPr>
        <p:spPr/>
        <p:txBody>
          <a:bodyPr/>
          <a:lstStyle/>
          <a:p>
            <a:endParaRPr lang="en-US"/>
          </a:p>
        </p:txBody>
      </p:sp>
      <p:pic>
        <p:nvPicPr>
          <p:cNvPr id="4" name="Online Media 3" title="Q&amp;A with Dr Ranj | Boys' Puberty | Childline">
            <a:hlinkClick r:id="" action="ppaction://media"/>
            <a:extLst>
              <a:ext uri="{FF2B5EF4-FFF2-40B4-BE49-F238E27FC236}">
                <a16:creationId xmlns:a16="http://schemas.microsoft.com/office/drawing/2014/main" id="{7308E829-E449-4657-BEE9-4385019DA9C3}"/>
              </a:ext>
            </a:extLst>
          </p:cNvPr>
          <p:cNvPicPr>
            <a:picLocks noGrp="1" noRot="1" noChangeAspect="1"/>
          </p:cNvPicPr>
          <p:nvPr>
            <p:ph idx="1"/>
            <a:videoFile r:link="rId1"/>
          </p:nvPr>
        </p:nvPicPr>
        <p:blipFill>
          <a:blip r:embed="rId3"/>
          <a:stretch>
            <a:fillRect/>
          </a:stretch>
        </p:blipFill>
        <p:spPr>
          <a:xfrm>
            <a:off x="-120770" y="-25175"/>
            <a:ext cx="9385539" cy="7043467"/>
          </a:xfrm>
        </p:spPr>
      </p:pic>
    </p:spTree>
    <p:extLst>
      <p:ext uri="{BB962C8B-B14F-4D97-AF65-F5344CB8AC3E}">
        <p14:creationId xmlns:p14="http://schemas.microsoft.com/office/powerpoint/2010/main" val="1656201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E324E-09F0-4274-A9AA-82D845FF0212}"/>
              </a:ext>
            </a:extLst>
          </p:cNvPr>
          <p:cNvSpPr>
            <a:spLocks noGrp="1"/>
          </p:cNvSpPr>
          <p:nvPr>
            <p:ph type="title"/>
          </p:nvPr>
        </p:nvSpPr>
        <p:spPr/>
        <p:txBody>
          <a:bodyPr/>
          <a:lstStyle/>
          <a:p>
            <a:endParaRPr lang="en-US"/>
          </a:p>
        </p:txBody>
      </p:sp>
      <p:pic>
        <p:nvPicPr>
          <p:cNvPr id="4" name="Online Media 3" title="Puberty Myths for Girls ft. Beckie Brown | Voice Box | Childline">
            <a:hlinkClick r:id="" action="ppaction://media"/>
            <a:extLst>
              <a:ext uri="{FF2B5EF4-FFF2-40B4-BE49-F238E27FC236}">
                <a16:creationId xmlns:a16="http://schemas.microsoft.com/office/drawing/2014/main" id="{24AAD94C-6330-45E3-91B2-DA72CE5FE3F8}"/>
              </a:ext>
            </a:extLst>
          </p:cNvPr>
          <p:cNvPicPr>
            <a:picLocks noGrp="1" noRot="1" noChangeAspect="1"/>
          </p:cNvPicPr>
          <p:nvPr>
            <p:ph idx="1"/>
            <a:videoFile r:link="rId1"/>
          </p:nvPr>
        </p:nvPicPr>
        <p:blipFill>
          <a:blip r:embed="rId3"/>
          <a:stretch>
            <a:fillRect/>
          </a:stretch>
        </p:blipFill>
        <p:spPr>
          <a:xfrm>
            <a:off x="25879" y="704"/>
            <a:ext cx="9385539" cy="7043467"/>
          </a:xfrm>
        </p:spPr>
      </p:pic>
    </p:spTree>
    <p:extLst>
      <p:ext uri="{BB962C8B-B14F-4D97-AF65-F5344CB8AC3E}">
        <p14:creationId xmlns:p14="http://schemas.microsoft.com/office/powerpoint/2010/main" val="2558198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a:extLst>
              <a:ext uri="{FF2B5EF4-FFF2-40B4-BE49-F238E27FC236}">
                <a16:creationId xmlns:a16="http://schemas.microsoft.com/office/drawing/2014/main" id="{0396A027-1515-47CE-9213-65276ABFA3A9}"/>
              </a:ext>
            </a:extLst>
          </p:cNvPr>
          <p:cNvSpPr>
            <a:spLocks noGrp="1"/>
          </p:cNvSpPr>
          <p:nvPr>
            <p:ph type="title"/>
          </p:nvPr>
        </p:nvSpPr>
        <p:spPr>
          <a:xfrm>
            <a:off x="393555" y="620392"/>
            <a:ext cx="2856201" cy="5504688"/>
          </a:xfrm>
        </p:spPr>
        <p:txBody>
          <a:bodyPr>
            <a:normAutofit/>
          </a:bodyPr>
          <a:lstStyle/>
          <a:p>
            <a:pPr eaLnBrk="1" hangingPunct="1"/>
            <a:r>
              <a:rPr lang="en-GB" altLang="en-US" sz="5200">
                <a:solidFill>
                  <a:schemeClr val="bg1"/>
                </a:solidFill>
              </a:rPr>
              <a:t>What is body image?</a:t>
            </a:r>
            <a:endParaRPr lang="en-US" altLang="en-US" sz="5200">
              <a:solidFill>
                <a:schemeClr val="bg1"/>
              </a:solidFill>
            </a:endParaRPr>
          </a:p>
        </p:txBody>
      </p:sp>
      <p:graphicFrame>
        <p:nvGraphicFramePr>
          <p:cNvPr id="10244" name="Content Placeholder 2">
            <a:extLst>
              <a:ext uri="{FF2B5EF4-FFF2-40B4-BE49-F238E27FC236}">
                <a16:creationId xmlns:a16="http://schemas.microsoft.com/office/drawing/2014/main" id="{6B673EF6-8733-47B9-86CD-734F5A8A74F8}"/>
              </a:ext>
            </a:extLst>
          </p:cNvPr>
          <p:cNvGraphicFramePr>
            <a:graphicFrameLocks noGrp="1"/>
          </p:cNvGraphicFramePr>
          <p:nvPr>
            <p:ph idx="1"/>
            <p:extLst>
              <p:ext uri="{D42A27DB-BD31-4B8C-83A1-F6EECF244321}">
                <p14:modId xmlns:p14="http://schemas.microsoft.com/office/powerpoint/2010/main" val="1924043651"/>
              </p:ext>
            </p:extLst>
          </p:nvPr>
        </p:nvGraphicFramePr>
        <p:xfrm>
          <a:off x="4101291"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Rounded Corners 73">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5409" y="1011045"/>
            <a:ext cx="3277394"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Title 1">
            <a:extLst>
              <a:ext uri="{FF2B5EF4-FFF2-40B4-BE49-F238E27FC236}">
                <a16:creationId xmlns:a16="http://schemas.microsoft.com/office/drawing/2014/main" id="{FEA05578-A45A-4ECE-A868-7FBC60E101F8}"/>
              </a:ext>
            </a:extLst>
          </p:cNvPr>
          <p:cNvSpPr>
            <a:spLocks noGrp="1"/>
          </p:cNvSpPr>
          <p:nvPr>
            <p:ph type="title"/>
          </p:nvPr>
        </p:nvSpPr>
        <p:spPr>
          <a:xfrm>
            <a:off x="717619" y="1112969"/>
            <a:ext cx="2952974" cy="4166010"/>
          </a:xfrm>
        </p:spPr>
        <p:txBody>
          <a:bodyPr>
            <a:normAutofit/>
          </a:bodyPr>
          <a:lstStyle/>
          <a:p>
            <a:pPr eaLnBrk="1" hangingPunct="1"/>
            <a:r>
              <a:rPr lang="en-GB" altLang="en-US">
                <a:solidFill>
                  <a:srgbClr val="FFFFFF"/>
                </a:solidFill>
              </a:rPr>
              <a:t>A positive body image</a:t>
            </a:r>
            <a:endParaRPr lang="en-US" altLang="en-US">
              <a:solidFill>
                <a:srgbClr val="FFFFFF"/>
              </a:solidFill>
            </a:endParaRPr>
          </a:p>
        </p:txBody>
      </p:sp>
      <p:sp>
        <p:nvSpPr>
          <p:cNvPr id="76" name="Freeform: Shape 75">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1"/>
            <a:ext cx="130305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19805"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23" name="Content Placeholder 2">
            <a:extLst>
              <a:ext uri="{FF2B5EF4-FFF2-40B4-BE49-F238E27FC236}">
                <a16:creationId xmlns:a16="http://schemas.microsoft.com/office/drawing/2014/main" id="{8BF2AFE1-7D66-4908-8C1E-4152CD1824A4}"/>
              </a:ext>
            </a:extLst>
          </p:cNvPr>
          <p:cNvSpPr>
            <a:spLocks noGrp="1"/>
          </p:cNvSpPr>
          <p:nvPr>
            <p:ph idx="1"/>
          </p:nvPr>
        </p:nvSpPr>
        <p:spPr>
          <a:xfrm>
            <a:off x="4572000" y="820880"/>
            <a:ext cx="3943349" cy="4889350"/>
          </a:xfrm>
        </p:spPr>
        <p:txBody>
          <a:bodyPr anchor="t">
            <a:normAutofit/>
          </a:bodyPr>
          <a:lstStyle/>
          <a:p>
            <a:pPr eaLnBrk="1" hangingPunct="1">
              <a:buFont typeface="Arial" charset="0"/>
              <a:buChar char="•"/>
              <a:defRPr/>
            </a:pPr>
            <a:endParaRPr lang="en-US" dirty="0"/>
          </a:p>
          <a:p>
            <a:pPr eaLnBrk="1" hangingPunct="1">
              <a:buFont typeface="Arial" charset="0"/>
              <a:buChar char="•"/>
              <a:defRPr/>
            </a:pPr>
            <a:r>
              <a:rPr lang="en-US" dirty="0"/>
              <a:t>‘A positive or </a:t>
            </a:r>
            <a:r>
              <a:rPr lang="en-US" b="1" dirty="0"/>
              <a:t>healthy body image</a:t>
            </a:r>
            <a:r>
              <a:rPr lang="en-US" dirty="0"/>
              <a:t> is feeling happy and satisfied about your body, as well as being comfortable with and accepting the way you look.’</a:t>
            </a:r>
          </a:p>
        </p:txBody>
      </p:sp>
      <p:sp>
        <p:nvSpPr>
          <p:cNvPr id="82" name="Freeform: Shape 81">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63731" y="5717905"/>
            <a:ext cx="1328706"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6258755"/>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72971A5F888D44870DA285370BD84E" ma:contentTypeVersion="17" ma:contentTypeDescription="Create a new document." ma:contentTypeScope="" ma:versionID="0d0e2f75306a3d49c382619bf4cd7a39">
  <xsd:schema xmlns:xsd="http://www.w3.org/2001/XMLSchema" xmlns:xs="http://www.w3.org/2001/XMLSchema" xmlns:p="http://schemas.microsoft.com/office/2006/metadata/properties" xmlns:ns1="http://schemas.microsoft.com/sharepoint/v3" xmlns:ns2="21dd3ef8-1695-46ac-a5ac-b29956ee6e6c" xmlns:ns3="0e13e326-e107-4f2e-953a-3dca85e15630" targetNamespace="http://schemas.microsoft.com/office/2006/metadata/properties" ma:root="true" ma:fieldsID="6043d983156799cfebb687f3fa5b146b" ns1:_="" ns2:_="" ns3:_="">
    <xsd:import namespace="http://schemas.microsoft.com/sharepoint/v3"/>
    <xsd:import namespace="21dd3ef8-1695-46ac-a5ac-b29956ee6e6c"/>
    <xsd:import namespace="0e13e326-e107-4f2e-953a-3dca85e156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d3ef8-1695-46ac-a5ac-b29956ee6e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e13e326-e107-4f2e-953a-3dca85e1563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FBF426-44FB-4BA7-9D02-D1ED13144EA4}">
  <ds:schemaRefs>
    <ds:schemaRef ds:uri="http://schemas.microsoft.com/sharepoint/v3/contenttype/forms"/>
  </ds:schemaRefs>
</ds:datastoreItem>
</file>

<file path=customXml/itemProps2.xml><?xml version="1.0" encoding="utf-8"?>
<ds:datastoreItem xmlns:ds="http://schemas.openxmlformats.org/officeDocument/2006/customXml" ds:itemID="{85F4ECE2-74DE-4E63-A8A4-DBCF84003A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dd3ef8-1695-46ac-a5ac-b29956ee6e6c"/>
    <ds:schemaRef ds:uri="0e13e326-e107-4f2e-953a-3dca85e15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270</TotalTime>
  <Words>586</Words>
  <Application>Microsoft Office PowerPoint</Application>
  <PresentationFormat>On-screen Show (4:3)</PresentationFormat>
  <Paragraphs>97</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Puberty  and  Body Image</vt:lpstr>
      <vt:lpstr>PowerPoint Presentation</vt:lpstr>
      <vt:lpstr>PowerPoint Presentation</vt:lpstr>
      <vt:lpstr>PowerPoint Presentation</vt:lpstr>
      <vt:lpstr>PowerPoint Presentation</vt:lpstr>
      <vt:lpstr>PowerPoint Presentation</vt:lpstr>
      <vt:lpstr>PowerPoint Presentation</vt:lpstr>
      <vt:lpstr>What is body image?</vt:lpstr>
      <vt:lpstr>A positive body image</vt:lpstr>
      <vt:lpstr>A negative body image</vt:lpstr>
      <vt:lpstr>What affects our body image?</vt:lpstr>
      <vt:lpstr>What affects our body image?</vt:lpstr>
      <vt:lpstr>Remember</vt:lpstr>
      <vt:lpstr>PowerPoint Presentation</vt:lpstr>
      <vt:lpstr>Final Task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image</dc:title>
  <dc:creator>Bruce &amp; Penny</dc:creator>
  <cp:lastModifiedBy>Sarah Ruddy</cp:lastModifiedBy>
  <cp:revision>107</cp:revision>
  <dcterms:created xsi:type="dcterms:W3CDTF">2011-07-26T09:53:10Z</dcterms:created>
  <dcterms:modified xsi:type="dcterms:W3CDTF">2022-03-08T10:15:58Z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d3885c-1f56-40e3-8399-6e8073bd5146_Enabled">
    <vt:lpwstr>True</vt:lpwstr>
  </property>
  <property fmtid="{D5CDD505-2E9C-101B-9397-08002B2CF9AE}" pid="3" name="MSIP_Label_15d3885c-1f56-40e3-8399-6e8073bd5146_SiteId">
    <vt:lpwstr>ea80952e-a476-42d4-aaf4-5457852b0f7e</vt:lpwstr>
  </property>
  <property fmtid="{D5CDD505-2E9C-101B-9397-08002B2CF9AE}" pid="4" name="MSIP_Label_15d3885c-1f56-40e3-8399-6e8073bd5146_Owner">
    <vt:lpwstr>Claire.McCann@uk.bp.com</vt:lpwstr>
  </property>
  <property fmtid="{D5CDD505-2E9C-101B-9397-08002B2CF9AE}" pid="5" name="MSIP_Label_15d3885c-1f56-40e3-8399-6e8073bd5146_SetDate">
    <vt:lpwstr>2020-02-23T21:33:42.0284150Z</vt:lpwstr>
  </property>
  <property fmtid="{D5CDD505-2E9C-101B-9397-08002B2CF9AE}" pid="6" name="MSIP_Label_15d3885c-1f56-40e3-8399-6e8073bd5146_Name">
    <vt:lpwstr>Non-Business</vt:lpwstr>
  </property>
  <property fmtid="{D5CDD505-2E9C-101B-9397-08002B2CF9AE}" pid="7" name="MSIP_Label_15d3885c-1f56-40e3-8399-6e8073bd5146_Application">
    <vt:lpwstr>Microsoft Azure Information Protection</vt:lpwstr>
  </property>
  <property fmtid="{D5CDD505-2E9C-101B-9397-08002B2CF9AE}" pid="8" name="MSIP_Label_15d3885c-1f56-40e3-8399-6e8073bd5146_ActionId">
    <vt:lpwstr>9ffa656e-0415-4273-ba5a-40ec84501ceb</vt:lpwstr>
  </property>
  <property fmtid="{D5CDD505-2E9C-101B-9397-08002B2CF9AE}" pid="9" name="MSIP_Label_15d3885c-1f56-40e3-8399-6e8073bd5146_Extended_MSFT_Method">
    <vt:lpwstr>Manual</vt:lpwstr>
  </property>
  <property fmtid="{D5CDD505-2E9C-101B-9397-08002B2CF9AE}" pid="10" name="Sensitivity">
    <vt:lpwstr>Non-Business</vt:lpwstr>
  </property>
  <property fmtid="{D5CDD505-2E9C-101B-9397-08002B2CF9AE}" pid="11" name="ContentTypeId">
    <vt:lpwstr>0x010100AA5D970718B3BC49B34A7AEFF88AB90D</vt:lpwstr>
  </property>
  <property fmtid="{D5CDD505-2E9C-101B-9397-08002B2CF9AE}" pid="12" name="_ip_UnifiedCompliancePolicyUIAction">
    <vt:lpwstr/>
  </property>
  <property fmtid="{D5CDD505-2E9C-101B-9397-08002B2CF9AE}" pid="13" name="_ip_UnifiedCompliancePolicyProperties">
    <vt:lpwstr/>
  </property>
</Properties>
</file>