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9" r:id="rId6"/>
    <p:sldId id="268" r:id="rId7"/>
    <p:sldId id="260" r:id="rId8"/>
    <p:sldId id="274" r:id="rId9"/>
    <p:sldId id="263" r:id="rId10"/>
    <p:sldId id="264" r:id="rId11"/>
    <p:sldId id="265" r:id="rId12"/>
    <p:sldId id="280" r:id="rId13"/>
    <p:sldId id="278" r:id="rId14"/>
    <p:sldId id="281" r:id="rId15"/>
    <p:sldId id="270" r:id="rId16"/>
    <p:sldId id="275" r:id="rId17"/>
    <p:sldId id="276"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B1DA19-46C8-A957-068C-28B66BF3737C}" v="11" dt="2023-09-30T14:30:00.4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1162"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y Lightfoot" userId="S::lli@herschel.slough.sch.uk::bf35e852-924d-4852-aae5-e0504791f5f4" providerId="AD" clId="Web-{EEB1DA19-46C8-A957-068C-28B66BF3737C}"/>
    <pc:docChg chg="delSld modSld">
      <pc:chgData name="Lucy Lightfoot" userId="S::lli@herschel.slough.sch.uk::bf35e852-924d-4852-aae5-e0504791f5f4" providerId="AD" clId="Web-{EEB1DA19-46C8-A957-068C-28B66BF3737C}" dt="2023-09-30T14:30:00.424" v="10" actId="20577"/>
      <pc:docMkLst>
        <pc:docMk/>
      </pc:docMkLst>
      <pc:sldChg chg="del">
        <pc:chgData name="Lucy Lightfoot" userId="S::lli@herschel.slough.sch.uk::bf35e852-924d-4852-aae5-e0504791f5f4" providerId="AD" clId="Web-{EEB1DA19-46C8-A957-068C-28B66BF3737C}" dt="2023-09-30T14:17:43.969" v="0"/>
        <pc:sldMkLst>
          <pc:docMk/>
          <pc:sldMk cId="3766928242" sldId="266"/>
        </pc:sldMkLst>
      </pc:sldChg>
      <pc:sldChg chg="modSp">
        <pc:chgData name="Lucy Lightfoot" userId="S::lli@herschel.slough.sch.uk::bf35e852-924d-4852-aae5-e0504791f5f4" providerId="AD" clId="Web-{EEB1DA19-46C8-A957-068C-28B66BF3737C}" dt="2023-09-30T14:30:00.424" v="10" actId="20577"/>
        <pc:sldMkLst>
          <pc:docMk/>
          <pc:sldMk cId="874019112" sldId="280"/>
        </pc:sldMkLst>
        <pc:spChg chg="mod">
          <ac:chgData name="Lucy Lightfoot" userId="S::lli@herschel.slough.sch.uk::bf35e852-924d-4852-aae5-e0504791f5f4" providerId="AD" clId="Web-{EEB1DA19-46C8-A957-068C-28B66BF3737C}" dt="2023-09-30T14:30:00.424" v="10" actId="20577"/>
          <ac:spMkLst>
            <pc:docMk/>
            <pc:sldMk cId="874019112" sldId="280"/>
            <ac:spMk id="3" creationId="{7015D3F5-6D98-48B2-A21F-F503A8191804}"/>
          </ac:spMkLst>
        </pc:spChg>
      </pc:sldChg>
    </pc:docChg>
  </pc:docChgLst>
  <pc:docChgLst>
    <pc:chgData name="Lucy Lightfoot" userId="S::lli@herschel.slough.sch.uk::bf35e852-924d-4852-aae5-e0504791f5f4" providerId="AD" clId="Web-{195098CA-FD31-C0C0-A0B4-4964A59A718F}"/>
    <pc:docChg chg="delSld modSld">
      <pc:chgData name="Lucy Lightfoot" userId="S::lli@herschel.slough.sch.uk::bf35e852-924d-4852-aae5-e0504791f5f4" providerId="AD" clId="Web-{195098CA-FD31-C0C0-A0B4-4964A59A718F}" dt="2023-02-03T16:48:21.646" v="3"/>
      <pc:docMkLst>
        <pc:docMk/>
      </pc:docMkLst>
      <pc:sldChg chg="del">
        <pc:chgData name="Lucy Lightfoot" userId="S::lli@herschel.slough.sch.uk::bf35e852-924d-4852-aae5-e0504791f5f4" providerId="AD" clId="Web-{195098CA-FD31-C0C0-A0B4-4964A59A718F}" dt="2023-02-03T16:48:21.646" v="3"/>
        <pc:sldMkLst>
          <pc:docMk/>
          <pc:sldMk cId="895191884" sldId="271"/>
        </pc:sldMkLst>
      </pc:sldChg>
      <pc:sldChg chg="addAnim modAnim">
        <pc:chgData name="Lucy Lightfoot" userId="S::lli@herschel.slough.sch.uk::bf35e852-924d-4852-aae5-e0504791f5f4" providerId="AD" clId="Web-{195098CA-FD31-C0C0-A0B4-4964A59A718F}" dt="2023-02-03T16:43:33.200" v="2"/>
        <pc:sldMkLst>
          <pc:docMk/>
          <pc:sldMk cId="2837358035" sldId="278"/>
        </pc:sldMkLst>
      </pc:sldChg>
    </pc:docChg>
  </pc:docChgLst>
  <pc:docChgLst>
    <pc:chgData name="Lucy Lightfoot" userId="bf35e852-924d-4852-aae5-e0504791f5f4" providerId="ADAL" clId="{2D44BA9B-1B49-4867-8787-74C6CFEEB4C1}"/>
    <pc:docChg chg="delSld">
      <pc:chgData name="Lucy Lightfoot" userId="bf35e852-924d-4852-aae5-e0504791f5f4" providerId="ADAL" clId="{2D44BA9B-1B49-4867-8787-74C6CFEEB4C1}" dt="2023-09-30T14:43:50.576" v="1" actId="47"/>
      <pc:docMkLst>
        <pc:docMk/>
      </pc:docMkLst>
      <pc:sldChg chg="del">
        <pc:chgData name="Lucy Lightfoot" userId="bf35e852-924d-4852-aae5-e0504791f5f4" providerId="ADAL" clId="{2D44BA9B-1B49-4867-8787-74C6CFEEB4C1}" dt="2023-09-30T14:43:50.576" v="1" actId="47"/>
        <pc:sldMkLst>
          <pc:docMk/>
          <pc:sldMk cId="3638840736" sldId="262"/>
        </pc:sldMkLst>
      </pc:sldChg>
      <pc:sldChg chg="del">
        <pc:chgData name="Lucy Lightfoot" userId="bf35e852-924d-4852-aae5-e0504791f5f4" providerId="ADAL" clId="{2D44BA9B-1B49-4867-8787-74C6CFEEB4C1}" dt="2023-09-30T14:43:33.861" v="0" actId="47"/>
        <pc:sldMkLst>
          <pc:docMk/>
          <pc:sldMk cId="2383760989" sldId="272"/>
        </pc:sldMkLst>
      </pc:sldChg>
    </pc:docChg>
  </pc:docChgLst>
  <pc:docChgLst>
    <pc:chgData name="Katie Stephenson" userId="S::kst@herschel.slough.sch.uk::fcd379bc-03a6-42fa-ae89-a3c0feed0959" providerId="AD" clId="Web-{8958066B-CA12-E1A9-EB2A-3F953AE9B759}"/>
    <pc:docChg chg="modSld">
      <pc:chgData name="Katie Stephenson" userId="S::kst@herschel.slough.sch.uk::fcd379bc-03a6-42fa-ae89-a3c0feed0959" providerId="AD" clId="Web-{8958066B-CA12-E1A9-EB2A-3F953AE9B759}" dt="2021-06-10T14:56:23.794" v="144" actId="14100"/>
      <pc:docMkLst>
        <pc:docMk/>
      </pc:docMkLst>
      <pc:sldChg chg="modSp">
        <pc:chgData name="Katie Stephenson" userId="S::kst@herschel.slough.sch.uk::fcd379bc-03a6-42fa-ae89-a3c0feed0959" providerId="AD" clId="Web-{8958066B-CA12-E1A9-EB2A-3F953AE9B759}" dt="2021-06-10T14:56:23.794" v="144" actId="14100"/>
        <pc:sldMkLst>
          <pc:docMk/>
          <pc:sldMk cId="2837358035" sldId="278"/>
        </pc:sldMkLst>
        <pc:spChg chg="mod">
          <ac:chgData name="Katie Stephenson" userId="S::kst@herschel.slough.sch.uk::fcd379bc-03a6-42fa-ae89-a3c0feed0959" providerId="AD" clId="Web-{8958066B-CA12-E1A9-EB2A-3F953AE9B759}" dt="2021-06-10T14:56:23.794" v="144" actId="14100"/>
          <ac:spMkLst>
            <pc:docMk/>
            <pc:sldMk cId="2837358035" sldId="278"/>
            <ac:spMk id="3" creationId="{0D8DAF21-270C-4553-A9DC-E621E3940F71}"/>
          </ac:spMkLst>
        </pc:spChg>
      </pc:sldChg>
    </pc:docChg>
  </pc:docChgLst>
  <pc:docChgLst>
    <pc:chgData name="Katie Stephenson" userId="S::kst@herschel.slough.sch.uk::fcd379bc-03a6-42fa-ae89-a3c0feed0959" providerId="AD" clId="Web-{A06A4C53-088F-9547-0EEE-79D849FCB180}"/>
    <pc:docChg chg="addSld modSld sldOrd addMainMaster">
      <pc:chgData name="Katie Stephenson" userId="S::kst@herschel.slough.sch.uk::fcd379bc-03a6-42fa-ae89-a3c0feed0959" providerId="AD" clId="Web-{A06A4C53-088F-9547-0EEE-79D849FCB180}" dt="2021-06-09T14:29:30.445" v="130"/>
      <pc:docMkLst>
        <pc:docMk/>
      </pc:docMkLst>
      <pc:sldChg chg="ord">
        <pc:chgData name="Katie Stephenson" userId="S::kst@herschel.slough.sch.uk::fcd379bc-03a6-42fa-ae89-a3c0feed0959" providerId="AD" clId="Web-{A06A4C53-088F-9547-0EEE-79D849FCB180}" dt="2021-06-09T14:29:30.445" v="130"/>
        <pc:sldMkLst>
          <pc:docMk/>
          <pc:sldMk cId="1316280726" sldId="276"/>
        </pc:sldMkLst>
      </pc:sldChg>
      <pc:sldChg chg="addSp delSp modSp new ord">
        <pc:chgData name="Katie Stephenson" userId="S::kst@herschel.slough.sch.uk::fcd379bc-03a6-42fa-ae89-a3c0feed0959" providerId="AD" clId="Web-{A06A4C53-088F-9547-0EEE-79D849FCB180}" dt="2021-06-09T14:29:22.773" v="129"/>
        <pc:sldMkLst>
          <pc:docMk/>
          <pc:sldMk cId="2185368960" sldId="277"/>
        </pc:sldMkLst>
        <pc:spChg chg="mod">
          <ac:chgData name="Katie Stephenson" userId="S::kst@herschel.slough.sch.uk::fcd379bc-03a6-42fa-ae89-a3c0feed0959" providerId="AD" clId="Web-{A06A4C53-088F-9547-0EEE-79D849FCB180}" dt="2021-06-09T14:25:28.628" v="61" actId="20577"/>
          <ac:spMkLst>
            <pc:docMk/>
            <pc:sldMk cId="2185368960" sldId="277"/>
            <ac:spMk id="2" creationId="{4379E908-BDFE-41DF-93E2-906739E1CF04}"/>
          </ac:spMkLst>
        </pc:spChg>
        <pc:spChg chg="del">
          <ac:chgData name="Katie Stephenson" userId="S::kst@herschel.slough.sch.uk::fcd379bc-03a6-42fa-ae89-a3c0feed0959" providerId="AD" clId="Web-{A06A4C53-088F-9547-0EEE-79D849FCB180}" dt="2021-06-09T14:24:51.315" v="40"/>
          <ac:spMkLst>
            <pc:docMk/>
            <pc:sldMk cId="2185368960" sldId="277"/>
            <ac:spMk id="3" creationId="{F96930DD-C2C9-40A1-8D9B-129B63E8829D}"/>
          </ac:spMkLst>
        </pc:spChg>
        <pc:spChg chg="add mod">
          <ac:chgData name="Katie Stephenson" userId="S::kst@herschel.slough.sch.uk::fcd379bc-03a6-42fa-ae89-a3c0feed0959" providerId="AD" clId="Web-{A06A4C53-088F-9547-0EEE-79D849FCB180}" dt="2021-06-09T14:28:25.975" v="124" actId="1076"/>
          <ac:spMkLst>
            <pc:docMk/>
            <pc:sldMk cId="2185368960" sldId="277"/>
            <ac:spMk id="5" creationId="{85DA1368-55E1-4855-B33B-8FC6BB5CBBA5}"/>
          </ac:spMkLst>
        </pc:spChg>
        <pc:picChg chg="add mod ord modCrop">
          <ac:chgData name="Katie Stephenson" userId="S::kst@herschel.slough.sch.uk::fcd379bc-03a6-42fa-ae89-a3c0feed0959" providerId="AD" clId="Web-{A06A4C53-088F-9547-0EEE-79D849FCB180}" dt="2021-06-09T14:27:02.270" v="68" actId="1076"/>
          <ac:picMkLst>
            <pc:docMk/>
            <pc:sldMk cId="2185368960" sldId="277"/>
            <ac:picMk id="4" creationId="{83EB2807-B172-40D9-86E0-3FEF76ED25F2}"/>
          </ac:picMkLst>
        </pc:picChg>
      </pc:sldChg>
      <pc:sldChg chg="add ord">
        <pc:chgData name="Katie Stephenson" userId="S::kst@herschel.slough.sch.uk::fcd379bc-03a6-42fa-ae89-a3c0feed0959" providerId="AD" clId="Web-{A06A4C53-088F-9547-0EEE-79D849FCB180}" dt="2021-06-09T14:29:21.273" v="128"/>
        <pc:sldMkLst>
          <pc:docMk/>
          <pc:sldMk cId="2837358035" sldId="278"/>
        </pc:sldMkLst>
      </pc:sldChg>
      <pc:sldChg chg="add ord">
        <pc:chgData name="Katie Stephenson" userId="S::kst@herschel.slough.sch.uk::fcd379bc-03a6-42fa-ae89-a3c0feed0959" providerId="AD" clId="Web-{A06A4C53-088F-9547-0EEE-79D849FCB180}" dt="2021-06-09T14:29:18.648" v="127"/>
        <pc:sldMkLst>
          <pc:docMk/>
          <pc:sldMk cId="3272982473" sldId="279"/>
        </pc:sldMkLst>
      </pc:sldChg>
      <pc:sldChg chg="add ord">
        <pc:chgData name="Katie Stephenson" userId="S::kst@herschel.slough.sch.uk::fcd379bc-03a6-42fa-ae89-a3c0feed0959" providerId="AD" clId="Web-{A06A4C53-088F-9547-0EEE-79D849FCB180}" dt="2021-06-09T14:29:14.460" v="125"/>
        <pc:sldMkLst>
          <pc:docMk/>
          <pc:sldMk cId="874019112" sldId="280"/>
        </pc:sldMkLst>
      </pc:sldChg>
      <pc:sldMasterChg chg="add addSldLayout">
        <pc:chgData name="Katie Stephenson" userId="S::kst@herschel.slough.sch.uk::fcd379bc-03a6-42fa-ae89-a3c0feed0959" providerId="AD" clId="Web-{A06A4C53-088F-9547-0EEE-79D849FCB180}" dt="2021-06-09T14:24:13.548" v="23"/>
        <pc:sldMasterMkLst>
          <pc:docMk/>
          <pc:sldMasterMk cId="1997718028" sldId="2147483677"/>
        </pc:sldMasterMkLst>
        <pc:sldLayoutChg chg="add">
          <pc:chgData name="Katie Stephenson" userId="S::kst@herschel.slough.sch.uk::fcd379bc-03a6-42fa-ae89-a3c0feed0959" providerId="AD" clId="Web-{A06A4C53-088F-9547-0EEE-79D849FCB180}" dt="2021-06-09T14:24:13.548" v="23"/>
          <pc:sldLayoutMkLst>
            <pc:docMk/>
            <pc:sldMasterMk cId="1997718028" sldId="2147483677"/>
            <pc:sldLayoutMk cId="3283355129" sldId="2147483678"/>
          </pc:sldLayoutMkLst>
        </pc:sldLayoutChg>
        <pc:sldLayoutChg chg="add">
          <pc:chgData name="Katie Stephenson" userId="S::kst@herschel.slough.sch.uk::fcd379bc-03a6-42fa-ae89-a3c0feed0959" providerId="AD" clId="Web-{A06A4C53-088F-9547-0EEE-79D849FCB180}" dt="2021-06-09T14:24:13.548" v="23"/>
          <pc:sldLayoutMkLst>
            <pc:docMk/>
            <pc:sldMasterMk cId="1997718028" sldId="2147483677"/>
            <pc:sldLayoutMk cId="422253717" sldId="2147483679"/>
          </pc:sldLayoutMkLst>
        </pc:sldLayoutChg>
        <pc:sldLayoutChg chg="add">
          <pc:chgData name="Katie Stephenson" userId="S::kst@herschel.slough.sch.uk::fcd379bc-03a6-42fa-ae89-a3c0feed0959" providerId="AD" clId="Web-{A06A4C53-088F-9547-0EEE-79D849FCB180}" dt="2021-06-09T14:24:13.548" v="23"/>
          <pc:sldLayoutMkLst>
            <pc:docMk/>
            <pc:sldMasterMk cId="1997718028" sldId="2147483677"/>
            <pc:sldLayoutMk cId="4168138781" sldId="2147483680"/>
          </pc:sldLayoutMkLst>
        </pc:sldLayoutChg>
        <pc:sldLayoutChg chg="add">
          <pc:chgData name="Katie Stephenson" userId="S::kst@herschel.slough.sch.uk::fcd379bc-03a6-42fa-ae89-a3c0feed0959" providerId="AD" clId="Web-{A06A4C53-088F-9547-0EEE-79D849FCB180}" dt="2021-06-09T14:24:13.548" v="23"/>
          <pc:sldLayoutMkLst>
            <pc:docMk/>
            <pc:sldMasterMk cId="1997718028" sldId="2147483677"/>
            <pc:sldLayoutMk cId="3951712543" sldId="2147483681"/>
          </pc:sldLayoutMkLst>
        </pc:sldLayoutChg>
        <pc:sldLayoutChg chg="add">
          <pc:chgData name="Katie Stephenson" userId="S::kst@herschel.slough.sch.uk::fcd379bc-03a6-42fa-ae89-a3c0feed0959" providerId="AD" clId="Web-{A06A4C53-088F-9547-0EEE-79D849FCB180}" dt="2021-06-09T14:24:13.548" v="23"/>
          <pc:sldLayoutMkLst>
            <pc:docMk/>
            <pc:sldMasterMk cId="1997718028" sldId="2147483677"/>
            <pc:sldLayoutMk cId="1382478115" sldId="2147483682"/>
          </pc:sldLayoutMkLst>
        </pc:sldLayoutChg>
        <pc:sldLayoutChg chg="add">
          <pc:chgData name="Katie Stephenson" userId="S::kst@herschel.slough.sch.uk::fcd379bc-03a6-42fa-ae89-a3c0feed0959" providerId="AD" clId="Web-{A06A4C53-088F-9547-0EEE-79D849FCB180}" dt="2021-06-09T14:24:13.548" v="23"/>
          <pc:sldLayoutMkLst>
            <pc:docMk/>
            <pc:sldMasterMk cId="1997718028" sldId="2147483677"/>
            <pc:sldLayoutMk cId="2437068997" sldId="2147483683"/>
          </pc:sldLayoutMkLst>
        </pc:sldLayoutChg>
        <pc:sldLayoutChg chg="add">
          <pc:chgData name="Katie Stephenson" userId="S::kst@herschel.slough.sch.uk::fcd379bc-03a6-42fa-ae89-a3c0feed0959" providerId="AD" clId="Web-{A06A4C53-088F-9547-0EEE-79D849FCB180}" dt="2021-06-09T14:24:13.548" v="23"/>
          <pc:sldLayoutMkLst>
            <pc:docMk/>
            <pc:sldMasterMk cId="1997718028" sldId="2147483677"/>
            <pc:sldLayoutMk cId="614841564" sldId="2147483684"/>
          </pc:sldLayoutMkLst>
        </pc:sldLayoutChg>
        <pc:sldLayoutChg chg="add">
          <pc:chgData name="Katie Stephenson" userId="S::kst@herschel.slough.sch.uk::fcd379bc-03a6-42fa-ae89-a3c0feed0959" providerId="AD" clId="Web-{A06A4C53-088F-9547-0EEE-79D849FCB180}" dt="2021-06-09T14:24:13.548" v="23"/>
          <pc:sldLayoutMkLst>
            <pc:docMk/>
            <pc:sldMasterMk cId="1997718028" sldId="2147483677"/>
            <pc:sldLayoutMk cId="4075672439" sldId="2147483685"/>
          </pc:sldLayoutMkLst>
        </pc:sldLayoutChg>
        <pc:sldLayoutChg chg="add">
          <pc:chgData name="Katie Stephenson" userId="S::kst@herschel.slough.sch.uk::fcd379bc-03a6-42fa-ae89-a3c0feed0959" providerId="AD" clId="Web-{A06A4C53-088F-9547-0EEE-79D849FCB180}" dt="2021-06-09T14:24:13.548" v="23"/>
          <pc:sldLayoutMkLst>
            <pc:docMk/>
            <pc:sldMasterMk cId="1997718028" sldId="2147483677"/>
            <pc:sldLayoutMk cId="3258779106" sldId="2147483686"/>
          </pc:sldLayoutMkLst>
        </pc:sldLayoutChg>
        <pc:sldLayoutChg chg="add">
          <pc:chgData name="Katie Stephenson" userId="S::kst@herschel.slough.sch.uk::fcd379bc-03a6-42fa-ae89-a3c0feed0959" providerId="AD" clId="Web-{A06A4C53-088F-9547-0EEE-79D849FCB180}" dt="2021-06-09T14:24:13.548" v="23"/>
          <pc:sldLayoutMkLst>
            <pc:docMk/>
            <pc:sldMasterMk cId="1997718028" sldId="2147483677"/>
            <pc:sldLayoutMk cId="3745912881" sldId="2147483687"/>
          </pc:sldLayoutMkLst>
        </pc:sldLayoutChg>
        <pc:sldLayoutChg chg="add">
          <pc:chgData name="Katie Stephenson" userId="S::kst@herschel.slough.sch.uk::fcd379bc-03a6-42fa-ae89-a3c0feed0959" providerId="AD" clId="Web-{A06A4C53-088F-9547-0EEE-79D849FCB180}" dt="2021-06-09T14:24:13.548" v="23"/>
          <pc:sldLayoutMkLst>
            <pc:docMk/>
            <pc:sldMasterMk cId="1997718028" sldId="2147483677"/>
            <pc:sldLayoutMk cId="1082683745" sldId="2147483688"/>
          </pc:sldLayoutMkLst>
        </pc:sldLayoutChg>
      </pc:sldMasterChg>
    </pc:docChg>
  </pc:docChgLst>
  <pc:docChgLst>
    <pc:chgData name="Katie Stephenson" userId="S::kst@herschel.slough.sch.uk::fcd379bc-03a6-42fa-ae89-a3c0feed0959" providerId="AD" clId="Web-{7393112A-E8C0-36CD-2F51-DE0A6C721611}"/>
    <pc:docChg chg="addSld delSld modSld sldOrd">
      <pc:chgData name="Katie Stephenson" userId="S::kst@herschel.slough.sch.uk::fcd379bc-03a6-42fa-ae89-a3c0feed0959" providerId="AD" clId="Web-{7393112A-E8C0-36CD-2F51-DE0A6C721611}" dt="2021-06-05T18:35:34.519" v="128" actId="20577"/>
      <pc:docMkLst>
        <pc:docMk/>
      </pc:docMkLst>
      <pc:sldChg chg="del">
        <pc:chgData name="Katie Stephenson" userId="S::kst@herschel.slough.sch.uk::fcd379bc-03a6-42fa-ae89-a3c0feed0959" providerId="AD" clId="Web-{7393112A-E8C0-36CD-2F51-DE0A6C721611}" dt="2021-06-05T17:58:31.473" v="1"/>
        <pc:sldMkLst>
          <pc:docMk/>
          <pc:sldMk cId="4062287753" sldId="257"/>
        </pc:sldMkLst>
      </pc:sldChg>
      <pc:sldChg chg="del">
        <pc:chgData name="Katie Stephenson" userId="S::kst@herschel.slough.sch.uk::fcd379bc-03a6-42fa-ae89-a3c0feed0959" providerId="AD" clId="Web-{7393112A-E8C0-36CD-2F51-DE0A6C721611}" dt="2021-06-05T17:58:17.488" v="0"/>
        <pc:sldMkLst>
          <pc:docMk/>
          <pc:sldMk cId="146893874" sldId="258"/>
        </pc:sldMkLst>
      </pc:sldChg>
      <pc:sldChg chg="del">
        <pc:chgData name="Katie Stephenson" userId="S::kst@herschel.slough.sch.uk::fcd379bc-03a6-42fa-ae89-a3c0feed0959" providerId="AD" clId="Web-{7393112A-E8C0-36CD-2F51-DE0A6C721611}" dt="2021-06-05T18:00:56.997" v="4"/>
        <pc:sldMkLst>
          <pc:docMk/>
          <pc:sldMk cId="3257759152" sldId="267"/>
        </pc:sldMkLst>
      </pc:sldChg>
      <pc:sldChg chg="del">
        <pc:chgData name="Katie Stephenson" userId="S::kst@herschel.slough.sch.uk::fcd379bc-03a6-42fa-ae89-a3c0feed0959" providerId="AD" clId="Web-{7393112A-E8C0-36CD-2F51-DE0A6C721611}" dt="2021-06-05T18:00:57.857" v="5"/>
        <pc:sldMkLst>
          <pc:docMk/>
          <pc:sldMk cId="901044222" sldId="269"/>
        </pc:sldMkLst>
      </pc:sldChg>
      <pc:sldChg chg="delSp modSp">
        <pc:chgData name="Katie Stephenson" userId="S::kst@herschel.slough.sch.uk::fcd379bc-03a6-42fa-ae89-a3c0feed0959" providerId="AD" clId="Web-{7393112A-E8C0-36CD-2F51-DE0A6C721611}" dt="2021-06-05T18:01:12.498" v="9"/>
        <pc:sldMkLst>
          <pc:docMk/>
          <pc:sldMk cId="2776961176" sldId="270"/>
        </pc:sldMkLst>
        <pc:spChg chg="del mod">
          <ac:chgData name="Katie Stephenson" userId="S::kst@herschel.slough.sch.uk::fcd379bc-03a6-42fa-ae89-a3c0feed0959" providerId="AD" clId="Web-{7393112A-E8C0-36CD-2F51-DE0A6C721611}" dt="2021-06-05T18:01:12.498" v="9"/>
          <ac:spMkLst>
            <pc:docMk/>
            <pc:sldMk cId="2776961176" sldId="270"/>
            <ac:spMk id="5" creationId="{00000000-0000-0000-0000-000000000000}"/>
          </ac:spMkLst>
        </pc:spChg>
        <pc:spChg chg="del">
          <ac:chgData name="Katie Stephenson" userId="S::kst@herschel.slough.sch.uk::fcd379bc-03a6-42fa-ae89-a3c0feed0959" providerId="AD" clId="Web-{7393112A-E8C0-36CD-2F51-DE0A6C721611}" dt="2021-06-05T18:01:06.591" v="7"/>
          <ac:spMkLst>
            <pc:docMk/>
            <pc:sldMk cId="2776961176" sldId="270"/>
            <ac:spMk id="15" creationId="{00000000-0000-0000-0000-000000000000}"/>
          </ac:spMkLst>
        </pc:spChg>
        <pc:spChg chg="del">
          <ac:chgData name="Katie Stephenson" userId="S::kst@herschel.slough.sch.uk::fcd379bc-03a6-42fa-ae89-a3c0feed0959" providerId="AD" clId="Web-{7393112A-E8C0-36CD-2F51-DE0A6C721611}" dt="2021-06-05T18:01:03.107" v="6"/>
          <ac:spMkLst>
            <pc:docMk/>
            <pc:sldMk cId="2776961176" sldId="270"/>
            <ac:spMk id="26" creationId="{00000000-0000-0000-0000-000000000000}"/>
          </ac:spMkLst>
        </pc:spChg>
      </pc:sldChg>
      <pc:sldChg chg="delSp">
        <pc:chgData name="Katie Stephenson" userId="S::kst@herschel.slough.sch.uk::fcd379bc-03a6-42fa-ae89-a3c0feed0959" providerId="AD" clId="Web-{7393112A-E8C0-36CD-2F51-DE0A6C721611}" dt="2021-06-05T18:26:24.332" v="10"/>
        <pc:sldMkLst>
          <pc:docMk/>
          <pc:sldMk cId="895191884" sldId="271"/>
        </pc:sldMkLst>
        <pc:spChg chg="del">
          <ac:chgData name="Katie Stephenson" userId="S::kst@herschel.slough.sch.uk::fcd379bc-03a6-42fa-ae89-a3c0feed0959" providerId="AD" clId="Web-{7393112A-E8C0-36CD-2F51-DE0A6C721611}" dt="2021-06-05T18:26:24.332" v="10"/>
          <ac:spMkLst>
            <pc:docMk/>
            <pc:sldMk cId="895191884" sldId="271"/>
            <ac:spMk id="11" creationId="{00000000-0000-0000-0000-000000000000}"/>
          </ac:spMkLst>
        </pc:spChg>
      </pc:sldChg>
      <pc:sldChg chg="del">
        <pc:chgData name="Katie Stephenson" userId="S::kst@herschel.slough.sch.uk::fcd379bc-03a6-42fa-ae89-a3c0feed0959" providerId="AD" clId="Web-{7393112A-E8C0-36CD-2F51-DE0A6C721611}" dt="2021-06-05T17:59:49.400" v="2"/>
        <pc:sldMkLst>
          <pc:docMk/>
          <pc:sldMk cId="3657088180" sldId="273"/>
        </pc:sldMkLst>
      </pc:sldChg>
      <pc:sldChg chg="addSp delSp modSp add replId">
        <pc:chgData name="Katie Stephenson" userId="S::kst@herschel.slough.sch.uk::fcd379bc-03a6-42fa-ae89-a3c0feed0959" providerId="AD" clId="Web-{7393112A-E8C0-36CD-2F51-DE0A6C721611}" dt="2021-06-05T18:35:34.519" v="128" actId="20577"/>
        <pc:sldMkLst>
          <pc:docMk/>
          <pc:sldMk cId="86074969" sldId="275"/>
        </pc:sldMkLst>
        <pc:spChg chg="mod">
          <ac:chgData name="Katie Stephenson" userId="S::kst@herschel.slough.sch.uk::fcd379bc-03a6-42fa-ae89-a3c0feed0959" providerId="AD" clId="Web-{7393112A-E8C0-36CD-2F51-DE0A6C721611}" dt="2021-06-05T18:35:34.519" v="128" actId="20577"/>
          <ac:spMkLst>
            <pc:docMk/>
            <pc:sldMk cId="86074969" sldId="275"/>
            <ac:spMk id="24" creationId="{00000000-0000-0000-0000-000000000000}"/>
          </ac:spMkLst>
        </pc:spChg>
        <pc:spChg chg="mod">
          <ac:chgData name="Katie Stephenson" userId="S::kst@herschel.slough.sch.uk::fcd379bc-03a6-42fa-ae89-a3c0feed0959" providerId="AD" clId="Web-{7393112A-E8C0-36CD-2F51-DE0A6C721611}" dt="2021-06-05T18:35:28.035" v="126" actId="1076"/>
          <ac:spMkLst>
            <pc:docMk/>
            <pc:sldMk cId="86074969" sldId="275"/>
            <ac:spMk id="25" creationId="{00000000-0000-0000-0000-000000000000}"/>
          </ac:spMkLst>
        </pc:spChg>
        <pc:grpChg chg="add del">
          <ac:chgData name="Katie Stephenson" userId="S::kst@herschel.slough.sch.uk::fcd379bc-03a6-42fa-ae89-a3c0feed0959" providerId="AD" clId="Web-{7393112A-E8C0-36CD-2F51-DE0A6C721611}" dt="2021-06-05T18:35:10.769" v="121"/>
          <ac:grpSpMkLst>
            <pc:docMk/>
            <pc:sldMk cId="86074969" sldId="275"/>
            <ac:grpSpMk id="21" creationId="{00000000-0000-0000-0000-000000000000}"/>
          </ac:grpSpMkLst>
        </pc:grpChg>
      </pc:sldChg>
      <pc:sldChg chg="del">
        <pc:chgData name="Katie Stephenson" userId="S::kst@herschel.slough.sch.uk::fcd379bc-03a6-42fa-ae89-a3c0feed0959" providerId="AD" clId="Web-{7393112A-E8C0-36CD-2F51-DE0A6C721611}" dt="2021-06-05T17:59:55.572" v="3"/>
        <pc:sldMkLst>
          <pc:docMk/>
          <pc:sldMk cId="3033504429" sldId="275"/>
        </pc:sldMkLst>
      </pc:sldChg>
      <pc:sldChg chg="addSp delSp modSp add ord replId">
        <pc:chgData name="Katie Stephenson" userId="S::kst@herschel.slough.sch.uk::fcd379bc-03a6-42fa-ae89-a3c0feed0959" providerId="AD" clId="Web-{7393112A-E8C0-36CD-2F51-DE0A6C721611}" dt="2021-06-05T18:34:00.673" v="105" actId="20577"/>
        <pc:sldMkLst>
          <pc:docMk/>
          <pc:sldMk cId="1316280726" sldId="276"/>
        </pc:sldMkLst>
        <pc:spChg chg="del">
          <ac:chgData name="Katie Stephenson" userId="S::kst@herschel.slough.sch.uk::fcd379bc-03a6-42fa-ae89-a3c0feed0959" providerId="AD" clId="Web-{7393112A-E8C0-36CD-2F51-DE0A6C721611}" dt="2021-06-05T18:31:28.200" v="66"/>
          <ac:spMkLst>
            <pc:docMk/>
            <pc:sldMk cId="1316280726" sldId="276"/>
            <ac:spMk id="8" creationId="{00000000-0000-0000-0000-000000000000}"/>
          </ac:spMkLst>
        </pc:spChg>
        <pc:spChg chg="mod">
          <ac:chgData name="Katie Stephenson" userId="S::kst@herschel.slough.sch.uk::fcd379bc-03a6-42fa-ae89-a3c0feed0959" providerId="AD" clId="Web-{7393112A-E8C0-36CD-2F51-DE0A6C721611}" dt="2021-06-05T18:32:38.389" v="82" actId="1076"/>
          <ac:spMkLst>
            <pc:docMk/>
            <pc:sldMk cId="1316280726" sldId="276"/>
            <ac:spMk id="20" creationId="{00000000-0000-0000-0000-000000000000}"/>
          </ac:spMkLst>
        </pc:spChg>
        <pc:spChg chg="mod">
          <ac:chgData name="Katie Stephenson" userId="S::kst@herschel.slough.sch.uk::fcd379bc-03a6-42fa-ae89-a3c0feed0959" providerId="AD" clId="Web-{7393112A-E8C0-36CD-2F51-DE0A6C721611}" dt="2021-06-05T18:34:00.673" v="105" actId="20577"/>
          <ac:spMkLst>
            <pc:docMk/>
            <pc:sldMk cId="1316280726" sldId="276"/>
            <ac:spMk id="25" creationId="{00000000-0000-0000-0000-000000000000}"/>
          </ac:spMkLst>
        </pc:spChg>
        <pc:grpChg chg="del">
          <ac:chgData name="Katie Stephenson" userId="S::kst@herschel.slough.sch.uk::fcd379bc-03a6-42fa-ae89-a3c0feed0959" providerId="AD" clId="Web-{7393112A-E8C0-36CD-2F51-DE0A6C721611}" dt="2021-06-05T18:33:11.453" v="88"/>
          <ac:grpSpMkLst>
            <pc:docMk/>
            <pc:sldMk cId="1316280726" sldId="276"/>
            <ac:grpSpMk id="13" creationId="{00000000-0000-0000-0000-000000000000}"/>
          </ac:grpSpMkLst>
        </pc:grpChg>
        <pc:grpChg chg="add del mod">
          <ac:chgData name="Katie Stephenson" userId="S::kst@herschel.slough.sch.uk::fcd379bc-03a6-42fa-ae89-a3c0feed0959" providerId="AD" clId="Web-{7393112A-E8C0-36CD-2F51-DE0A6C721611}" dt="2021-06-05T18:33:28.328" v="93" actId="1076"/>
          <ac:grpSpMkLst>
            <pc:docMk/>
            <pc:sldMk cId="1316280726" sldId="276"/>
            <ac:grpSpMk id="21" creationId="{00000000-0000-0000-0000-000000000000}"/>
          </ac:grpSpMkLst>
        </pc:grpChg>
        <pc:picChg chg="del">
          <ac:chgData name="Katie Stephenson" userId="S::kst@herschel.slough.sch.uk::fcd379bc-03a6-42fa-ae89-a3c0feed0959" providerId="AD" clId="Web-{7393112A-E8C0-36CD-2F51-DE0A6C721611}" dt="2021-06-05T18:31:36.700" v="70"/>
          <ac:picMkLst>
            <pc:docMk/>
            <pc:sldMk cId="1316280726" sldId="276"/>
            <ac:picMk id="7" creationId="{00000000-0000-0000-0000-000000000000}"/>
          </ac:picMkLst>
        </pc:picChg>
        <pc:picChg chg="del">
          <ac:chgData name="Katie Stephenson" userId="S::kst@herschel.slough.sch.uk::fcd379bc-03a6-42fa-ae89-a3c0feed0959" providerId="AD" clId="Web-{7393112A-E8C0-36CD-2F51-DE0A6C721611}" dt="2021-06-05T18:31:35.106" v="69"/>
          <ac:picMkLst>
            <pc:docMk/>
            <pc:sldMk cId="1316280726" sldId="276"/>
            <ac:picMk id="16" creationId="{00000000-0000-0000-0000-000000000000}"/>
          </ac:picMkLst>
        </pc:picChg>
        <pc:picChg chg="del mod">
          <ac:chgData name="Katie Stephenson" userId="S::kst@herschel.slough.sch.uk::fcd379bc-03a6-42fa-ae89-a3c0feed0959" providerId="AD" clId="Web-{7393112A-E8C0-36CD-2F51-DE0A6C721611}" dt="2021-06-05T18:32:35.217" v="81"/>
          <ac:picMkLst>
            <pc:docMk/>
            <pc:sldMk cId="1316280726" sldId="276"/>
            <ac:picMk id="27" creationId="{00000000-0000-0000-0000-000000000000}"/>
          </ac:picMkLst>
        </pc:picChg>
      </pc:sldChg>
    </pc:docChg>
  </pc:docChgLst>
  <pc:docChgLst>
    <pc:chgData name="Lucy Lightfoot" userId="bf35e852-924d-4852-aae5-e0504791f5f4" providerId="ADAL" clId="{33D955EB-1495-4EAD-9587-56F238CCEDC6}"/>
    <pc:docChg chg="custSel addSld delSld modSld">
      <pc:chgData name="Lucy Lightfoot" userId="bf35e852-924d-4852-aae5-e0504791f5f4" providerId="ADAL" clId="{33D955EB-1495-4EAD-9587-56F238CCEDC6}" dt="2023-01-25T21:06:12.802" v="868" actId="47"/>
      <pc:docMkLst>
        <pc:docMk/>
      </pc:docMkLst>
      <pc:sldChg chg="modSp del mod">
        <pc:chgData name="Lucy Lightfoot" userId="bf35e852-924d-4852-aae5-e0504791f5f4" providerId="ADAL" clId="{33D955EB-1495-4EAD-9587-56F238CCEDC6}" dt="2023-01-25T21:06:12.802" v="868" actId="47"/>
        <pc:sldMkLst>
          <pc:docMk/>
          <pc:sldMk cId="2185368960" sldId="277"/>
        </pc:sldMkLst>
        <pc:spChg chg="mod">
          <ac:chgData name="Lucy Lightfoot" userId="bf35e852-924d-4852-aae5-e0504791f5f4" providerId="ADAL" clId="{33D955EB-1495-4EAD-9587-56F238CCEDC6}" dt="2023-01-25T20:57:54.044" v="29" actId="1076"/>
          <ac:spMkLst>
            <pc:docMk/>
            <pc:sldMk cId="2185368960" sldId="277"/>
            <ac:spMk id="2" creationId="{4379E908-BDFE-41DF-93E2-906739E1CF04}"/>
          </ac:spMkLst>
        </pc:spChg>
        <pc:picChg chg="mod">
          <ac:chgData name="Lucy Lightfoot" userId="bf35e852-924d-4852-aae5-e0504791f5f4" providerId="ADAL" clId="{33D955EB-1495-4EAD-9587-56F238CCEDC6}" dt="2023-01-25T20:58:10.234" v="31" actId="1076"/>
          <ac:picMkLst>
            <pc:docMk/>
            <pc:sldMk cId="2185368960" sldId="277"/>
            <ac:picMk id="4" creationId="{83EB2807-B172-40D9-86E0-3FEF76ED25F2}"/>
          </ac:picMkLst>
        </pc:picChg>
      </pc:sldChg>
      <pc:sldChg chg="modSp mod">
        <pc:chgData name="Lucy Lightfoot" userId="bf35e852-924d-4852-aae5-e0504791f5f4" providerId="ADAL" clId="{33D955EB-1495-4EAD-9587-56F238CCEDC6}" dt="2023-01-25T20:57:22.284" v="24" actId="27636"/>
        <pc:sldMkLst>
          <pc:docMk/>
          <pc:sldMk cId="2837358035" sldId="278"/>
        </pc:sldMkLst>
        <pc:spChg chg="mod">
          <ac:chgData name="Lucy Lightfoot" userId="bf35e852-924d-4852-aae5-e0504791f5f4" providerId="ADAL" clId="{33D955EB-1495-4EAD-9587-56F238CCEDC6}" dt="2023-01-25T20:57:22.284" v="24" actId="27636"/>
          <ac:spMkLst>
            <pc:docMk/>
            <pc:sldMk cId="2837358035" sldId="278"/>
            <ac:spMk id="3" creationId="{0D8DAF21-270C-4553-A9DC-E621E3940F71}"/>
          </ac:spMkLst>
        </pc:spChg>
      </pc:sldChg>
      <pc:sldChg chg="modSp mod modAnim">
        <pc:chgData name="Lucy Lightfoot" userId="bf35e852-924d-4852-aae5-e0504791f5f4" providerId="ADAL" clId="{33D955EB-1495-4EAD-9587-56F238CCEDC6}" dt="2023-01-25T20:57:00.371" v="13"/>
        <pc:sldMkLst>
          <pc:docMk/>
          <pc:sldMk cId="874019112" sldId="280"/>
        </pc:sldMkLst>
        <pc:spChg chg="mod">
          <ac:chgData name="Lucy Lightfoot" userId="bf35e852-924d-4852-aae5-e0504791f5f4" providerId="ADAL" clId="{33D955EB-1495-4EAD-9587-56F238CCEDC6}" dt="2023-01-25T20:56:44.651" v="11" actId="27636"/>
          <ac:spMkLst>
            <pc:docMk/>
            <pc:sldMk cId="874019112" sldId="280"/>
            <ac:spMk id="3" creationId="{7015D3F5-6D98-48B2-A21F-F503A8191804}"/>
          </ac:spMkLst>
        </pc:spChg>
      </pc:sldChg>
      <pc:sldChg chg="addSp delSp modSp new mod modAnim">
        <pc:chgData name="Lucy Lightfoot" userId="bf35e852-924d-4852-aae5-e0504791f5f4" providerId="ADAL" clId="{33D955EB-1495-4EAD-9587-56F238CCEDC6}" dt="2023-01-25T21:06:06.770" v="867" actId="1076"/>
        <pc:sldMkLst>
          <pc:docMk/>
          <pc:sldMk cId="2237094087" sldId="281"/>
        </pc:sldMkLst>
        <pc:spChg chg="mod">
          <ac:chgData name="Lucy Lightfoot" userId="bf35e852-924d-4852-aae5-e0504791f5f4" providerId="ADAL" clId="{33D955EB-1495-4EAD-9587-56F238CCEDC6}" dt="2023-01-25T20:59:09.593" v="74" actId="1076"/>
          <ac:spMkLst>
            <pc:docMk/>
            <pc:sldMk cId="2237094087" sldId="281"/>
            <ac:spMk id="2" creationId="{29058A68-4346-4599-A085-A92FA4AE8046}"/>
          </ac:spMkLst>
        </pc:spChg>
        <pc:spChg chg="del mod">
          <ac:chgData name="Lucy Lightfoot" userId="bf35e852-924d-4852-aae5-e0504791f5f4" providerId="ADAL" clId="{33D955EB-1495-4EAD-9587-56F238CCEDC6}" dt="2023-01-25T20:59:18.693" v="76" actId="478"/>
          <ac:spMkLst>
            <pc:docMk/>
            <pc:sldMk cId="2237094087" sldId="281"/>
            <ac:spMk id="3" creationId="{E8EE78A8-3124-241A-EA03-8799A0C621A4}"/>
          </ac:spMkLst>
        </pc:spChg>
        <pc:spChg chg="add mod">
          <ac:chgData name="Lucy Lightfoot" userId="bf35e852-924d-4852-aae5-e0504791f5f4" providerId="ADAL" clId="{33D955EB-1495-4EAD-9587-56F238CCEDC6}" dt="2023-01-25T21:05:55.447" v="863" actId="1076"/>
          <ac:spMkLst>
            <pc:docMk/>
            <pc:sldMk cId="2237094087" sldId="281"/>
            <ac:spMk id="4" creationId="{FB651280-C4E0-DAE5-7310-6A11CBD54EFC}"/>
          </ac:spMkLst>
        </pc:spChg>
        <pc:spChg chg="add mod">
          <ac:chgData name="Lucy Lightfoot" userId="bf35e852-924d-4852-aae5-e0504791f5f4" providerId="ADAL" clId="{33D955EB-1495-4EAD-9587-56F238CCEDC6}" dt="2023-01-25T21:05:57.360" v="864" actId="1076"/>
          <ac:spMkLst>
            <pc:docMk/>
            <pc:sldMk cId="2237094087" sldId="281"/>
            <ac:spMk id="5" creationId="{82C2022A-7245-54A9-B809-AAC261562920}"/>
          </ac:spMkLst>
        </pc:spChg>
        <pc:spChg chg="add mod">
          <ac:chgData name="Lucy Lightfoot" userId="bf35e852-924d-4852-aae5-e0504791f5f4" providerId="ADAL" clId="{33D955EB-1495-4EAD-9587-56F238CCEDC6}" dt="2023-01-25T21:06:00.401" v="865" actId="1076"/>
          <ac:spMkLst>
            <pc:docMk/>
            <pc:sldMk cId="2237094087" sldId="281"/>
            <ac:spMk id="6" creationId="{9ED327E1-D668-C491-BCEC-A15B1E23A653}"/>
          </ac:spMkLst>
        </pc:spChg>
        <pc:spChg chg="add mod">
          <ac:chgData name="Lucy Lightfoot" userId="bf35e852-924d-4852-aae5-e0504791f5f4" providerId="ADAL" clId="{33D955EB-1495-4EAD-9587-56F238CCEDC6}" dt="2023-01-25T21:06:03.668" v="866" actId="1076"/>
          <ac:spMkLst>
            <pc:docMk/>
            <pc:sldMk cId="2237094087" sldId="281"/>
            <ac:spMk id="7" creationId="{BF3ADDAD-A08A-4318-27AD-CBCAF0A84E03}"/>
          </ac:spMkLst>
        </pc:spChg>
        <pc:spChg chg="add mod">
          <ac:chgData name="Lucy Lightfoot" userId="bf35e852-924d-4852-aae5-e0504791f5f4" providerId="ADAL" clId="{33D955EB-1495-4EAD-9587-56F238CCEDC6}" dt="2023-01-25T21:06:06.770" v="867" actId="1076"/>
          <ac:spMkLst>
            <pc:docMk/>
            <pc:sldMk cId="2237094087" sldId="281"/>
            <ac:spMk id="8" creationId="{455FABF3-F791-2993-901F-DF23B4A831D1}"/>
          </ac:spMkLst>
        </pc:spChg>
      </pc:sldChg>
    </pc:docChg>
  </pc:docChgLst>
  <pc:docChgLst>
    <pc:chgData name="Katie Stephenson" userId="S::kst@herschel.slough.sch.uk::fcd379bc-03a6-42fa-ae89-a3c0feed0959" providerId="AD" clId="Web-{9FD48244-8559-AB2F-5702-11DDC73C920F}"/>
    <pc:docChg chg="delSld modSld">
      <pc:chgData name="Katie Stephenson" userId="S::kst@herschel.slough.sch.uk::fcd379bc-03a6-42fa-ae89-a3c0feed0959" providerId="AD" clId="Web-{9FD48244-8559-AB2F-5702-11DDC73C920F}" dt="2021-06-16T13:35:42.118" v="5" actId="20577"/>
      <pc:docMkLst>
        <pc:docMk/>
      </pc:docMkLst>
      <pc:sldChg chg="del">
        <pc:chgData name="Katie Stephenson" userId="S::kst@herschel.slough.sch.uk::fcd379bc-03a6-42fa-ae89-a3c0feed0959" providerId="AD" clId="Web-{9FD48244-8559-AB2F-5702-11DDC73C920F}" dt="2021-06-16T13:35:18.210" v="0"/>
        <pc:sldMkLst>
          <pc:docMk/>
          <pc:sldMk cId="3272982473" sldId="279"/>
        </pc:sldMkLst>
      </pc:sldChg>
      <pc:sldChg chg="modSp">
        <pc:chgData name="Katie Stephenson" userId="S::kst@herschel.slough.sch.uk::fcd379bc-03a6-42fa-ae89-a3c0feed0959" providerId="AD" clId="Web-{9FD48244-8559-AB2F-5702-11DDC73C920F}" dt="2021-06-16T13:35:42.118" v="5" actId="20577"/>
        <pc:sldMkLst>
          <pc:docMk/>
          <pc:sldMk cId="874019112" sldId="280"/>
        </pc:sldMkLst>
        <pc:spChg chg="mod">
          <ac:chgData name="Katie Stephenson" userId="S::kst@herschel.slough.sch.uk::fcd379bc-03a6-42fa-ae89-a3c0feed0959" providerId="AD" clId="Web-{9FD48244-8559-AB2F-5702-11DDC73C920F}" dt="2021-06-16T13:35:42.118" v="5" actId="20577"/>
          <ac:spMkLst>
            <pc:docMk/>
            <pc:sldMk cId="874019112" sldId="280"/>
            <ac:spMk id="2" creationId="{1FD1DCCD-9587-4D5E-A88F-23B809702F04}"/>
          </ac:spMkLst>
        </pc:spChg>
        <pc:spChg chg="mod">
          <ac:chgData name="Katie Stephenson" userId="S::kst@herschel.slough.sch.uk::fcd379bc-03a6-42fa-ae89-a3c0feed0959" providerId="AD" clId="Web-{9FD48244-8559-AB2F-5702-11DDC73C920F}" dt="2021-06-16T13:35:26.273" v="2" actId="20577"/>
          <ac:spMkLst>
            <pc:docMk/>
            <pc:sldMk cId="874019112" sldId="280"/>
            <ac:spMk id="3" creationId="{7015D3F5-6D98-48B2-A21F-F503A819180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D44CAB5-B1FF-42DE-BE0B-A8A85F58E0C3}" type="datetimeFigureOut">
              <a:rPr lang="en-GB" smtClean="0"/>
              <a:t>05/11/2023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4B36D0-F67E-4032-A0BA-AD96433477AD}" type="slidenum">
              <a:rPr lang="en-GB" smtClean="0"/>
              <a:t>‹#›</a:t>
            </a:fld>
            <a:endParaRPr lang="en-GB"/>
          </a:p>
        </p:txBody>
      </p:sp>
    </p:spTree>
    <p:extLst>
      <p:ext uri="{BB962C8B-B14F-4D97-AF65-F5344CB8AC3E}">
        <p14:creationId xmlns:p14="http://schemas.microsoft.com/office/powerpoint/2010/main" val="2771291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44CAB5-B1FF-42DE-BE0B-A8A85F58E0C3}" type="datetimeFigureOut">
              <a:rPr lang="en-GB" smtClean="0"/>
              <a:t>05/11/2023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4B36D0-F67E-4032-A0BA-AD96433477AD}" type="slidenum">
              <a:rPr lang="en-GB" smtClean="0"/>
              <a:t>‹#›</a:t>
            </a:fld>
            <a:endParaRPr lang="en-GB"/>
          </a:p>
        </p:txBody>
      </p:sp>
    </p:spTree>
    <p:extLst>
      <p:ext uri="{BB962C8B-B14F-4D97-AF65-F5344CB8AC3E}">
        <p14:creationId xmlns:p14="http://schemas.microsoft.com/office/powerpoint/2010/main" val="3499483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44CAB5-B1FF-42DE-BE0B-A8A85F58E0C3}" type="datetimeFigureOut">
              <a:rPr lang="en-GB" smtClean="0"/>
              <a:t>05/11/2023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F4B36D0-F67E-4032-A0BA-AD96433477AD}" type="slidenum">
              <a:rPr lang="en-GB" smtClean="0"/>
              <a:t>‹#›</a:t>
            </a:fld>
            <a:endParaRPr lang="en-GB"/>
          </a:p>
        </p:txBody>
      </p:sp>
    </p:spTree>
    <p:extLst>
      <p:ext uri="{BB962C8B-B14F-4D97-AF65-F5344CB8AC3E}">
        <p14:creationId xmlns:p14="http://schemas.microsoft.com/office/powerpoint/2010/main" val="264210212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44CAB5-B1FF-42DE-BE0B-A8A85F58E0C3}" type="datetimeFigureOut">
              <a:rPr lang="en-GB" smtClean="0"/>
              <a:t>05/11/2023</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4B36D0-F67E-4032-A0BA-AD96433477AD}" type="slidenum">
              <a:rPr lang="en-GB" smtClean="0"/>
              <a:t>‹#›</a:t>
            </a:fld>
            <a:endParaRPr lang="en-GB"/>
          </a:p>
        </p:txBody>
      </p:sp>
    </p:spTree>
    <p:extLst>
      <p:ext uri="{BB962C8B-B14F-4D97-AF65-F5344CB8AC3E}">
        <p14:creationId xmlns:p14="http://schemas.microsoft.com/office/powerpoint/2010/main" val="4712118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7"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https://www.bbc.co.uk/news/education-57411363"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www.childnet.com/resources/pshetoolkit/peer-pressure/back-me-up" TargetMode="Externa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8868104" cy="6858000"/>
          </a:xfrm>
          <a:prstGeom prst="rect">
            <a:avLst/>
          </a:prstGeom>
        </p:spPr>
      </p:pic>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29629" y="251262"/>
            <a:ext cx="1938475" cy="530858"/>
          </a:xfrm>
          <a:prstGeom prst="rect">
            <a:avLst/>
          </a:prstGeom>
        </p:spPr>
      </p:pic>
    </p:spTree>
    <p:extLst>
      <p:ext uri="{BB962C8B-B14F-4D97-AF65-F5344CB8AC3E}">
        <p14:creationId xmlns:p14="http://schemas.microsoft.com/office/powerpoint/2010/main" val="6941160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F554E-3A2A-4AD1-9E65-BC2BA31A68DD}"/>
              </a:ext>
            </a:extLst>
          </p:cNvPr>
          <p:cNvSpPr>
            <a:spLocks noGrp="1"/>
          </p:cNvSpPr>
          <p:nvPr>
            <p:ph type="title"/>
          </p:nvPr>
        </p:nvSpPr>
        <p:spPr>
          <a:xfrm>
            <a:off x="723591" y="1460500"/>
            <a:ext cx="2543925" cy="3937001"/>
          </a:xfrm>
        </p:spPr>
        <p:txBody>
          <a:bodyPr>
            <a:normAutofit fontScale="90000"/>
          </a:bodyPr>
          <a:lstStyle/>
          <a:p>
            <a:pPr algn="r"/>
            <a:r>
              <a:rPr lang="en-US" altLang="en-US" b="1">
                <a:latin typeface="Calibri"/>
                <a:cs typeface="Calibri"/>
              </a:rPr>
              <a:t>… and for the person asking for explicit images</a:t>
            </a:r>
            <a:br>
              <a:rPr lang="en-GB" altLang="en-US" b="1">
                <a:latin typeface="Calibri" panose="020F0502020204030204" pitchFamily="34" charset="0"/>
              </a:rPr>
            </a:br>
            <a:endParaRPr lang="en-GB">
              <a:solidFill>
                <a:srgbClr val="FFFFFF"/>
              </a:solidFill>
            </a:endParaRPr>
          </a:p>
        </p:txBody>
      </p:sp>
      <p:sp>
        <p:nvSpPr>
          <p:cNvPr id="3" name="Content Placeholder 2">
            <a:extLst>
              <a:ext uri="{FF2B5EF4-FFF2-40B4-BE49-F238E27FC236}">
                <a16:creationId xmlns:a16="http://schemas.microsoft.com/office/drawing/2014/main" id="{0D8DAF21-270C-4553-A9DC-E621E3940F71}"/>
              </a:ext>
            </a:extLst>
          </p:cNvPr>
          <p:cNvSpPr>
            <a:spLocks noGrp="1"/>
          </p:cNvSpPr>
          <p:nvPr>
            <p:ph idx="1"/>
          </p:nvPr>
        </p:nvSpPr>
        <p:spPr>
          <a:xfrm>
            <a:off x="3713287" y="102638"/>
            <a:ext cx="4729502" cy="6755362"/>
          </a:xfrm>
        </p:spPr>
        <p:txBody>
          <a:bodyPr anchor="ctr">
            <a:normAutofit fontScale="92500" lnSpcReduction="10000"/>
          </a:bodyPr>
          <a:lstStyle/>
          <a:p>
            <a:pPr>
              <a:defRPr/>
            </a:pPr>
            <a:r>
              <a:rPr lang="en-GB" sz="2400" b="1" dirty="0"/>
              <a:t>If someone pressurizes another person to send them sexually explicit or nude pictures, this is abusive and not normal or acceptable.. </a:t>
            </a:r>
            <a:endParaRPr lang="en-US" sz="2400" b="1" dirty="0"/>
          </a:p>
          <a:p>
            <a:pPr>
              <a:defRPr/>
            </a:pPr>
            <a:r>
              <a:rPr lang="en-US" sz="2400" b="1" dirty="0"/>
              <a:t>Even asking for a explicit image can be considered sexual harassment, this can result in charges or prison time</a:t>
            </a:r>
          </a:p>
          <a:p>
            <a:pPr>
              <a:defRPr/>
            </a:pPr>
            <a:r>
              <a:rPr lang="en-GB" sz="2400" b="1" dirty="0"/>
              <a:t>If someone has any indecent images or videos of somebody who is under the age of 18 they would technically be in possession of an indecent image of a child, even if they are the same age. This is in an offence under the Protection of Children Act 1978 and the criminal Justice ACT 1988.</a:t>
            </a:r>
          </a:p>
          <a:p>
            <a:pPr>
              <a:defRPr/>
            </a:pPr>
            <a:endParaRPr lang="en-GB" sz="2400" b="1" dirty="0">
              <a:ea typeface="+mn-lt"/>
              <a:cs typeface="+mn-lt"/>
            </a:endParaRPr>
          </a:p>
          <a:p>
            <a:pPr>
              <a:defRPr/>
            </a:pPr>
            <a:r>
              <a:rPr lang="en-GB" sz="2400" b="1" dirty="0">
                <a:ea typeface="+mn-lt"/>
                <a:cs typeface="+mn-lt"/>
              </a:rPr>
              <a:t>Read the following article for how widespread this problem is </a:t>
            </a:r>
          </a:p>
          <a:p>
            <a:pPr>
              <a:defRPr/>
            </a:pPr>
            <a:r>
              <a:rPr lang="en-GB" sz="2400" b="1" dirty="0">
                <a:ea typeface="+mn-lt"/>
                <a:cs typeface="+mn-lt"/>
                <a:hlinkClick r:id="rId2"/>
              </a:rPr>
              <a:t>https://www.bbc.co.uk/news/education-57411363</a:t>
            </a:r>
          </a:p>
          <a:p>
            <a:pPr>
              <a:defRPr/>
            </a:pPr>
            <a:endParaRPr lang="en-GB" sz="1800" dirty="0"/>
          </a:p>
        </p:txBody>
      </p:sp>
    </p:spTree>
    <p:extLst>
      <p:ext uri="{BB962C8B-B14F-4D97-AF65-F5344CB8AC3E}">
        <p14:creationId xmlns:p14="http://schemas.microsoft.com/office/powerpoint/2010/main" val="2837358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58A68-4346-4599-A085-A92FA4AE8046}"/>
              </a:ext>
            </a:extLst>
          </p:cNvPr>
          <p:cNvSpPr>
            <a:spLocks noGrp="1"/>
          </p:cNvSpPr>
          <p:nvPr>
            <p:ph type="title"/>
          </p:nvPr>
        </p:nvSpPr>
        <p:spPr>
          <a:xfrm>
            <a:off x="134127" y="18255"/>
            <a:ext cx="7886700" cy="1325563"/>
          </a:xfrm>
        </p:spPr>
        <p:txBody>
          <a:bodyPr>
            <a:normAutofit/>
          </a:bodyPr>
          <a:lstStyle/>
          <a:p>
            <a:r>
              <a:rPr lang="en-GB" sz="3600"/>
              <a:t>What to do if an image is sent?</a:t>
            </a:r>
          </a:p>
        </p:txBody>
      </p:sp>
      <p:sp>
        <p:nvSpPr>
          <p:cNvPr id="4" name="TextBox 3">
            <a:extLst>
              <a:ext uri="{FF2B5EF4-FFF2-40B4-BE49-F238E27FC236}">
                <a16:creationId xmlns:a16="http://schemas.microsoft.com/office/drawing/2014/main" id="{FB651280-C4E0-DAE5-7310-6A11CBD54EFC}"/>
              </a:ext>
            </a:extLst>
          </p:cNvPr>
          <p:cNvSpPr txBox="1"/>
          <p:nvPr/>
        </p:nvSpPr>
        <p:spPr>
          <a:xfrm>
            <a:off x="134127" y="928319"/>
            <a:ext cx="5355771" cy="830997"/>
          </a:xfrm>
          <a:prstGeom prst="rect">
            <a:avLst/>
          </a:prstGeom>
          <a:solidFill>
            <a:srgbClr val="92D05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en-GB" sz="2400"/>
              <a:t>1 – Take the picture down, if you posted it log into the app and delete it</a:t>
            </a:r>
          </a:p>
        </p:txBody>
      </p:sp>
      <p:sp>
        <p:nvSpPr>
          <p:cNvPr id="5" name="TextBox 4">
            <a:extLst>
              <a:ext uri="{FF2B5EF4-FFF2-40B4-BE49-F238E27FC236}">
                <a16:creationId xmlns:a16="http://schemas.microsoft.com/office/drawing/2014/main" id="{82C2022A-7245-54A9-B809-AAC261562920}"/>
              </a:ext>
            </a:extLst>
          </p:cNvPr>
          <p:cNvSpPr txBox="1"/>
          <p:nvPr/>
        </p:nvSpPr>
        <p:spPr>
          <a:xfrm>
            <a:off x="3903306" y="1699448"/>
            <a:ext cx="5355771" cy="1200329"/>
          </a:xfrm>
          <a:prstGeom prst="rect">
            <a:avLst/>
          </a:prstGeom>
          <a:solidFill>
            <a:srgbClr val="92D05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en-GB" sz="2400"/>
              <a:t>2 – Ask others to delete it if someone else has posted it.  Report the incident to a teacher.</a:t>
            </a:r>
          </a:p>
        </p:txBody>
      </p:sp>
      <p:sp>
        <p:nvSpPr>
          <p:cNvPr id="6" name="TextBox 5">
            <a:extLst>
              <a:ext uri="{FF2B5EF4-FFF2-40B4-BE49-F238E27FC236}">
                <a16:creationId xmlns:a16="http://schemas.microsoft.com/office/drawing/2014/main" id="{9ED327E1-D668-C491-BCEC-A15B1E23A653}"/>
              </a:ext>
            </a:extLst>
          </p:cNvPr>
          <p:cNvSpPr txBox="1"/>
          <p:nvPr/>
        </p:nvSpPr>
        <p:spPr>
          <a:xfrm>
            <a:off x="78142" y="2845264"/>
            <a:ext cx="5355771" cy="830997"/>
          </a:xfrm>
          <a:prstGeom prst="rect">
            <a:avLst/>
          </a:prstGeom>
          <a:solidFill>
            <a:srgbClr val="92D05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en-GB" sz="2400"/>
              <a:t>3 – Report it to the website and ask them to remove it.</a:t>
            </a:r>
          </a:p>
        </p:txBody>
      </p:sp>
      <p:sp>
        <p:nvSpPr>
          <p:cNvPr id="7" name="TextBox 6">
            <a:extLst>
              <a:ext uri="{FF2B5EF4-FFF2-40B4-BE49-F238E27FC236}">
                <a16:creationId xmlns:a16="http://schemas.microsoft.com/office/drawing/2014/main" id="{BF3ADDAD-A08A-4318-27AD-CBCAF0A84E03}"/>
              </a:ext>
            </a:extLst>
          </p:cNvPr>
          <p:cNvSpPr txBox="1"/>
          <p:nvPr/>
        </p:nvSpPr>
        <p:spPr>
          <a:xfrm>
            <a:off x="3710087" y="3588892"/>
            <a:ext cx="5355771" cy="1569660"/>
          </a:xfrm>
          <a:prstGeom prst="rect">
            <a:avLst/>
          </a:prstGeom>
          <a:solidFill>
            <a:srgbClr val="92D05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en-GB" sz="2400"/>
              <a:t>4 – Get help if you are being bullied. If people are being mean about an image of you or sharing a video to embarrass you, ask for help from an adult you trust.</a:t>
            </a:r>
          </a:p>
        </p:txBody>
      </p:sp>
      <p:sp>
        <p:nvSpPr>
          <p:cNvPr id="8" name="TextBox 7">
            <a:extLst>
              <a:ext uri="{FF2B5EF4-FFF2-40B4-BE49-F238E27FC236}">
                <a16:creationId xmlns:a16="http://schemas.microsoft.com/office/drawing/2014/main" id="{455FABF3-F791-2993-901F-DF23B4A831D1}"/>
              </a:ext>
            </a:extLst>
          </p:cNvPr>
          <p:cNvSpPr txBox="1"/>
          <p:nvPr/>
        </p:nvSpPr>
        <p:spPr>
          <a:xfrm>
            <a:off x="96803" y="5177707"/>
            <a:ext cx="8459368" cy="1569660"/>
          </a:xfrm>
          <a:prstGeom prst="rect">
            <a:avLst/>
          </a:prstGeom>
          <a:solidFill>
            <a:srgbClr val="92D05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en-GB" sz="2400"/>
              <a:t>5 – Report if you are being threatened.</a:t>
            </a:r>
          </a:p>
          <a:p>
            <a:r>
              <a:rPr lang="en-GB" sz="2400"/>
              <a:t>You can talk to an adult you trust or report directly to CEOP.  Under 18s can report to CEOP concerns over online images or sexual abuse</a:t>
            </a:r>
          </a:p>
        </p:txBody>
      </p:sp>
    </p:spTree>
    <p:extLst>
      <p:ext uri="{BB962C8B-B14F-4D97-AF65-F5344CB8AC3E}">
        <p14:creationId xmlns:p14="http://schemas.microsoft.com/office/powerpoint/2010/main" val="2237094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randombar(horizont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01907" y="864406"/>
            <a:ext cx="880530" cy="1721223"/>
          </a:xfrm>
          <a:prstGeom prst="rect">
            <a:avLst/>
          </a:prstGeom>
        </p:spPr>
      </p:pic>
      <p:sp>
        <p:nvSpPr>
          <p:cNvPr id="8" name="Rectangle 7"/>
          <p:cNvSpPr/>
          <p:nvPr/>
        </p:nvSpPr>
        <p:spPr>
          <a:xfrm>
            <a:off x="2445633" y="1466195"/>
            <a:ext cx="5475089" cy="707886"/>
          </a:xfrm>
          <a:prstGeom prst="rect">
            <a:avLst/>
          </a:prstGeom>
        </p:spPr>
        <p:txBody>
          <a:bodyPr wrap="none">
            <a:spAutoFit/>
          </a:bodyPr>
          <a:lstStyle/>
          <a:p>
            <a:r>
              <a:rPr lang="en-GB" sz="4000"/>
              <a:t>What would you do quiz?</a:t>
            </a:r>
          </a:p>
        </p:txBody>
      </p:sp>
      <p:grpSp>
        <p:nvGrpSpPr>
          <p:cNvPr id="13" name="Group 12"/>
          <p:cNvGrpSpPr/>
          <p:nvPr/>
        </p:nvGrpSpPr>
        <p:grpSpPr>
          <a:xfrm>
            <a:off x="473338" y="3428514"/>
            <a:ext cx="8197404" cy="2342963"/>
            <a:chOff x="505611" y="2223658"/>
            <a:chExt cx="8197404" cy="2342963"/>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11" y="2223658"/>
              <a:ext cx="8197404" cy="2342963"/>
            </a:xfrm>
            <a:prstGeom prst="rect">
              <a:avLst/>
            </a:prstGeom>
          </p:spPr>
        </p:pic>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96450" y="2518559"/>
              <a:ext cx="1015985" cy="1015985"/>
            </a:xfrm>
            <a:prstGeom prst="rect">
              <a:avLst/>
            </a:prstGeom>
          </p:spPr>
        </p:pic>
        <p:sp>
          <p:nvSpPr>
            <p:cNvPr id="10" name="Rectangle 9"/>
            <p:cNvSpPr/>
            <p:nvPr/>
          </p:nvSpPr>
          <p:spPr>
            <a:xfrm>
              <a:off x="6515668" y="3534544"/>
              <a:ext cx="1577548" cy="461665"/>
            </a:xfrm>
            <a:prstGeom prst="rect">
              <a:avLst/>
            </a:prstGeom>
          </p:spPr>
          <p:txBody>
            <a:bodyPr wrap="none">
              <a:spAutoFit/>
            </a:bodyPr>
            <a:lstStyle/>
            <a:p>
              <a:r>
                <a:rPr lang="en-GB" sz="2400"/>
                <a:t>10 minutes</a:t>
              </a:r>
            </a:p>
          </p:txBody>
        </p:sp>
        <p:sp>
          <p:nvSpPr>
            <p:cNvPr id="12" name="Rectangle 11"/>
            <p:cNvSpPr/>
            <p:nvPr/>
          </p:nvSpPr>
          <p:spPr>
            <a:xfrm>
              <a:off x="1514444" y="2934380"/>
              <a:ext cx="4572000" cy="1200329"/>
            </a:xfrm>
            <a:prstGeom prst="rect">
              <a:avLst/>
            </a:prstGeom>
          </p:spPr>
          <p:txBody>
            <a:bodyPr>
              <a:spAutoFit/>
            </a:bodyPr>
            <a:lstStyle/>
            <a:p>
              <a:r>
                <a:rPr lang="en-GB" sz="2400">
                  <a:solidFill>
                    <a:schemeClr val="bg1"/>
                  </a:solidFill>
                </a:rPr>
                <a:t>In pairs, ask and answer the quiz on worksheet 3.2. Be as honest as you can!</a:t>
              </a:r>
            </a:p>
          </p:txBody>
        </p:sp>
      </p:grpSp>
      <p:pic>
        <p:nvPicPr>
          <p:cNvPr id="16" name="Picture 1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12664" y="880543"/>
            <a:ext cx="880530" cy="1721223"/>
          </a:xfrm>
          <a:prstGeom prst="rect">
            <a:avLst/>
          </a:prstGeom>
        </p:spPr>
      </p:pic>
      <p:sp>
        <p:nvSpPr>
          <p:cNvPr id="20" name="Rectangle 19"/>
          <p:cNvSpPr/>
          <p:nvPr/>
        </p:nvSpPr>
        <p:spPr>
          <a:xfrm>
            <a:off x="2445633" y="1450058"/>
            <a:ext cx="5475089" cy="707886"/>
          </a:xfrm>
          <a:prstGeom prst="rect">
            <a:avLst/>
          </a:prstGeom>
        </p:spPr>
        <p:txBody>
          <a:bodyPr wrap="none">
            <a:spAutoFit/>
          </a:bodyPr>
          <a:lstStyle/>
          <a:p>
            <a:r>
              <a:rPr lang="en-GB" sz="4000"/>
              <a:t>What would you do quiz?</a:t>
            </a:r>
          </a:p>
        </p:txBody>
      </p:sp>
      <p:grpSp>
        <p:nvGrpSpPr>
          <p:cNvPr id="21" name="Group 20"/>
          <p:cNvGrpSpPr/>
          <p:nvPr/>
        </p:nvGrpSpPr>
        <p:grpSpPr>
          <a:xfrm>
            <a:off x="473338" y="3412377"/>
            <a:ext cx="8197404" cy="2342963"/>
            <a:chOff x="505611" y="2223658"/>
            <a:chExt cx="8197404" cy="2342963"/>
          </a:xfrm>
        </p:grpSpPr>
        <p:pic>
          <p:nvPicPr>
            <p:cNvPr id="22" name="Picture 2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11" y="2223658"/>
              <a:ext cx="8197404" cy="2342963"/>
            </a:xfrm>
            <a:prstGeom prst="rect">
              <a:avLst/>
            </a:prstGeom>
          </p:spPr>
        </p:pic>
        <p:pic>
          <p:nvPicPr>
            <p:cNvPr id="23" name="Picture 2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96450" y="2518559"/>
              <a:ext cx="1015985" cy="1015985"/>
            </a:xfrm>
            <a:prstGeom prst="rect">
              <a:avLst/>
            </a:prstGeom>
          </p:spPr>
        </p:pic>
        <p:sp>
          <p:nvSpPr>
            <p:cNvPr id="24" name="Rectangle 23"/>
            <p:cNvSpPr/>
            <p:nvPr/>
          </p:nvSpPr>
          <p:spPr>
            <a:xfrm>
              <a:off x="6515668" y="3534544"/>
              <a:ext cx="1577548" cy="461665"/>
            </a:xfrm>
            <a:prstGeom prst="rect">
              <a:avLst/>
            </a:prstGeom>
          </p:spPr>
          <p:txBody>
            <a:bodyPr wrap="none">
              <a:spAutoFit/>
            </a:bodyPr>
            <a:lstStyle/>
            <a:p>
              <a:r>
                <a:rPr lang="en-GB" sz="2400"/>
                <a:t>10 minutes</a:t>
              </a:r>
            </a:p>
          </p:txBody>
        </p:sp>
        <p:sp>
          <p:nvSpPr>
            <p:cNvPr id="25" name="Rectangle 24"/>
            <p:cNvSpPr/>
            <p:nvPr/>
          </p:nvSpPr>
          <p:spPr>
            <a:xfrm>
              <a:off x="1514444" y="2934380"/>
              <a:ext cx="4572000" cy="1200329"/>
            </a:xfrm>
            <a:prstGeom prst="rect">
              <a:avLst/>
            </a:prstGeom>
          </p:spPr>
          <p:txBody>
            <a:bodyPr>
              <a:spAutoFit/>
            </a:bodyPr>
            <a:lstStyle/>
            <a:p>
              <a:r>
                <a:rPr lang="en-GB" sz="2400">
                  <a:solidFill>
                    <a:schemeClr val="bg1"/>
                  </a:solidFill>
                </a:rPr>
                <a:t>In pairs, ask and answer the quiz on worksheet 3.2. Be as honest as you can!</a:t>
              </a:r>
            </a:p>
          </p:txBody>
        </p:sp>
      </p:grpSp>
      <p:pic>
        <p:nvPicPr>
          <p:cNvPr id="27" name="Picture 2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12664" y="864406"/>
            <a:ext cx="880530" cy="1721223"/>
          </a:xfrm>
          <a:prstGeom prst="rect">
            <a:avLst/>
          </a:prstGeom>
        </p:spPr>
      </p:pic>
    </p:spTree>
    <p:extLst>
      <p:ext uri="{BB962C8B-B14F-4D97-AF65-F5344CB8AC3E}">
        <p14:creationId xmlns:p14="http://schemas.microsoft.com/office/powerpoint/2010/main" val="27769611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01907" y="864406"/>
            <a:ext cx="880530" cy="1721223"/>
          </a:xfrm>
          <a:prstGeom prst="rect">
            <a:avLst/>
          </a:prstGeom>
        </p:spPr>
      </p:pic>
      <p:sp>
        <p:nvSpPr>
          <p:cNvPr id="8" name="Rectangle 7"/>
          <p:cNvSpPr/>
          <p:nvPr/>
        </p:nvSpPr>
        <p:spPr>
          <a:xfrm>
            <a:off x="2445633" y="1466195"/>
            <a:ext cx="5475089" cy="707886"/>
          </a:xfrm>
          <a:prstGeom prst="rect">
            <a:avLst/>
          </a:prstGeom>
        </p:spPr>
        <p:txBody>
          <a:bodyPr wrap="none">
            <a:spAutoFit/>
          </a:bodyPr>
          <a:lstStyle/>
          <a:p>
            <a:r>
              <a:rPr lang="en-GB" sz="4000"/>
              <a:t>What would you do quiz?</a:t>
            </a:r>
          </a:p>
        </p:txBody>
      </p:sp>
      <p:grpSp>
        <p:nvGrpSpPr>
          <p:cNvPr id="13" name="Group 12"/>
          <p:cNvGrpSpPr/>
          <p:nvPr/>
        </p:nvGrpSpPr>
        <p:grpSpPr>
          <a:xfrm>
            <a:off x="473338" y="3428514"/>
            <a:ext cx="8197404" cy="2342963"/>
            <a:chOff x="505611" y="2223658"/>
            <a:chExt cx="8197404" cy="2342963"/>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11" y="2223658"/>
              <a:ext cx="8197404" cy="2342963"/>
            </a:xfrm>
            <a:prstGeom prst="rect">
              <a:avLst/>
            </a:prstGeom>
          </p:spPr>
        </p:pic>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96450" y="2518559"/>
              <a:ext cx="1015985" cy="1015985"/>
            </a:xfrm>
            <a:prstGeom prst="rect">
              <a:avLst/>
            </a:prstGeom>
          </p:spPr>
        </p:pic>
        <p:sp>
          <p:nvSpPr>
            <p:cNvPr id="10" name="Rectangle 9"/>
            <p:cNvSpPr/>
            <p:nvPr/>
          </p:nvSpPr>
          <p:spPr>
            <a:xfrm>
              <a:off x="6515668" y="3534544"/>
              <a:ext cx="1577548" cy="461665"/>
            </a:xfrm>
            <a:prstGeom prst="rect">
              <a:avLst/>
            </a:prstGeom>
          </p:spPr>
          <p:txBody>
            <a:bodyPr wrap="none">
              <a:spAutoFit/>
            </a:bodyPr>
            <a:lstStyle/>
            <a:p>
              <a:r>
                <a:rPr lang="en-GB" sz="2400"/>
                <a:t>10 minutes</a:t>
              </a:r>
            </a:p>
          </p:txBody>
        </p:sp>
        <p:sp>
          <p:nvSpPr>
            <p:cNvPr id="12" name="Rectangle 11"/>
            <p:cNvSpPr/>
            <p:nvPr/>
          </p:nvSpPr>
          <p:spPr>
            <a:xfrm>
              <a:off x="1514444" y="2934380"/>
              <a:ext cx="4572000" cy="1200329"/>
            </a:xfrm>
            <a:prstGeom prst="rect">
              <a:avLst/>
            </a:prstGeom>
          </p:spPr>
          <p:txBody>
            <a:bodyPr>
              <a:spAutoFit/>
            </a:bodyPr>
            <a:lstStyle/>
            <a:p>
              <a:r>
                <a:rPr lang="en-GB" sz="2400">
                  <a:solidFill>
                    <a:schemeClr val="bg1"/>
                  </a:solidFill>
                </a:rPr>
                <a:t>In pairs, ask and answer the quiz on worksheet 3.2. Be as honest as you can!</a:t>
              </a:r>
            </a:p>
          </p:txBody>
        </p:sp>
      </p:grpSp>
      <p:pic>
        <p:nvPicPr>
          <p:cNvPr id="16" name="Picture 1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12664" y="880543"/>
            <a:ext cx="880530" cy="1721223"/>
          </a:xfrm>
          <a:prstGeom prst="rect">
            <a:avLst/>
          </a:prstGeom>
        </p:spPr>
      </p:pic>
      <p:sp>
        <p:nvSpPr>
          <p:cNvPr id="20" name="Rectangle 19"/>
          <p:cNvSpPr/>
          <p:nvPr/>
        </p:nvSpPr>
        <p:spPr>
          <a:xfrm>
            <a:off x="2445633" y="1450058"/>
            <a:ext cx="5475089" cy="707886"/>
          </a:xfrm>
          <a:prstGeom prst="rect">
            <a:avLst/>
          </a:prstGeom>
        </p:spPr>
        <p:txBody>
          <a:bodyPr wrap="none">
            <a:spAutoFit/>
          </a:bodyPr>
          <a:lstStyle/>
          <a:p>
            <a:r>
              <a:rPr lang="en-GB" sz="4000"/>
              <a:t>What would you do quiz?</a:t>
            </a:r>
          </a:p>
        </p:txBody>
      </p:sp>
      <p:grpSp>
        <p:nvGrpSpPr>
          <p:cNvPr id="21" name="Group 20"/>
          <p:cNvGrpSpPr/>
          <p:nvPr/>
        </p:nvGrpSpPr>
        <p:grpSpPr>
          <a:xfrm>
            <a:off x="473338" y="3116685"/>
            <a:ext cx="8197404" cy="3539430"/>
            <a:chOff x="505611" y="1927966"/>
            <a:chExt cx="8197404" cy="3539430"/>
          </a:xfrm>
        </p:grpSpPr>
        <p:pic>
          <p:nvPicPr>
            <p:cNvPr id="22" name="Picture 2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611" y="2223658"/>
              <a:ext cx="8197404" cy="2342963"/>
            </a:xfrm>
            <a:prstGeom prst="rect">
              <a:avLst/>
            </a:prstGeom>
          </p:spPr>
        </p:pic>
        <p:pic>
          <p:nvPicPr>
            <p:cNvPr id="23" name="Picture 2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96450" y="2518559"/>
              <a:ext cx="1015985" cy="1015985"/>
            </a:xfrm>
            <a:prstGeom prst="rect">
              <a:avLst/>
            </a:prstGeom>
          </p:spPr>
        </p:pic>
        <p:sp>
          <p:nvSpPr>
            <p:cNvPr id="24" name="Rectangle 23"/>
            <p:cNvSpPr/>
            <p:nvPr/>
          </p:nvSpPr>
          <p:spPr>
            <a:xfrm>
              <a:off x="6515668" y="3534544"/>
              <a:ext cx="1478290" cy="461665"/>
            </a:xfrm>
            <a:prstGeom prst="rect">
              <a:avLst/>
            </a:prstGeom>
          </p:spPr>
          <p:txBody>
            <a:bodyPr wrap="none" lIns="91440" tIns="45720" rIns="91440" bIns="45720" anchor="t">
              <a:spAutoFit/>
            </a:bodyPr>
            <a:lstStyle/>
            <a:p>
              <a:r>
                <a:rPr lang="en-GB" sz="2400"/>
                <a:t>10 minues</a:t>
              </a:r>
            </a:p>
          </p:txBody>
        </p:sp>
        <p:sp>
          <p:nvSpPr>
            <p:cNvPr id="25" name="Rectangle 24"/>
            <p:cNvSpPr/>
            <p:nvPr/>
          </p:nvSpPr>
          <p:spPr>
            <a:xfrm>
              <a:off x="1830746" y="1927966"/>
              <a:ext cx="5132716" cy="3539430"/>
            </a:xfrm>
            <a:prstGeom prst="rect">
              <a:avLst/>
            </a:prstGeom>
          </p:spPr>
          <p:txBody>
            <a:bodyPr wrap="square" lIns="91440" tIns="45720" rIns="91440" bIns="45720" anchor="t">
              <a:spAutoFit/>
            </a:bodyPr>
            <a:lstStyle/>
            <a:p>
              <a:r>
                <a:rPr lang="en-GB" sz="3200">
                  <a:solidFill>
                    <a:srgbClr val="000000"/>
                  </a:solidFill>
                </a:rPr>
                <a:t>Add up your scores. </a:t>
              </a:r>
              <a:endParaRPr lang="en-GB" sz="3200">
                <a:solidFill>
                  <a:srgbClr val="000000"/>
                </a:solidFill>
                <a:cs typeface="Calibri"/>
              </a:endParaRPr>
            </a:p>
            <a:p>
              <a:r>
                <a:rPr lang="en-US" sz="3200">
                  <a:solidFill>
                    <a:srgbClr val="000000"/>
                  </a:solidFill>
                  <a:cs typeface="Calibri"/>
                </a:rPr>
                <a:t>1</a:t>
              </a:r>
              <a:r>
                <a:rPr lang="en-US" sz="3200">
                  <a:ea typeface="+mn-lt"/>
                  <a:cs typeface="+mn-lt"/>
                </a:rPr>
                <a:t>: A (2), B (1), C (0),  </a:t>
              </a:r>
              <a:endParaRPr lang="en-GB" sz="2400">
                <a:ea typeface="+mn-lt"/>
                <a:cs typeface="+mn-lt"/>
              </a:endParaRPr>
            </a:p>
            <a:p>
              <a:r>
                <a:rPr lang="en-US" sz="3200">
                  <a:ea typeface="+mn-lt"/>
                  <a:cs typeface="+mn-lt"/>
                </a:rPr>
                <a:t>2: A (2), B (0), C (1),  </a:t>
              </a:r>
              <a:endParaRPr lang="en-GB" sz="2400">
                <a:ea typeface="+mn-lt"/>
                <a:cs typeface="+mn-lt"/>
              </a:endParaRPr>
            </a:p>
            <a:p>
              <a:r>
                <a:rPr lang="en-US" sz="3200">
                  <a:ea typeface="+mn-lt"/>
                  <a:cs typeface="+mn-lt"/>
                </a:rPr>
                <a:t>3: A (1), B (2), C (0),  </a:t>
              </a:r>
              <a:endParaRPr lang="en-GB" sz="2400">
                <a:ea typeface="+mn-lt"/>
                <a:cs typeface="+mn-lt"/>
              </a:endParaRPr>
            </a:p>
            <a:p>
              <a:r>
                <a:rPr lang="en-US" sz="3200">
                  <a:ea typeface="+mn-lt"/>
                  <a:cs typeface="+mn-lt"/>
                </a:rPr>
                <a:t>4: A (2), B (1), C (0),  </a:t>
              </a:r>
              <a:endParaRPr lang="en-GB" sz="2400">
                <a:ea typeface="+mn-lt"/>
                <a:cs typeface="+mn-lt"/>
              </a:endParaRPr>
            </a:p>
            <a:p>
              <a:r>
                <a:rPr lang="en-US" sz="3200">
                  <a:ea typeface="+mn-lt"/>
                  <a:cs typeface="+mn-lt"/>
                </a:rPr>
                <a:t>5: A (0), B (2), C (1)</a:t>
              </a:r>
              <a:endParaRPr lang="en-GB" sz="2400">
                <a:ea typeface="+mn-lt"/>
                <a:cs typeface="+mn-lt"/>
              </a:endParaRPr>
            </a:p>
            <a:p>
              <a:endParaRPr lang="en-GB" sz="3200">
                <a:solidFill>
                  <a:srgbClr val="000000"/>
                </a:solidFill>
                <a:cs typeface="Calibri"/>
              </a:endParaRPr>
            </a:p>
          </p:txBody>
        </p:sp>
      </p:grpSp>
      <p:pic>
        <p:nvPicPr>
          <p:cNvPr id="27" name="Picture 2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12664" y="864406"/>
            <a:ext cx="880530" cy="1721223"/>
          </a:xfrm>
          <a:prstGeom prst="rect">
            <a:avLst/>
          </a:prstGeom>
        </p:spPr>
      </p:pic>
    </p:spTree>
    <p:extLst>
      <p:ext uri="{BB962C8B-B14F-4D97-AF65-F5344CB8AC3E}">
        <p14:creationId xmlns:p14="http://schemas.microsoft.com/office/powerpoint/2010/main" val="860749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317784" y="271114"/>
            <a:ext cx="3685624" cy="707886"/>
          </a:xfrm>
          <a:prstGeom prst="rect">
            <a:avLst/>
          </a:prstGeom>
        </p:spPr>
        <p:txBody>
          <a:bodyPr wrap="none" lIns="91440" tIns="45720" rIns="91440" bIns="45720" anchor="t">
            <a:spAutoFit/>
          </a:bodyPr>
          <a:lstStyle/>
          <a:p>
            <a:r>
              <a:rPr lang="en-GB" sz="4000"/>
              <a:t>How did you do?</a:t>
            </a:r>
            <a:endParaRPr lang="en-US"/>
          </a:p>
        </p:txBody>
      </p:sp>
      <p:grpSp>
        <p:nvGrpSpPr>
          <p:cNvPr id="21" name="Group 20"/>
          <p:cNvGrpSpPr/>
          <p:nvPr/>
        </p:nvGrpSpPr>
        <p:grpSpPr>
          <a:xfrm>
            <a:off x="518887" y="-2539849"/>
            <a:ext cx="8683924" cy="8566105"/>
            <a:chOff x="234859" y="2223658"/>
            <a:chExt cx="8683924" cy="8566105"/>
          </a:xfrm>
        </p:grpSpPr>
        <p:pic>
          <p:nvPicPr>
            <p:cNvPr id="22" name="Picture 2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5611" y="2223658"/>
              <a:ext cx="8197404" cy="2342963"/>
            </a:xfrm>
            <a:prstGeom prst="rect">
              <a:avLst/>
            </a:prstGeom>
          </p:spPr>
        </p:pic>
        <p:pic>
          <p:nvPicPr>
            <p:cNvPr id="23" name="Picture 2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96450" y="2518559"/>
              <a:ext cx="1015985" cy="1015985"/>
            </a:xfrm>
            <a:prstGeom prst="rect">
              <a:avLst/>
            </a:prstGeom>
          </p:spPr>
        </p:pic>
        <p:sp>
          <p:nvSpPr>
            <p:cNvPr id="24" name="Rectangle 23"/>
            <p:cNvSpPr/>
            <p:nvPr/>
          </p:nvSpPr>
          <p:spPr>
            <a:xfrm>
              <a:off x="6515668" y="3534544"/>
              <a:ext cx="1577548" cy="461665"/>
            </a:xfrm>
            <a:prstGeom prst="rect">
              <a:avLst/>
            </a:prstGeom>
          </p:spPr>
          <p:txBody>
            <a:bodyPr wrap="none">
              <a:spAutoFit/>
            </a:bodyPr>
            <a:lstStyle/>
            <a:p>
              <a:r>
                <a:rPr lang="en-GB" sz="2400"/>
                <a:t>10 minutes</a:t>
              </a:r>
            </a:p>
          </p:txBody>
        </p:sp>
        <p:sp>
          <p:nvSpPr>
            <p:cNvPr id="25" name="Rectangle 24"/>
            <p:cNvSpPr/>
            <p:nvPr/>
          </p:nvSpPr>
          <p:spPr>
            <a:xfrm>
              <a:off x="234859" y="5896116"/>
              <a:ext cx="8683924" cy="4893647"/>
            </a:xfrm>
            <a:prstGeom prst="rect">
              <a:avLst/>
            </a:prstGeom>
          </p:spPr>
          <p:txBody>
            <a:bodyPr wrap="square" lIns="91440" tIns="45720" rIns="91440" bIns="45720" anchor="t">
              <a:spAutoFit/>
            </a:bodyPr>
            <a:lstStyle/>
            <a:p>
              <a:r>
                <a:rPr lang="en-US" sz="2400">
                  <a:ea typeface="+mn-lt"/>
                  <a:cs typeface="+mn-lt"/>
                </a:rPr>
                <a:t>0–4: You’ve got some work to do. It is difficult to know what the right thing is to do online. Try to chat to your friends about the pressures you feel while online and chat about what you expect from each other. </a:t>
              </a:r>
              <a:endParaRPr lang="en-US"/>
            </a:p>
            <a:p>
              <a:endParaRPr lang="en-US" sz="2400">
                <a:ea typeface="+mn-lt"/>
                <a:cs typeface="+mn-lt"/>
              </a:endParaRPr>
            </a:p>
            <a:p>
              <a:r>
                <a:rPr lang="en-US" sz="2400">
                  <a:ea typeface="+mn-lt"/>
                  <a:cs typeface="+mn-lt"/>
                </a:rPr>
                <a:t>4–6: You’re on the way! You are on the right path and you have a good group of friends. You know what is right, but sometimes you allow yourself to be influenced by others.</a:t>
              </a:r>
              <a:endParaRPr lang="en-US">
                <a:ea typeface="+mn-lt"/>
                <a:cs typeface="+mn-lt"/>
              </a:endParaRPr>
            </a:p>
            <a:p>
              <a:endParaRPr lang="en-US" sz="2400">
                <a:ea typeface="+mn-lt"/>
                <a:cs typeface="+mn-lt"/>
              </a:endParaRPr>
            </a:p>
            <a:p>
              <a:r>
                <a:rPr lang="en-US" sz="2400">
                  <a:ea typeface="+mn-lt"/>
                  <a:cs typeface="+mn-lt"/>
                </a:rPr>
                <a:t>6–10: You’re a good online friend! Well done, you are a really strong individual and you try to do the right thing online and offline. You try not to allow peer pressure affect you and you are well able to speak your mind. </a:t>
              </a:r>
              <a:endParaRPr lang="en-US" sz="2400">
                <a:solidFill>
                  <a:srgbClr val="000000"/>
                </a:solidFill>
                <a:cs typeface="Calibri"/>
              </a:endParaRPr>
            </a:p>
          </p:txBody>
        </p:sp>
      </p:grpSp>
    </p:spTree>
    <p:extLst>
      <p:ext uri="{BB962C8B-B14F-4D97-AF65-F5344CB8AC3E}">
        <p14:creationId xmlns:p14="http://schemas.microsoft.com/office/powerpoint/2010/main" val="13162807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86809" y="3115555"/>
            <a:ext cx="7304568" cy="1773516"/>
          </a:xfrm>
          <a:prstGeom prst="rect">
            <a:avLst/>
          </a:prstGeom>
        </p:spPr>
      </p:pic>
      <p:sp>
        <p:nvSpPr>
          <p:cNvPr id="4" name="Rectangle 3"/>
          <p:cNvSpPr/>
          <p:nvPr/>
        </p:nvSpPr>
        <p:spPr>
          <a:xfrm>
            <a:off x="1384928" y="3700202"/>
            <a:ext cx="4806274" cy="830997"/>
          </a:xfrm>
          <a:prstGeom prst="rect">
            <a:avLst/>
          </a:prstGeom>
        </p:spPr>
        <p:txBody>
          <a:bodyPr wrap="square">
            <a:spAutoFit/>
          </a:bodyPr>
          <a:lstStyle/>
          <a:p>
            <a:r>
              <a:rPr lang="en-GB" sz="2400">
                <a:solidFill>
                  <a:schemeClr val="bg1"/>
                </a:solidFill>
              </a:rPr>
              <a:t>In pairs you have 1 minute to write a definition of peer pressure.</a:t>
            </a:r>
          </a:p>
        </p:txBody>
      </p:sp>
      <p:sp>
        <p:nvSpPr>
          <p:cNvPr id="5" name="TextBox 4"/>
          <p:cNvSpPr txBox="1"/>
          <p:nvPr/>
        </p:nvSpPr>
        <p:spPr>
          <a:xfrm>
            <a:off x="2836086" y="922195"/>
            <a:ext cx="3033010" cy="523220"/>
          </a:xfrm>
          <a:prstGeom prst="rect">
            <a:avLst/>
          </a:prstGeom>
          <a:noFill/>
        </p:spPr>
        <p:txBody>
          <a:bodyPr wrap="none" rtlCol="0">
            <a:spAutoFit/>
          </a:bodyPr>
          <a:lstStyle/>
          <a:p>
            <a:r>
              <a:rPr lang="en-GB" sz="2800"/>
              <a:t>Starter discussion - </a:t>
            </a:r>
          </a:p>
        </p:txBody>
      </p:sp>
      <p:sp>
        <p:nvSpPr>
          <p:cNvPr id="6" name="TextBox 5"/>
          <p:cNvSpPr txBox="1"/>
          <p:nvPr/>
        </p:nvSpPr>
        <p:spPr>
          <a:xfrm>
            <a:off x="3084030" y="1506842"/>
            <a:ext cx="3572003" cy="523220"/>
          </a:xfrm>
          <a:prstGeom prst="rect">
            <a:avLst/>
          </a:prstGeom>
          <a:noFill/>
        </p:spPr>
        <p:txBody>
          <a:bodyPr wrap="none" rtlCol="0">
            <a:spAutoFit/>
          </a:bodyPr>
          <a:lstStyle/>
          <a:p>
            <a:r>
              <a:rPr lang="en-GB" sz="2800"/>
              <a:t>Defining peer pressure </a:t>
            </a:r>
          </a:p>
        </p:txBody>
      </p: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05556" y="530728"/>
            <a:ext cx="1066106" cy="2083981"/>
          </a:xfrm>
          <a:prstGeom prst="rect">
            <a:avLst/>
          </a:prstGeom>
        </p:spPr>
      </p:pic>
      <p:grpSp>
        <p:nvGrpSpPr>
          <p:cNvPr id="12" name="Group 11"/>
          <p:cNvGrpSpPr/>
          <p:nvPr/>
        </p:nvGrpSpPr>
        <p:grpSpPr>
          <a:xfrm>
            <a:off x="6337004" y="3250616"/>
            <a:ext cx="1037848" cy="1290306"/>
            <a:chOff x="6337004" y="3250616"/>
            <a:chExt cx="1037848" cy="1290306"/>
          </a:xfrm>
        </p:grpSpPr>
        <p:pic>
          <p:nvPicPr>
            <p:cNvPr id="10" name="Picture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37004" y="3250616"/>
              <a:ext cx="1015985" cy="1015985"/>
            </a:xfrm>
            <a:prstGeom prst="rect">
              <a:avLst/>
            </a:prstGeom>
          </p:spPr>
        </p:pic>
        <p:sp>
          <p:nvSpPr>
            <p:cNvPr id="11" name="TextBox 10"/>
            <p:cNvSpPr txBox="1"/>
            <p:nvPr/>
          </p:nvSpPr>
          <p:spPr>
            <a:xfrm>
              <a:off x="6337004" y="4171590"/>
              <a:ext cx="1037848" cy="369332"/>
            </a:xfrm>
            <a:prstGeom prst="rect">
              <a:avLst/>
            </a:prstGeom>
            <a:noFill/>
          </p:spPr>
          <p:txBody>
            <a:bodyPr wrap="none" rtlCol="0">
              <a:spAutoFit/>
            </a:bodyPr>
            <a:lstStyle/>
            <a:p>
              <a:r>
                <a:rPr lang="en-GB" b="1"/>
                <a:t>1 minute</a:t>
              </a:r>
            </a:p>
          </p:txBody>
        </p:sp>
      </p:grpSp>
    </p:spTree>
    <p:extLst>
      <p:ext uri="{BB962C8B-B14F-4D97-AF65-F5344CB8AC3E}">
        <p14:creationId xmlns:p14="http://schemas.microsoft.com/office/powerpoint/2010/main" val="1317914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6639" y="574159"/>
            <a:ext cx="8346558" cy="6170402"/>
          </a:xfrm>
          <a:prstGeom prst="rect">
            <a:avLst/>
          </a:prstGeom>
        </p:spPr>
      </p:pic>
      <p:sp>
        <p:nvSpPr>
          <p:cNvPr id="4" name="Rectangle 3"/>
          <p:cNvSpPr/>
          <p:nvPr/>
        </p:nvSpPr>
        <p:spPr>
          <a:xfrm rot="21438355">
            <a:off x="911222" y="960794"/>
            <a:ext cx="5168338" cy="461665"/>
          </a:xfrm>
          <a:prstGeom prst="rect">
            <a:avLst/>
          </a:prstGeom>
        </p:spPr>
        <p:txBody>
          <a:bodyPr wrap="none">
            <a:spAutoFit/>
          </a:bodyPr>
          <a:lstStyle/>
          <a:p>
            <a:r>
              <a:rPr lang="en-GB" sz="2400">
                <a:solidFill>
                  <a:schemeClr val="bg1"/>
                </a:solidFill>
              </a:rPr>
              <a:t>How does peer pressure make you feel?</a:t>
            </a:r>
          </a:p>
        </p:txBody>
      </p:sp>
      <p:sp>
        <p:nvSpPr>
          <p:cNvPr id="5" name="Rectangle 4"/>
          <p:cNvSpPr/>
          <p:nvPr/>
        </p:nvSpPr>
        <p:spPr>
          <a:xfrm rot="540105">
            <a:off x="2558070" y="2476562"/>
            <a:ext cx="4641207" cy="461665"/>
          </a:xfrm>
          <a:prstGeom prst="rect">
            <a:avLst/>
          </a:prstGeom>
        </p:spPr>
        <p:txBody>
          <a:bodyPr wrap="none">
            <a:spAutoFit/>
          </a:bodyPr>
          <a:lstStyle/>
          <a:p>
            <a:r>
              <a:rPr lang="en-GB" sz="2400">
                <a:solidFill>
                  <a:schemeClr val="bg1"/>
                </a:solidFill>
              </a:rPr>
              <a:t>Who can put peer pressure on you?</a:t>
            </a:r>
          </a:p>
        </p:txBody>
      </p:sp>
      <p:sp>
        <p:nvSpPr>
          <p:cNvPr id="7" name="Rectangle 6"/>
          <p:cNvSpPr/>
          <p:nvPr/>
        </p:nvSpPr>
        <p:spPr>
          <a:xfrm rot="21164495">
            <a:off x="345356" y="2966863"/>
            <a:ext cx="3490465" cy="1384995"/>
          </a:xfrm>
          <a:prstGeom prst="rect">
            <a:avLst/>
          </a:prstGeom>
        </p:spPr>
        <p:txBody>
          <a:bodyPr wrap="square">
            <a:spAutoFit/>
          </a:bodyPr>
          <a:lstStyle/>
          <a:p>
            <a:pPr algn="ctr"/>
            <a:r>
              <a:rPr lang="en-GB" sz="2800">
                <a:solidFill>
                  <a:schemeClr val="bg1"/>
                </a:solidFill>
              </a:rPr>
              <a:t>What can peer pressure online look like?</a:t>
            </a:r>
          </a:p>
        </p:txBody>
      </p:sp>
      <p:sp>
        <p:nvSpPr>
          <p:cNvPr id="8" name="Rectangle 7"/>
          <p:cNvSpPr/>
          <p:nvPr/>
        </p:nvSpPr>
        <p:spPr>
          <a:xfrm rot="320045">
            <a:off x="3880432" y="4102996"/>
            <a:ext cx="4572000" cy="1200329"/>
          </a:xfrm>
          <a:prstGeom prst="rect">
            <a:avLst/>
          </a:prstGeom>
        </p:spPr>
        <p:txBody>
          <a:bodyPr>
            <a:spAutoFit/>
          </a:bodyPr>
          <a:lstStyle/>
          <a:p>
            <a:pPr algn="ctr"/>
            <a:r>
              <a:rPr lang="en-GB" sz="2400">
                <a:solidFill>
                  <a:schemeClr val="bg1"/>
                </a:solidFill>
              </a:rPr>
              <a:t>What is the difference between pressuring someone and encouraging them?</a:t>
            </a:r>
          </a:p>
        </p:txBody>
      </p:sp>
      <p:sp>
        <p:nvSpPr>
          <p:cNvPr id="9" name="Rectangle 8"/>
          <p:cNvSpPr/>
          <p:nvPr/>
        </p:nvSpPr>
        <p:spPr>
          <a:xfrm>
            <a:off x="4711391" y="1483734"/>
            <a:ext cx="3582005" cy="830997"/>
          </a:xfrm>
          <a:prstGeom prst="rect">
            <a:avLst/>
          </a:prstGeom>
        </p:spPr>
        <p:txBody>
          <a:bodyPr wrap="square">
            <a:spAutoFit/>
          </a:bodyPr>
          <a:lstStyle/>
          <a:p>
            <a:pPr algn="ctr"/>
            <a:r>
              <a:rPr lang="en-GB" sz="2400">
                <a:solidFill>
                  <a:schemeClr val="bg1"/>
                </a:solidFill>
              </a:rPr>
              <a:t>What can you do if you feel peer pressure?</a:t>
            </a:r>
          </a:p>
        </p:txBody>
      </p:sp>
      <p:sp>
        <p:nvSpPr>
          <p:cNvPr id="10" name="TextBox 9"/>
          <p:cNvSpPr txBox="1"/>
          <p:nvPr/>
        </p:nvSpPr>
        <p:spPr>
          <a:xfrm rot="411643">
            <a:off x="2589194" y="4231584"/>
            <a:ext cx="1011815" cy="707886"/>
          </a:xfrm>
          <a:prstGeom prst="rect">
            <a:avLst/>
          </a:prstGeom>
          <a:noFill/>
        </p:spPr>
        <p:txBody>
          <a:bodyPr wrap="none" rtlCol="0">
            <a:spAutoFit/>
          </a:bodyPr>
          <a:lstStyle/>
          <a:p>
            <a:r>
              <a:rPr lang="en-GB" sz="4000" b="1">
                <a:solidFill>
                  <a:schemeClr val="bg1"/>
                </a:solidFill>
                <a:latin typeface="HelveticaNeue" panose="00000400000000000000" pitchFamily="2" charset="0"/>
              </a:rPr>
              <a:t>???</a:t>
            </a:r>
          </a:p>
        </p:txBody>
      </p:sp>
      <p:sp>
        <p:nvSpPr>
          <p:cNvPr id="11" name="TextBox 10"/>
          <p:cNvSpPr txBox="1"/>
          <p:nvPr/>
        </p:nvSpPr>
        <p:spPr>
          <a:xfrm rot="21164870">
            <a:off x="7569277" y="3387227"/>
            <a:ext cx="554960" cy="707886"/>
          </a:xfrm>
          <a:prstGeom prst="rect">
            <a:avLst/>
          </a:prstGeom>
          <a:noFill/>
        </p:spPr>
        <p:txBody>
          <a:bodyPr wrap="none" rtlCol="0">
            <a:spAutoFit/>
          </a:bodyPr>
          <a:lstStyle/>
          <a:p>
            <a:r>
              <a:rPr lang="en-GB" sz="4000" b="1">
                <a:solidFill>
                  <a:schemeClr val="bg1"/>
                </a:solidFill>
                <a:latin typeface="HelveticaNeue" panose="00000400000000000000" pitchFamily="2" charset="0"/>
              </a:rPr>
              <a:t>!!!</a:t>
            </a:r>
          </a:p>
        </p:txBody>
      </p:sp>
      <p:sp>
        <p:nvSpPr>
          <p:cNvPr id="12" name="TextBox 11"/>
          <p:cNvSpPr txBox="1"/>
          <p:nvPr/>
        </p:nvSpPr>
        <p:spPr>
          <a:xfrm rot="411643">
            <a:off x="762496" y="1847650"/>
            <a:ext cx="470000" cy="707886"/>
          </a:xfrm>
          <a:prstGeom prst="rect">
            <a:avLst/>
          </a:prstGeom>
          <a:noFill/>
        </p:spPr>
        <p:txBody>
          <a:bodyPr wrap="none" rtlCol="0">
            <a:spAutoFit/>
          </a:bodyPr>
          <a:lstStyle/>
          <a:p>
            <a:r>
              <a:rPr lang="en-GB" sz="4000" b="1">
                <a:solidFill>
                  <a:schemeClr val="bg1"/>
                </a:solidFill>
                <a:latin typeface="HelveticaNeue" panose="00000400000000000000" pitchFamily="2" charset="0"/>
              </a:rPr>
              <a:t>#</a:t>
            </a:r>
          </a:p>
        </p:txBody>
      </p:sp>
    </p:spTree>
    <p:extLst>
      <p:ext uri="{BB962C8B-B14F-4D97-AF65-F5344CB8AC3E}">
        <p14:creationId xmlns:p14="http://schemas.microsoft.com/office/powerpoint/2010/main" val="1128008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2381788" y="577947"/>
            <a:ext cx="4069258" cy="1870194"/>
            <a:chOff x="1903419" y="329610"/>
            <a:chExt cx="4069258" cy="1870194"/>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03419" y="329610"/>
              <a:ext cx="956739" cy="1870194"/>
            </a:xfrm>
            <a:prstGeom prst="rect">
              <a:avLst/>
            </a:prstGeom>
          </p:spPr>
        </p:pic>
        <p:sp>
          <p:nvSpPr>
            <p:cNvPr id="5" name="TextBox 4"/>
            <p:cNvSpPr txBox="1"/>
            <p:nvPr/>
          </p:nvSpPr>
          <p:spPr>
            <a:xfrm>
              <a:off x="2512835" y="329610"/>
              <a:ext cx="2069797" cy="646331"/>
            </a:xfrm>
            <a:prstGeom prst="rect">
              <a:avLst/>
            </a:prstGeom>
            <a:noFill/>
          </p:spPr>
          <p:txBody>
            <a:bodyPr wrap="none" rtlCol="0">
              <a:spAutoFit/>
            </a:bodyPr>
            <a:lstStyle/>
            <a:p>
              <a:r>
                <a:rPr lang="en-GB" sz="3600"/>
                <a:t>Activity – </a:t>
              </a:r>
            </a:p>
          </p:txBody>
        </p:sp>
        <p:sp>
          <p:nvSpPr>
            <p:cNvPr id="6" name="Rectangle 5"/>
            <p:cNvSpPr/>
            <p:nvPr/>
          </p:nvSpPr>
          <p:spPr>
            <a:xfrm>
              <a:off x="2658782" y="951388"/>
              <a:ext cx="3019005" cy="584775"/>
            </a:xfrm>
            <a:prstGeom prst="rect">
              <a:avLst/>
            </a:prstGeom>
          </p:spPr>
          <p:txBody>
            <a:bodyPr wrap="square">
              <a:spAutoFit/>
            </a:bodyPr>
            <a:lstStyle/>
            <a:p>
              <a:r>
                <a:rPr lang="en-GB" sz="3200"/>
                <a:t>Peer pressure:</a:t>
              </a:r>
            </a:p>
          </p:txBody>
        </p:sp>
        <p:sp>
          <p:nvSpPr>
            <p:cNvPr id="7" name="Rectangle 6"/>
            <p:cNvSpPr/>
            <p:nvPr/>
          </p:nvSpPr>
          <p:spPr>
            <a:xfrm>
              <a:off x="2860158" y="1472745"/>
              <a:ext cx="3112519" cy="584775"/>
            </a:xfrm>
            <a:prstGeom prst="rect">
              <a:avLst/>
            </a:prstGeom>
          </p:spPr>
          <p:txBody>
            <a:bodyPr wrap="none">
              <a:spAutoFit/>
            </a:bodyPr>
            <a:lstStyle/>
            <a:p>
              <a:r>
                <a:rPr lang="en-GB" sz="3200"/>
                <a:t>myths –v- truths?</a:t>
              </a:r>
            </a:p>
          </p:txBody>
        </p:sp>
      </p:grpSp>
      <p:grpSp>
        <p:nvGrpSpPr>
          <p:cNvPr id="14" name="Group 13"/>
          <p:cNvGrpSpPr/>
          <p:nvPr/>
        </p:nvGrpSpPr>
        <p:grpSpPr>
          <a:xfrm>
            <a:off x="704036" y="2934718"/>
            <a:ext cx="7516074" cy="2391918"/>
            <a:chOff x="1684487" y="2445985"/>
            <a:chExt cx="7516074" cy="2391918"/>
          </a:xfrm>
        </p:grpSpPr>
        <p:pic>
          <p:nvPicPr>
            <p:cNvPr id="13" name="Picture 1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84487" y="2445985"/>
              <a:ext cx="7516074" cy="2391918"/>
            </a:xfrm>
            <a:prstGeom prst="rect">
              <a:avLst/>
            </a:prstGeom>
          </p:spPr>
        </p:pic>
        <p:sp>
          <p:nvSpPr>
            <p:cNvPr id="10" name="Rectangle 9"/>
            <p:cNvSpPr/>
            <p:nvPr/>
          </p:nvSpPr>
          <p:spPr>
            <a:xfrm>
              <a:off x="2512835" y="3003230"/>
              <a:ext cx="6078272" cy="1569660"/>
            </a:xfrm>
            <a:prstGeom prst="rect">
              <a:avLst/>
            </a:prstGeom>
          </p:spPr>
          <p:txBody>
            <a:bodyPr wrap="square">
              <a:spAutoFit/>
            </a:bodyPr>
            <a:lstStyle/>
            <a:p>
              <a:r>
                <a:rPr lang="en-GB" sz="2400">
                  <a:solidFill>
                    <a:schemeClr val="bg1"/>
                  </a:solidFill>
                </a:rPr>
                <a:t>Your teacher will read out statements about peer pressure. If you think it is a myth, stick your thumb down, if you think it is a truth, do a thumbs up!</a:t>
              </a:r>
            </a:p>
          </p:txBody>
        </p:sp>
      </p:grpSp>
      <p:pic>
        <p:nvPicPr>
          <p:cNvPr id="12" name="Picture 1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860157" y="4795034"/>
            <a:ext cx="3019846" cy="1271765"/>
          </a:xfrm>
          <a:prstGeom prst="rect">
            <a:avLst/>
          </a:prstGeom>
        </p:spPr>
      </p:pic>
      <p:pic>
        <p:nvPicPr>
          <p:cNvPr id="15" name="Picture 1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880003" y="5061623"/>
            <a:ext cx="1037484" cy="483927"/>
          </a:xfrm>
          <a:prstGeom prst="rect">
            <a:avLst/>
          </a:prstGeom>
        </p:spPr>
      </p:pic>
      <p:pic>
        <p:nvPicPr>
          <p:cNvPr id="16" name="Picture 15"/>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24229" y="5358256"/>
            <a:ext cx="1035928" cy="454957"/>
          </a:xfrm>
          <a:prstGeom prst="rect">
            <a:avLst/>
          </a:prstGeom>
        </p:spPr>
      </p:pic>
    </p:spTree>
    <p:extLst>
      <p:ext uri="{BB962C8B-B14F-4D97-AF65-F5344CB8AC3E}">
        <p14:creationId xmlns:p14="http://schemas.microsoft.com/office/powerpoint/2010/main" val="2304239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321946" y="5987344"/>
            <a:ext cx="6292720" cy="672478"/>
          </a:xfrm>
        </p:spPr>
        <p:txBody>
          <a:bodyPr>
            <a:normAutofit fontScale="85000" lnSpcReduction="20000"/>
          </a:bodyPr>
          <a:lstStyle/>
          <a:p>
            <a:pPr marL="0" indent="0" algn="ctr">
              <a:buNone/>
            </a:pPr>
            <a:r>
              <a:rPr lang="en-GB">
                <a:hlinkClick r:id="rId2"/>
              </a:rPr>
              <a:t>http://www.childnet.com/resources/pshetoolkit/peer-pressure/back-me-up</a:t>
            </a:r>
            <a:r>
              <a:rPr lang="en-GB"/>
              <a:t> </a:t>
            </a:r>
          </a:p>
          <a:p>
            <a:pPr marL="0" indent="0" algn="ctr">
              <a:buNone/>
            </a:pPr>
            <a:endParaRPr lang="en-GB"/>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5951" y="61718"/>
            <a:ext cx="4022355" cy="976610"/>
          </a:xfrm>
          <a:prstGeom prst="rect">
            <a:avLst/>
          </a:prstGeom>
        </p:spPr>
      </p:pic>
      <p:sp>
        <p:nvSpPr>
          <p:cNvPr id="8" name="Rectangle 7"/>
          <p:cNvSpPr/>
          <p:nvPr/>
        </p:nvSpPr>
        <p:spPr>
          <a:xfrm>
            <a:off x="499622" y="321546"/>
            <a:ext cx="3968684" cy="584775"/>
          </a:xfrm>
          <a:prstGeom prst="rect">
            <a:avLst/>
          </a:prstGeom>
        </p:spPr>
        <p:txBody>
          <a:bodyPr wrap="square">
            <a:spAutoFit/>
          </a:bodyPr>
          <a:lstStyle/>
          <a:p>
            <a:pPr algn="ctr"/>
            <a:r>
              <a:rPr lang="en-GB" sz="3200">
                <a:solidFill>
                  <a:prstClr val="white"/>
                </a:solidFill>
              </a:rPr>
              <a:t>Watch “</a:t>
            </a:r>
            <a:r>
              <a:rPr lang="en-GB" sz="3200" b="1">
                <a:solidFill>
                  <a:prstClr val="white"/>
                </a:solidFill>
              </a:rPr>
              <a:t>Back me up</a:t>
            </a:r>
            <a:r>
              <a:rPr lang="en-GB" sz="3200">
                <a:solidFill>
                  <a:prstClr val="white"/>
                </a:solidFill>
              </a:rPr>
              <a:t>”</a:t>
            </a:r>
            <a:endParaRPr lang="en-GB" sz="3200" b="1">
              <a:solidFill>
                <a:prstClr val="white"/>
              </a:solidFill>
            </a:endParaRPr>
          </a:p>
        </p:txBody>
      </p:sp>
      <p:pic>
        <p:nvPicPr>
          <p:cNvPr id="2" name="Picture 1">
            <a:hlinkClick r:id="rId2"/>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 y="1138110"/>
            <a:ext cx="9144000" cy="4791075"/>
          </a:xfrm>
          <a:prstGeom prst="rect">
            <a:avLst/>
          </a:prstGeom>
        </p:spPr>
      </p:pic>
    </p:spTree>
    <p:extLst>
      <p:ext uri="{BB962C8B-B14F-4D97-AF65-F5344CB8AC3E}">
        <p14:creationId xmlns:p14="http://schemas.microsoft.com/office/powerpoint/2010/main" val="1118345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5189806" y="1561094"/>
            <a:ext cx="3958814" cy="2993689"/>
            <a:chOff x="5185186" y="1748118"/>
            <a:chExt cx="3958814" cy="2993689"/>
          </a:xfrm>
        </p:grpSpPr>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flipH="1">
              <a:off x="5185186" y="1748118"/>
              <a:ext cx="3958814" cy="2993689"/>
            </a:xfrm>
            <a:prstGeom prst="rect">
              <a:avLst/>
            </a:prstGeom>
          </p:spPr>
        </p:pic>
        <p:sp>
          <p:nvSpPr>
            <p:cNvPr id="11" name="Rectangle 10"/>
            <p:cNvSpPr/>
            <p:nvPr/>
          </p:nvSpPr>
          <p:spPr>
            <a:xfrm>
              <a:off x="5511288" y="2215063"/>
              <a:ext cx="3412180" cy="1323439"/>
            </a:xfrm>
            <a:prstGeom prst="rect">
              <a:avLst/>
            </a:prstGeom>
          </p:spPr>
          <p:txBody>
            <a:bodyPr wrap="square">
              <a:spAutoFit/>
            </a:bodyPr>
            <a:lstStyle/>
            <a:p>
              <a:r>
                <a:rPr lang="en-GB" sz="2000"/>
                <a:t>Are Jack and Charlie equally responsible for bullying Jason? </a:t>
              </a:r>
              <a:r>
                <a:rPr lang="en-GB" sz="2000" err="1"/>
                <a:t>eg</a:t>
              </a:r>
              <a:r>
                <a:rPr lang="en-GB" sz="2000"/>
                <a:t>. because Jack allowed Charlie to use his phone?</a:t>
              </a:r>
            </a:p>
          </p:txBody>
        </p:sp>
      </p:gr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1389621">
            <a:off x="231289" y="285280"/>
            <a:ext cx="6667726" cy="580711"/>
          </a:xfrm>
          <a:prstGeom prst="rect">
            <a:avLst/>
          </a:prstGeom>
        </p:spPr>
      </p:pic>
      <p:grpSp>
        <p:nvGrpSpPr>
          <p:cNvPr id="12" name="Group 11"/>
          <p:cNvGrpSpPr/>
          <p:nvPr/>
        </p:nvGrpSpPr>
        <p:grpSpPr>
          <a:xfrm>
            <a:off x="219772" y="1335183"/>
            <a:ext cx="5336400" cy="2090949"/>
            <a:chOff x="219772" y="1335183"/>
            <a:chExt cx="5336400" cy="2090949"/>
          </a:xfrm>
        </p:grpSpPr>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19772" y="1335183"/>
              <a:ext cx="5336400" cy="2090949"/>
            </a:xfrm>
            <a:prstGeom prst="rect">
              <a:avLst/>
            </a:prstGeom>
          </p:spPr>
        </p:pic>
        <p:sp>
          <p:nvSpPr>
            <p:cNvPr id="10" name="Rectangle 9"/>
            <p:cNvSpPr/>
            <p:nvPr/>
          </p:nvSpPr>
          <p:spPr>
            <a:xfrm>
              <a:off x="492086" y="1497950"/>
              <a:ext cx="4746888" cy="1200329"/>
            </a:xfrm>
            <a:prstGeom prst="rect">
              <a:avLst/>
            </a:prstGeom>
          </p:spPr>
          <p:txBody>
            <a:bodyPr wrap="square">
              <a:spAutoFit/>
            </a:bodyPr>
            <a:lstStyle/>
            <a:p>
              <a:r>
                <a:rPr lang="en-GB" sz="2400">
                  <a:solidFill>
                    <a:schemeClr val="bg1"/>
                  </a:solidFill>
                </a:rPr>
                <a:t>Why does Jack go along with what Charlie is doing? Why is Charlie able to manipulate him?</a:t>
              </a:r>
            </a:p>
          </p:txBody>
        </p:sp>
      </p:grpSp>
      <p:grpSp>
        <p:nvGrpSpPr>
          <p:cNvPr id="17" name="Group 16"/>
          <p:cNvGrpSpPr/>
          <p:nvPr/>
        </p:nvGrpSpPr>
        <p:grpSpPr>
          <a:xfrm>
            <a:off x="234661" y="3538502"/>
            <a:ext cx="4174727" cy="2090949"/>
            <a:chOff x="234661" y="3538502"/>
            <a:chExt cx="4174727" cy="2090949"/>
          </a:xfrm>
        </p:grpSpPr>
        <p:pic>
          <p:nvPicPr>
            <p:cNvPr id="9" name="Picture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34661" y="3538502"/>
              <a:ext cx="4174727" cy="2090949"/>
            </a:xfrm>
            <a:prstGeom prst="rect">
              <a:avLst/>
            </a:prstGeom>
          </p:spPr>
        </p:pic>
        <p:sp>
          <p:nvSpPr>
            <p:cNvPr id="14" name="Rectangle 13"/>
            <p:cNvSpPr/>
            <p:nvPr/>
          </p:nvSpPr>
          <p:spPr>
            <a:xfrm>
              <a:off x="355761" y="3720589"/>
              <a:ext cx="3909646" cy="1200329"/>
            </a:xfrm>
            <a:prstGeom prst="rect">
              <a:avLst/>
            </a:prstGeom>
          </p:spPr>
          <p:txBody>
            <a:bodyPr wrap="square">
              <a:spAutoFit/>
            </a:bodyPr>
            <a:lstStyle/>
            <a:p>
              <a:r>
                <a:rPr lang="en-GB" sz="2400">
                  <a:solidFill>
                    <a:schemeClr val="bg1"/>
                  </a:solidFill>
                </a:rPr>
                <a:t>If others like the pictures or share them, are they also joining in with the bullying?</a:t>
              </a:r>
            </a:p>
          </p:txBody>
        </p:sp>
      </p:grpSp>
      <p:grpSp>
        <p:nvGrpSpPr>
          <p:cNvPr id="16" name="Group 15"/>
          <p:cNvGrpSpPr/>
          <p:nvPr/>
        </p:nvGrpSpPr>
        <p:grpSpPr>
          <a:xfrm>
            <a:off x="4265407" y="4227755"/>
            <a:ext cx="4753088" cy="2630245"/>
            <a:chOff x="4265407" y="4227755"/>
            <a:chExt cx="4753088" cy="2630245"/>
          </a:xfrm>
        </p:grpSpPr>
        <p:pic>
          <p:nvPicPr>
            <p:cNvPr id="8" name="Picture 7"/>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flipH="1">
              <a:off x="4265407" y="4227755"/>
              <a:ext cx="4753088" cy="2630245"/>
            </a:xfrm>
            <a:prstGeom prst="rect">
              <a:avLst/>
            </a:prstGeom>
          </p:spPr>
        </p:pic>
        <p:sp>
          <p:nvSpPr>
            <p:cNvPr id="15" name="Rectangle 14"/>
            <p:cNvSpPr/>
            <p:nvPr/>
          </p:nvSpPr>
          <p:spPr>
            <a:xfrm>
              <a:off x="4555241" y="4428428"/>
              <a:ext cx="4317401" cy="1631216"/>
            </a:xfrm>
            <a:prstGeom prst="rect">
              <a:avLst/>
            </a:prstGeom>
          </p:spPr>
          <p:txBody>
            <a:bodyPr wrap="square">
              <a:spAutoFit/>
            </a:bodyPr>
            <a:lstStyle/>
            <a:p>
              <a:r>
                <a:rPr lang="en-GB" sz="2000"/>
                <a:t>A bystander is someone who sees bullying happen and although they don’t get involved, they don’t speak out against it either. Can you name the bystanders in this film?</a:t>
              </a:r>
            </a:p>
          </p:txBody>
        </p:sp>
      </p:grpSp>
      <p:grpSp>
        <p:nvGrpSpPr>
          <p:cNvPr id="19" name="Group 18"/>
          <p:cNvGrpSpPr/>
          <p:nvPr/>
        </p:nvGrpSpPr>
        <p:grpSpPr>
          <a:xfrm>
            <a:off x="210585" y="5740411"/>
            <a:ext cx="3981895" cy="1006629"/>
            <a:chOff x="774574" y="5972136"/>
            <a:chExt cx="1782050" cy="447678"/>
          </a:xfrm>
        </p:grpSpPr>
        <p:pic>
          <p:nvPicPr>
            <p:cNvPr id="20" name="Picture 19"/>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2194671" y="5972136"/>
              <a:ext cx="361953" cy="447678"/>
            </a:xfrm>
            <a:prstGeom prst="rect">
              <a:avLst/>
            </a:prstGeom>
          </p:spPr>
        </p:pic>
        <p:pic>
          <p:nvPicPr>
            <p:cNvPr id="21" name="Picture 20"/>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1847470" y="5972136"/>
              <a:ext cx="347665" cy="447678"/>
            </a:xfrm>
            <a:prstGeom prst="rect">
              <a:avLst/>
            </a:prstGeom>
          </p:spPr>
        </p:pic>
        <p:pic>
          <p:nvPicPr>
            <p:cNvPr id="22" name="Picture 21"/>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774574" y="5972136"/>
              <a:ext cx="1081095" cy="447678"/>
            </a:xfrm>
            <a:prstGeom prst="rect">
              <a:avLst/>
            </a:prstGeom>
          </p:spPr>
        </p:pic>
      </p:grpSp>
    </p:spTree>
    <p:extLst>
      <p:ext uri="{BB962C8B-B14F-4D97-AF65-F5344CB8AC3E}">
        <p14:creationId xmlns:p14="http://schemas.microsoft.com/office/powerpoint/2010/main" val="3453111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154303">
            <a:off x="2113878" y="416704"/>
            <a:ext cx="6718150" cy="585102"/>
          </a:xfrm>
          <a:prstGeom prst="rect">
            <a:avLst/>
          </a:prstGeom>
        </p:spPr>
      </p:pic>
      <p:grpSp>
        <p:nvGrpSpPr>
          <p:cNvPr id="10" name="Group 9"/>
          <p:cNvGrpSpPr/>
          <p:nvPr/>
        </p:nvGrpSpPr>
        <p:grpSpPr>
          <a:xfrm>
            <a:off x="2387184" y="3688228"/>
            <a:ext cx="6492240" cy="2703888"/>
            <a:chOff x="2387184" y="3688228"/>
            <a:chExt cx="6492240" cy="2703888"/>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2387184" y="3688228"/>
              <a:ext cx="6492240" cy="2703888"/>
            </a:xfrm>
            <a:prstGeom prst="rect">
              <a:avLst/>
            </a:prstGeom>
          </p:spPr>
        </p:pic>
        <p:sp>
          <p:nvSpPr>
            <p:cNvPr id="9" name="Rectangle 8"/>
            <p:cNvSpPr/>
            <p:nvPr/>
          </p:nvSpPr>
          <p:spPr>
            <a:xfrm>
              <a:off x="2743199" y="4105151"/>
              <a:ext cx="5792993" cy="1200329"/>
            </a:xfrm>
            <a:prstGeom prst="rect">
              <a:avLst/>
            </a:prstGeom>
          </p:spPr>
          <p:txBody>
            <a:bodyPr wrap="square">
              <a:spAutoFit/>
            </a:bodyPr>
            <a:lstStyle/>
            <a:p>
              <a:r>
                <a:rPr lang="en-GB" sz="2400"/>
                <a:t>What would happen if Jenna, Leah and Ben wrote back on behalf of Jason and said something mean back to Charlie?</a:t>
              </a:r>
            </a:p>
          </p:txBody>
        </p:sp>
      </p:grpSp>
      <p:grpSp>
        <p:nvGrpSpPr>
          <p:cNvPr id="11" name="Group 10"/>
          <p:cNvGrpSpPr/>
          <p:nvPr/>
        </p:nvGrpSpPr>
        <p:grpSpPr>
          <a:xfrm>
            <a:off x="133863" y="1274405"/>
            <a:ext cx="6820955" cy="3082442"/>
            <a:chOff x="133863" y="1274405"/>
            <a:chExt cx="6820955" cy="3082442"/>
          </a:xfrm>
        </p:grpSpPr>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3863" y="1274405"/>
              <a:ext cx="6820955" cy="3082442"/>
            </a:xfrm>
            <a:prstGeom prst="rect">
              <a:avLst/>
            </a:prstGeom>
          </p:spPr>
        </p:pic>
        <p:sp>
          <p:nvSpPr>
            <p:cNvPr id="8" name="Rectangle 7"/>
            <p:cNvSpPr/>
            <p:nvPr/>
          </p:nvSpPr>
          <p:spPr>
            <a:xfrm>
              <a:off x="344244" y="1539267"/>
              <a:ext cx="6502997" cy="1938992"/>
            </a:xfrm>
            <a:prstGeom prst="rect">
              <a:avLst/>
            </a:prstGeom>
          </p:spPr>
          <p:txBody>
            <a:bodyPr wrap="square">
              <a:spAutoFit/>
            </a:bodyPr>
            <a:lstStyle/>
            <a:p>
              <a:r>
                <a:rPr lang="en-GB" sz="2400">
                  <a:solidFill>
                    <a:schemeClr val="bg1"/>
                  </a:solidFill>
                </a:rPr>
                <a:t>Ben, Jenna and Leah are Jason’s friends. Why are they reluctant to stand up for Jason or want to get involved? Do you think they are bad friends? Would you expect your friends to stick up for you online?</a:t>
              </a:r>
            </a:p>
          </p:txBody>
        </p:sp>
      </p:grpSp>
    </p:spTree>
    <p:extLst>
      <p:ext uri="{BB962C8B-B14F-4D97-AF65-F5344CB8AC3E}">
        <p14:creationId xmlns:p14="http://schemas.microsoft.com/office/powerpoint/2010/main" val="2932215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21215915">
            <a:off x="171782" y="339068"/>
            <a:ext cx="3109632" cy="564649"/>
          </a:xfrm>
          <a:prstGeom prst="rect">
            <a:avLst/>
          </a:prstGeom>
        </p:spPr>
      </p:pic>
      <p:grpSp>
        <p:nvGrpSpPr>
          <p:cNvPr id="9" name="Group 8"/>
          <p:cNvGrpSpPr/>
          <p:nvPr/>
        </p:nvGrpSpPr>
        <p:grpSpPr>
          <a:xfrm>
            <a:off x="3576310" y="167476"/>
            <a:ext cx="5320263" cy="1606208"/>
            <a:chOff x="3576310" y="167476"/>
            <a:chExt cx="5320263" cy="1606208"/>
          </a:xfrm>
        </p:grpSpPr>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76310" y="167476"/>
              <a:ext cx="5320263" cy="1606208"/>
            </a:xfrm>
            <a:prstGeom prst="rect">
              <a:avLst/>
            </a:prstGeom>
          </p:spPr>
        </p:pic>
        <p:sp>
          <p:nvSpPr>
            <p:cNvPr id="8" name="Rectangle 7"/>
            <p:cNvSpPr/>
            <p:nvPr/>
          </p:nvSpPr>
          <p:spPr>
            <a:xfrm>
              <a:off x="4061012" y="320439"/>
              <a:ext cx="4572000" cy="830997"/>
            </a:xfrm>
            <a:prstGeom prst="rect">
              <a:avLst/>
            </a:prstGeom>
          </p:spPr>
          <p:txBody>
            <a:bodyPr>
              <a:spAutoFit/>
            </a:bodyPr>
            <a:lstStyle/>
            <a:p>
              <a:r>
                <a:rPr lang="en-GB" sz="2400">
                  <a:solidFill>
                    <a:schemeClr val="bg1"/>
                  </a:solidFill>
                </a:rPr>
                <a:t>Why do you think the teacher, Ms Thomas, wants to speak to Jack?</a:t>
              </a:r>
            </a:p>
          </p:txBody>
        </p:sp>
      </p:grpSp>
      <p:grpSp>
        <p:nvGrpSpPr>
          <p:cNvPr id="11" name="Group 10"/>
          <p:cNvGrpSpPr/>
          <p:nvPr/>
        </p:nvGrpSpPr>
        <p:grpSpPr>
          <a:xfrm>
            <a:off x="192296" y="1385144"/>
            <a:ext cx="4206239" cy="2394903"/>
            <a:chOff x="317352" y="1381030"/>
            <a:chExt cx="4206239" cy="2394903"/>
          </a:xfrm>
        </p:grpSpPr>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7352" y="1381030"/>
              <a:ext cx="4206239" cy="2394903"/>
            </a:xfrm>
            <a:prstGeom prst="rect">
              <a:avLst/>
            </a:prstGeom>
          </p:spPr>
        </p:pic>
        <p:sp>
          <p:nvSpPr>
            <p:cNvPr id="10" name="Rectangle 9"/>
            <p:cNvSpPr/>
            <p:nvPr/>
          </p:nvSpPr>
          <p:spPr>
            <a:xfrm>
              <a:off x="462579" y="1708691"/>
              <a:ext cx="3915784" cy="1015663"/>
            </a:xfrm>
            <a:prstGeom prst="rect">
              <a:avLst/>
            </a:prstGeom>
          </p:spPr>
          <p:txBody>
            <a:bodyPr wrap="square">
              <a:spAutoFit/>
            </a:bodyPr>
            <a:lstStyle/>
            <a:p>
              <a:r>
                <a:rPr lang="en-GB" sz="2000"/>
                <a:t>Charlie says the picture with the mean comments will ‘disappear in a second, no harm done’. Is this true?</a:t>
              </a:r>
            </a:p>
          </p:txBody>
        </p:sp>
      </p:grpSp>
      <p:grpSp>
        <p:nvGrpSpPr>
          <p:cNvPr id="16" name="Group 15"/>
          <p:cNvGrpSpPr/>
          <p:nvPr/>
        </p:nvGrpSpPr>
        <p:grpSpPr>
          <a:xfrm>
            <a:off x="4378362" y="2003278"/>
            <a:ext cx="4625788" cy="2762360"/>
            <a:chOff x="4378362" y="2003278"/>
            <a:chExt cx="4625788" cy="2762360"/>
          </a:xfrm>
        </p:grpSpPr>
        <p:pic>
          <p:nvPicPr>
            <p:cNvPr id="13" name="Picture 1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flipH="1">
              <a:off x="4378362" y="2003278"/>
              <a:ext cx="4625788" cy="2762360"/>
            </a:xfrm>
            <a:prstGeom prst="rect">
              <a:avLst/>
            </a:prstGeom>
          </p:spPr>
        </p:pic>
        <p:sp>
          <p:nvSpPr>
            <p:cNvPr id="15" name="Rectangle 14"/>
            <p:cNvSpPr/>
            <p:nvPr/>
          </p:nvSpPr>
          <p:spPr>
            <a:xfrm>
              <a:off x="4558552" y="2216522"/>
              <a:ext cx="4303059" cy="1938992"/>
            </a:xfrm>
            <a:prstGeom prst="rect">
              <a:avLst/>
            </a:prstGeom>
          </p:spPr>
          <p:txBody>
            <a:bodyPr wrap="square">
              <a:spAutoFit/>
            </a:bodyPr>
            <a:lstStyle/>
            <a:p>
              <a:r>
                <a:rPr lang="en-GB" sz="2000">
                  <a:solidFill>
                    <a:schemeClr val="bg1"/>
                  </a:solidFill>
                </a:rPr>
                <a:t>Do we know who stepped in to take action to report the cyberbullying to the school? Leah? Ben? Someone else anonymously? Why did they step in at that point? Was this the right thing to do?</a:t>
              </a:r>
            </a:p>
          </p:txBody>
        </p:sp>
      </p:grpSp>
      <p:grpSp>
        <p:nvGrpSpPr>
          <p:cNvPr id="22" name="Group 21"/>
          <p:cNvGrpSpPr/>
          <p:nvPr/>
        </p:nvGrpSpPr>
        <p:grpSpPr>
          <a:xfrm>
            <a:off x="230619" y="3595298"/>
            <a:ext cx="4186066" cy="1726978"/>
            <a:chOff x="230619" y="3595298"/>
            <a:chExt cx="4186066" cy="1726978"/>
          </a:xfrm>
        </p:grpSpPr>
        <p:pic>
          <p:nvPicPr>
            <p:cNvPr id="17" name="Picture 1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30619" y="3595298"/>
              <a:ext cx="4186066" cy="1726978"/>
            </a:xfrm>
            <a:prstGeom prst="rect">
              <a:avLst/>
            </a:prstGeom>
          </p:spPr>
        </p:pic>
        <p:sp>
          <p:nvSpPr>
            <p:cNvPr id="19" name="Rectangle 18"/>
            <p:cNvSpPr/>
            <p:nvPr/>
          </p:nvSpPr>
          <p:spPr>
            <a:xfrm>
              <a:off x="467958" y="3780047"/>
              <a:ext cx="3711388" cy="923330"/>
            </a:xfrm>
            <a:prstGeom prst="rect">
              <a:avLst/>
            </a:prstGeom>
          </p:spPr>
          <p:txBody>
            <a:bodyPr wrap="square">
              <a:spAutoFit/>
            </a:bodyPr>
            <a:lstStyle/>
            <a:p>
              <a:r>
                <a:rPr lang="en-GB"/>
                <a:t>What do you think happens at the end of the film? Does the situation improve?</a:t>
              </a:r>
            </a:p>
          </p:txBody>
        </p:sp>
      </p:grpSp>
      <p:grpSp>
        <p:nvGrpSpPr>
          <p:cNvPr id="23" name="Group 22"/>
          <p:cNvGrpSpPr/>
          <p:nvPr/>
        </p:nvGrpSpPr>
        <p:grpSpPr>
          <a:xfrm>
            <a:off x="199015" y="4945775"/>
            <a:ext cx="8616877" cy="1849277"/>
            <a:chOff x="199015" y="4945775"/>
            <a:chExt cx="8616877" cy="1849277"/>
          </a:xfrm>
        </p:grpSpPr>
        <p:pic>
          <p:nvPicPr>
            <p:cNvPr id="18" name="Picture 17"/>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99015" y="4945775"/>
              <a:ext cx="8616877" cy="1849277"/>
            </a:xfrm>
            <a:prstGeom prst="rect">
              <a:avLst/>
            </a:prstGeom>
          </p:spPr>
        </p:pic>
        <p:sp>
          <p:nvSpPr>
            <p:cNvPr id="20" name="Rectangle 19"/>
            <p:cNvSpPr/>
            <p:nvPr/>
          </p:nvSpPr>
          <p:spPr>
            <a:xfrm>
              <a:off x="477372" y="5192702"/>
              <a:ext cx="8037305" cy="1015663"/>
            </a:xfrm>
            <a:prstGeom prst="rect">
              <a:avLst/>
            </a:prstGeom>
          </p:spPr>
          <p:txBody>
            <a:bodyPr wrap="square">
              <a:spAutoFit/>
            </a:bodyPr>
            <a:lstStyle/>
            <a:p>
              <a:r>
                <a:rPr lang="en-GB" sz="2000">
                  <a:solidFill>
                    <a:schemeClr val="bg1"/>
                  </a:solidFill>
                </a:rPr>
                <a:t>What do you think would happen if no one reported or said anything about the cyberbullying to the school. Is there a reason why you might not report to the school?</a:t>
              </a:r>
            </a:p>
          </p:txBody>
        </p:sp>
      </p:grpSp>
    </p:spTree>
    <p:extLst>
      <p:ext uri="{BB962C8B-B14F-4D97-AF65-F5344CB8AC3E}">
        <p14:creationId xmlns:p14="http://schemas.microsoft.com/office/powerpoint/2010/main" val="1194903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1DCCD-9587-4D5E-A88F-23B809702F04}"/>
              </a:ext>
            </a:extLst>
          </p:cNvPr>
          <p:cNvSpPr>
            <a:spLocks noGrp="1"/>
          </p:cNvSpPr>
          <p:nvPr>
            <p:ph type="title"/>
          </p:nvPr>
        </p:nvSpPr>
        <p:spPr>
          <a:xfrm>
            <a:off x="723591" y="1460500"/>
            <a:ext cx="2543925" cy="3937001"/>
          </a:xfrm>
        </p:spPr>
        <p:txBody>
          <a:bodyPr>
            <a:normAutofit/>
          </a:bodyPr>
          <a:lstStyle/>
          <a:p>
            <a:pPr algn="r">
              <a:spcAft>
                <a:spcPct val="0"/>
              </a:spcAft>
            </a:pPr>
            <a:r>
              <a:rPr lang="en-US" altLang="en-US" sz="3200" b="1" dirty="0">
                <a:solidFill>
                  <a:srgbClr val="FFFFFF"/>
                </a:solidFill>
                <a:latin typeface="Calibri"/>
                <a:cs typeface="Calibri"/>
              </a:rPr>
              <a:t>The sending of explicit images  </a:t>
            </a:r>
            <a:br>
              <a:rPr lang="en-GB" altLang="en-US" sz="3200" b="1" dirty="0">
                <a:latin typeface="Calibri" panose="020F0502020204030204" pitchFamily="34" charset="0"/>
              </a:rPr>
            </a:br>
            <a:endParaRPr lang="en-GB" sz="3200" dirty="0">
              <a:solidFill>
                <a:srgbClr val="FFFFFF"/>
              </a:solidFill>
            </a:endParaRPr>
          </a:p>
        </p:txBody>
      </p:sp>
      <p:sp>
        <p:nvSpPr>
          <p:cNvPr id="3" name="Content Placeholder 2">
            <a:extLst>
              <a:ext uri="{FF2B5EF4-FFF2-40B4-BE49-F238E27FC236}">
                <a16:creationId xmlns:a16="http://schemas.microsoft.com/office/drawing/2014/main" id="{7015D3F5-6D98-48B2-A21F-F503A8191804}"/>
              </a:ext>
            </a:extLst>
          </p:cNvPr>
          <p:cNvSpPr>
            <a:spLocks noGrp="1"/>
          </p:cNvSpPr>
          <p:nvPr>
            <p:ph idx="1"/>
          </p:nvPr>
        </p:nvSpPr>
        <p:spPr>
          <a:xfrm>
            <a:off x="3713287" y="0"/>
            <a:ext cx="4729502" cy="6746033"/>
          </a:xfrm>
        </p:spPr>
        <p:txBody>
          <a:bodyPr anchor="ctr">
            <a:normAutofit fontScale="92500" lnSpcReduction="20000"/>
          </a:bodyPr>
          <a:lstStyle/>
          <a:p>
            <a:pPr>
              <a:defRPr/>
            </a:pPr>
            <a:endParaRPr lang="en-GB" dirty="0"/>
          </a:p>
          <a:p>
            <a:pPr>
              <a:defRPr/>
            </a:pPr>
            <a:r>
              <a:rPr lang="en-GB" sz="2400" b="1" dirty="0"/>
              <a:t>Sending or sharing explicit images is breaking the law. </a:t>
            </a:r>
          </a:p>
          <a:p>
            <a:pPr>
              <a:defRPr/>
            </a:pPr>
            <a:r>
              <a:rPr lang="en-GB" sz="2400" b="1" dirty="0"/>
              <a:t>If you are under 18 and you send, upload or forward indecent images or videos on to your friends or partner, this would be breaking the law, </a:t>
            </a:r>
            <a:r>
              <a:rPr lang="en-GB" sz="2400" b="1" dirty="0">
                <a:highlight>
                  <a:srgbClr val="FFFF00"/>
                </a:highlight>
              </a:rPr>
              <a:t>even if they are photos of you. </a:t>
            </a:r>
          </a:p>
          <a:p>
            <a:pPr>
              <a:defRPr/>
            </a:pPr>
            <a:r>
              <a:rPr lang="en-GB" sz="2400" b="1" dirty="0"/>
              <a:t>Another person could share the photo with other people, or post it online, which means anyone could see it, (e.g. family, friends, teachers, even future employers).</a:t>
            </a:r>
          </a:p>
          <a:p>
            <a:pPr>
              <a:defRPr/>
            </a:pPr>
            <a:r>
              <a:rPr lang="en-GB" sz="2400" b="1" dirty="0"/>
              <a:t>In extreme cases, it could be used to blackmail the sender into sending more photos or videos.</a:t>
            </a:r>
          </a:p>
          <a:p>
            <a:pPr>
              <a:defRPr/>
            </a:pPr>
            <a:r>
              <a:rPr lang="en-GB" sz="2400" b="1" dirty="0"/>
              <a:t>If the relationship ends, the images could be shared as a way to humiliate the former partner (‘revenge porn’).</a:t>
            </a:r>
          </a:p>
          <a:p>
            <a:pPr>
              <a:defRPr/>
            </a:pPr>
            <a:r>
              <a:rPr lang="en-GB" sz="2400" b="1" dirty="0"/>
              <a:t>It could lead to a range of other consequences, including bullying or unwanted attention from others.</a:t>
            </a:r>
          </a:p>
          <a:p>
            <a:endParaRPr lang="en-GB" sz="1400" dirty="0"/>
          </a:p>
        </p:txBody>
      </p:sp>
    </p:spTree>
    <p:extLst>
      <p:ext uri="{BB962C8B-B14F-4D97-AF65-F5344CB8AC3E}">
        <p14:creationId xmlns:p14="http://schemas.microsoft.com/office/powerpoint/2010/main" val="874019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F72971A5F888D44870DA285370BD84E" ma:contentTypeVersion="22" ma:contentTypeDescription="Create a new document." ma:contentTypeScope="" ma:versionID="b615a8e092b4af626fd73a0b821db4d6">
  <xsd:schema xmlns:xsd="http://www.w3.org/2001/XMLSchema" xmlns:xs="http://www.w3.org/2001/XMLSchema" xmlns:p="http://schemas.microsoft.com/office/2006/metadata/properties" xmlns:ns1="http://schemas.microsoft.com/sharepoint/v3" xmlns:ns2="21dd3ef8-1695-46ac-a5ac-b29956ee6e6c" xmlns:ns3="0e13e326-e107-4f2e-953a-3dca85e15630" targetNamespace="http://schemas.microsoft.com/office/2006/metadata/properties" ma:root="true" ma:fieldsID="1afc79a367a6ca38b1e1a6a78538433b" ns1:_="" ns2:_="" ns3:_="">
    <xsd:import namespace="http://schemas.microsoft.com/sharepoint/v3"/>
    <xsd:import namespace="21dd3ef8-1695-46ac-a5ac-b29956ee6e6c"/>
    <xsd:import namespace="0e13e326-e107-4f2e-953a-3dca85e15630"/>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1:_ip_UnifiedCompliancePolicyProperties" minOccurs="0"/>
                <xsd:element ref="ns1:_ip_UnifiedCompliancePolicyUIAc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1dd3ef8-1695-46ac-a5ac-b29956ee6e6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element name="TaxCatchAll" ma:index="27" nillable="true" ma:displayName="Taxonomy Catch All Column" ma:hidden="true" ma:list="{51efd739-2f1c-4563-a493-abc95d63e0af}" ma:internalName="TaxCatchAll" ma:showField="CatchAllData" ma:web="21dd3ef8-1695-46ac-a5ac-b29956ee6e6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e13e326-e107-4f2e-953a-3dca85e15630"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Location" ma:index="17" nillable="true" ma:displayName="MediaServiceLocation" ma:internalName="MediaServiceLocation"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Length (seconds)"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78b13d03-f9a5-4f3b-a49e-c0a1d124fb1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element name="Notes" ma:index="29" nillable="true" ma:displayName="Notes" ma:description="Has it been brailled&#10;Is it on SD card&#10;Gone for modification" ma:format="Dropdown" ma:internalName="Notes">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21dd3ef8-1695-46ac-a5ac-b29956ee6e6c" xsi:nil="true"/>
    <lcf76f155ced4ddcb4097134ff3c332f xmlns="0e13e326-e107-4f2e-953a-3dca85e15630">
      <Terms xmlns="http://schemas.microsoft.com/office/infopath/2007/PartnerControls"/>
    </lcf76f155ced4ddcb4097134ff3c332f>
    <Notes xmlns="0e13e326-e107-4f2e-953a-3dca85e15630" xsi:nil="true"/>
  </documentManagement>
</p:properties>
</file>

<file path=customXml/itemProps1.xml><?xml version="1.0" encoding="utf-8"?>
<ds:datastoreItem xmlns:ds="http://schemas.openxmlformats.org/officeDocument/2006/customXml" ds:itemID="{6345E402-84E4-4C09-BEF6-973951B06EBB}">
  <ds:schemaRefs>
    <ds:schemaRef ds:uri="http://schemas.microsoft.com/sharepoint/v3/contenttype/forms"/>
  </ds:schemaRefs>
</ds:datastoreItem>
</file>

<file path=customXml/itemProps2.xml><?xml version="1.0" encoding="utf-8"?>
<ds:datastoreItem xmlns:ds="http://schemas.openxmlformats.org/officeDocument/2006/customXml" ds:itemID="{E8853002-7EB8-41C0-A736-267BDE7D28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1dd3ef8-1695-46ac-a5ac-b29956ee6e6c"/>
    <ds:schemaRef ds:uri="0e13e326-e107-4f2e-953a-3dca85e156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466B02B-BA82-463F-BB4E-6B4A53F96DBF}">
  <ds:schemaRefs>
    <ds:schemaRef ds:uri="http://schemas.microsoft.com/office/infopath/2007/PartnerControls"/>
    <ds:schemaRef ds:uri="0e13e326-e107-4f2e-953a-3dca85e15630"/>
    <ds:schemaRef ds:uri="http://schemas.microsoft.com/office/2006/documentManagement/types"/>
    <ds:schemaRef ds:uri="http://schemas.microsoft.com/office/2006/metadata/properties"/>
    <ds:schemaRef ds:uri="http://schemas.openxmlformats.org/package/2006/metadata/core-properties"/>
    <ds:schemaRef ds:uri="http://purl.org/dc/dcmitype/"/>
    <ds:schemaRef ds:uri="http://www.w3.org/XML/1998/namespace"/>
    <ds:schemaRef ds:uri="http://purl.org/dc/elements/1.1/"/>
    <ds:schemaRef ds:uri="21dd3ef8-1695-46ac-a5ac-b29956ee6e6c"/>
    <ds:schemaRef ds:uri="http://schemas.microsoft.com/sharepoint/v3"/>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1</TotalTime>
  <Words>1164</Words>
  <Application>Microsoft Office PowerPoint</Application>
  <PresentationFormat>On-screen Show (4:3)</PresentationFormat>
  <Paragraphs>75</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HelveticaNeue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sending of explicit images   </vt:lpstr>
      <vt:lpstr>… and for the person asking for explicit images </vt:lpstr>
      <vt:lpstr>What to do if an image is sent?</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Cliodhna Purdue</dc:creator>
  <cp:lastModifiedBy>Bruce Smeath</cp:lastModifiedBy>
  <cp:revision>10</cp:revision>
  <dcterms:created xsi:type="dcterms:W3CDTF">2016-02-16T16:59:32Z</dcterms:created>
  <dcterms:modified xsi:type="dcterms:W3CDTF">2023-11-05T19:13:42Z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0x010100EF72971A5F888D44870DA285370BD84E</vt:lpwstr>
  </property>
  <property fmtid="{D5CDD505-2E9C-101B-9397-08002B2CF9AE}" pid="3" name="MediaServiceImageTags">
    <vt:lpwstr/>
  </property>
</Properties>
</file>