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 id="2147483672" r:id="rId5"/>
    <p:sldMasterId id="2147483696" r:id="rId6"/>
    <p:sldMasterId id="2147483713" r:id="rId7"/>
  </p:sldMasterIdLst>
  <p:notesMasterIdLst>
    <p:notesMasterId r:id="rId23"/>
  </p:notesMasterIdLst>
  <p:sldIdLst>
    <p:sldId id="257" r:id="rId8"/>
    <p:sldId id="283" r:id="rId9"/>
    <p:sldId id="506" r:id="rId10"/>
    <p:sldId id="509" r:id="rId11"/>
    <p:sldId id="507" r:id="rId12"/>
    <p:sldId id="520" r:id="rId13"/>
    <p:sldId id="510" r:id="rId14"/>
    <p:sldId id="523" r:id="rId15"/>
    <p:sldId id="298" r:id="rId16"/>
    <p:sldId id="512" r:id="rId17"/>
    <p:sldId id="271" r:id="rId18"/>
    <p:sldId id="519" r:id="rId19"/>
    <p:sldId id="517" r:id="rId20"/>
    <p:sldId id="522" r:id="rId21"/>
    <p:sldId id="295" r:id="rId22"/>
  </p:sldIdLst>
  <p:sldSz cx="9144000" cy="6858000" type="screen4x3"/>
  <p:notesSz cx="6858000" cy="9144000"/>
  <p:embeddedFontLst>
    <p:embeddedFont>
      <p:font typeface="Calibri" panose="020F0502020204030204" pitchFamily="34" charset="0"/>
      <p:regular r:id="rId24"/>
      <p:bold r:id="rId25"/>
      <p:italic r:id="rId26"/>
      <p:boldItalic r:id="rId27"/>
    </p:embeddedFont>
    <p:embeddedFont>
      <p:font typeface="Calibri Light" panose="020F0302020204030204" pitchFamily="34" charset="0"/>
      <p:regular r:id="rId28"/>
      <p:italic r:id="rId29"/>
    </p:embeddedFont>
    <p:embeddedFont>
      <p:font typeface="HelveticaNeue" panose="020B0604020202020204" charset="0"/>
      <p:regular r:id="rId30"/>
    </p:embeddedFont>
    <p:embeddedFont>
      <p:font typeface="Trebuchet MS" panose="020B0603020202020204" pitchFamily="34" charset="0"/>
      <p:regular r:id="rId31"/>
      <p:bold r:id="rId32"/>
      <p:italic r:id="rId33"/>
      <p:boldItalic r:id="rId34"/>
    </p:embeddedFont>
    <p:embeddedFont>
      <p:font typeface="Tw Cen MT" panose="020B0602020104020603" pitchFamily="34" charset="0"/>
      <p:regular r:id="rId35"/>
      <p:bold r:id="rId36"/>
      <p:italic r:id="rId37"/>
      <p:boldItalic r:id="rId38"/>
    </p:embeddedFont>
    <p:embeddedFont>
      <p:font typeface="Tw Cen MT Condensed" panose="020B0606020104020203" pitchFamily="34" charset="0"/>
      <p:regular r:id="rId39"/>
      <p:bold r:id="rId40"/>
    </p:embeddedFont>
    <p:embeddedFont>
      <p:font typeface="Wingdings 3" panose="05040102010807070707" pitchFamily="18" charset="2"/>
      <p:regular r:id="rId4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6921"/>
    <a:srgbClr val="528231"/>
    <a:srgbClr val="5A82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960304-C640-2A45-842B-E46CF56790DD}" v="9" dt="2022-05-19T07:48:31.6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77" autoAdjust="0"/>
    <p:restoredTop sz="96357" autoAdjust="0"/>
  </p:normalViewPr>
  <p:slideViewPr>
    <p:cSldViewPr snapToGrid="0">
      <p:cViewPr varScale="1">
        <p:scale>
          <a:sx n="82" d="100"/>
          <a:sy n="82" d="100"/>
        </p:scale>
        <p:origin x="152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font" Target="fonts/font3.fntdata"/><Relationship Id="rId39" Type="http://schemas.openxmlformats.org/officeDocument/2006/relationships/font" Target="fonts/font16.fntdata"/><Relationship Id="rId21" Type="http://schemas.openxmlformats.org/officeDocument/2006/relationships/slide" Target="slides/slide14.xml"/><Relationship Id="rId34" Type="http://schemas.openxmlformats.org/officeDocument/2006/relationships/font" Target="fonts/font11.fntdata"/><Relationship Id="rId42"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font" Target="fonts/font17.fntdata"/><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font" Target="fonts/font8.fntdata"/><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openxmlformats.org/officeDocument/2006/relationships/viewProps" Target="viewProp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 Id="rId46" Type="http://schemas.microsoft.com/office/2015/10/relationships/revisionInfo" Target="revisionInfo.xml"/><Relationship Id="rId20" Type="http://schemas.openxmlformats.org/officeDocument/2006/relationships/slide" Target="slides/slide13.xml"/><Relationship Id="rId41" Type="http://schemas.openxmlformats.org/officeDocument/2006/relationships/font" Target="fonts/font18.fntdata"/></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315C41-5F14-4845-B292-9A25C260503D}"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2D74CF86-634E-40DA-B641-F5AFA7CB7642}">
      <dgm:prSet/>
      <dgm:spPr/>
      <dgm:t>
        <a:bodyPr/>
        <a:lstStyle/>
        <a:p>
          <a:r>
            <a:rPr lang="en-GB" dirty="0"/>
            <a:t>1. A partner has the right to change their mind and withdraw consent to sexual activity at any time</a:t>
          </a:r>
          <a:endParaRPr lang="en-US" dirty="0"/>
        </a:p>
      </dgm:t>
    </dgm:pt>
    <dgm:pt modelId="{5E65B290-055E-4A22-8942-7FD1B10B0ADE}" type="parTrans" cxnId="{0E89713B-2447-4EEC-A40F-4D49FED62B3B}">
      <dgm:prSet/>
      <dgm:spPr/>
      <dgm:t>
        <a:bodyPr/>
        <a:lstStyle/>
        <a:p>
          <a:endParaRPr lang="en-US"/>
        </a:p>
      </dgm:t>
    </dgm:pt>
    <dgm:pt modelId="{FE9CC6CB-CE72-4AAB-8D41-1A119AD709E9}" type="sibTrans" cxnId="{0E89713B-2447-4EEC-A40F-4D49FED62B3B}">
      <dgm:prSet/>
      <dgm:spPr/>
      <dgm:t>
        <a:bodyPr/>
        <a:lstStyle/>
        <a:p>
          <a:endParaRPr lang="en-US"/>
        </a:p>
      </dgm:t>
    </dgm:pt>
    <dgm:pt modelId="{E8A5C3BA-6917-466C-A61B-9FB17746CEDA}">
      <dgm:prSet/>
      <dgm:spPr/>
      <dgm:t>
        <a:bodyPr/>
        <a:lstStyle/>
        <a:p>
          <a:r>
            <a:rPr lang="en-GB" dirty="0"/>
            <a:t>5. If a person over the age of 16 has sex with someone under 16, it is the person over 16 who commits the offence, not the younger person.</a:t>
          </a:r>
          <a:endParaRPr lang="en-US" dirty="0"/>
        </a:p>
      </dgm:t>
    </dgm:pt>
    <dgm:pt modelId="{129D0A37-0AC7-47AD-910A-2152C37DBD3A}" type="parTrans" cxnId="{FAA526F4-5CA1-4E64-8974-393ADBF28FDF}">
      <dgm:prSet/>
      <dgm:spPr/>
      <dgm:t>
        <a:bodyPr/>
        <a:lstStyle/>
        <a:p>
          <a:endParaRPr lang="en-US"/>
        </a:p>
      </dgm:t>
    </dgm:pt>
    <dgm:pt modelId="{ABEF6708-AC72-4A60-8236-C14E85FAE24B}" type="sibTrans" cxnId="{FAA526F4-5CA1-4E64-8974-393ADBF28FDF}">
      <dgm:prSet/>
      <dgm:spPr/>
      <dgm:t>
        <a:bodyPr/>
        <a:lstStyle/>
        <a:p>
          <a:endParaRPr lang="en-US"/>
        </a:p>
      </dgm:t>
    </dgm:pt>
    <dgm:pt modelId="{71EECED7-27E4-48D6-ABF9-22620B2F56E1}">
      <dgm:prSet/>
      <dgm:spPr/>
      <dgm:t>
        <a:bodyPr/>
        <a:lstStyle/>
        <a:p>
          <a:r>
            <a:rPr lang="en-GB" dirty="0"/>
            <a:t>4. Sex with anyone under 16 is unlawful, including oral sex. This is true whether or not consent is given. </a:t>
          </a:r>
          <a:endParaRPr lang="en-US" dirty="0"/>
        </a:p>
      </dgm:t>
    </dgm:pt>
    <dgm:pt modelId="{4011654C-02C7-48CD-A659-E4F2679C2D36}" type="sibTrans" cxnId="{8132ECC6-A936-49FB-BF09-968C893757AC}">
      <dgm:prSet/>
      <dgm:spPr/>
      <dgm:t>
        <a:bodyPr/>
        <a:lstStyle/>
        <a:p>
          <a:endParaRPr lang="en-US"/>
        </a:p>
      </dgm:t>
    </dgm:pt>
    <dgm:pt modelId="{E517955B-9714-4496-830C-F78F7C5A9826}" type="parTrans" cxnId="{8132ECC6-A936-49FB-BF09-968C893757AC}">
      <dgm:prSet/>
      <dgm:spPr/>
      <dgm:t>
        <a:bodyPr/>
        <a:lstStyle/>
        <a:p>
          <a:endParaRPr lang="en-US"/>
        </a:p>
      </dgm:t>
    </dgm:pt>
    <dgm:pt modelId="{D56A9238-05DC-43E2-9D89-2CC51AA80BF9}">
      <dgm:prSet/>
      <dgm:spPr/>
      <dgm:t>
        <a:bodyPr/>
        <a:lstStyle/>
        <a:p>
          <a:r>
            <a:rPr lang="en-GB" dirty="0"/>
            <a:t>3. As long as the partner didn’t say no, we can assume consent has been given.</a:t>
          </a:r>
          <a:endParaRPr lang="en-US" dirty="0"/>
        </a:p>
      </dgm:t>
    </dgm:pt>
    <dgm:pt modelId="{07881C7C-434B-4C0C-90D7-BEF4CB854EFB}" type="sibTrans" cxnId="{50C6C1D2-A778-4526-97E9-EC15CA188E56}">
      <dgm:prSet/>
      <dgm:spPr/>
      <dgm:t>
        <a:bodyPr/>
        <a:lstStyle/>
        <a:p>
          <a:endParaRPr lang="en-US"/>
        </a:p>
      </dgm:t>
    </dgm:pt>
    <dgm:pt modelId="{E8EC56BB-19E1-4DE1-A578-B13E4904A103}" type="parTrans" cxnId="{50C6C1D2-A778-4526-97E9-EC15CA188E56}">
      <dgm:prSet/>
      <dgm:spPr/>
      <dgm:t>
        <a:bodyPr/>
        <a:lstStyle/>
        <a:p>
          <a:endParaRPr lang="en-US"/>
        </a:p>
      </dgm:t>
    </dgm:pt>
    <dgm:pt modelId="{DB84C03C-CD90-4DCA-970B-5D5E8564EBFE}">
      <dgm:prSet/>
      <dgm:spPr/>
      <dgm:t>
        <a:bodyPr/>
        <a:lstStyle/>
        <a:p>
          <a:r>
            <a:rPr lang="en-GB" dirty="0"/>
            <a:t>2. Even if two people have had sex before, consent is still required each time.</a:t>
          </a:r>
          <a:endParaRPr lang="en-US" dirty="0"/>
        </a:p>
      </dgm:t>
    </dgm:pt>
    <dgm:pt modelId="{C5AC5FB9-7D55-4CE2-8E67-6C5F7D4531FD}" type="sibTrans" cxnId="{D81B7754-5DA8-4037-A73B-32ED697DA06E}">
      <dgm:prSet/>
      <dgm:spPr/>
      <dgm:t>
        <a:bodyPr/>
        <a:lstStyle/>
        <a:p>
          <a:endParaRPr lang="en-US"/>
        </a:p>
      </dgm:t>
    </dgm:pt>
    <dgm:pt modelId="{8850F313-3B1D-445F-B178-74B4C4CCCAB7}" type="parTrans" cxnId="{D81B7754-5DA8-4037-A73B-32ED697DA06E}">
      <dgm:prSet/>
      <dgm:spPr/>
      <dgm:t>
        <a:bodyPr/>
        <a:lstStyle/>
        <a:p>
          <a:endParaRPr lang="en-US"/>
        </a:p>
      </dgm:t>
    </dgm:pt>
    <dgm:pt modelId="{B7EFA257-52D4-4BF7-9FF1-E5AF1BFCFA8E}" type="pres">
      <dgm:prSet presAssocID="{96315C41-5F14-4845-B292-9A25C260503D}" presName="linear" presStyleCnt="0">
        <dgm:presLayoutVars>
          <dgm:animLvl val="lvl"/>
          <dgm:resizeHandles val="exact"/>
        </dgm:presLayoutVars>
      </dgm:prSet>
      <dgm:spPr/>
    </dgm:pt>
    <dgm:pt modelId="{D781BC7B-C9BC-4F16-8C91-CB4A17E065A1}" type="pres">
      <dgm:prSet presAssocID="{2D74CF86-634E-40DA-B641-F5AFA7CB7642}" presName="parentText" presStyleLbl="node1" presStyleIdx="0" presStyleCnt="5">
        <dgm:presLayoutVars>
          <dgm:chMax val="0"/>
          <dgm:bulletEnabled val="1"/>
        </dgm:presLayoutVars>
      </dgm:prSet>
      <dgm:spPr/>
    </dgm:pt>
    <dgm:pt modelId="{AF1B71B5-2A78-461E-99B6-3154F0A35F06}" type="pres">
      <dgm:prSet presAssocID="{FE9CC6CB-CE72-4AAB-8D41-1A119AD709E9}" presName="spacer" presStyleCnt="0"/>
      <dgm:spPr/>
    </dgm:pt>
    <dgm:pt modelId="{B9494A31-B4CA-418F-AFCA-B1EFCD999EBA}" type="pres">
      <dgm:prSet presAssocID="{DB84C03C-CD90-4DCA-970B-5D5E8564EBFE}" presName="parentText" presStyleLbl="node1" presStyleIdx="1" presStyleCnt="5">
        <dgm:presLayoutVars>
          <dgm:chMax val="0"/>
          <dgm:bulletEnabled val="1"/>
        </dgm:presLayoutVars>
      </dgm:prSet>
      <dgm:spPr/>
    </dgm:pt>
    <dgm:pt modelId="{B8BB6B7B-EC19-4425-A7B9-DD00892333A0}" type="pres">
      <dgm:prSet presAssocID="{C5AC5FB9-7D55-4CE2-8E67-6C5F7D4531FD}" presName="spacer" presStyleCnt="0"/>
      <dgm:spPr/>
    </dgm:pt>
    <dgm:pt modelId="{B091B402-ADC1-4904-AD3A-0F1A60E7EDB5}" type="pres">
      <dgm:prSet presAssocID="{D56A9238-05DC-43E2-9D89-2CC51AA80BF9}" presName="parentText" presStyleLbl="node1" presStyleIdx="2" presStyleCnt="5">
        <dgm:presLayoutVars>
          <dgm:chMax val="0"/>
          <dgm:bulletEnabled val="1"/>
        </dgm:presLayoutVars>
      </dgm:prSet>
      <dgm:spPr/>
    </dgm:pt>
    <dgm:pt modelId="{64277271-8F49-4DF4-A273-B9A61D4B0D65}" type="pres">
      <dgm:prSet presAssocID="{07881C7C-434B-4C0C-90D7-BEF4CB854EFB}" presName="spacer" presStyleCnt="0"/>
      <dgm:spPr/>
    </dgm:pt>
    <dgm:pt modelId="{F19C9CDE-7566-47A2-A683-4F410D2247A0}" type="pres">
      <dgm:prSet presAssocID="{71EECED7-27E4-48D6-ABF9-22620B2F56E1}" presName="parentText" presStyleLbl="node1" presStyleIdx="3" presStyleCnt="5">
        <dgm:presLayoutVars>
          <dgm:chMax val="0"/>
          <dgm:bulletEnabled val="1"/>
        </dgm:presLayoutVars>
      </dgm:prSet>
      <dgm:spPr/>
    </dgm:pt>
    <dgm:pt modelId="{3C26A2F7-0019-4420-8727-FAE26FFCFCDA}" type="pres">
      <dgm:prSet presAssocID="{4011654C-02C7-48CD-A659-E4F2679C2D36}" presName="spacer" presStyleCnt="0"/>
      <dgm:spPr/>
    </dgm:pt>
    <dgm:pt modelId="{1EDED530-2191-4884-9E33-F77AA4D11788}" type="pres">
      <dgm:prSet presAssocID="{E8A5C3BA-6917-466C-A61B-9FB17746CEDA}" presName="parentText" presStyleLbl="node1" presStyleIdx="4" presStyleCnt="5">
        <dgm:presLayoutVars>
          <dgm:chMax val="0"/>
          <dgm:bulletEnabled val="1"/>
        </dgm:presLayoutVars>
      </dgm:prSet>
      <dgm:spPr/>
    </dgm:pt>
  </dgm:ptLst>
  <dgm:cxnLst>
    <dgm:cxn modelId="{C9DF4400-FD42-4D3F-B76E-E5467ED63DDC}" type="presOf" srcId="{2D74CF86-634E-40DA-B641-F5AFA7CB7642}" destId="{D781BC7B-C9BC-4F16-8C91-CB4A17E065A1}" srcOrd="0" destOrd="0" presId="urn:microsoft.com/office/officeart/2005/8/layout/vList2"/>
    <dgm:cxn modelId="{0E89713B-2447-4EEC-A40F-4D49FED62B3B}" srcId="{96315C41-5F14-4845-B292-9A25C260503D}" destId="{2D74CF86-634E-40DA-B641-F5AFA7CB7642}" srcOrd="0" destOrd="0" parTransId="{5E65B290-055E-4A22-8942-7FD1B10B0ADE}" sibTransId="{FE9CC6CB-CE72-4AAB-8D41-1A119AD709E9}"/>
    <dgm:cxn modelId="{E3255742-152D-426C-B8A1-7F89EDE70B2D}" type="presOf" srcId="{96315C41-5F14-4845-B292-9A25C260503D}" destId="{B7EFA257-52D4-4BF7-9FF1-E5AF1BFCFA8E}" srcOrd="0" destOrd="0" presId="urn:microsoft.com/office/officeart/2005/8/layout/vList2"/>
    <dgm:cxn modelId="{D81B7754-5DA8-4037-A73B-32ED697DA06E}" srcId="{96315C41-5F14-4845-B292-9A25C260503D}" destId="{DB84C03C-CD90-4DCA-970B-5D5E8564EBFE}" srcOrd="1" destOrd="0" parTransId="{8850F313-3B1D-445F-B178-74B4C4CCCAB7}" sibTransId="{C5AC5FB9-7D55-4CE2-8E67-6C5F7D4531FD}"/>
    <dgm:cxn modelId="{49BE4B82-7E92-4EAD-BBDB-A7F05EDB37E9}" type="presOf" srcId="{E8A5C3BA-6917-466C-A61B-9FB17746CEDA}" destId="{1EDED530-2191-4884-9E33-F77AA4D11788}" srcOrd="0" destOrd="0" presId="urn:microsoft.com/office/officeart/2005/8/layout/vList2"/>
    <dgm:cxn modelId="{B9A82EAE-8C22-41D6-8B4D-6AD2BB9FD00D}" type="presOf" srcId="{D56A9238-05DC-43E2-9D89-2CC51AA80BF9}" destId="{B091B402-ADC1-4904-AD3A-0F1A60E7EDB5}" srcOrd="0" destOrd="0" presId="urn:microsoft.com/office/officeart/2005/8/layout/vList2"/>
    <dgm:cxn modelId="{8132ECC6-A936-49FB-BF09-968C893757AC}" srcId="{96315C41-5F14-4845-B292-9A25C260503D}" destId="{71EECED7-27E4-48D6-ABF9-22620B2F56E1}" srcOrd="3" destOrd="0" parTransId="{E517955B-9714-4496-830C-F78F7C5A9826}" sibTransId="{4011654C-02C7-48CD-A659-E4F2679C2D36}"/>
    <dgm:cxn modelId="{4A6660C7-C256-4F08-A9CA-2E95341B7078}" type="presOf" srcId="{71EECED7-27E4-48D6-ABF9-22620B2F56E1}" destId="{F19C9CDE-7566-47A2-A683-4F410D2247A0}" srcOrd="0" destOrd="0" presId="urn:microsoft.com/office/officeart/2005/8/layout/vList2"/>
    <dgm:cxn modelId="{50C6C1D2-A778-4526-97E9-EC15CA188E56}" srcId="{96315C41-5F14-4845-B292-9A25C260503D}" destId="{D56A9238-05DC-43E2-9D89-2CC51AA80BF9}" srcOrd="2" destOrd="0" parTransId="{E8EC56BB-19E1-4DE1-A578-B13E4904A103}" sibTransId="{07881C7C-434B-4C0C-90D7-BEF4CB854EFB}"/>
    <dgm:cxn modelId="{FAA526F4-5CA1-4E64-8974-393ADBF28FDF}" srcId="{96315C41-5F14-4845-B292-9A25C260503D}" destId="{E8A5C3BA-6917-466C-A61B-9FB17746CEDA}" srcOrd="4" destOrd="0" parTransId="{129D0A37-0AC7-47AD-910A-2152C37DBD3A}" sibTransId="{ABEF6708-AC72-4A60-8236-C14E85FAE24B}"/>
    <dgm:cxn modelId="{7735CCFD-86C3-4DE1-A968-BD69CE470129}" type="presOf" srcId="{DB84C03C-CD90-4DCA-970B-5D5E8564EBFE}" destId="{B9494A31-B4CA-418F-AFCA-B1EFCD999EBA}" srcOrd="0" destOrd="0" presId="urn:microsoft.com/office/officeart/2005/8/layout/vList2"/>
    <dgm:cxn modelId="{44904326-4D2D-4300-8734-8FDDFA5B4721}" type="presParOf" srcId="{B7EFA257-52D4-4BF7-9FF1-E5AF1BFCFA8E}" destId="{D781BC7B-C9BC-4F16-8C91-CB4A17E065A1}" srcOrd="0" destOrd="0" presId="urn:microsoft.com/office/officeart/2005/8/layout/vList2"/>
    <dgm:cxn modelId="{BB25F3CC-CF4A-4E91-9D8C-A647DAE8D02E}" type="presParOf" srcId="{B7EFA257-52D4-4BF7-9FF1-E5AF1BFCFA8E}" destId="{AF1B71B5-2A78-461E-99B6-3154F0A35F06}" srcOrd="1" destOrd="0" presId="urn:microsoft.com/office/officeart/2005/8/layout/vList2"/>
    <dgm:cxn modelId="{8ABE5FEC-B543-4A5B-91E8-C29205AAA77B}" type="presParOf" srcId="{B7EFA257-52D4-4BF7-9FF1-E5AF1BFCFA8E}" destId="{B9494A31-B4CA-418F-AFCA-B1EFCD999EBA}" srcOrd="2" destOrd="0" presId="urn:microsoft.com/office/officeart/2005/8/layout/vList2"/>
    <dgm:cxn modelId="{05013FF1-05A6-48C4-95DE-C5F5BD7A0228}" type="presParOf" srcId="{B7EFA257-52D4-4BF7-9FF1-E5AF1BFCFA8E}" destId="{B8BB6B7B-EC19-4425-A7B9-DD00892333A0}" srcOrd="3" destOrd="0" presId="urn:microsoft.com/office/officeart/2005/8/layout/vList2"/>
    <dgm:cxn modelId="{3AAEB409-F0DF-422D-8361-BF5FF64DB1A9}" type="presParOf" srcId="{B7EFA257-52D4-4BF7-9FF1-E5AF1BFCFA8E}" destId="{B091B402-ADC1-4904-AD3A-0F1A60E7EDB5}" srcOrd="4" destOrd="0" presId="urn:microsoft.com/office/officeart/2005/8/layout/vList2"/>
    <dgm:cxn modelId="{9400D1B7-8272-43E2-9BD0-3289A915EAC2}" type="presParOf" srcId="{B7EFA257-52D4-4BF7-9FF1-E5AF1BFCFA8E}" destId="{64277271-8F49-4DF4-A273-B9A61D4B0D65}" srcOrd="5" destOrd="0" presId="urn:microsoft.com/office/officeart/2005/8/layout/vList2"/>
    <dgm:cxn modelId="{2149133B-87B3-4A17-8E19-D99410CEAD0A}" type="presParOf" srcId="{B7EFA257-52D4-4BF7-9FF1-E5AF1BFCFA8E}" destId="{F19C9CDE-7566-47A2-A683-4F410D2247A0}" srcOrd="6" destOrd="0" presId="urn:microsoft.com/office/officeart/2005/8/layout/vList2"/>
    <dgm:cxn modelId="{58E5A163-DD92-4A9B-979F-2E5F587ED464}" type="presParOf" srcId="{B7EFA257-52D4-4BF7-9FF1-E5AF1BFCFA8E}" destId="{3C26A2F7-0019-4420-8727-FAE26FFCFCDA}" srcOrd="7" destOrd="0" presId="urn:microsoft.com/office/officeart/2005/8/layout/vList2"/>
    <dgm:cxn modelId="{4AF627FA-6057-436E-B8AC-6C61B1EB05B1}" type="presParOf" srcId="{B7EFA257-52D4-4BF7-9FF1-E5AF1BFCFA8E}" destId="{1EDED530-2191-4884-9E33-F77AA4D11788}"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81BC7B-C9BC-4F16-8C91-CB4A17E065A1}">
      <dsp:nvSpPr>
        <dsp:cNvPr id="0" name=""/>
        <dsp:cNvSpPr/>
      </dsp:nvSpPr>
      <dsp:spPr>
        <a:xfrm>
          <a:off x="0" y="82662"/>
          <a:ext cx="7290197" cy="72540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1. A partner has the right to change their mind and withdraw consent to sexual activity at any time</a:t>
          </a:r>
          <a:endParaRPr lang="en-US" sz="2000" kern="1200" dirty="0"/>
        </a:p>
      </dsp:txBody>
      <dsp:txXfrm>
        <a:off x="35411" y="118073"/>
        <a:ext cx="7219375" cy="654578"/>
      </dsp:txXfrm>
    </dsp:sp>
    <dsp:sp modelId="{B9494A31-B4CA-418F-AFCA-B1EFCD999EBA}">
      <dsp:nvSpPr>
        <dsp:cNvPr id="0" name=""/>
        <dsp:cNvSpPr/>
      </dsp:nvSpPr>
      <dsp:spPr>
        <a:xfrm>
          <a:off x="0" y="865662"/>
          <a:ext cx="7290197" cy="725400"/>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2. Even if two people have had sex before, consent is still required each time.</a:t>
          </a:r>
          <a:endParaRPr lang="en-US" sz="2000" kern="1200" dirty="0"/>
        </a:p>
      </dsp:txBody>
      <dsp:txXfrm>
        <a:off x="35411" y="901073"/>
        <a:ext cx="7219375" cy="654578"/>
      </dsp:txXfrm>
    </dsp:sp>
    <dsp:sp modelId="{B091B402-ADC1-4904-AD3A-0F1A60E7EDB5}">
      <dsp:nvSpPr>
        <dsp:cNvPr id="0" name=""/>
        <dsp:cNvSpPr/>
      </dsp:nvSpPr>
      <dsp:spPr>
        <a:xfrm>
          <a:off x="0" y="1648662"/>
          <a:ext cx="7290197" cy="725400"/>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3. As long as the partner didn’t say no, we can assume consent has been given.</a:t>
          </a:r>
          <a:endParaRPr lang="en-US" sz="2000" kern="1200" dirty="0"/>
        </a:p>
      </dsp:txBody>
      <dsp:txXfrm>
        <a:off x="35411" y="1684073"/>
        <a:ext cx="7219375" cy="654578"/>
      </dsp:txXfrm>
    </dsp:sp>
    <dsp:sp modelId="{F19C9CDE-7566-47A2-A683-4F410D2247A0}">
      <dsp:nvSpPr>
        <dsp:cNvPr id="0" name=""/>
        <dsp:cNvSpPr/>
      </dsp:nvSpPr>
      <dsp:spPr>
        <a:xfrm>
          <a:off x="0" y="2431662"/>
          <a:ext cx="7290197" cy="725400"/>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4. Sex with anyone under 16 is unlawful, including oral sex. This is true whether or not consent is given. </a:t>
          </a:r>
          <a:endParaRPr lang="en-US" sz="2000" kern="1200" dirty="0"/>
        </a:p>
      </dsp:txBody>
      <dsp:txXfrm>
        <a:off x="35411" y="2467073"/>
        <a:ext cx="7219375" cy="654578"/>
      </dsp:txXfrm>
    </dsp:sp>
    <dsp:sp modelId="{1EDED530-2191-4884-9E33-F77AA4D11788}">
      <dsp:nvSpPr>
        <dsp:cNvPr id="0" name=""/>
        <dsp:cNvSpPr/>
      </dsp:nvSpPr>
      <dsp:spPr>
        <a:xfrm>
          <a:off x="0" y="3214662"/>
          <a:ext cx="7290197" cy="725400"/>
        </a:xfrm>
        <a:prstGeom prst="round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5. If a person over the age of 16 has sex with someone under 16, it is the person over 16 who commits the offence, not the younger person.</a:t>
          </a:r>
          <a:endParaRPr lang="en-US" sz="2000" kern="1200" dirty="0"/>
        </a:p>
      </dsp:txBody>
      <dsp:txXfrm>
        <a:off x="35411" y="3250073"/>
        <a:ext cx="7219375" cy="65457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557C03-6CC1-447D-8B16-001D0646C1C8}" type="datetimeFigureOut">
              <a:rPr lang="en-GB" smtClean="0"/>
              <a:t>27/05/2022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C5B0D9-905F-466F-9530-EE85D48874B2}" type="slidenum">
              <a:rPr lang="en-GB" smtClean="0"/>
              <a:t>‹#›</a:t>
            </a:fld>
            <a:endParaRPr lang="en-GB"/>
          </a:p>
        </p:txBody>
      </p:sp>
    </p:spTree>
    <p:extLst>
      <p:ext uri="{BB962C8B-B14F-4D97-AF65-F5344CB8AC3E}">
        <p14:creationId xmlns:p14="http://schemas.microsoft.com/office/powerpoint/2010/main" val="450841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NB - You may wish to establish these rules as a group and use these as a guide </a:t>
            </a:r>
          </a:p>
        </p:txBody>
      </p:sp>
      <p:sp>
        <p:nvSpPr>
          <p:cNvPr id="4" name="Slide Number Placeholder 3"/>
          <p:cNvSpPr>
            <a:spLocks noGrp="1"/>
          </p:cNvSpPr>
          <p:nvPr>
            <p:ph type="sldNum" sz="quarter" idx="5"/>
          </p:nvPr>
        </p:nvSpPr>
        <p:spPr/>
        <p:txBody>
          <a:bodyPr/>
          <a:lstStyle/>
          <a:p>
            <a:fld id="{61C5B0D9-905F-466F-9530-EE85D48874B2}" type="slidenum">
              <a:rPr lang="en-GB" smtClean="0"/>
              <a:t>2</a:t>
            </a:fld>
            <a:endParaRPr lang="en-GB"/>
          </a:p>
        </p:txBody>
      </p:sp>
    </p:spTree>
    <p:extLst>
      <p:ext uri="{BB962C8B-B14F-4D97-AF65-F5344CB8AC3E}">
        <p14:creationId xmlns:p14="http://schemas.microsoft.com/office/powerpoint/2010/main" val="1865517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Give pupils a few minutes to discuss</a:t>
            </a:r>
          </a:p>
        </p:txBody>
      </p:sp>
      <p:sp>
        <p:nvSpPr>
          <p:cNvPr id="4" name="Slide Number Placeholder 3"/>
          <p:cNvSpPr>
            <a:spLocks noGrp="1"/>
          </p:cNvSpPr>
          <p:nvPr>
            <p:ph type="sldNum" sz="quarter" idx="5"/>
          </p:nvPr>
        </p:nvSpPr>
        <p:spPr/>
        <p:txBody>
          <a:bodyPr/>
          <a:lstStyle/>
          <a:p>
            <a:fld id="{61C5B0D9-905F-466F-9530-EE85D48874B2}" type="slidenum">
              <a:rPr lang="en-GB" smtClean="0"/>
              <a:t>3</a:t>
            </a:fld>
            <a:endParaRPr lang="en-GB"/>
          </a:p>
        </p:txBody>
      </p:sp>
    </p:spTree>
    <p:extLst>
      <p:ext uri="{BB962C8B-B14F-4D97-AF65-F5344CB8AC3E}">
        <p14:creationId xmlns:p14="http://schemas.microsoft.com/office/powerpoint/2010/main" val="33879037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54CD04-116E-A74B-AFFB-33D6501F1F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14797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Give pupils 5 minutes to discuss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C5B0D9-905F-466F-9530-EE85D48874B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68143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768F217-3A62-4D1D-9C25-1511BF6F07ED}" type="datetimeFigureOut">
              <a:rPr lang="en-GB" smtClean="0"/>
              <a:t>27/05/2022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63DB35A-56E1-4ACB-8CF2-1C27F41191CD}" type="slidenum">
              <a:rPr lang="en-GB" smtClean="0"/>
              <a:t>‹#›</a:t>
            </a:fld>
            <a:endParaRPr lang="en-GB"/>
          </a:p>
        </p:txBody>
      </p:sp>
    </p:spTree>
    <p:extLst>
      <p:ext uri="{BB962C8B-B14F-4D97-AF65-F5344CB8AC3E}">
        <p14:creationId xmlns:p14="http://schemas.microsoft.com/office/powerpoint/2010/main" val="1360968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68F217-3A62-4D1D-9C25-1511BF6F07ED}" type="datetimeFigureOut">
              <a:rPr lang="en-GB" smtClean="0"/>
              <a:t>27/05/2022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63DB35A-56E1-4ACB-8CF2-1C27F41191CD}" type="slidenum">
              <a:rPr lang="en-GB" smtClean="0"/>
              <a:t>‹#›</a:t>
            </a:fld>
            <a:endParaRPr lang="en-GB"/>
          </a:p>
        </p:txBody>
      </p:sp>
    </p:spTree>
    <p:extLst>
      <p:ext uri="{BB962C8B-B14F-4D97-AF65-F5344CB8AC3E}">
        <p14:creationId xmlns:p14="http://schemas.microsoft.com/office/powerpoint/2010/main" val="294015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68F217-3A62-4D1D-9C25-1511BF6F07ED}" type="datetimeFigureOut">
              <a:rPr lang="en-GB" smtClean="0"/>
              <a:t>27/05/2022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63DB35A-56E1-4ACB-8CF2-1C27F41191CD}" type="slidenum">
              <a:rPr lang="en-GB" smtClean="0"/>
              <a:t>‹#›</a:t>
            </a:fld>
            <a:endParaRPr lang="en-GB"/>
          </a:p>
        </p:txBody>
      </p:sp>
    </p:spTree>
    <p:extLst>
      <p:ext uri="{BB962C8B-B14F-4D97-AF65-F5344CB8AC3E}">
        <p14:creationId xmlns:p14="http://schemas.microsoft.com/office/powerpoint/2010/main" val="1807507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1"/>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1"/>
            <a:ext cx="9144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3750" spc="150" baseline="0"/>
            </a:lvl1pPr>
          </a:lstStyle>
          <a:p>
            <a:r>
              <a:rPr lang="en-US"/>
              <a:t>Click to edit Master title style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350">
                <a:solidFill>
                  <a:schemeClr val="tx1">
                    <a:lumMod val="95000"/>
                    <a:lumOff val="5000"/>
                  </a:schemeClr>
                </a:solidFill>
              </a:defRPr>
            </a:lvl1pPr>
            <a:lvl2pPr marL="342900" indent="0" algn="ctr">
              <a:buNone/>
              <a:defRPr sz="1350"/>
            </a:lvl2pPr>
            <a:lvl3pPr marL="685800" indent="0" algn="ctr">
              <a:buNone/>
              <a:defRPr sz="1350"/>
            </a:lvl3pPr>
            <a:lvl4pPr marL="1028700" indent="0" algn="ctr">
              <a:buNone/>
              <a:defRPr sz="1350"/>
            </a:lvl4pPr>
            <a:lvl5pPr marL="1371600" indent="0" algn="ctr">
              <a:buNone/>
              <a:defRPr sz="1350"/>
            </a:lvl5pPr>
            <a:lvl6pPr marL="1714500" indent="0" algn="ctr">
              <a:buNone/>
              <a:defRPr sz="1350"/>
            </a:lvl6pPr>
            <a:lvl7pPr marL="2057400" indent="0" algn="ctr">
              <a:buNone/>
              <a:defRPr sz="1350"/>
            </a:lvl7pPr>
            <a:lvl8pPr marL="2400300" indent="0" algn="ctr">
              <a:buNone/>
              <a:defRPr sz="1350"/>
            </a:lvl8pPr>
            <a:lvl9pPr marL="2743200" indent="0" algn="ctr">
              <a:buNone/>
              <a:defRPr sz="135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48A87A34-81AB-432B-8DAE-1953F412C126}" type="datetimeFigureOut">
              <a:rPr lang="en-US" smtClean="0"/>
              <a:t>5/27/2022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35209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5/27/2022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288789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1"/>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1"/>
            <a:ext cx="9144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3750" b="0" spc="150" baseline="0"/>
            </a:lvl1pPr>
          </a:lstStyle>
          <a:p>
            <a:r>
              <a:rPr lang="en-US"/>
              <a:t>Click to edit Master title style</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350">
                <a:solidFill>
                  <a:schemeClr val="tx1">
                    <a:lumMod val="95000"/>
                    <a:lumOff val="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5/27/2022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24949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768095" y="2286000"/>
            <a:ext cx="35661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5/27/2022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40163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1725" b="0" cap="none" baseline="0">
                <a:solidFill>
                  <a:schemeClr val="accent1"/>
                </a:solidFill>
                <a:latin typeface="+mn-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93166" y="2179636"/>
            <a:ext cx="3566160" cy="822960"/>
          </a:xfrm>
        </p:spPr>
        <p:txBody>
          <a:bodyPr lIns="137160" rIns="137160" anchor="ctr">
            <a:normAutofit/>
          </a:bodyPr>
          <a:lstStyle>
            <a:lvl1pPr marL="0" indent="0">
              <a:spcBef>
                <a:spcPts val="0"/>
              </a:spcBef>
              <a:spcAft>
                <a:spcPts val="0"/>
              </a:spcAft>
              <a:buNone/>
              <a:defRPr lang="en-US" sz="1725" b="0" kern="1200" cap="none" baseline="0" dirty="0">
                <a:solidFill>
                  <a:schemeClr val="accent1"/>
                </a:solidFill>
                <a:latin typeface="+mn-lt"/>
                <a:ea typeface="+mn-ea"/>
                <a:cs typeface="+mn-cs"/>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lvl="0" indent="0" algn="l" defTabSz="685800" rtl="0" eaLnBrk="1" latinLnBrk="0" hangingPunct="1">
              <a:lnSpc>
                <a:spcPct val="90000"/>
              </a:lnSpc>
              <a:spcBef>
                <a:spcPts val="1350"/>
              </a:spcBef>
              <a:buNone/>
            </a:pPr>
            <a:r>
              <a:rPr lang="en-US"/>
              <a:t>Click to edit Master text styles</a:t>
            </a:r>
          </a:p>
        </p:txBody>
      </p:sp>
      <p:sp>
        <p:nvSpPr>
          <p:cNvPr id="6" name="Content Placeholder 5"/>
          <p:cNvSpPr>
            <a:spLocks noGrp="1"/>
          </p:cNvSpPr>
          <p:nvPr>
            <p:ph sz="quarter" idx="4"/>
          </p:nvPr>
        </p:nvSpPr>
        <p:spPr>
          <a:xfrm>
            <a:off x="4493166" y="2967788"/>
            <a:ext cx="356616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5/27/2022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662049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5/27/2022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229701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5/27/2022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126396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000"/>
            </a:lvl1pPr>
          </a:lstStyle>
          <a:p>
            <a:r>
              <a:rPr lang="en-US"/>
              <a:t>Click to edit Master title style</a:t>
            </a:r>
            <a:endParaRPr lang="en-US" dirty="0"/>
          </a:p>
        </p:txBody>
      </p:sp>
      <p:sp>
        <p:nvSpPr>
          <p:cNvPr id="3" name="Content Placeholder 2"/>
          <p:cNvSpPr>
            <a:spLocks noGrp="1"/>
          </p:cNvSpPr>
          <p:nvPr>
            <p:ph idx="1"/>
          </p:nvPr>
        </p:nvSpPr>
        <p:spPr>
          <a:xfrm>
            <a:off x="4286250" y="822960"/>
            <a:ext cx="4258818" cy="5184648"/>
          </a:xfrm>
        </p:spPr>
        <p:txBody>
          <a:bodyPr/>
          <a:lstStyle>
            <a:lvl1pPr>
              <a:defRPr sz="1800"/>
            </a:lvl1pPr>
            <a:lvl2pPr>
              <a:defRPr sz="15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450"/>
              </a:spcBef>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5/27/2022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18209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68F217-3A62-4D1D-9C25-1511BF6F07ED}" type="datetimeFigureOut">
              <a:rPr lang="en-GB" smtClean="0"/>
              <a:t>27/05/2022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63DB35A-56E1-4ACB-8CF2-1C27F41191CD}" type="slidenum">
              <a:rPr lang="en-GB" smtClean="0"/>
              <a:t>‹#›</a:t>
            </a:fld>
            <a:endParaRPr lang="en-GB"/>
          </a:p>
        </p:txBody>
      </p:sp>
    </p:spTree>
    <p:extLst>
      <p:ext uri="{BB962C8B-B14F-4D97-AF65-F5344CB8AC3E}">
        <p14:creationId xmlns:p14="http://schemas.microsoft.com/office/powerpoint/2010/main" val="13353284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3750" spc="15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rIns="45720" bIns="4572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35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5/27/2022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10668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5/27/2022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419650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5/27/2022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86353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9144000" cy="6874934"/>
            <a:chOff x="0" y="-8467"/>
            <a:chExt cx="12192000" cy="6874934"/>
          </a:xfrm>
        </p:grpSpPr>
        <p:cxnSp>
          <p:nvCxnSpPr>
            <p:cNvPr id="32" name="Straight Connector 31"/>
            <p:cNvCxnSpPr>
              <a:cxnSpLocks/>
              <a:endCxn id="31" idx="3"/>
            </p:cNvCxnSpPr>
            <p:nvPr/>
          </p:nvCxnSpPr>
          <p:spPr>
            <a:xfrm>
              <a:off x="10068870" y="64008"/>
              <a:ext cx="2119955" cy="6793992"/>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10371666" y="-8467"/>
              <a:ext cx="181715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10089262" y="-8467"/>
              <a:ext cx="2102737"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9747593" y="3048000"/>
              <a:ext cx="244440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10086088" y="-8467"/>
              <a:ext cx="2102737"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sz="1350" dirty="0"/>
            </a:p>
          </p:txBody>
        </p:sp>
        <p:sp>
          <p:nvSpPr>
            <p:cNvPr id="29" name="Rectangle 28"/>
            <p:cNvSpPr/>
            <p:nvPr/>
          </p:nvSpPr>
          <p:spPr>
            <a:xfrm>
              <a:off x="10884130" y="0"/>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301752" cy="5666154"/>
            </a:xfrm>
            <a:prstGeom prst="triangle">
              <a:avLst>
                <a:gd name="adj" fmla="val 100000"/>
              </a:avLst>
            </a:prstGeom>
            <a:solidFill>
              <a:srgbClr val="92D050">
                <a:alpha val="85000"/>
              </a:srgb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300997"/>
            <a:ext cx="5825202" cy="1646302"/>
          </a:xfrm>
        </p:spPr>
        <p:txBody>
          <a:bodyPr anchor="b">
            <a:noAutofit/>
          </a:bodyPr>
          <a:lstStyle>
            <a:lvl1pPr algn="r">
              <a:defRPr sz="405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165828" y="3231001"/>
            <a:ext cx="5825202" cy="1096899"/>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dirty="0"/>
              <a:pPr/>
              <a:t>5/27/2022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pic>
        <p:nvPicPr>
          <p:cNvPr id="18" name="Picture 17">
            <a:extLst>
              <a:ext uri="{FF2B5EF4-FFF2-40B4-BE49-F238E27FC236}">
                <a16:creationId xmlns:a16="http://schemas.microsoft.com/office/drawing/2014/main" id="{823EF980-F124-4C96-82B5-978CA121D73B}"/>
              </a:ext>
            </a:extLst>
          </p:cNvPr>
          <p:cNvPicPr>
            <a:picLocks noChangeAspect="1"/>
          </p:cNvPicPr>
          <p:nvPr userDrawn="1"/>
        </p:nvPicPr>
        <p:blipFill>
          <a:blip r:embed="rId2"/>
          <a:stretch>
            <a:fillRect/>
          </a:stretch>
        </p:blipFill>
        <p:spPr>
          <a:xfrm>
            <a:off x="207457" y="4611601"/>
            <a:ext cx="1110330" cy="2109107"/>
          </a:xfrm>
          <a:prstGeom prst="rect">
            <a:avLst/>
          </a:prstGeom>
        </p:spPr>
      </p:pic>
    </p:spTree>
    <p:extLst>
      <p:ext uri="{BB962C8B-B14F-4D97-AF65-F5344CB8AC3E}">
        <p14:creationId xmlns:p14="http://schemas.microsoft.com/office/powerpoint/2010/main" val="28777101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6482192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700868"/>
            <a:ext cx="6447501" cy="1826581"/>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4527448"/>
            <a:ext cx="6447501" cy="8604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799300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8001" y="2160589"/>
            <a:ext cx="3138026"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17477" y="2160590"/>
            <a:ext cx="3138026"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5/27/2022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extLst>
      <p:ext uri="{BB962C8B-B14F-4D97-AF65-F5344CB8AC3E}">
        <p14:creationId xmlns:p14="http://schemas.microsoft.com/office/powerpoint/2010/main" val="32339921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506809" y="2160983"/>
            <a:ext cx="3139217"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506809" y="2737246"/>
            <a:ext cx="31392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16287" y="2160983"/>
            <a:ext cx="3139214"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816288" y="2737246"/>
            <a:ext cx="313921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5/27/2022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6054216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609600"/>
            <a:ext cx="6447501"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5/27/2022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648358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5/27/2022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972151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768F217-3A62-4D1D-9C25-1511BF6F07ED}" type="datetimeFigureOut">
              <a:rPr lang="en-GB" smtClean="0"/>
              <a:t>27/05/2022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63DB35A-56E1-4ACB-8CF2-1C27F41191CD}" type="slidenum">
              <a:rPr lang="en-GB" smtClean="0"/>
              <a:t>‹#›</a:t>
            </a:fld>
            <a:endParaRPr lang="en-GB"/>
          </a:p>
        </p:txBody>
      </p:sp>
    </p:spTree>
    <p:extLst>
      <p:ext uri="{BB962C8B-B14F-4D97-AF65-F5344CB8AC3E}">
        <p14:creationId xmlns:p14="http://schemas.microsoft.com/office/powerpoint/2010/main" val="22471423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498604"/>
            <a:ext cx="2890896" cy="1278466"/>
          </a:xfrm>
        </p:spPr>
        <p:txBody>
          <a:bodyPr anchor="b">
            <a:normAutofit/>
          </a:bodyPr>
          <a:lstStyle>
            <a:lvl1pPr>
              <a:defRPr sz="1500"/>
            </a:lvl1pPr>
          </a:lstStyle>
          <a:p>
            <a:r>
              <a:rPr lang="en-US"/>
              <a:t>Click to edit Master title style</a:t>
            </a:r>
            <a:endParaRPr lang="en-US" dirty="0"/>
          </a:p>
        </p:txBody>
      </p:sp>
      <p:sp>
        <p:nvSpPr>
          <p:cNvPr id="3" name="Content Placeholder 2"/>
          <p:cNvSpPr>
            <a:spLocks noGrp="1"/>
          </p:cNvSpPr>
          <p:nvPr>
            <p:ph idx="1"/>
          </p:nvPr>
        </p:nvSpPr>
        <p:spPr>
          <a:xfrm>
            <a:off x="3570346" y="514925"/>
            <a:ext cx="3385156"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8001" y="2777069"/>
            <a:ext cx="2890896" cy="2584449"/>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5/27/2022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23891114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800600"/>
            <a:ext cx="6447500" cy="566738"/>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8001" y="609600"/>
            <a:ext cx="6447501" cy="3845718"/>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508001" y="5367338"/>
            <a:ext cx="6447500" cy="674024"/>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6673716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609600"/>
            <a:ext cx="6447501" cy="3403600"/>
          </a:xfrm>
        </p:spPr>
        <p:txBody>
          <a:bodyPr anchor="ctr">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4470400"/>
            <a:ext cx="6447501" cy="157096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3154656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500" y="609600"/>
            <a:ext cx="6070601" cy="302260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024604" y="3632200"/>
            <a:ext cx="5418393" cy="38100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Edit Master text styles</a:t>
            </a:r>
          </a:p>
        </p:txBody>
      </p:sp>
      <p:sp>
        <p:nvSpPr>
          <p:cNvPr id="3" name="Text Placeholder 2"/>
          <p:cNvSpPr>
            <a:spLocks noGrp="1"/>
          </p:cNvSpPr>
          <p:nvPr>
            <p:ph type="body" idx="1"/>
          </p:nvPr>
        </p:nvSpPr>
        <p:spPr>
          <a:xfrm>
            <a:off x="508001" y="4470400"/>
            <a:ext cx="6447501" cy="157096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406403" y="790378"/>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6669758" y="288655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latin typeface="Arial"/>
              </a:rPr>
              <a:t>”</a:t>
            </a:r>
            <a:endParaRPr lang="en-US" sz="1350" dirty="0">
              <a:solidFill>
                <a:schemeClr val="accent1">
                  <a:lumMod val="60000"/>
                  <a:lumOff val="40000"/>
                </a:schemeClr>
              </a:solidFill>
              <a:latin typeface="Arial"/>
            </a:endParaRPr>
          </a:p>
        </p:txBody>
      </p:sp>
    </p:spTree>
    <p:extLst>
      <p:ext uri="{BB962C8B-B14F-4D97-AF65-F5344CB8AC3E}">
        <p14:creationId xmlns:p14="http://schemas.microsoft.com/office/powerpoint/2010/main" val="30058027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931988"/>
            <a:ext cx="6447501" cy="2595460"/>
          </a:xfrm>
        </p:spPr>
        <p:txBody>
          <a:bodyPr anchor="b">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4527448"/>
            <a:ext cx="6447501" cy="1513914"/>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7441736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98500" y="609600"/>
            <a:ext cx="6070601" cy="302260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4013200"/>
            <a:ext cx="6447502" cy="514248"/>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Edit Master text styles</a:t>
            </a:r>
          </a:p>
        </p:txBody>
      </p:sp>
      <p:sp>
        <p:nvSpPr>
          <p:cNvPr id="3" name="Text Placeholder 2"/>
          <p:cNvSpPr>
            <a:spLocks noGrp="1"/>
          </p:cNvSpPr>
          <p:nvPr>
            <p:ph type="body" idx="1"/>
          </p:nvPr>
        </p:nvSpPr>
        <p:spPr>
          <a:xfrm>
            <a:off x="508001" y="4527448"/>
            <a:ext cx="6447501" cy="1513914"/>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406403" y="790378"/>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88655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66184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0" y="609600"/>
            <a:ext cx="6441152" cy="302260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4013200"/>
            <a:ext cx="6447502" cy="514248"/>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Edit Master text styles</a:t>
            </a:r>
          </a:p>
        </p:txBody>
      </p:sp>
      <p:sp>
        <p:nvSpPr>
          <p:cNvPr id="3" name="Text Placeholder 2"/>
          <p:cNvSpPr>
            <a:spLocks noGrp="1"/>
          </p:cNvSpPr>
          <p:nvPr>
            <p:ph type="body" idx="1"/>
          </p:nvPr>
        </p:nvSpPr>
        <p:spPr>
          <a:xfrm>
            <a:off x="508001" y="4527448"/>
            <a:ext cx="6447501" cy="1513914"/>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1455058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extLst>
      <p:ext uri="{BB962C8B-B14F-4D97-AF65-F5344CB8AC3E}">
        <p14:creationId xmlns:p14="http://schemas.microsoft.com/office/powerpoint/2010/main" val="17015418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609600"/>
            <a:ext cx="978557"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508001" y="609600"/>
            <a:ext cx="5295113"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87454234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6A902-A4E7-8246-90E7-F8120611D786}"/>
              </a:ext>
            </a:extLst>
          </p:cNvPr>
          <p:cNvSpPr>
            <a:spLocks noGrp="1"/>
          </p:cNvSpPr>
          <p:nvPr>
            <p:ph type="ctrTitle"/>
          </p:nvPr>
        </p:nvSpPr>
        <p:spPr>
          <a:xfrm>
            <a:off x="1143000" y="1122363"/>
            <a:ext cx="6858000" cy="2387600"/>
          </a:xfrm>
        </p:spPr>
        <p:txBody>
          <a:bodyPr anchor="b"/>
          <a:lstStyle>
            <a:lvl1pPr algn="ctr">
              <a:defRPr sz="4500"/>
            </a:lvl1pPr>
          </a:lstStyle>
          <a:p>
            <a:r>
              <a:rPr lang="en-GB"/>
              <a:t>Click to edit Master title style</a:t>
            </a:r>
            <a:endParaRPr lang="en-US"/>
          </a:p>
        </p:txBody>
      </p:sp>
      <p:sp>
        <p:nvSpPr>
          <p:cNvPr id="3" name="Subtitle 2">
            <a:extLst>
              <a:ext uri="{FF2B5EF4-FFF2-40B4-BE49-F238E27FC236}">
                <a16:creationId xmlns:a16="http://schemas.microsoft.com/office/drawing/2014/main" id="{2843FC97-290D-2143-82BA-E532068B3FBD}"/>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137DEE63-A659-AE49-92C2-8E9A8C423E10}"/>
              </a:ext>
            </a:extLst>
          </p:cNvPr>
          <p:cNvSpPr>
            <a:spLocks noGrp="1"/>
          </p:cNvSpPr>
          <p:nvPr>
            <p:ph type="dt" sz="half" idx="10"/>
          </p:nvPr>
        </p:nvSpPr>
        <p:spPr/>
        <p:txBody>
          <a:bodyPr/>
          <a:lstStyle/>
          <a:p>
            <a:fld id="{892BC4E0-8496-1E40-B872-1C8E0161F426}" type="datetimeFigureOut">
              <a:rPr lang="en-US" smtClean="0"/>
              <a:t>5/27/2022</a:t>
            </a:fld>
            <a:endParaRPr lang="en-US"/>
          </a:p>
        </p:txBody>
      </p:sp>
      <p:sp>
        <p:nvSpPr>
          <p:cNvPr id="5" name="Footer Placeholder 4">
            <a:extLst>
              <a:ext uri="{FF2B5EF4-FFF2-40B4-BE49-F238E27FC236}">
                <a16:creationId xmlns:a16="http://schemas.microsoft.com/office/drawing/2014/main" id="{3BBB8A7C-370C-EC4F-97A6-4157A28D66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1D3BAB-3783-3249-A786-FA14D70C7765}"/>
              </a:ext>
            </a:extLst>
          </p:cNvPr>
          <p:cNvSpPr>
            <a:spLocks noGrp="1"/>
          </p:cNvSpPr>
          <p:nvPr>
            <p:ph type="sldNum" sz="quarter" idx="12"/>
          </p:nvPr>
        </p:nvSpPr>
        <p:spPr/>
        <p:txBody>
          <a:bodyPr/>
          <a:lstStyle/>
          <a:p>
            <a:fld id="{0EC7CCE1-72C8-C641-9FB7-BA9652EB76B4}" type="slidenum">
              <a:rPr lang="en-US" smtClean="0"/>
              <a:t>‹#›</a:t>
            </a:fld>
            <a:endParaRPr lang="en-US"/>
          </a:p>
        </p:txBody>
      </p:sp>
    </p:spTree>
    <p:extLst>
      <p:ext uri="{BB962C8B-B14F-4D97-AF65-F5344CB8AC3E}">
        <p14:creationId xmlns:p14="http://schemas.microsoft.com/office/powerpoint/2010/main" val="3601816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68F217-3A62-4D1D-9C25-1511BF6F07ED}" type="datetimeFigureOut">
              <a:rPr lang="en-GB" smtClean="0"/>
              <a:t>27/05/2022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63DB35A-56E1-4ACB-8CF2-1C27F41191CD}" type="slidenum">
              <a:rPr lang="en-GB" smtClean="0"/>
              <a:t>‹#›</a:t>
            </a:fld>
            <a:endParaRPr lang="en-GB"/>
          </a:p>
        </p:txBody>
      </p:sp>
    </p:spTree>
    <p:extLst>
      <p:ext uri="{BB962C8B-B14F-4D97-AF65-F5344CB8AC3E}">
        <p14:creationId xmlns:p14="http://schemas.microsoft.com/office/powerpoint/2010/main" val="308367676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B42D6-2662-4647-986E-543F181F4B1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71E8709-4EAB-6745-997D-9282E5352D7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2992D5C-2616-8847-AAA6-B1CD1FA30A46}"/>
              </a:ext>
            </a:extLst>
          </p:cNvPr>
          <p:cNvSpPr>
            <a:spLocks noGrp="1"/>
          </p:cNvSpPr>
          <p:nvPr>
            <p:ph type="dt" sz="half" idx="10"/>
          </p:nvPr>
        </p:nvSpPr>
        <p:spPr/>
        <p:txBody>
          <a:bodyPr/>
          <a:lstStyle/>
          <a:p>
            <a:fld id="{892BC4E0-8496-1E40-B872-1C8E0161F426}" type="datetimeFigureOut">
              <a:rPr lang="en-US" smtClean="0"/>
              <a:t>5/27/2022</a:t>
            </a:fld>
            <a:endParaRPr lang="en-US"/>
          </a:p>
        </p:txBody>
      </p:sp>
      <p:sp>
        <p:nvSpPr>
          <p:cNvPr id="5" name="Footer Placeholder 4">
            <a:extLst>
              <a:ext uri="{FF2B5EF4-FFF2-40B4-BE49-F238E27FC236}">
                <a16:creationId xmlns:a16="http://schemas.microsoft.com/office/drawing/2014/main" id="{C6BEC4AD-F041-8343-9320-ED9138FB64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C474E4-56EF-A142-A65A-6ED73A6C3221}"/>
              </a:ext>
            </a:extLst>
          </p:cNvPr>
          <p:cNvSpPr>
            <a:spLocks noGrp="1"/>
          </p:cNvSpPr>
          <p:nvPr>
            <p:ph type="sldNum" sz="quarter" idx="12"/>
          </p:nvPr>
        </p:nvSpPr>
        <p:spPr/>
        <p:txBody>
          <a:bodyPr/>
          <a:lstStyle/>
          <a:p>
            <a:fld id="{0EC7CCE1-72C8-C641-9FB7-BA9652EB76B4}" type="slidenum">
              <a:rPr lang="en-US" smtClean="0"/>
              <a:t>‹#›</a:t>
            </a:fld>
            <a:endParaRPr lang="en-US"/>
          </a:p>
        </p:txBody>
      </p:sp>
    </p:spTree>
    <p:extLst>
      <p:ext uri="{BB962C8B-B14F-4D97-AF65-F5344CB8AC3E}">
        <p14:creationId xmlns:p14="http://schemas.microsoft.com/office/powerpoint/2010/main" val="295718458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C6293-E554-8742-ACB6-33E531FDF02A}"/>
              </a:ext>
            </a:extLst>
          </p:cNvPr>
          <p:cNvSpPr>
            <a:spLocks noGrp="1"/>
          </p:cNvSpPr>
          <p:nvPr>
            <p:ph type="title"/>
          </p:nvPr>
        </p:nvSpPr>
        <p:spPr>
          <a:xfrm>
            <a:off x="623888" y="1709739"/>
            <a:ext cx="7886700" cy="2852737"/>
          </a:xfrm>
        </p:spPr>
        <p:txBody>
          <a:bodyPr anchor="b"/>
          <a:lstStyle>
            <a:lvl1pPr>
              <a:defRPr sz="45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4B9D2245-B1B3-0442-9890-DD85DC189173}"/>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1F1F357-F519-254A-8514-CCAA91C345DB}"/>
              </a:ext>
            </a:extLst>
          </p:cNvPr>
          <p:cNvSpPr>
            <a:spLocks noGrp="1"/>
          </p:cNvSpPr>
          <p:nvPr>
            <p:ph type="dt" sz="half" idx="10"/>
          </p:nvPr>
        </p:nvSpPr>
        <p:spPr/>
        <p:txBody>
          <a:bodyPr/>
          <a:lstStyle/>
          <a:p>
            <a:fld id="{892BC4E0-8496-1E40-B872-1C8E0161F426}" type="datetimeFigureOut">
              <a:rPr lang="en-US" smtClean="0"/>
              <a:t>5/27/2022</a:t>
            </a:fld>
            <a:endParaRPr lang="en-US"/>
          </a:p>
        </p:txBody>
      </p:sp>
      <p:sp>
        <p:nvSpPr>
          <p:cNvPr id="5" name="Footer Placeholder 4">
            <a:extLst>
              <a:ext uri="{FF2B5EF4-FFF2-40B4-BE49-F238E27FC236}">
                <a16:creationId xmlns:a16="http://schemas.microsoft.com/office/drawing/2014/main" id="{E178542D-995E-3547-BDCB-00AF0A77EC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B7F743-8766-354D-A89A-4EBEE96AECA8}"/>
              </a:ext>
            </a:extLst>
          </p:cNvPr>
          <p:cNvSpPr>
            <a:spLocks noGrp="1"/>
          </p:cNvSpPr>
          <p:nvPr>
            <p:ph type="sldNum" sz="quarter" idx="12"/>
          </p:nvPr>
        </p:nvSpPr>
        <p:spPr/>
        <p:txBody>
          <a:bodyPr/>
          <a:lstStyle/>
          <a:p>
            <a:fld id="{0EC7CCE1-72C8-C641-9FB7-BA9652EB76B4}" type="slidenum">
              <a:rPr lang="en-US" smtClean="0"/>
              <a:t>‹#›</a:t>
            </a:fld>
            <a:endParaRPr lang="en-US"/>
          </a:p>
        </p:txBody>
      </p:sp>
    </p:spTree>
    <p:extLst>
      <p:ext uri="{BB962C8B-B14F-4D97-AF65-F5344CB8AC3E}">
        <p14:creationId xmlns:p14="http://schemas.microsoft.com/office/powerpoint/2010/main" val="193885726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0FE5D-AA71-EE4F-80B4-968CE677603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738A8EA-58F9-1847-87DB-C4192642DB1F}"/>
              </a:ext>
            </a:extLst>
          </p:cNvPr>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D4BAE2A2-5B01-624A-9FFA-D61B4BF6727D}"/>
              </a:ext>
            </a:extLst>
          </p:cNvPr>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DDE12EF3-6D19-8947-B1D6-B3116CDBB8B5}"/>
              </a:ext>
            </a:extLst>
          </p:cNvPr>
          <p:cNvSpPr>
            <a:spLocks noGrp="1"/>
          </p:cNvSpPr>
          <p:nvPr>
            <p:ph type="dt" sz="half" idx="10"/>
          </p:nvPr>
        </p:nvSpPr>
        <p:spPr/>
        <p:txBody>
          <a:bodyPr/>
          <a:lstStyle/>
          <a:p>
            <a:fld id="{892BC4E0-8496-1E40-B872-1C8E0161F426}" type="datetimeFigureOut">
              <a:rPr lang="en-US" smtClean="0"/>
              <a:t>5/27/2022</a:t>
            </a:fld>
            <a:endParaRPr lang="en-US"/>
          </a:p>
        </p:txBody>
      </p:sp>
      <p:sp>
        <p:nvSpPr>
          <p:cNvPr id="6" name="Footer Placeholder 5">
            <a:extLst>
              <a:ext uri="{FF2B5EF4-FFF2-40B4-BE49-F238E27FC236}">
                <a16:creationId xmlns:a16="http://schemas.microsoft.com/office/drawing/2014/main" id="{199338A9-D456-7444-8538-94D84B2C4F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CC395DF-EC81-1641-8F7B-E151D0795317}"/>
              </a:ext>
            </a:extLst>
          </p:cNvPr>
          <p:cNvSpPr>
            <a:spLocks noGrp="1"/>
          </p:cNvSpPr>
          <p:nvPr>
            <p:ph type="sldNum" sz="quarter" idx="12"/>
          </p:nvPr>
        </p:nvSpPr>
        <p:spPr/>
        <p:txBody>
          <a:bodyPr/>
          <a:lstStyle/>
          <a:p>
            <a:fld id="{0EC7CCE1-72C8-C641-9FB7-BA9652EB76B4}" type="slidenum">
              <a:rPr lang="en-US" smtClean="0"/>
              <a:t>‹#›</a:t>
            </a:fld>
            <a:endParaRPr lang="en-US"/>
          </a:p>
        </p:txBody>
      </p:sp>
    </p:spTree>
    <p:extLst>
      <p:ext uri="{BB962C8B-B14F-4D97-AF65-F5344CB8AC3E}">
        <p14:creationId xmlns:p14="http://schemas.microsoft.com/office/powerpoint/2010/main" val="14886951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EA31E-AFD9-464E-8999-4CFEE7BB78C0}"/>
              </a:ext>
            </a:extLst>
          </p:cNvPr>
          <p:cNvSpPr>
            <a:spLocks noGrp="1"/>
          </p:cNvSpPr>
          <p:nvPr>
            <p:ph type="title"/>
          </p:nvPr>
        </p:nvSpPr>
        <p:spPr>
          <a:xfrm>
            <a:off x="629841" y="365126"/>
            <a:ext cx="78867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866BEA5-C741-0D45-91E1-BF3C00D4685D}"/>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a:extLst>
              <a:ext uri="{FF2B5EF4-FFF2-40B4-BE49-F238E27FC236}">
                <a16:creationId xmlns:a16="http://schemas.microsoft.com/office/drawing/2014/main" id="{4195EDF0-D1B7-4C44-BD28-ADD5F86154BB}"/>
              </a:ext>
            </a:extLst>
          </p:cNvPr>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C6685DC-9786-054F-8FEF-9EE697B89974}"/>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a:extLst>
              <a:ext uri="{FF2B5EF4-FFF2-40B4-BE49-F238E27FC236}">
                <a16:creationId xmlns:a16="http://schemas.microsoft.com/office/drawing/2014/main" id="{75936C22-9C36-BB48-ACF4-5EE3D9D44719}"/>
              </a:ext>
            </a:extLst>
          </p:cNvPr>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FEA98E28-B390-D54D-A81A-88F09C897831}"/>
              </a:ext>
            </a:extLst>
          </p:cNvPr>
          <p:cNvSpPr>
            <a:spLocks noGrp="1"/>
          </p:cNvSpPr>
          <p:nvPr>
            <p:ph type="dt" sz="half" idx="10"/>
          </p:nvPr>
        </p:nvSpPr>
        <p:spPr/>
        <p:txBody>
          <a:bodyPr/>
          <a:lstStyle/>
          <a:p>
            <a:fld id="{892BC4E0-8496-1E40-B872-1C8E0161F426}" type="datetimeFigureOut">
              <a:rPr lang="en-US" smtClean="0"/>
              <a:t>5/27/2022</a:t>
            </a:fld>
            <a:endParaRPr lang="en-US"/>
          </a:p>
        </p:txBody>
      </p:sp>
      <p:sp>
        <p:nvSpPr>
          <p:cNvPr id="8" name="Footer Placeholder 7">
            <a:extLst>
              <a:ext uri="{FF2B5EF4-FFF2-40B4-BE49-F238E27FC236}">
                <a16:creationId xmlns:a16="http://schemas.microsoft.com/office/drawing/2014/main" id="{6C77CB95-FA53-2749-B2DA-5CF756A760E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908CA9F-CDB1-DA4E-AEF0-50EB37DB2247}"/>
              </a:ext>
            </a:extLst>
          </p:cNvPr>
          <p:cNvSpPr>
            <a:spLocks noGrp="1"/>
          </p:cNvSpPr>
          <p:nvPr>
            <p:ph type="sldNum" sz="quarter" idx="12"/>
          </p:nvPr>
        </p:nvSpPr>
        <p:spPr/>
        <p:txBody>
          <a:bodyPr/>
          <a:lstStyle/>
          <a:p>
            <a:fld id="{0EC7CCE1-72C8-C641-9FB7-BA9652EB76B4}" type="slidenum">
              <a:rPr lang="en-US" smtClean="0"/>
              <a:t>‹#›</a:t>
            </a:fld>
            <a:endParaRPr lang="en-US"/>
          </a:p>
        </p:txBody>
      </p:sp>
    </p:spTree>
    <p:extLst>
      <p:ext uri="{BB962C8B-B14F-4D97-AF65-F5344CB8AC3E}">
        <p14:creationId xmlns:p14="http://schemas.microsoft.com/office/powerpoint/2010/main" val="1364285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D6573-C7C1-444D-B39F-ED6422583A0B}"/>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0624712-9039-554A-98AE-B77806AB8FB3}"/>
              </a:ext>
            </a:extLst>
          </p:cNvPr>
          <p:cNvSpPr>
            <a:spLocks noGrp="1"/>
          </p:cNvSpPr>
          <p:nvPr>
            <p:ph type="dt" sz="half" idx="10"/>
          </p:nvPr>
        </p:nvSpPr>
        <p:spPr/>
        <p:txBody>
          <a:bodyPr/>
          <a:lstStyle/>
          <a:p>
            <a:fld id="{892BC4E0-8496-1E40-B872-1C8E0161F426}" type="datetimeFigureOut">
              <a:rPr lang="en-US" smtClean="0"/>
              <a:t>5/27/2022</a:t>
            </a:fld>
            <a:endParaRPr lang="en-US"/>
          </a:p>
        </p:txBody>
      </p:sp>
      <p:sp>
        <p:nvSpPr>
          <p:cNvPr id="4" name="Footer Placeholder 3">
            <a:extLst>
              <a:ext uri="{FF2B5EF4-FFF2-40B4-BE49-F238E27FC236}">
                <a16:creationId xmlns:a16="http://schemas.microsoft.com/office/drawing/2014/main" id="{2A558B1D-F87A-D441-A599-88CEB9C65FA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A6F808A-8B97-8645-BE28-7234865D3961}"/>
              </a:ext>
            </a:extLst>
          </p:cNvPr>
          <p:cNvSpPr>
            <a:spLocks noGrp="1"/>
          </p:cNvSpPr>
          <p:nvPr>
            <p:ph type="sldNum" sz="quarter" idx="12"/>
          </p:nvPr>
        </p:nvSpPr>
        <p:spPr/>
        <p:txBody>
          <a:bodyPr/>
          <a:lstStyle/>
          <a:p>
            <a:fld id="{0EC7CCE1-72C8-C641-9FB7-BA9652EB76B4}" type="slidenum">
              <a:rPr lang="en-US" smtClean="0"/>
              <a:t>‹#›</a:t>
            </a:fld>
            <a:endParaRPr lang="en-US"/>
          </a:p>
        </p:txBody>
      </p:sp>
    </p:spTree>
    <p:extLst>
      <p:ext uri="{BB962C8B-B14F-4D97-AF65-F5344CB8AC3E}">
        <p14:creationId xmlns:p14="http://schemas.microsoft.com/office/powerpoint/2010/main" val="6506182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57710FE-0FD5-084E-8D85-F912D7551923}"/>
              </a:ext>
            </a:extLst>
          </p:cNvPr>
          <p:cNvSpPr>
            <a:spLocks noGrp="1"/>
          </p:cNvSpPr>
          <p:nvPr>
            <p:ph type="dt" sz="half" idx="10"/>
          </p:nvPr>
        </p:nvSpPr>
        <p:spPr/>
        <p:txBody>
          <a:bodyPr/>
          <a:lstStyle/>
          <a:p>
            <a:fld id="{892BC4E0-8496-1E40-B872-1C8E0161F426}" type="datetimeFigureOut">
              <a:rPr lang="en-US" smtClean="0"/>
              <a:t>5/27/2022</a:t>
            </a:fld>
            <a:endParaRPr lang="en-US"/>
          </a:p>
        </p:txBody>
      </p:sp>
      <p:sp>
        <p:nvSpPr>
          <p:cNvPr id="3" name="Footer Placeholder 2">
            <a:extLst>
              <a:ext uri="{FF2B5EF4-FFF2-40B4-BE49-F238E27FC236}">
                <a16:creationId xmlns:a16="http://schemas.microsoft.com/office/drawing/2014/main" id="{D7C66127-22A0-1B4E-A130-E47E5881714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8841E3E-9653-CB47-9A7E-9D56B30A9A63}"/>
              </a:ext>
            </a:extLst>
          </p:cNvPr>
          <p:cNvSpPr>
            <a:spLocks noGrp="1"/>
          </p:cNvSpPr>
          <p:nvPr>
            <p:ph type="sldNum" sz="quarter" idx="12"/>
          </p:nvPr>
        </p:nvSpPr>
        <p:spPr/>
        <p:txBody>
          <a:bodyPr/>
          <a:lstStyle/>
          <a:p>
            <a:fld id="{0EC7CCE1-72C8-C641-9FB7-BA9652EB76B4}" type="slidenum">
              <a:rPr lang="en-US" smtClean="0"/>
              <a:t>‹#›</a:t>
            </a:fld>
            <a:endParaRPr lang="en-US"/>
          </a:p>
        </p:txBody>
      </p:sp>
    </p:spTree>
    <p:extLst>
      <p:ext uri="{BB962C8B-B14F-4D97-AF65-F5344CB8AC3E}">
        <p14:creationId xmlns:p14="http://schemas.microsoft.com/office/powerpoint/2010/main" val="11337494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B309-41C9-5341-9F5D-88666076C179}"/>
              </a:ext>
            </a:extLst>
          </p:cNvPr>
          <p:cNvSpPr>
            <a:spLocks noGrp="1"/>
          </p:cNvSpPr>
          <p:nvPr>
            <p:ph type="title"/>
          </p:nvPr>
        </p:nvSpPr>
        <p:spPr>
          <a:xfrm>
            <a:off x="629841" y="457200"/>
            <a:ext cx="2949178" cy="1600200"/>
          </a:xfrm>
        </p:spPr>
        <p:txBody>
          <a:bodyPr anchor="b"/>
          <a:lstStyle>
            <a:lvl1pPr>
              <a:defRPr sz="24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E1AD08C-A54A-544A-AF78-9BF6B08C2E46}"/>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81DDAB3-8986-BB49-BD91-C771387C3B1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ECE25902-1874-7745-ACAF-788AD17EA52D}"/>
              </a:ext>
            </a:extLst>
          </p:cNvPr>
          <p:cNvSpPr>
            <a:spLocks noGrp="1"/>
          </p:cNvSpPr>
          <p:nvPr>
            <p:ph type="dt" sz="half" idx="10"/>
          </p:nvPr>
        </p:nvSpPr>
        <p:spPr/>
        <p:txBody>
          <a:bodyPr/>
          <a:lstStyle/>
          <a:p>
            <a:fld id="{892BC4E0-8496-1E40-B872-1C8E0161F426}" type="datetimeFigureOut">
              <a:rPr lang="en-US" smtClean="0"/>
              <a:t>5/27/2022</a:t>
            </a:fld>
            <a:endParaRPr lang="en-US"/>
          </a:p>
        </p:txBody>
      </p:sp>
      <p:sp>
        <p:nvSpPr>
          <p:cNvPr id="6" name="Footer Placeholder 5">
            <a:extLst>
              <a:ext uri="{FF2B5EF4-FFF2-40B4-BE49-F238E27FC236}">
                <a16:creationId xmlns:a16="http://schemas.microsoft.com/office/drawing/2014/main" id="{D4ED5AFC-A475-1A4D-B324-CE92D1672F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D7385F-9183-2949-8014-9834E0E638B7}"/>
              </a:ext>
            </a:extLst>
          </p:cNvPr>
          <p:cNvSpPr>
            <a:spLocks noGrp="1"/>
          </p:cNvSpPr>
          <p:nvPr>
            <p:ph type="sldNum" sz="quarter" idx="12"/>
          </p:nvPr>
        </p:nvSpPr>
        <p:spPr/>
        <p:txBody>
          <a:bodyPr/>
          <a:lstStyle/>
          <a:p>
            <a:fld id="{0EC7CCE1-72C8-C641-9FB7-BA9652EB76B4}" type="slidenum">
              <a:rPr lang="en-US" smtClean="0"/>
              <a:t>‹#›</a:t>
            </a:fld>
            <a:endParaRPr lang="en-US"/>
          </a:p>
        </p:txBody>
      </p:sp>
    </p:spTree>
    <p:extLst>
      <p:ext uri="{BB962C8B-B14F-4D97-AF65-F5344CB8AC3E}">
        <p14:creationId xmlns:p14="http://schemas.microsoft.com/office/powerpoint/2010/main" val="16340913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6872B-D644-E648-91C1-FEC01C351E7C}"/>
              </a:ext>
            </a:extLst>
          </p:cNvPr>
          <p:cNvSpPr>
            <a:spLocks noGrp="1"/>
          </p:cNvSpPr>
          <p:nvPr>
            <p:ph type="title"/>
          </p:nvPr>
        </p:nvSpPr>
        <p:spPr>
          <a:xfrm>
            <a:off x="629841" y="457200"/>
            <a:ext cx="2949178" cy="1600200"/>
          </a:xfrm>
        </p:spPr>
        <p:txBody>
          <a:bodyPr anchor="b"/>
          <a:lstStyle>
            <a:lvl1pPr>
              <a:defRPr sz="24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52369A0C-9AEE-EA44-9FEC-46E787B9BE0A}"/>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77B7A7FB-F223-E34E-8C4C-FA595139DA0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3654DB90-8B87-7641-ADB9-85593EA9C0FA}"/>
              </a:ext>
            </a:extLst>
          </p:cNvPr>
          <p:cNvSpPr>
            <a:spLocks noGrp="1"/>
          </p:cNvSpPr>
          <p:nvPr>
            <p:ph type="dt" sz="half" idx="10"/>
          </p:nvPr>
        </p:nvSpPr>
        <p:spPr/>
        <p:txBody>
          <a:bodyPr/>
          <a:lstStyle/>
          <a:p>
            <a:fld id="{892BC4E0-8496-1E40-B872-1C8E0161F426}" type="datetimeFigureOut">
              <a:rPr lang="en-US" smtClean="0"/>
              <a:t>5/27/2022</a:t>
            </a:fld>
            <a:endParaRPr lang="en-US"/>
          </a:p>
        </p:txBody>
      </p:sp>
      <p:sp>
        <p:nvSpPr>
          <p:cNvPr id="6" name="Footer Placeholder 5">
            <a:extLst>
              <a:ext uri="{FF2B5EF4-FFF2-40B4-BE49-F238E27FC236}">
                <a16:creationId xmlns:a16="http://schemas.microsoft.com/office/drawing/2014/main" id="{2E1F8CF8-9F9A-794A-ACEE-94BF5C5AC2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5104AB-54E1-DE48-BB89-C968FD6A8BB3}"/>
              </a:ext>
            </a:extLst>
          </p:cNvPr>
          <p:cNvSpPr>
            <a:spLocks noGrp="1"/>
          </p:cNvSpPr>
          <p:nvPr>
            <p:ph type="sldNum" sz="quarter" idx="12"/>
          </p:nvPr>
        </p:nvSpPr>
        <p:spPr/>
        <p:txBody>
          <a:bodyPr/>
          <a:lstStyle/>
          <a:p>
            <a:fld id="{0EC7CCE1-72C8-C641-9FB7-BA9652EB76B4}" type="slidenum">
              <a:rPr lang="en-US" smtClean="0"/>
              <a:t>‹#›</a:t>
            </a:fld>
            <a:endParaRPr lang="en-US"/>
          </a:p>
        </p:txBody>
      </p:sp>
    </p:spTree>
    <p:extLst>
      <p:ext uri="{BB962C8B-B14F-4D97-AF65-F5344CB8AC3E}">
        <p14:creationId xmlns:p14="http://schemas.microsoft.com/office/powerpoint/2010/main" val="270689968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4E796-7DF1-A84A-96D2-29C0BA6FA8F2}"/>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67E6179-5E84-6548-AC20-DEA18665316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257F27F-7F2C-C44A-9A42-CB677B71870F}"/>
              </a:ext>
            </a:extLst>
          </p:cNvPr>
          <p:cNvSpPr>
            <a:spLocks noGrp="1"/>
          </p:cNvSpPr>
          <p:nvPr>
            <p:ph type="dt" sz="half" idx="10"/>
          </p:nvPr>
        </p:nvSpPr>
        <p:spPr/>
        <p:txBody>
          <a:bodyPr/>
          <a:lstStyle/>
          <a:p>
            <a:fld id="{892BC4E0-8496-1E40-B872-1C8E0161F426}" type="datetimeFigureOut">
              <a:rPr lang="en-US" smtClean="0"/>
              <a:t>5/27/2022</a:t>
            </a:fld>
            <a:endParaRPr lang="en-US"/>
          </a:p>
        </p:txBody>
      </p:sp>
      <p:sp>
        <p:nvSpPr>
          <p:cNvPr id="5" name="Footer Placeholder 4">
            <a:extLst>
              <a:ext uri="{FF2B5EF4-FFF2-40B4-BE49-F238E27FC236}">
                <a16:creationId xmlns:a16="http://schemas.microsoft.com/office/drawing/2014/main" id="{985B1521-7F11-1F4A-B225-A81DFA7C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4107B6-0F33-7149-9B78-43CCBCED983F}"/>
              </a:ext>
            </a:extLst>
          </p:cNvPr>
          <p:cNvSpPr>
            <a:spLocks noGrp="1"/>
          </p:cNvSpPr>
          <p:nvPr>
            <p:ph type="sldNum" sz="quarter" idx="12"/>
          </p:nvPr>
        </p:nvSpPr>
        <p:spPr/>
        <p:txBody>
          <a:bodyPr/>
          <a:lstStyle/>
          <a:p>
            <a:fld id="{0EC7CCE1-72C8-C641-9FB7-BA9652EB76B4}" type="slidenum">
              <a:rPr lang="en-US" smtClean="0"/>
              <a:t>‹#›</a:t>
            </a:fld>
            <a:endParaRPr lang="en-US"/>
          </a:p>
        </p:txBody>
      </p:sp>
    </p:spTree>
    <p:extLst>
      <p:ext uri="{BB962C8B-B14F-4D97-AF65-F5344CB8AC3E}">
        <p14:creationId xmlns:p14="http://schemas.microsoft.com/office/powerpoint/2010/main" val="139157112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915076-FACC-B144-BE2F-CB269F41B700}"/>
              </a:ext>
            </a:extLst>
          </p:cNvPr>
          <p:cNvSpPr>
            <a:spLocks noGrp="1"/>
          </p:cNvSpPr>
          <p:nvPr>
            <p:ph type="title" orient="vert"/>
          </p:nvPr>
        </p:nvSpPr>
        <p:spPr>
          <a:xfrm>
            <a:off x="6543675" y="365125"/>
            <a:ext cx="1971675"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77AF802-9821-4242-9439-6E980880A084}"/>
              </a:ext>
            </a:extLst>
          </p:cNvPr>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DD0CD37-FC1C-814A-95C6-AEAE7E5A3FF5}"/>
              </a:ext>
            </a:extLst>
          </p:cNvPr>
          <p:cNvSpPr>
            <a:spLocks noGrp="1"/>
          </p:cNvSpPr>
          <p:nvPr>
            <p:ph type="dt" sz="half" idx="10"/>
          </p:nvPr>
        </p:nvSpPr>
        <p:spPr/>
        <p:txBody>
          <a:bodyPr/>
          <a:lstStyle/>
          <a:p>
            <a:fld id="{892BC4E0-8496-1E40-B872-1C8E0161F426}" type="datetimeFigureOut">
              <a:rPr lang="en-US" smtClean="0"/>
              <a:t>5/27/2022</a:t>
            </a:fld>
            <a:endParaRPr lang="en-US"/>
          </a:p>
        </p:txBody>
      </p:sp>
      <p:sp>
        <p:nvSpPr>
          <p:cNvPr id="5" name="Footer Placeholder 4">
            <a:extLst>
              <a:ext uri="{FF2B5EF4-FFF2-40B4-BE49-F238E27FC236}">
                <a16:creationId xmlns:a16="http://schemas.microsoft.com/office/drawing/2014/main" id="{596D2380-8915-AF44-A351-D053BB80C7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B22F5D-7F84-3D44-BB40-153408867454}"/>
              </a:ext>
            </a:extLst>
          </p:cNvPr>
          <p:cNvSpPr>
            <a:spLocks noGrp="1"/>
          </p:cNvSpPr>
          <p:nvPr>
            <p:ph type="sldNum" sz="quarter" idx="12"/>
          </p:nvPr>
        </p:nvSpPr>
        <p:spPr/>
        <p:txBody>
          <a:bodyPr/>
          <a:lstStyle/>
          <a:p>
            <a:fld id="{0EC7CCE1-72C8-C641-9FB7-BA9652EB76B4}" type="slidenum">
              <a:rPr lang="en-US" smtClean="0"/>
              <a:t>‹#›</a:t>
            </a:fld>
            <a:endParaRPr lang="en-US"/>
          </a:p>
        </p:txBody>
      </p:sp>
    </p:spTree>
    <p:extLst>
      <p:ext uri="{BB962C8B-B14F-4D97-AF65-F5344CB8AC3E}">
        <p14:creationId xmlns:p14="http://schemas.microsoft.com/office/powerpoint/2010/main" val="838539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768F217-3A62-4D1D-9C25-1511BF6F07ED}" type="datetimeFigureOut">
              <a:rPr lang="en-GB" smtClean="0"/>
              <a:t>27/05/2022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63DB35A-56E1-4ACB-8CF2-1C27F41191CD}" type="slidenum">
              <a:rPr lang="en-GB" smtClean="0"/>
              <a:t>‹#›</a:t>
            </a:fld>
            <a:endParaRPr lang="en-GB"/>
          </a:p>
        </p:txBody>
      </p:sp>
    </p:spTree>
    <p:extLst>
      <p:ext uri="{BB962C8B-B14F-4D97-AF65-F5344CB8AC3E}">
        <p14:creationId xmlns:p14="http://schemas.microsoft.com/office/powerpoint/2010/main" val="6561891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768F217-3A62-4D1D-9C25-1511BF6F07ED}" type="datetimeFigureOut">
              <a:rPr lang="en-GB" smtClean="0"/>
              <a:t>27/05/2022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63DB35A-56E1-4ACB-8CF2-1C27F41191CD}" type="slidenum">
              <a:rPr lang="en-GB" smtClean="0"/>
              <a:t>‹#›</a:t>
            </a:fld>
            <a:endParaRPr lang="en-GB"/>
          </a:p>
        </p:txBody>
      </p:sp>
    </p:spTree>
    <p:extLst>
      <p:ext uri="{BB962C8B-B14F-4D97-AF65-F5344CB8AC3E}">
        <p14:creationId xmlns:p14="http://schemas.microsoft.com/office/powerpoint/2010/main" val="21827725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68F217-3A62-4D1D-9C25-1511BF6F07ED}" type="datetimeFigureOut">
              <a:rPr lang="en-GB" smtClean="0"/>
              <a:t>27/05/2022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63DB35A-56E1-4ACB-8CF2-1C27F41191CD}" type="slidenum">
              <a:rPr lang="en-GB" smtClean="0"/>
              <a:t>‹#›</a:t>
            </a:fld>
            <a:endParaRPr lang="en-GB"/>
          </a:p>
        </p:txBody>
      </p:sp>
    </p:spTree>
    <p:extLst>
      <p:ext uri="{BB962C8B-B14F-4D97-AF65-F5344CB8AC3E}">
        <p14:creationId xmlns:p14="http://schemas.microsoft.com/office/powerpoint/2010/main" val="3805380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768F217-3A62-4D1D-9C25-1511BF6F07ED}" type="datetimeFigureOut">
              <a:rPr lang="en-GB" smtClean="0"/>
              <a:t>27/05/2022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63DB35A-56E1-4ACB-8CF2-1C27F41191CD}" type="slidenum">
              <a:rPr lang="en-GB" smtClean="0"/>
              <a:t>‹#›</a:t>
            </a:fld>
            <a:endParaRPr lang="en-GB"/>
          </a:p>
        </p:txBody>
      </p:sp>
    </p:spTree>
    <p:extLst>
      <p:ext uri="{BB962C8B-B14F-4D97-AF65-F5344CB8AC3E}">
        <p14:creationId xmlns:p14="http://schemas.microsoft.com/office/powerpoint/2010/main" val="12514296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768F217-3A62-4D1D-9C25-1511BF6F07ED}" type="datetimeFigureOut">
              <a:rPr lang="en-GB" smtClean="0"/>
              <a:t>27/05/2022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63DB35A-56E1-4ACB-8CF2-1C27F41191CD}" type="slidenum">
              <a:rPr lang="en-GB" smtClean="0"/>
              <a:t>‹#›</a:t>
            </a:fld>
            <a:endParaRPr lang="en-GB"/>
          </a:p>
        </p:txBody>
      </p:sp>
    </p:spTree>
    <p:extLst>
      <p:ext uri="{BB962C8B-B14F-4D97-AF65-F5344CB8AC3E}">
        <p14:creationId xmlns:p14="http://schemas.microsoft.com/office/powerpoint/2010/main" val="703344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image" Target="../media/image2.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4.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68F217-3A62-4D1D-9C25-1511BF6F07ED}" type="datetimeFigureOut">
              <a:rPr lang="en-GB" smtClean="0"/>
              <a:t>27/05/2022</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3DB35A-56E1-4ACB-8CF2-1C27F41191CD}" type="slidenum">
              <a:rPr lang="en-GB" smtClean="0"/>
              <a:t>‹#›</a:t>
            </a:fld>
            <a:endParaRPr lang="en-GB"/>
          </a:p>
        </p:txBody>
      </p:sp>
    </p:spTree>
    <p:extLst>
      <p:ext uri="{BB962C8B-B14F-4D97-AF65-F5344CB8AC3E}">
        <p14:creationId xmlns:p14="http://schemas.microsoft.com/office/powerpoint/2010/main" val="29832666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750">
                <a:solidFill>
                  <a:schemeClr val="tx1">
                    <a:lumMod val="95000"/>
                    <a:lumOff val="5000"/>
                  </a:schemeClr>
                </a:solidFill>
                <a:latin typeface="+mj-lt"/>
              </a:defRPr>
            </a:lvl1pPr>
          </a:lstStyle>
          <a:p>
            <a:fld id="{48A87A34-81AB-432B-8DAE-1953F412C126}" type="datetimeFigureOut">
              <a:rPr lang="en-US" smtClean="0"/>
              <a:pPr/>
              <a:t>5/27/2022</a:t>
            </a:fld>
            <a:endParaRPr lang="en-US" dirty="0"/>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75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750">
                <a:solidFill>
                  <a:schemeClr val="tx1">
                    <a:lumMod val="95000"/>
                    <a:lumOff val="5000"/>
                  </a:schemeClr>
                </a:solidFill>
                <a:latin typeface="+mj-lt"/>
              </a:defRPr>
            </a:lvl1pPr>
          </a:lstStyle>
          <a:p>
            <a:fld id="{6D22F896-40B5-4ADD-8801-0D06FADFA095}" type="slidenum">
              <a:rPr lang="en-US" smtClean="0"/>
              <a:pPr/>
              <a:t>‹#›</a:t>
            </a:fld>
            <a:endParaRPr lang="en-US" dirty="0"/>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06895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80000"/>
        </a:lnSpc>
        <a:spcBef>
          <a:spcPct val="0"/>
        </a:spcBef>
        <a:buNone/>
        <a:defRPr sz="3750" kern="1200" cap="all" spc="75" baseline="0">
          <a:solidFill>
            <a:schemeClr val="tx1">
              <a:lumMod val="95000"/>
              <a:lumOff val="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Tw Cen MT" panose="020B0602020104020603" pitchFamily="34" charset="0"/>
        <a:buChar char=" "/>
        <a:defRPr sz="1650" kern="1200">
          <a:solidFill>
            <a:schemeClr val="tx1"/>
          </a:solidFill>
          <a:latin typeface="+mn-lt"/>
          <a:ea typeface="+mn-ea"/>
          <a:cs typeface="+mn-cs"/>
        </a:defRPr>
      </a:lvl1pPr>
      <a:lvl2pPr marL="198882" indent="-102870" algn="l" defTabSz="685800" rtl="0" eaLnBrk="1" latinLnBrk="0" hangingPunct="1">
        <a:lnSpc>
          <a:spcPct val="90000"/>
        </a:lnSpc>
        <a:spcBef>
          <a:spcPts val="150"/>
        </a:spcBef>
        <a:spcAft>
          <a:spcPts val="300"/>
        </a:spcAft>
        <a:buClr>
          <a:schemeClr val="accent1"/>
        </a:buClr>
        <a:buFont typeface="Wingdings 3" pitchFamily="18" charset="2"/>
        <a:buChar char=""/>
        <a:defRPr sz="1350" kern="1200">
          <a:solidFill>
            <a:schemeClr val="tx1"/>
          </a:solidFill>
          <a:latin typeface="+mn-lt"/>
          <a:ea typeface="+mn-ea"/>
          <a:cs typeface="+mn-cs"/>
        </a:defRPr>
      </a:lvl2pPr>
      <a:lvl3pPr marL="336042"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3pPr>
      <a:lvl4pPr marL="445770"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4pPr>
      <a:lvl5pPr marL="582930"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5pPr>
      <a:lvl6pPr marL="685800"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6pPr>
      <a:lvl7pPr marL="795528"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7pPr>
      <a:lvl8pPr marL="912114"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8pPr>
      <a:lvl9pPr marL="1021842"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10506" y="0"/>
            <a:ext cx="9154506" cy="6866467"/>
            <a:chOff x="-10380368" y="-8467"/>
            <a:chExt cx="22572368" cy="6866467"/>
          </a:xfrm>
        </p:grpSpPr>
        <p:sp>
          <p:nvSpPr>
            <p:cNvPr id="22" name="Rectangle 23"/>
            <p:cNvSpPr/>
            <p:nvPr/>
          </p:nvSpPr>
          <p:spPr>
            <a:xfrm>
              <a:off x="10623364" y="-8467"/>
              <a:ext cx="1565461"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2">
                <a:lumMod val="50000"/>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sz="1350" dirty="0"/>
            </a:p>
          </p:txBody>
        </p:sp>
        <p:sp>
          <p:nvSpPr>
            <p:cNvPr id="23" name="Rectangle 25"/>
            <p:cNvSpPr/>
            <p:nvPr/>
          </p:nvSpPr>
          <p:spPr>
            <a:xfrm>
              <a:off x="10931882" y="-8467"/>
              <a:ext cx="126011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11673604" y="3048000"/>
              <a:ext cx="518396"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10898730" y="-8467"/>
              <a:ext cx="1290095"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sz="1350"/>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1459240" y="0"/>
              <a:ext cx="729585" cy="6858000"/>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1320272" y="3589867"/>
              <a:ext cx="868553"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10380368" y="4004733"/>
              <a:ext cx="402681"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609600"/>
            <a:ext cx="6447501" cy="1320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508000" y="2160590"/>
            <a:ext cx="8018005"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3850" y="6041363"/>
            <a:ext cx="683954" cy="365125"/>
          </a:xfrm>
          <a:prstGeom prst="rect">
            <a:avLst/>
          </a:prstGeom>
        </p:spPr>
        <p:txBody>
          <a:bodyPr vert="horz" lIns="91440" tIns="45720" rIns="91440" bIns="45720" rtlCol="0" anchor="ctr"/>
          <a:lstStyle>
            <a:lvl1pPr algn="r">
              <a:defRPr sz="675">
                <a:solidFill>
                  <a:schemeClr val="tx1">
                    <a:tint val="75000"/>
                  </a:schemeClr>
                </a:solidFill>
              </a:defRPr>
            </a:lvl1pPr>
          </a:lstStyle>
          <a:p>
            <a:fld id="{B61BEF0D-F0BB-DE4B-95CE-6DB70DBA9567}" type="datetimeFigureOut">
              <a:rPr lang="en-US" dirty="0"/>
              <a:pPr/>
              <a:t>5/27/2022</a:t>
            </a:fld>
            <a:endParaRPr lang="en-US" dirty="0"/>
          </a:p>
        </p:txBody>
      </p:sp>
      <p:sp>
        <p:nvSpPr>
          <p:cNvPr id="5" name="Footer Placeholder 4"/>
          <p:cNvSpPr>
            <a:spLocks noGrp="1"/>
          </p:cNvSpPr>
          <p:nvPr>
            <p:ph type="ftr" sz="quarter" idx="3"/>
          </p:nvPr>
        </p:nvSpPr>
        <p:spPr>
          <a:xfrm>
            <a:off x="508001" y="6041363"/>
            <a:ext cx="4723209" cy="365125"/>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2998" y="6041363"/>
            <a:ext cx="512504" cy="365125"/>
          </a:xfrm>
          <a:prstGeom prst="rect">
            <a:avLst/>
          </a:prstGeom>
        </p:spPr>
        <p:txBody>
          <a:bodyPr vert="horz" lIns="91440" tIns="45720" rIns="91440" bIns="45720" rtlCol="0" anchor="ctr"/>
          <a:lstStyle>
            <a:lvl1pPr algn="r">
              <a:defRPr sz="675">
                <a:solidFill>
                  <a:schemeClr val="accent1"/>
                </a:solidFill>
              </a:defRPr>
            </a:lvl1pPr>
          </a:lstStyle>
          <a:p>
            <a:fld id="{D57F1E4F-1CFF-5643-939E-217C01CDF565}" type="slidenum">
              <a:rPr lang="en-US" dirty="0"/>
              <a:pPr/>
              <a:t>‹#›</a:t>
            </a:fld>
            <a:endParaRPr lang="en-US" dirty="0"/>
          </a:p>
        </p:txBody>
      </p:sp>
      <p:pic>
        <p:nvPicPr>
          <p:cNvPr id="11" name="Picture 10">
            <a:extLst>
              <a:ext uri="{FF2B5EF4-FFF2-40B4-BE49-F238E27FC236}">
                <a16:creationId xmlns:a16="http://schemas.microsoft.com/office/drawing/2014/main" id="{AF6C1AEC-686F-4061-8378-4FF8B31CEAD4}"/>
              </a:ext>
            </a:extLst>
          </p:cNvPr>
          <p:cNvPicPr>
            <a:picLocks noChangeAspect="1"/>
          </p:cNvPicPr>
          <p:nvPr userDrawn="1"/>
        </p:nvPicPr>
        <p:blipFill>
          <a:blip r:embed="rId18"/>
          <a:stretch>
            <a:fillRect/>
          </a:stretch>
        </p:blipFill>
        <p:spPr>
          <a:xfrm>
            <a:off x="7617511" y="0"/>
            <a:ext cx="908495" cy="1725714"/>
          </a:xfrm>
          <a:prstGeom prst="rect">
            <a:avLst/>
          </a:prstGeom>
        </p:spPr>
      </p:pic>
      <p:sp>
        <p:nvSpPr>
          <p:cNvPr id="12" name="TextBox 11">
            <a:extLst>
              <a:ext uri="{FF2B5EF4-FFF2-40B4-BE49-F238E27FC236}">
                <a16:creationId xmlns:a16="http://schemas.microsoft.com/office/drawing/2014/main" id="{B117EA3A-D90E-476A-9385-84296E67C892}"/>
              </a:ext>
            </a:extLst>
          </p:cNvPr>
          <p:cNvSpPr txBox="1"/>
          <p:nvPr userDrawn="1"/>
        </p:nvSpPr>
        <p:spPr>
          <a:xfrm>
            <a:off x="383458" y="6406488"/>
            <a:ext cx="4188542" cy="323165"/>
          </a:xfrm>
          <a:prstGeom prst="rect">
            <a:avLst/>
          </a:prstGeom>
          <a:noFill/>
        </p:spPr>
        <p:txBody>
          <a:bodyPr wrap="square" rtlCol="0">
            <a:spAutoFit/>
          </a:bodyPr>
          <a:lstStyle/>
          <a:p>
            <a:r>
              <a:rPr lang="en-GB" sz="1500" i="1" dirty="0">
                <a:solidFill>
                  <a:schemeClr val="accent1"/>
                </a:solidFill>
                <a:effectLst>
                  <a:outerShdw blurRad="38100" dist="38100" dir="2700000" algn="tl">
                    <a:srgbClr val="000000">
                      <a:alpha val="43137"/>
                    </a:srgbClr>
                  </a:outerShdw>
                </a:effectLst>
              </a:rPr>
              <a:t>Responsibility Success Care</a:t>
            </a:r>
          </a:p>
        </p:txBody>
      </p:sp>
    </p:spTree>
    <p:extLst>
      <p:ext uri="{BB962C8B-B14F-4D97-AF65-F5344CB8AC3E}">
        <p14:creationId xmlns:p14="http://schemas.microsoft.com/office/powerpoint/2010/main" val="393886759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Lst>
  <p:txStyles>
    <p:titleStyle>
      <a:lvl1pPr algn="l" defTabSz="342900"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SzPct val="80000"/>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BA574F-3C36-1146-822A-EF5F61207B5E}"/>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29E2355-6728-D04B-87A7-370A78579A7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793BF30-DCDE-7546-9DAF-8BE27F0CBBB2}"/>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92BC4E0-8496-1E40-B872-1C8E0161F426}" type="datetimeFigureOut">
              <a:rPr lang="en-US" smtClean="0"/>
              <a:t>5/27/2022</a:t>
            </a:fld>
            <a:endParaRPr lang="en-US"/>
          </a:p>
        </p:txBody>
      </p:sp>
      <p:sp>
        <p:nvSpPr>
          <p:cNvPr id="5" name="Footer Placeholder 4">
            <a:extLst>
              <a:ext uri="{FF2B5EF4-FFF2-40B4-BE49-F238E27FC236}">
                <a16:creationId xmlns:a16="http://schemas.microsoft.com/office/drawing/2014/main" id="{A650CD18-C6F4-B540-8900-922676D5BEC8}"/>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956920F-5B04-1F4C-AFF5-1F6E15FE728D}"/>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EC7CCE1-72C8-C641-9FB7-BA9652EB76B4}" type="slidenum">
              <a:rPr lang="en-US" smtClean="0"/>
              <a:t>‹#›</a:t>
            </a:fld>
            <a:endParaRPr lang="en-US"/>
          </a:p>
        </p:txBody>
      </p:sp>
    </p:spTree>
    <p:extLst>
      <p:ext uri="{BB962C8B-B14F-4D97-AF65-F5344CB8AC3E}">
        <p14:creationId xmlns:p14="http://schemas.microsoft.com/office/powerpoint/2010/main" val="101425901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3.xml"/><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14.jpg"/><Relationship Id="rId13" Type="http://schemas.openxmlformats.org/officeDocument/2006/relationships/hyperlink" Target="http://www.stonewall.org.uk/" TargetMode="External"/><Relationship Id="rId3" Type="http://schemas.openxmlformats.org/officeDocument/2006/relationships/image" Target="../media/image10.png"/><Relationship Id="rId7" Type="http://schemas.openxmlformats.org/officeDocument/2006/relationships/image" Target="../media/image13.png"/><Relationship Id="rId12" Type="http://schemas.openxmlformats.org/officeDocument/2006/relationships/hyperlink" Target="http://www.youngminds.org.uk/" TargetMode="External"/><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hyperlink" Target="http://www.fpa.org.uk/" TargetMode="External"/><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hyperlink" Target="http://www.brook.org.uk/" TargetMode="External"/><Relationship Id="rId9" Type="http://schemas.openxmlformats.org/officeDocument/2006/relationships/image" Target="../media/image15.jp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519AA6-1F74-4376-B643-A1857235DF9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0" y="400667"/>
            <a:ext cx="4358451" cy="1093078"/>
          </a:xfrm>
          <a:prstGeom prst="rect">
            <a:avLst/>
          </a:prstGeom>
        </p:spPr>
      </p:pic>
      <p:pic>
        <p:nvPicPr>
          <p:cNvPr id="4" name="Picture 3">
            <a:extLst>
              <a:ext uri="{FF2B5EF4-FFF2-40B4-BE49-F238E27FC236}">
                <a16:creationId xmlns:a16="http://schemas.microsoft.com/office/drawing/2014/main" id="{823962C9-CA58-469F-A839-CC7C4CADA2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525" y="2271984"/>
            <a:ext cx="499226" cy="651661"/>
          </a:xfrm>
          <a:prstGeom prst="rect">
            <a:avLst/>
          </a:prstGeom>
        </p:spPr>
      </p:pic>
      <p:sp>
        <p:nvSpPr>
          <p:cNvPr id="5" name="TextBox 4">
            <a:extLst>
              <a:ext uri="{FF2B5EF4-FFF2-40B4-BE49-F238E27FC236}">
                <a16:creationId xmlns:a16="http://schemas.microsoft.com/office/drawing/2014/main" id="{5E582E9E-2566-45F6-BAF6-7930F83E78DF}"/>
              </a:ext>
            </a:extLst>
          </p:cNvPr>
          <p:cNvSpPr txBox="1"/>
          <p:nvPr/>
        </p:nvSpPr>
        <p:spPr>
          <a:xfrm>
            <a:off x="920751" y="2215759"/>
            <a:ext cx="8443521" cy="707886"/>
          </a:xfrm>
          <a:prstGeom prst="rect">
            <a:avLst/>
          </a:prstGeom>
          <a:noFill/>
        </p:spPr>
        <p:txBody>
          <a:bodyPr wrap="square" rtlCol="0">
            <a:spAutoFit/>
          </a:bodyPr>
          <a:lstStyle/>
          <a:p>
            <a:r>
              <a:rPr lang="en-GB" sz="2000" dirty="0">
                <a:latin typeface="HelveticaNeue" panose="00000400000000000000" pitchFamily="2" charset="0"/>
              </a:rPr>
              <a:t>Consider and understand the term consent and its importance for a healthy relationship</a:t>
            </a:r>
          </a:p>
        </p:txBody>
      </p:sp>
      <p:sp>
        <p:nvSpPr>
          <p:cNvPr id="9" name="TextBox 8">
            <a:extLst>
              <a:ext uri="{FF2B5EF4-FFF2-40B4-BE49-F238E27FC236}">
                <a16:creationId xmlns:a16="http://schemas.microsoft.com/office/drawing/2014/main" id="{1721BB16-A0B2-460E-AE69-7E0DC9CF7849}"/>
              </a:ext>
            </a:extLst>
          </p:cNvPr>
          <p:cNvSpPr txBox="1"/>
          <p:nvPr/>
        </p:nvSpPr>
        <p:spPr>
          <a:xfrm>
            <a:off x="877514" y="3382568"/>
            <a:ext cx="8135857" cy="400110"/>
          </a:xfrm>
          <a:prstGeom prst="rect">
            <a:avLst/>
          </a:prstGeom>
          <a:noFill/>
        </p:spPr>
        <p:txBody>
          <a:bodyPr wrap="square" rtlCol="0">
            <a:spAutoFit/>
          </a:bodyPr>
          <a:lstStyle/>
          <a:p>
            <a:r>
              <a:rPr lang="en-US" sz="2000" dirty="0">
                <a:latin typeface="HelveticaNeue" panose="00000400000000000000" pitchFamily="2" charset="0"/>
              </a:rPr>
              <a:t>Consider how consent is given and what the law says about consent</a:t>
            </a:r>
            <a:endParaRPr lang="en-GB" sz="2000" dirty="0">
              <a:latin typeface="HelveticaNeue" panose="00000400000000000000" pitchFamily="2" charset="0"/>
            </a:endParaRPr>
          </a:p>
        </p:txBody>
      </p:sp>
      <p:grpSp>
        <p:nvGrpSpPr>
          <p:cNvPr id="13" name="Group 12">
            <a:extLst>
              <a:ext uri="{FF2B5EF4-FFF2-40B4-BE49-F238E27FC236}">
                <a16:creationId xmlns:a16="http://schemas.microsoft.com/office/drawing/2014/main" id="{3AD8059C-A040-43CB-8351-1C999841F33D}"/>
              </a:ext>
            </a:extLst>
          </p:cNvPr>
          <p:cNvGrpSpPr/>
          <p:nvPr/>
        </p:nvGrpSpPr>
        <p:grpSpPr>
          <a:xfrm>
            <a:off x="331215" y="4504038"/>
            <a:ext cx="8942747" cy="1323439"/>
            <a:chOff x="612025" y="1649428"/>
            <a:chExt cx="8942747" cy="1323439"/>
          </a:xfrm>
        </p:grpSpPr>
        <p:pic>
          <p:nvPicPr>
            <p:cNvPr id="14" name="Picture 13">
              <a:extLst>
                <a:ext uri="{FF2B5EF4-FFF2-40B4-BE49-F238E27FC236}">
                  <a16:creationId xmlns:a16="http://schemas.microsoft.com/office/drawing/2014/main" id="{64CDECAC-5CC2-4E5A-A764-E75C0B790D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025" y="1705653"/>
              <a:ext cx="499226" cy="651661"/>
            </a:xfrm>
            <a:prstGeom prst="rect">
              <a:avLst/>
            </a:prstGeom>
          </p:spPr>
        </p:pic>
        <p:sp>
          <p:nvSpPr>
            <p:cNvPr id="15" name="TextBox 14">
              <a:extLst>
                <a:ext uri="{FF2B5EF4-FFF2-40B4-BE49-F238E27FC236}">
                  <a16:creationId xmlns:a16="http://schemas.microsoft.com/office/drawing/2014/main" id="{EA7D4DB7-092E-407F-8A92-188805CD797A}"/>
                </a:ext>
              </a:extLst>
            </p:cNvPr>
            <p:cNvSpPr txBox="1"/>
            <p:nvPr/>
          </p:nvSpPr>
          <p:spPr>
            <a:xfrm>
              <a:off x="1111251" y="1649428"/>
              <a:ext cx="8443521" cy="1323439"/>
            </a:xfrm>
            <a:prstGeom prst="rect">
              <a:avLst/>
            </a:prstGeom>
            <a:noFill/>
          </p:spPr>
          <p:txBody>
            <a:bodyPr wrap="square" rtlCol="0">
              <a:spAutoFit/>
            </a:bodyPr>
            <a:lstStyle/>
            <a:p>
              <a:endParaRPr lang="en-GB" sz="2000" dirty="0">
                <a:latin typeface="HelveticaNeue" panose="00000400000000000000" pitchFamily="2" charset="0"/>
              </a:endParaRPr>
            </a:p>
            <a:p>
              <a:r>
                <a:rPr lang="en-GB" sz="2000" dirty="0">
                  <a:latin typeface="HelveticaNeue" panose="00000400000000000000" pitchFamily="2" charset="0"/>
                </a:rPr>
                <a:t>You will have the opportunity to ask questions relating to this and the previous lessons</a:t>
              </a:r>
            </a:p>
            <a:p>
              <a:endParaRPr lang="en-GB" sz="2000" dirty="0">
                <a:latin typeface="HelveticaNeue" panose="00000400000000000000" pitchFamily="2" charset="0"/>
              </a:endParaRPr>
            </a:p>
          </p:txBody>
        </p:sp>
      </p:grpSp>
      <p:pic>
        <p:nvPicPr>
          <p:cNvPr id="11" name="Picture 10">
            <a:extLst>
              <a:ext uri="{FF2B5EF4-FFF2-40B4-BE49-F238E27FC236}">
                <a16:creationId xmlns:a16="http://schemas.microsoft.com/office/drawing/2014/main" id="{C0DDB18A-1058-7A06-81BE-F54E16FABA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288" y="3405251"/>
            <a:ext cx="499226" cy="651661"/>
          </a:xfrm>
          <a:prstGeom prst="rect">
            <a:avLst/>
          </a:prstGeom>
        </p:spPr>
      </p:pic>
    </p:spTree>
    <p:extLst>
      <p:ext uri="{BB962C8B-B14F-4D97-AF65-F5344CB8AC3E}">
        <p14:creationId xmlns:p14="http://schemas.microsoft.com/office/powerpoint/2010/main" val="28748003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97676-2572-C692-2456-4FDA5B93D35A}"/>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8EE47214-1ADC-AC64-C52E-D536DCB71CDD}"/>
              </a:ext>
            </a:extLst>
          </p:cNvPr>
          <p:cNvSpPr>
            <a:spLocks noGrp="1"/>
          </p:cNvSpPr>
          <p:nvPr>
            <p:ph idx="1"/>
          </p:nvPr>
        </p:nvSpPr>
        <p:spPr/>
        <p:txBody>
          <a:bodyPr>
            <a:normAutofit/>
          </a:bodyPr>
          <a:lstStyle/>
          <a:p>
            <a:endParaRPr lang="en-GB" sz="2400" dirty="0"/>
          </a:p>
          <a:p>
            <a:r>
              <a:rPr lang="en-GB" sz="2400" dirty="0"/>
              <a:t>All true EXCEPT number 3- never assume consent has been given.</a:t>
            </a:r>
          </a:p>
          <a:p>
            <a:r>
              <a:rPr lang="en-GB" sz="2400" dirty="0"/>
              <a:t>Remember explicit and enthusiastic </a:t>
            </a:r>
          </a:p>
        </p:txBody>
      </p:sp>
    </p:spTree>
    <p:extLst>
      <p:ext uri="{BB962C8B-B14F-4D97-AF65-F5344CB8AC3E}">
        <p14:creationId xmlns:p14="http://schemas.microsoft.com/office/powerpoint/2010/main" val="2332561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EC0B8-F9D3-8B43-AEDB-20C2688AE144}"/>
              </a:ext>
            </a:extLst>
          </p:cNvPr>
          <p:cNvSpPr>
            <a:spLocks noGrp="1"/>
          </p:cNvSpPr>
          <p:nvPr>
            <p:ph type="title"/>
          </p:nvPr>
        </p:nvSpPr>
        <p:spPr>
          <a:xfrm>
            <a:off x="486697" y="1329200"/>
            <a:ext cx="3845273" cy="1257452"/>
          </a:xfrm>
        </p:spPr>
        <p:txBody>
          <a:bodyPr>
            <a:normAutofit/>
          </a:bodyPr>
          <a:lstStyle/>
          <a:p>
            <a:pPr algn="ctr"/>
            <a:r>
              <a:rPr lang="en-US" sz="2700" b="1" dirty="0"/>
              <a:t>Can I answer these questions?</a:t>
            </a:r>
          </a:p>
        </p:txBody>
      </p:sp>
      <p:sp>
        <p:nvSpPr>
          <p:cNvPr id="3" name="Content Placeholder 2">
            <a:extLst>
              <a:ext uri="{FF2B5EF4-FFF2-40B4-BE49-F238E27FC236}">
                <a16:creationId xmlns:a16="http://schemas.microsoft.com/office/drawing/2014/main" id="{CA928175-733C-1F43-8AC1-741A9B49ACD9}"/>
              </a:ext>
            </a:extLst>
          </p:cNvPr>
          <p:cNvSpPr>
            <a:spLocks noGrp="1"/>
          </p:cNvSpPr>
          <p:nvPr>
            <p:ph idx="1"/>
          </p:nvPr>
        </p:nvSpPr>
        <p:spPr>
          <a:xfrm>
            <a:off x="486697" y="2686051"/>
            <a:ext cx="4662078" cy="3883561"/>
          </a:xfrm>
        </p:spPr>
        <p:txBody>
          <a:bodyPr>
            <a:noAutofit/>
          </a:bodyPr>
          <a:lstStyle/>
          <a:p>
            <a:r>
              <a:rPr lang="en-US" sz="1800" b="1" dirty="0">
                <a:latin typeface="+mj-lt"/>
              </a:rPr>
              <a:t>I understand what consent means and why it is so important.</a:t>
            </a:r>
          </a:p>
          <a:p>
            <a:r>
              <a:rPr lang="en-US" sz="1800" b="1" dirty="0">
                <a:latin typeface="+mj-lt"/>
              </a:rPr>
              <a:t>I can recognise when someone is consenting and when they are not.</a:t>
            </a:r>
          </a:p>
          <a:p>
            <a:r>
              <a:rPr lang="en-US" sz="1800" b="1" dirty="0">
                <a:latin typeface="+mj-lt"/>
              </a:rPr>
              <a:t>I understand how consent is sought, given and not given in a healthy relationship.</a:t>
            </a:r>
          </a:p>
          <a:p>
            <a:r>
              <a:rPr lang="en-US" sz="1800" b="1" dirty="0">
                <a:latin typeface="+mj-lt"/>
              </a:rPr>
              <a:t>I know what to say and do to seek the consent of another person.</a:t>
            </a:r>
          </a:p>
        </p:txBody>
      </p:sp>
      <p:pic>
        <p:nvPicPr>
          <p:cNvPr id="4" name="Picture 3" descr="A close up of a logo&#10;&#10;Description automatically generated">
            <a:extLst>
              <a:ext uri="{FF2B5EF4-FFF2-40B4-BE49-F238E27FC236}">
                <a16:creationId xmlns:a16="http://schemas.microsoft.com/office/drawing/2014/main" id="{AC44A5F8-0418-8446-8891-04BB7CA318C5}"/>
              </a:ext>
            </a:extLst>
          </p:cNvPr>
          <p:cNvPicPr>
            <a:picLocks noChangeAspect="1"/>
          </p:cNvPicPr>
          <p:nvPr/>
        </p:nvPicPr>
        <p:blipFill rotWithShape="1">
          <a:blip r:embed="rId3"/>
          <a:srcRect l="2082" r="3" b="3"/>
          <a:stretch/>
        </p:blipFill>
        <p:spPr>
          <a:xfrm>
            <a:off x="5047707" y="1337311"/>
            <a:ext cx="4096293" cy="4183378"/>
          </a:xfrm>
          <a:prstGeom prst="rect">
            <a:avLst/>
          </a:prstGeom>
          <a:effectLst/>
        </p:spPr>
      </p:pic>
    </p:spTree>
    <p:extLst>
      <p:ext uri="{BB962C8B-B14F-4D97-AF65-F5344CB8AC3E}">
        <p14:creationId xmlns:p14="http://schemas.microsoft.com/office/powerpoint/2010/main" val="4653698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A080B-DFE7-A6A1-6DB1-35DBB5857FA1}"/>
              </a:ext>
            </a:extLst>
          </p:cNvPr>
          <p:cNvSpPr>
            <a:spLocks noGrp="1"/>
          </p:cNvSpPr>
          <p:nvPr>
            <p:ph type="title"/>
          </p:nvPr>
        </p:nvSpPr>
        <p:spPr/>
        <p:txBody>
          <a:bodyPr>
            <a:normAutofit/>
          </a:bodyPr>
          <a:lstStyle/>
          <a:p>
            <a:r>
              <a:rPr lang="en-US" sz="2000" b="1" dirty="0"/>
              <a:t>You now have time to ask any questions you may have had from the previous lessons.</a:t>
            </a:r>
            <a:br>
              <a:rPr lang="en-US" sz="2000" b="1" dirty="0"/>
            </a:br>
            <a:r>
              <a:rPr lang="en-US" sz="2000" b="1" dirty="0"/>
              <a:t>You will be given some scrap paper to note down your questions on and these can be anonymous.  </a:t>
            </a:r>
            <a:endParaRPr lang="en-GB" sz="2000" b="1" dirty="0"/>
          </a:p>
        </p:txBody>
      </p:sp>
      <p:sp>
        <p:nvSpPr>
          <p:cNvPr id="3" name="Content Placeholder 2">
            <a:extLst>
              <a:ext uri="{FF2B5EF4-FFF2-40B4-BE49-F238E27FC236}">
                <a16:creationId xmlns:a16="http://schemas.microsoft.com/office/drawing/2014/main" id="{90874DA6-C7ED-A0B0-411F-19453E292F75}"/>
              </a:ext>
            </a:extLst>
          </p:cNvPr>
          <p:cNvSpPr>
            <a:spLocks noGrp="1"/>
          </p:cNvSpPr>
          <p:nvPr>
            <p:ph idx="1"/>
          </p:nvPr>
        </p:nvSpPr>
        <p:spPr/>
        <p:txBody>
          <a:bodyPr/>
          <a:lstStyle/>
          <a:p>
            <a:endParaRPr lang="en-GB" dirty="0"/>
          </a:p>
        </p:txBody>
      </p:sp>
      <p:pic>
        <p:nvPicPr>
          <p:cNvPr id="4" name="Picture 2" descr="Question Mark Response - Free image on Pixabay">
            <a:extLst>
              <a:ext uri="{FF2B5EF4-FFF2-40B4-BE49-F238E27FC236}">
                <a16:creationId xmlns:a16="http://schemas.microsoft.com/office/drawing/2014/main" id="{A0AE601B-85E9-4535-99D3-8678EC9FC8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825625"/>
            <a:ext cx="3873819" cy="3873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1490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48AB3-A461-4509-88DA-9E0A6D27F0B9}"/>
              </a:ext>
            </a:extLst>
          </p:cNvPr>
          <p:cNvSpPr>
            <a:spLocks noGrp="1"/>
          </p:cNvSpPr>
          <p:nvPr>
            <p:ph type="title"/>
          </p:nvPr>
        </p:nvSpPr>
        <p:spPr/>
        <p:txBody>
          <a:bodyPr/>
          <a:lstStyle/>
          <a:p>
            <a:r>
              <a:rPr lang="en-GB" dirty="0"/>
              <a:t>How well have you understood…</a:t>
            </a:r>
          </a:p>
        </p:txBody>
      </p:sp>
      <p:sp>
        <p:nvSpPr>
          <p:cNvPr id="3" name="Content Placeholder 2">
            <a:extLst>
              <a:ext uri="{FF2B5EF4-FFF2-40B4-BE49-F238E27FC236}">
                <a16:creationId xmlns:a16="http://schemas.microsoft.com/office/drawing/2014/main" id="{40E4AA4C-95C4-40AA-AFB3-5EC5B0CEA633}"/>
              </a:ext>
            </a:extLst>
          </p:cNvPr>
          <p:cNvSpPr>
            <a:spLocks noGrp="1"/>
          </p:cNvSpPr>
          <p:nvPr>
            <p:ph idx="1"/>
          </p:nvPr>
        </p:nvSpPr>
        <p:spPr/>
        <p:txBody>
          <a:bodyPr>
            <a:normAutofit/>
          </a:bodyPr>
          <a:lstStyle/>
          <a:p>
            <a:endParaRPr lang="en-GB" sz="2400" dirty="0"/>
          </a:p>
          <a:p>
            <a:pPr marL="0" indent="0">
              <a:buNone/>
            </a:pPr>
            <a:r>
              <a:rPr lang="en-GB" sz="2800" dirty="0"/>
              <a:t>Let’s revisit the learning outcomes for today.</a:t>
            </a:r>
          </a:p>
          <a:p>
            <a:pPr marL="0" indent="0">
              <a:buNone/>
            </a:pPr>
            <a:r>
              <a:rPr lang="en-GB" sz="2800" dirty="0"/>
              <a:t>How well have you understood what we set out to achieve? </a:t>
            </a:r>
          </a:p>
        </p:txBody>
      </p:sp>
    </p:spTree>
    <p:extLst>
      <p:ext uri="{BB962C8B-B14F-4D97-AF65-F5344CB8AC3E}">
        <p14:creationId xmlns:p14="http://schemas.microsoft.com/office/powerpoint/2010/main" val="4125258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519AA6-1F74-4376-B643-A1857235DF9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0" y="400667"/>
            <a:ext cx="4358451" cy="1093078"/>
          </a:xfrm>
          <a:prstGeom prst="rect">
            <a:avLst/>
          </a:prstGeom>
        </p:spPr>
      </p:pic>
      <p:pic>
        <p:nvPicPr>
          <p:cNvPr id="4" name="Picture 3">
            <a:extLst>
              <a:ext uri="{FF2B5EF4-FFF2-40B4-BE49-F238E27FC236}">
                <a16:creationId xmlns:a16="http://schemas.microsoft.com/office/drawing/2014/main" id="{823962C9-CA58-469F-A839-CC7C4CADA2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525" y="2271984"/>
            <a:ext cx="499226" cy="651661"/>
          </a:xfrm>
          <a:prstGeom prst="rect">
            <a:avLst/>
          </a:prstGeom>
        </p:spPr>
      </p:pic>
      <p:sp>
        <p:nvSpPr>
          <p:cNvPr id="5" name="TextBox 4">
            <a:extLst>
              <a:ext uri="{FF2B5EF4-FFF2-40B4-BE49-F238E27FC236}">
                <a16:creationId xmlns:a16="http://schemas.microsoft.com/office/drawing/2014/main" id="{5E582E9E-2566-45F6-BAF6-7930F83E78DF}"/>
              </a:ext>
            </a:extLst>
          </p:cNvPr>
          <p:cNvSpPr txBox="1"/>
          <p:nvPr/>
        </p:nvSpPr>
        <p:spPr>
          <a:xfrm>
            <a:off x="920751" y="2215759"/>
            <a:ext cx="8443521" cy="707886"/>
          </a:xfrm>
          <a:prstGeom prst="rect">
            <a:avLst/>
          </a:prstGeom>
          <a:noFill/>
        </p:spPr>
        <p:txBody>
          <a:bodyPr wrap="square" rtlCol="0">
            <a:spAutoFit/>
          </a:bodyPr>
          <a:lstStyle/>
          <a:p>
            <a:r>
              <a:rPr lang="en-GB" sz="2000" dirty="0">
                <a:latin typeface="HelveticaNeue" panose="00000400000000000000" pitchFamily="2" charset="0"/>
              </a:rPr>
              <a:t>Consider and understand the term consent and its importance for a healthy relationship</a:t>
            </a:r>
          </a:p>
        </p:txBody>
      </p:sp>
      <p:sp>
        <p:nvSpPr>
          <p:cNvPr id="9" name="TextBox 8">
            <a:extLst>
              <a:ext uri="{FF2B5EF4-FFF2-40B4-BE49-F238E27FC236}">
                <a16:creationId xmlns:a16="http://schemas.microsoft.com/office/drawing/2014/main" id="{1721BB16-A0B2-460E-AE69-7E0DC9CF7849}"/>
              </a:ext>
            </a:extLst>
          </p:cNvPr>
          <p:cNvSpPr txBox="1"/>
          <p:nvPr/>
        </p:nvSpPr>
        <p:spPr>
          <a:xfrm>
            <a:off x="877514" y="3382568"/>
            <a:ext cx="8135857" cy="400110"/>
          </a:xfrm>
          <a:prstGeom prst="rect">
            <a:avLst/>
          </a:prstGeom>
          <a:noFill/>
        </p:spPr>
        <p:txBody>
          <a:bodyPr wrap="square" rtlCol="0">
            <a:spAutoFit/>
          </a:bodyPr>
          <a:lstStyle/>
          <a:p>
            <a:r>
              <a:rPr lang="en-US" sz="2000" dirty="0">
                <a:latin typeface="HelveticaNeue" panose="00000400000000000000" pitchFamily="2" charset="0"/>
              </a:rPr>
              <a:t>Consider how consent is given and what the law says about consent</a:t>
            </a:r>
            <a:endParaRPr lang="en-GB" sz="2000" dirty="0">
              <a:latin typeface="HelveticaNeue" panose="00000400000000000000" pitchFamily="2" charset="0"/>
            </a:endParaRPr>
          </a:p>
        </p:txBody>
      </p:sp>
      <p:sp>
        <p:nvSpPr>
          <p:cNvPr id="15" name="TextBox 14">
            <a:extLst>
              <a:ext uri="{FF2B5EF4-FFF2-40B4-BE49-F238E27FC236}">
                <a16:creationId xmlns:a16="http://schemas.microsoft.com/office/drawing/2014/main" id="{EA7D4DB7-092E-407F-8A92-188805CD797A}"/>
              </a:ext>
            </a:extLst>
          </p:cNvPr>
          <p:cNvSpPr txBox="1"/>
          <p:nvPr/>
        </p:nvSpPr>
        <p:spPr>
          <a:xfrm>
            <a:off x="830441" y="4504038"/>
            <a:ext cx="8443521" cy="707886"/>
          </a:xfrm>
          <a:prstGeom prst="rect">
            <a:avLst/>
          </a:prstGeom>
          <a:noFill/>
        </p:spPr>
        <p:txBody>
          <a:bodyPr wrap="square" rtlCol="0">
            <a:spAutoFit/>
          </a:bodyPr>
          <a:lstStyle/>
          <a:p>
            <a:endParaRPr lang="en-GB" sz="2000" dirty="0">
              <a:latin typeface="HelveticaNeue" panose="00000400000000000000" pitchFamily="2" charset="0"/>
            </a:endParaRPr>
          </a:p>
          <a:p>
            <a:endParaRPr lang="en-GB" sz="2000" dirty="0">
              <a:latin typeface="HelveticaNeue" panose="00000400000000000000" pitchFamily="2" charset="0"/>
            </a:endParaRPr>
          </a:p>
        </p:txBody>
      </p:sp>
      <p:pic>
        <p:nvPicPr>
          <p:cNvPr id="11" name="Picture 10">
            <a:extLst>
              <a:ext uri="{FF2B5EF4-FFF2-40B4-BE49-F238E27FC236}">
                <a16:creationId xmlns:a16="http://schemas.microsoft.com/office/drawing/2014/main" id="{C0DDB18A-1058-7A06-81BE-F54E16FABA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288" y="3405251"/>
            <a:ext cx="499226" cy="651661"/>
          </a:xfrm>
          <a:prstGeom prst="rect">
            <a:avLst/>
          </a:prstGeom>
        </p:spPr>
      </p:pic>
    </p:spTree>
    <p:extLst>
      <p:ext uri="{BB962C8B-B14F-4D97-AF65-F5344CB8AC3E}">
        <p14:creationId xmlns:p14="http://schemas.microsoft.com/office/powerpoint/2010/main" val="14973090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E2067C8-B6D7-4D2C-A646-4087FA5C7670}"/>
              </a:ext>
            </a:extLst>
          </p:cNvPr>
          <p:cNvGrpSpPr/>
          <p:nvPr/>
        </p:nvGrpSpPr>
        <p:grpSpPr>
          <a:xfrm>
            <a:off x="6709954" y="4423954"/>
            <a:ext cx="2434046" cy="2434046"/>
            <a:chOff x="6709954" y="4423954"/>
            <a:chExt cx="2434046" cy="2434046"/>
          </a:xfrm>
        </p:grpSpPr>
        <p:pic>
          <p:nvPicPr>
            <p:cNvPr id="4" name="Picture 3">
              <a:extLst>
                <a:ext uri="{FF2B5EF4-FFF2-40B4-BE49-F238E27FC236}">
                  <a16:creationId xmlns:a16="http://schemas.microsoft.com/office/drawing/2014/main" id="{EAB6DCB6-59A8-4E5A-8DF4-06A650AC65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9954" y="4423954"/>
              <a:ext cx="2434046" cy="2434046"/>
            </a:xfrm>
            <a:prstGeom prst="rect">
              <a:avLst/>
            </a:prstGeom>
          </p:spPr>
        </p:pic>
        <p:sp>
          <p:nvSpPr>
            <p:cNvPr id="2" name="TextBox 1">
              <a:extLst>
                <a:ext uri="{FF2B5EF4-FFF2-40B4-BE49-F238E27FC236}">
                  <a16:creationId xmlns:a16="http://schemas.microsoft.com/office/drawing/2014/main" id="{41715DD9-FDE5-45C7-845A-D8C6A6DC96B8}"/>
                </a:ext>
              </a:extLst>
            </p:cNvPr>
            <p:cNvSpPr txBox="1"/>
            <p:nvPr/>
          </p:nvSpPr>
          <p:spPr>
            <a:xfrm>
              <a:off x="7233920" y="4731657"/>
              <a:ext cx="1176925" cy="461665"/>
            </a:xfrm>
            <a:prstGeom prst="rect">
              <a:avLst/>
            </a:prstGeom>
            <a:noFill/>
          </p:spPr>
          <p:txBody>
            <a:bodyPr wrap="none" rtlCol="0">
              <a:spAutoFit/>
            </a:bodyPr>
            <a:lstStyle/>
            <a:p>
              <a:r>
                <a:rPr lang="en-GB" sz="2400" dirty="0">
                  <a:solidFill>
                    <a:srgbClr val="EF6921"/>
                  </a:solidFill>
                  <a:latin typeface="Helvetica Neue" pitchFamily="50" charset="0"/>
                </a:rPr>
                <a:t>Advice</a:t>
              </a:r>
            </a:p>
          </p:txBody>
        </p:sp>
        <p:sp>
          <p:nvSpPr>
            <p:cNvPr id="5" name="TextBox 4">
              <a:extLst>
                <a:ext uri="{FF2B5EF4-FFF2-40B4-BE49-F238E27FC236}">
                  <a16:creationId xmlns:a16="http://schemas.microsoft.com/office/drawing/2014/main" id="{F1F2D706-28FB-4006-9483-D5F9B7FE2F5D}"/>
                </a:ext>
              </a:extLst>
            </p:cNvPr>
            <p:cNvSpPr txBox="1"/>
            <p:nvPr/>
          </p:nvSpPr>
          <p:spPr>
            <a:xfrm>
              <a:off x="7412442" y="5633667"/>
              <a:ext cx="1213794" cy="415498"/>
            </a:xfrm>
            <a:prstGeom prst="rect">
              <a:avLst/>
            </a:prstGeom>
            <a:noFill/>
          </p:spPr>
          <p:txBody>
            <a:bodyPr wrap="none" rtlCol="0">
              <a:spAutoFit/>
            </a:bodyPr>
            <a:lstStyle/>
            <a:p>
              <a:r>
                <a:rPr lang="en-GB" sz="2100" dirty="0">
                  <a:solidFill>
                    <a:srgbClr val="EF6921"/>
                  </a:solidFill>
                  <a:latin typeface="Helvetica Neue" pitchFamily="50" charset="0"/>
                </a:rPr>
                <a:t>Support</a:t>
              </a:r>
            </a:p>
          </p:txBody>
        </p:sp>
      </p:grpSp>
      <p:grpSp>
        <p:nvGrpSpPr>
          <p:cNvPr id="10" name="Group 9">
            <a:extLst>
              <a:ext uri="{FF2B5EF4-FFF2-40B4-BE49-F238E27FC236}">
                <a16:creationId xmlns:a16="http://schemas.microsoft.com/office/drawing/2014/main" id="{B55E6B7F-964E-4891-9B37-B42706CDA43E}"/>
              </a:ext>
            </a:extLst>
          </p:cNvPr>
          <p:cNvGrpSpPr/>
          <p:nvPr/>
        </p:nvGrpSpPr>
        <p:grpSpPr>
          <a:xfrm>
            <a:off x="278468" y="591803"/>
            <a:ext cx="2960644" cy="1964520"/>
            <a:chOff x="278468" y="278295"/>
            <a:chExt cx="2960644" cy="1964520"/>
          </a:xfrm>
        </p:grpSpPr>
        <p:pic>
          <p:nvPicPr>
            <p:cNvPr id="8" name="Picture 7">
              <a:extLst>
                <a:ext uri="{FF2B5EF4-FFF2-40B4-BE49-F238E27FC236}">
                  <a16:creationId xmlns:a16="http://schemas.microsoft.com/office/drawing/2014/main" id="{6736A881-24B3-43C2-9D94-8FE068DC91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78468" y="278295"/>
              <a:ext cx="2960644" cy="1964520"/>
            </a:xfrm>
            <a:prstGeom prst="rect">
              <a:avLst/>
            </a:prstGeom>
          </p:spPr>
        </p:pic>
        <p:sp>
          <p:nvSpPr>
            <p:cNvPr id="9" name="Rectangle 8">
              <a:extLst>
                <a:ext uri="{FF2B5EF4-FFF2-40B4-BE49-F238E27FC236}">
                  <a16:creationId xmlns:a16="http://schemas.microsoft.com/office/drawing/2014/main" id="{E1388212-4ED5-4A93-B0D9-E6BFFADF7CD2}"/>
                </a:ext>
              </a:extLst>
            </p:cNvPr>
            <p:cNvSpPr/>
            <p:nvPr/>
          </p:nvSpPr>
          <p:spPr>
            <a:xfrm>
              <a:off x="364991" y="352806"/>
              <a:ext cx="2874121" cy="1292662"/>
            </a:xfrm>
            <a:prstGeom prst="rect">
              <a:avLst/>
            </a:prstGeom>
          </p:spPr>
          <p:txBody>
            <a:bodyPr wrap="square">
              <a:spAutoFit/>
            </a:bodyPr>
            <a:lstStyle/>
            <a:p>
              <a:r>
                <a:rPr lang="en-GB" sz="2600" dirty="0">
                  <a:latin typeface="HelveticaNeue" panose="00000400000000000000" pitchFamily="2" charset="0"/>
                </a:rPr>
                <a:t>Where can I go for advice, help and support?</a:t>
              </a:r>
            </a:p>
          </p:txBody>
        </p:sp>
      </p:grpSp>
      <p:sp>
        <p:nvSpPr>
          <p:cNvPr id="12" name="Rectangle 11">
            <a:extLst>
              <a:ext uri="{FF2B5EF4-FFF2-40B4-BE49-F238E27FC236}">
                <a16:creationId xmlns:a16="http://schemas.microsoft.com/office/drawing/2014/main" id="{4EA9A766-E273-4EED-93CA-FE7B0C1AB3F0}"/>
              </a:ext>
            </a:extLst>
          </p:cNvPr>
          <p:cNvSpPr/>
          <p:nvPr/>
        </p:nvSpPr>
        <p:spPr>
          <a:xfrm>
            <a:off x="1236503" y="3461449"/>
            <a:ext cx="5434694" cy="646331"/>
          </a:xfrm>
          <a:prstGeom prst="rect">
            <a:avLst/>
          </a:prstGeom>
        </p:spPr>
        <p:txBody>
          <a:bodyPr wrap="square">
            <a:spAutoFit/>
          </a:bodyPr>
          <a:lstStyle/>
          <a:p>
            <a:r>
              <a:rPr lang="en-GB" sz="1200" dirty="0">
                <a:latin typeface="HelveticaNeue" panose="00000400000000000000" pitchFamily="2" charset="0"/>
              </a:rPr>
              <a:t>A sexual health and well-being charity for under 25s which offers information, support and guidance for young people on anything from sex and relationships to gender and sexuality </a:t>
            </a:r>
            <a:r>
              <a:rPr lang="en-GB" sz="1200" dirty="0">
                <a:solidFill>
                  <a:srgbClr val="EF6921"/>
                </a:solidFill>
                <a:latin typeface="HelveticaNeue" panose="00000400000000000000" pitchFamily="2" charset="0"/>
                <a:hlinkClick r:id="rId4">
                  <a:extLst>
                    <a:ext uri="{A12FA001-AC4F-418D-AE19-62706E023703}">
                      <ahyp:hlinkClr xmlns:ahyp="http://schemas.microsoft.com/office/drawing/2018/hyperlinkcolor" val="tx"/>
                    </a:ext>
                  </a:extLst>
                </a:hlinkClick>
              </a:rPr>
              <a:t>www.brook.org.uk</a:t>
            </a:r>
            <a:r>
              <a:rPr lang="en-GB" sz="1200" dirty="0">
                <a:solidFill>
                  <a:srgbClr val="EF6921"/>
                </a:solidFill>
                <a:latin typeface="HelveticaNeue" panose="00000400000000000000" pitchFamily="2" charset="0"/>
              </a:rPr>
              <a:t>. </a:t>
            </a:r>
          </a:p>
        </p:txBody>
      </p:sp>
      <p:sp>
        <p:nvSpPr>
          <p:cNvPr id="14" name="Rectangle 13">
            <a:extLst>
              <a:ext uri="{FF2B5EF4-FFF2-40B4-BE49-F238E27FC236}">
                <a16:creationId xmlns:a16="http://schemas.microsoft.com/office/drawing/2014/main" id="{82FD8F03-F858-4B98-93DA-7170DDA50230}"/>
              </a:ext>
            </a:extLst>
          </p:cNvPr>
          <p:cNvSpPr/>
          <p:nvPr/>
        </p:nvSpPr>
        <p:spPr>
          <a:xfrm>
            <a:off x="217238" y="2888165"/>
            <a:ext cx="4799961" cy="461665"/>
          </a:xfrm>
          <a:prstGeom prst="rect">
            <a:avLst/>
          </a:prstGeom>
        </p:spPr>
        <p:txBody>
          <a:bodyPr wrap="square">
            <a:spAutoFit/>
          </a:bodyPr>
          <a:lstStyle/>
          <a:p>
            <a:r>
              <a:rPr lang="en-GB" sz="2400" dirty="0">
                <a:latin typeface="Helvetica Neue" pitchFamily="50" charset="0"/>
              </a:rPr>
              <a:t>Website for advice and support</a:t>
            </a:r>
          </a:p>
        </p:txBody>
      </p:sp>
      <p:grpSp>
        <p:nvGrpSpPr>
          <p:cNvPr id="21" name="Group 20">
            <a:extLst>
              <a:ext uri="{FF2B5EF4-FFF2-40B4-BE49-F238E27FC236}">
                <a16:creationId xmlns:a16="http://schemas.microsoft.com/office/drawing/2014/main" id="{0BC2A633-E43E-42F3-B4CB-E4D1D36FBF9B}"/>
              </a:ext>
            </a:extLst>
          </p:cNvPr>
          <p:cNvGrpSpPr/>
          <p:nvPr/>
        </p:nvGrpSpPr>
        <p:grpSpPr>
          <a:xfrm>
            <a:off x="3504909" y="201698"/>
            <a:ext cx="5534588" cy="2589728"/>
            <a:chOff x="3504909" y="201698"/>
            <a:chExt cx="5534588" cy="2589728"/>
          </a:xfrm>
        </p:grpSpPr>
        <p:grpSp>
          <p:nvGrpSpPr>
            <p:cNvPr id="16" name="Group 15">
              <a:extLst>
                <a:ext uri="{FF2B5EF4-FFF2-40B4-BE49-F238E27FC236}">
                  <a16:creationId xmlns:a16="http://schemas.microsoft.com/office/drawing/2014/main" id="{BA60EB5D-B53C-4840-AF9B-DC64FB1C26D9}"/>
                </a:ext>
              </a:extLst>
            </p:cNvPr>
            <p:cNvGrpSpPr/>
            <p:nvPr/>
          </p:nvGrpSpPr>
          <p:grpSpPr>
            <a:xfrm>
              <a:off x="3504909" y="201698"/>
              <a:ext cx="5534588" cy="2589728"/>
              <a:chOff x="3504909" y="201698"/>
              <a:chExt cx="5534588" cy="2589728"/>
            </a:xfrm>
          </p:grpSpPr>
          <p:sp>
            <p:nvSpPr>
              <p:cNvPr id="13" name="Rectangle 12">
                <a:extLst>
                  <a:ext uri="{FF2B5EF4-FFF2-40B4-BE49-F238E27FC236}">
                    <a16:creationId xmlns:a16="http://schemas.microsoft.com/office/drawing/2014/main" id="{A166F9CF-0F90-44C8-AD20-E3277D5E68BF}"/>
                  </a:ext>
                </a:extLst>
              </p:cNvPr>
              <p:cNvSpPr/>
              <p:nvPr/>
            </p:nvSpPr>
            <p:spPr>
              <a:xfrm>
                <a:off x="3504909" y="201698"/>
                <a:ext cx="4799961" cy="461665"/>
              </a:xfrm>
              <a:prstGeom prst="rect">
                <a:avLst/>
              </a:prstGeom>
            </p:spPr>
            <p:txBody>
              <a:bodyPr wrap="square">
                <a:spAutoFit/>
              </a:bodyPr>
              <a:lstStyle/>
              <a:p>
                <a:r>
                  <a:rPr lang="en-GB" sz="2400" dirty="0">
                    <a:latin typeface="Helvetica Neue" pitchFamily="50" charset="0"/>
                  </a:rPr>
                  <a:t>Helplines for young people</a:t>
                </a:r>
              </a:p>
            </p:txBody>
          </p:sp>
          <p:sp>
            <p:nvSpPr>
              <p:cNvPr id="15" name="Rectangle 14">
                <a:extLst>
                  <a:ext uri="{FF2B5EF4-FFF2-40B4-BE49-F238E27FC236}">
                    <a16:creationId xmlns:a16="http://schemas.microsoft.com/office/drawing/2014/main" id="{B34A77B6-45A8-4468-B3C2-55EDE66A053F}"/>
                  </a:ext>
                </a:extLst>
              </p:cNvPr>
              <p:cNvSpPr/>
              <p:nvPr/>
            </p:nvSpPr>
            <p:spPr>
              <a:xfrm>
                <a:off x="3504909" y="760101"/>
                <a:ext cx="5534588" cy="2031325"/>
              </a:xfrm>
              <a:prstGeom prst="rect">
                <a:avLst/>
              </a:prstGeom>
            </p:spPr>
            <p:txBody>
              <a:bodyPr wrap="square">
                <a:spAutoFit/>
              </a:bodyPr>
              <a:lstStyle/>
              <a:p>
                <a:r>
                  <a:rPr lang="en-GB" dirty="0">
                    <a:latin typeface="HelveticaNeue" panose="00000400000000000000" pitchFamily="2" charset="0"/>
                  </a:rPr>
                  <a:t>Services for young people to talk to someone anonymously without judgement via chat, or via phone, on whatever issue they would like. </a:t>
                </a:r>
              </a:p>
              <a:p>
                <a:endParaRPr lang="en-GB" dirty="0">
                  <a:latin typeface="HelveticaNeue" panose="00000400000000000000" pitchFamily="2" charset="0"/>
                </a:endParaRPr>
              </a:p>
              <a:p>
                <a:r>
                  <a:rPr lang="en-GB" dirty="0">
                    <a:latin typeface="HelveticaNeue" panose="00000400000000000000" pitchFamily="2" charset="0"/>
                  </a:rPr>
                  <a:t>                   0800 11 11 - A service for under 18s</a:t>
                </a:r>
              </a:p>
              <a:p>
                <a:endParaRPr lang="en-GB" dirty="0">
                  <a:latin typeface="HelveticaNeue" panose="00000400000000000000" pitchFamily="2" charset="0"/>
                </a:endParaRPr>
              </a:p>
              <a:p>
                <a:r>
                  <a:rPr lang="en-GB" dirty="0">
                    <a:latin typeface="HelveticaNeue" panose="00000400000000000000" pitchFamily="2" charset="0"/>
                  </a:rPr>
                  <a:t>                   0808 808 4994 – A service for 13-25s </a:t>
                </a:r>
              </a:p>
            </p:txBody>
          </p:sp>
        </p:grpSp>
        <p:pic>
          <p:nvPicPr>
            <p:cNvPr id="18" name="Picture 17">
              <a:extLst>
                <a:ext uri="{FF2B5EF4-FFF2-40B4-BE49-F238E27FC236}">
                  <a16:creationId xmlns:a16="http://schemas.microsoft.com/office/drawing/2014/main" id="{C6B10006-8158-46B7-88CD-9BBA5689AB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22766" y="1889771"/>
              <a:ext cx="1053230" cy="296504"/>
            </a:xfrm>
            <a:prstGeom prst="rect">
              <a:avLst/>
            </a:prstGeom>
          </p:spPr>
        </p:pic>
        <p:pic>
          <p:nvPicPr>
            <p:cNvPr id="20" name="Picture 19">
              <a:extLst>
                <a:ext uri="{FF2B5EF4-FFF2-40B4-BE49-F238E27FC236}">
                  <a16:creationId xmlns:a16="http://schemas.microsoft.com/office/drawing/2014/main" id="{F0730F41-545F-405E-909F-0CDD605C41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14057" y="2465638"/>
              <a:ext cx="1053230" cy="317079"/>
            </a:xfrm>
            <a:prstGeom prst="rect">
              <a:avLst/>
            </a:prstGeom>
          </p:spPr>
        </p:pic>
      </p:grpSp>
      <p:pic>
        <p:nvPicPr>
          <p:cNvPr id="25" name="Picture 24">
            <a:extLst>
              <a:ext uri="{FF2B5EF4-FFF2-40B4-BE49-F238E27FC236}">
                <a16:creationId xmlns:a16="http://schemas.microsoft.com/office/drawing/2014/main" id="{4ED954BB-B389-4810-968D-B73D1F4C535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4526" y="3522183"/>
            <a:ext cx="925794" cy="617196"/>
          </a:xfrm>
          <a:prstGeom prst="rect">
            <a:avLst/>
          </a:prstGeom>
        </p:spPr>
      </p:pic>
      <p:pic>
        <p:nvPicPr>
          <p:cNvPr id="27" name="Picture 26">
            <a:extLst>
              <a:ext uri="{FF2B5EF4-FFF2-40B4-BE49-F238E27FC236}">
                <a16:creationId xmlns:a16="http://schemas.microsoft.com/office/drawing/2014/main" id="{2D339548-9D06-4B88-B04C-1BE205B4DFC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4789" y="4279019"/>
            <a:ext cx="895531" cy="658215"/>
          </a:xfrm>
          <a:prstGeom prst="rect">
            <a:avLst/>
          </a:prstGeom>
        </p:spPr>
      </p:pic>
      <p:pic>
        <p:nvPicPr>
          <p:cNvPr id="29" name="Picture 28">
            <a:extLst>
              <a:ext uri="{FF2B5EF4-FFF2-40B4-BE49-F238E27FC236}">
                <a16:creationId xmlns:a16="http://schemas.microsoft.com/office/drawing/2014/main" id="{81D647E7-58A5-43BC-9DFF-DD93030E7B9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0889" y="5259616"/>
            <a:ext cx="923330" cy="461665"/>
          </a:xfrm>
          <a:prstGeom prst="rect">
            <a:avLst/>
          </a:prstGeom>
        </p:spPr>
      </p:pic>
      <p:pic>
        <p:nvPicPr>
          <p:cNvPr id="31" name="Picture 30">
            <a:extLst>
              <a:ext uri="{FF2B5EF4-FFF2-40B4-BE49-F238E27FC236}">
                <a16:creationId xmlns:a16="http://schemas.microsoft.com/office/drawing/2014/main" id="{EEF67C15-1890-4C1B-9EA7-9D535CFB88E4}"/>
              </a:ext>
            </a:extLst>
          </p:cNvPr>
          <p:cNvPicPr>
            <a:picLocks noChangeAspect="1"/>
          </p:cNvPicPr>
          <p:nvPr/>
        </p:nvPicPr>
        <p:blipFill rotWithShape="1">
          <a:blip r:embed="rId10">
            <a:extLst>
              <a:ext uri="{28A0092B-C50C-407E-A947-70E740481C1C}">
                <a14:useLocalDpi xmlns:a14="http://schemas.microsoft.com/office/drawing/2010/main" val="0"/>
              </a:ext>
            </a:extLst>
          </a:blip>
          <a:srcRect l="3844" t="10389" r="12338" b="12441"/>
          <a:stretch/>
        </p:blipFill>
        <p:spPr>
          <a:xfrm>
            <a:off x="233536" y="6057471"/>
            <a:ext cx="958035" cy="461665"/>
          </a:xfrm>
          <a:prstGeom prst="rect">
            <a:avLst/>
          </a:prstGeom>
        </p:spPr>
      </p:pic>
      <p:sp>
        <p:nvSpPr>
          <p:cNvPr id="32" name="Rectangle 31">
            <a:extLst>
              <a:ext uri="{FF2B5EF4-FFF2-40B4-BE49-F238E27FC236}">
                <a16:creationId xmlns:a16="http://schemas.microsoft.com/office/drawing/2014/main" id="{EB839604-4536-4DDE-840F-EB4DD5799DE8}"/>
              </a:ext>
            </a:extLst>
          </p:cNvPr>
          <p:cNvSpPr/>
          <p:nvPr/>
        </p:nvSpPr>
        <p:spPr>
          <a:xfrm>
            <a:off x="1236503" y="4379317"/>
            <a:ext cx="5434694" cy="461665"/>
          </a:xfrm>
          <a:prstGeom prst="rect">
            <a:avLst/>
          </a:prstGeom>
        </p:spPr>
        <p:txBody>
          <a:bodyPr wrap="square">
            <a:spAutoFit/>
          </a:bodyPr>
          <a:lstStyle/>
          <a:p>
            <a:r>
              <a:rPr lang="en-GB" sz="1200" dirty="0">
                <a:latin typeface="HelveticaNeue" panose="00000400000000000000" pitchFamily="2" charset="0"/>
              </a:rPr>
              <a:t>A sexual health charity who give straight forward information and support on sexual health, sex and relationships to everyone in the UK </a:t>
            </a:r>
            <a:r>
              <a:rPr lang="en-GB" sz="1200" dirty="0">
                <a:solidFill>
                  <a:srgbClr val="EF6921"/>
                </a:solidFill>
                <a:latin typeface="HelveticaNeue" panose="00000400000000000000" pitchFamily="2" charset="0"/>
                <a:hlinkClick r:id="rId11">
                  <a:extLst>
                    <a:ext uri="{A12FA001-AC4F-418D-AE19-62706E023703}">
                      <ahyp:hlinkClr xmlns:ahyp="http://schemas.microsoft.com/office/drawing/2018/hyperlinkcolor" val="tx"/>
                    </a:ext>
                  </a:extLst>
                </a:hlinkClick>
              </a:rPr>
              <a:t>www.fpa.org.uk</a:t>
            </a:r>
            <a:r>
              <a:rPr lang="en-GB" sz="1200" dirty="0">
                <a:solidFill>
                  <a:srgbClr val="EF6921"/>
                </a:solidFill>
                <a:latin typeface="HelveticaNeue" panose="00000400000000000000" pitchFamily="2" charset="0"/>
              </a:rPr>
              <a:t>. </a:t>
            </a:r>
          </a:p>
        </p:txBody>
      </p:sp>
      <p:sp>
        <p:nvSpPr>
          <p:cNvPr id="33" name="Rectangle 32">
            <a:extLst>
              <a:ext uri="{FF2B5EF4-FFF2-40B4-BE49-F238E27FC236}">
                <a16:creationId xmlns:a16="http://schemas.microsoft.com/office/drawing/2014/main" id="{E3471D6F-BF4F-4649-A49C-B336D795F3D9}"/>
              </a:ext>
            </a:extLst>
          </p:cNvPr>
          <p:cNvSpPr/>
          <p:nvPr/>
        </p:nvSpPr>
        <p:spPr>
          <a:xfrm>
            <a:off x="1236503" y="5142607"/>
            <a:ext cx="5434694" cy="646331"/>
          </a:xfrm>
          <a:prstGeom prst="rect">
            <a:avLst/>
          </a:prstGeom>
        </p:spPr>
        <p:txBody>
          <a:bodyPr wrap="square">
            <a:spAutoFit/>
          </a:bodyPr>
          <a:lstStyle/>
          <a:p>
            <a:r>
              <a:rPr lang="en-GB" sz="1200" dirty="0">
                <a:latin typeface="HelveticaNeue" panose="00000400000000000000" pitchFamily="2" charset="0"/>
              </a:rPr>
              <a:t>A youth charity focused on mental health and well-being which offers information, advice and guidance for young people on anything which may impact on your wellbeing </a:t>
            </a:r>
            <a:r>
              <a:rPr lang="en-GB" sz="1200" dirty="0">
                <a:solidFill>
                  <a:srgbClr val="EF6921"/>
                </a:solidFill>
                <a:latin typeface="HelveticaNeue" panose="00000400000000000000" pitchFamily="2" charset="0"/>
                <a:hlinkClick r:id="rId12">
                  <a:extLst>
                    <a:ext uri="{A12FA001-AC4F-418D-AE19-62706E023703}">
                      <ahyp:hlinkClr xmlns:ahyp="http://schemas.microsoft.com/office/drawing/2018/hyperlinkcolor" val="tx"/>
                    </a:ext>
                  </a:extLst>
                </a:hlinkClick>
              </a:rPr>
              <a:t>www.youngminds.org.uk</a:t>
            </a:r>
            <a:r>
              <a:rPr lang="en-GB" sz="1200" dirty="0">
                <a:solidFill>
                  <a:srgbClr val="EF6921"/>
                </a:solidFill>
                <a:latin typeface="HelveticaNeue" panose="00000400000000000000" pitchFamily="2" charset="0"/>
              </a:rPr>
              <a:t>. </a:t>
            </a:r>
          </a:p>
        </p:txBody>
      </p:sp>
      <p:sp>
        <p:nvSpPr>
          <p:cNvPr id="34" name="Rectangle 33">
            <a:extLst>
              <a:ext uri="{FF2B5EF4-FFF2-40B4-BE49-F238E27FC236}">
                <a16:creationId xmlns:a16="http://schemas.microsoft.com/office/drawing/2014/main" id="{779EDDA2-993E-419B-A886-15DD30E332F0}"/>
              </a:ext>
            </a:extLst>
          </p:cNvPr>
          <p:cNvSpPr/>
          <p:nvPr/>
        </p:nvSpPr>
        <p:spPr>
          <a:xfrm>
            <a:off x="1250841" y="6035364"/>
            <a:ext cx="5434694" cy="461665"/>
          </a:xfrm>
          <a:prstGeom prst="rect">
            <a:avLst/>
          </a:prstGeom>
        </p:spPr>
        <p:txBody>
          <a:bodyPr wrap="square">
            <a:spAutoFit/>
          </a:bodyPr>
          <a:lstStyle/>
          <a:p>
            <a:r>
              <a:rPr lang="en-GB" sz="1200" dirty="0">
                <a:latin typeface="HelveticaNeue" panose="00000400000000000000" pitchFamily="2" charset="0"/>
              </a:rPr>
              <a:t>An LGBT charity who offer support to anyone on issues like gender, equality and sexuality </a:t>
            </a:r>
            <a:r>
              <a:rPr lang="en-GB" sz="1200" dirty="0">
                <a:solidFill>
                  <a:srgbClr val="EF6921"/>
                </a:solidFill>
                <a:latin typeface="HelveticaNeue" panose="00000400000000000000" pitchFamily="2" charset="0"/>
                <a:hlinkClick r:id="rId13">
                  <a:extLst>
                    <a:ext uri="{A12FA001-AC4F-418D-AE19-62706E023703}">
                      <ahyp:hlinkClr xmlns:ahyp="http://schemas.microsoft.com/office/drawing/2018/hyperlinkcolor" val="tx"/>
                    </a:ext>
                  </a:extLst>
                </a:hlinkClick>
              </a:rPr>
              <a:t>www.stonewall.org.uk</a:t>
            </a:r>
            <a:r>
              <a:rPr lang="en-GB" sz="1200" dirty="0">
                <a:solidFill>
                  <a:srgbClr val="EF6921"/>
                </a:solidFill>
                <a:latin typeface="HelveticaNeue" panose="00000400000000000000" pitchFamily="2" charset="0"/>
              </a:rPr>
              <a:t>. </a:t>
            </a:r>
          </a:p>
        </p:txBody>
      </p:sp>
    </p:spTree>
    <p:extLst>
      <p:ext uri="{BB962C8B-B14F-4D97-AF65-F5344CB8AC3E}">
        <p14:creationId xmlns:p14="http://schemas.microsoft.com/office/powerpoint/2010/main" val="3246181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B700DDF-A3DF-49AB-BDA1-C115F6A2D24C}"/>
              </a:ext>
            </a:extLst>
          </p:cNvPr>
          <p:cNvSpPr/>
          <p:nvPr/>
        </p:nvSpPr>
        <p:spPr>
          <a:xfrm>
            <a:off x="1168703" y="1794501"/>
            <a:ext cx="7223959" cy="707886"/>
          </a:xfrm>
          <a:prstGeom prst="rect">
            <a:avLst/>
          </a:prstGeom>
        </p:spPr>
        <p:txBody>
          <a:bodyPr wrap="square">
            <a:spAutoFit/>
          </a:bodyPr>
          <a:lstStyle/>
          <a:p>
            <a:r>
              <a:rPr lang="en-GB" sz="2000" dirty="0">
                <a:latin typeface="Helvetica Neue" pitchFamily="50" charset="0"/>
              </a:rPr>
              <a:t>We listen and respect everyone </a:t>
            </a:r>
            <a:r>
              <a:rPr lang="en-GB" sz="2000" dirty="0">
                <a:latin typeface="HelveticaNeue" panose="00000400000000000000" pitchFamily="2" charset="0"/>
              </a:rPr>
              <a:t>when they are speaking and when we are responding. </a:t>
            </a:r>
          </a:p>
        </p:txBody>
      </p:sp>
      <p:grpSp>
        <p:nvGrpSpPr>
          <p:cNvPr id="5" name="Group 4">
            <a:extLst>
              <a:ext uri="{FF2B5EF4-FFF2-40B4-BE49-F238E27FC236}">
                <a16:creationId xmlns:a16="http://schemas.microsoft.com/office/drawing/2014/main" id="{766474EB-8987-4AC0-B7F9-D5A5C9CA3E29}"/>
              </a:ext>
            </a:extLst>
          </p:cNvPr>
          <p:cNvGrpSpPr/>
          <p:nvPr/>
        </p:nvGrpSpPr>
        <p:grpSpPr>
          <a:xfrm>
            <a:off x="875737" y="430469"/>
            <a:ext cx="7902503" cy="1077219"/>
            <a:chOff x="221416" y="464420"/>
            <a:chExt cx="4988759" cy="1077219"/>
          </a:xfrm>
        </p:grpSpPr>
        <p:pic>
          <p:nvPicPr>
            <p:cNvPr id="6" name="Picture 5">
              <a:extLst>
                <a:ext uri="{FF2B5EF4-FFF2-40B4-BE49-F238E27FC236}">
                  <a16:creationId xmlns:a16="http://schemas.microsoft.com/office/drawing/2014/main" id="{4617EC54-8F2D-4B81-BCFC-FF71D3C86A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416" y="464420"/>
              <a:ext cx="4988759" cy="1077218"/>
            </a:xfrm>
            <a:prstGeom prst="rect">
              <a:avLst/>
            </a:prstGeom>
          </p:spPr>
        </p:pic>
        <p:sp>
          <p:nvSpPr>
            <p:cNvPr id="7" name="Rectangle 6">
              <a:extLst>
                <a:ext uri="{FF2B5EF4-FFF2-40B4-BE49-F238E27FC236}">
                  <a16:creationId xmlns:a16="http://schemas.microsoft.com/office/drawing/2014/main" id="{484C70B0-073A-4AD5-AEED-39B50008CEF9}"/>
                </a:ext>
              </a:extLst>
            </p:cNvPr>
            <p:cNvSpPr/>
            <p:nvPr/>
          </p:nvSpPr>
          <p:spPr>
            <a:xfrm>
              <a:off x="318646" y="464421"/>
              <a:ext cx="4691504" cy="1077218"/>
            </a:xfrm>
            <a:prstGeom prst="rect">
              <a:avLst/>
            </a:prstGeom>
          </p:spPr>
          <p:txBody>
            <a:bodyPr wrap="square">
              <a:spAutoFit/>
            </a:bodyPr>
            <a:lstStyle/>
            <a:p>
              <a:pPr algn="ctr"/>
              <a:r>
                <a:rPr lang="en-GB" sz="3200" b="1" dirty="0">
                  <a:solidFill>
                    <a:schemeClr val="bg1"/>
                  </a:solidFill>
                  <a:latin typeface="Helvetica Neue" pitchFamily="50" charset="0"/>
                </a:rPr>
                <a:t>Ground rules </a:t>
              </a:r>
            </a:p>
            <a:p>
              <a:pPr algn="ctr"/>
              <a:r>
                <a:rPr lang="en-GB" sz="3200" b="1" dirty="0">
                  <a:solidFill>
                    <a:schemeClr val="bg1"/>
                  </a:solidFill>
                  <a:latin typeface="HelveticaNeue" panose="00000400000000000000" pitchFamily="2" charset="0"/>
                </a:rPr>
                <a:t>for the session</a:t>
              </a:r>
            </a:p>
          </p:txBody>
        </p:sp>
      </p:grpSp>
      <p:pic>
        <p:nvPicPr>
          <p:cNvPr id="4" name="Picture 3">
            <a:extLst>
              <a:ext uri="{FF2B5EF4-FFF2-40B4-BE49-F238E27FC236}">
                <a16:creationId xmlns:a16="http://schemas.microsoft.com/office/drawing/2014/main" id="{44269599-3EE5-4BD6-B0A8-49589CB113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770" y="1830078"/>
            <a:ext cx="585933" cy="585933"/>
          </a:xfrm>
          <a:prstGeom prst="rect">
            <a:avLst/>
          </a:prstGeom>
        </p:spPr>
      </p:pic>
      <p:sp>
        <p:nvSpPr>
          <p:cNvPr id="12" name="Rectangle 11">
            <a:extLst>
              <a:ext uri="{FF2B5EF4-FFF2-40B4-BE49-F238E27FC236}">
                <a16:creationId xmlns:a16="http://schemas.microsoft.com/office/drawing/2014/main" id="{23148ED8-F377-4CDD-9D6A-5FCF18D623B7}"/>
              </a:ext>
            </a:extLst>
          </p:cNvPr>
          <p:cNvSpPr/>
          <p:nvPr/>
        </p:nvSpPr>
        <p:spPr>
          <a:xfrm>
            <a:off x="1168703" y="2764005"/>
            <a:ext cx="7223959" cy="707886"/>
          </a:xfrm>
          <a:prstGeom prst="rect">
            <a:avLst/>
          </a:prstGeom>
        </p:spPr>
        <p:txBody>
          <a:bodyPr wrap="square">
            <a:spAutoFit/>
          </a:bodyPr>
          <a:lstStyle/>
          <a:p>
            <a:r>
              <a:rPr lang="en-GB" sz="2000" dirty="0">
                <a:latin typeface="Helvetica Neue" pitchFamily="50" charset="0"/>
              </a:rPr>
              <a:t>We know that we don’t have to participate </a:t>
            </a:r>
            <a:r>
              <a:rPr lang="en-GB" sz="2000" dirty="0">
                <a:latin typeface="HelveticaNeue" panose="00000400000000000000" pitchFamily="2" charset="0"/>
              </a:rPr>
              <a:t>in any activities or questions which make us feel uncomfortable. </a:t>
            </a:r>
          </a:p>
        </p:txBody>
      </p:sp>
      <p:pic>
        <p:nvPicPr>
          <p:cNvPr id="13" name="Picture 12">
            <a:extLst>
              <a:ext uri="{FF2B5EF4-FFF2-40B4-BE49-F238E27FC236}">
                <a16:creationId xmlns:a16="http://schemas.microsoft.com/office/drawing/2014/main" id="{73C9E5E2-E3AA-4921-9091-98CF8B57E2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770" y="2824982"/>
            <a:ext cx="585933" cy="585933"/>
          </a:xfrm>
          <a:prstGeom prst="rect">
            <a:avLst/>
          </a:prstGeom>
        </p:spPr>
      </p:pic>
      <p:sp>
        <p:nvSpPr>
          <p:cNvPr id="14" name="Rectangle 13">
            <a:extLst>
              <a:ext uri="{FF2B5EF4-FFF2-40B4-BE49-F238E27FC236}">
                <a16:creationId xmlns:a16="http://schemas.microsoft.com/office/drawing/2014/main" id="{3D983284-2E37-45CD-A6EA-F99F6F97BA6E}"/>
              </a:ext>
            </a:extLst>
          </p:cNvPr>
          <p:cNvSpPr/>
          <p:nvPr/>
        </p:nvSpPr>
        <p:spPr>
          <a:xfrm>
            <a:off x="1168703" y="3844504"/>
            <a:ext cx="7392527" cy="1015663"/>
          </a:xfrm>
          <a:prstGeom prst="rect">
            <a:avLst/>
          </a:prstGeom>
        </p:spPr>
        <p:txBody>
          <a:bodyPr wrap="square">
            <a:spAutoFit/>
          </a:bodyPr>
          <a:lstStyle/>
          <a:p>
            <a:r>
              <a:rPr lang="en-GB" sz="2000" dirty="0">
                <a:latin typeface="HelveticaNeue" panose="00000400000000000000" pitchFamily="2" charset="0"/>
              </a:rPr>
              <a:t>We know that we are </a:t>
            </a:r>
            <a:r>
              <a:rPr lang="en-GB" sz="2000" dirty="0">
                <a:latin typeface="Helvetica Neue" pitchFamily="50" charset="0"/>
              </a:rPr>
              <a:t>not expected to share our own personal experiences </a:t>
            </a:r>
            <a:r>
              <a:rPr lang="en-GB" sz="2000" dirty="0">
                <a:latin typeface="HelveticaNeue" panose="00000400000000000000" pitchFamily="2" charset="0"/>
              </a:rPr>
              <a:t>but are free to do so without judgement if we want to.</a:t>
            </a:r>
          </a:p>
        </p:txBody>
      </p:sp>
      <p:pic>
        <p:nvPicPr>
          <p:cNvPr id="15" name="Picture 14">
            <a:extLst>
              <a:ext uri="{FF2B5EF4-FFF2-40B4-BE49-F238E27FC236}">
                <a16:creationId xmlns:a16="http://schemas.microsoft.com/office/drawing/2014/main" id="{9A38D68E-2EF3-48F4-9E24-ABBC9CB5C8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770" y="3905481"/>
            <a:ext cx="585933" cy="585933"/>
          </a:xfrm>
          <a:prstGeom prst="rect">
            <a:avLst/>
          </a:prstGeom>
        </p:spPr>
      </p:pic>
      <p:sp>
        <p:nvSpPr>
          <p:cNvPr id="16" name="Rectangle 15">
            <a:extLst>
              <a:ext uri="{FF2B5EF4-FFF2-40B4-BE49-F238E27FC236}">
                <a16:creationId xmlns:a16="http://schemas.microsoft.com/office/drawing/2014/main" id="{B51C3479-DB8B-4BEF-8D0A-45C1AA23442B}"/>
              </a:ext>
            </a:extLst>
          </p:cNvPr>
          <p:cNvSpPr/>
          <p:nvPr/>
        </p:nvSpPr>
        <p:spPr>
          <a:xfrm>
            <a:off x="1168703" y="5159802"/>
            <a:ext cx="7223959" cy="707886"/>
          </a:xfrm>
          <a:prstGeom prst="rect">
            <a:avLst/>
          </a:prstGeom>
        </p:spPr>
        <p:txBody>
          <a:bodyPr wrap="square">
            <a:spAutoFit/>
          </a:bodyPr>
          <a:lstStyle/>
          <a:p>
            <a:r>
              <a:rPr lang="en-GB" sz="2000" dirty="0">
                <a:latin typeface="Helvetica Neue" pitchFamily="50" charset="0"/>
              </a:rPr>
              <a:t>We speak about a ‘friend’ or ‘someone we know’ </a:t>
            </a:r>
            <a:r>
              <a:rPr lang="en-GB" sz="2000" dirty="0">
                <a:latin typeface="HelveticaNeue" panose="00000400000000000000" pitchFamily="2" charset="0"/>
              </a:rPr>
              <a:t>instead of using real names if we share experiences or stories.</a:t>
            </a:r>
          </a:p>
        </p:txBody>
      </p:sp>
      <p:pic>
        <p:nvPicPr>
          <p:cNvPr id="17" name="Picture 16">
            <a:extLst>
              <a:ext uri="{FF2B5EF4-FFF2-40B4-BE49-F238E27FC236}">
                <a16:creationId xmlns:a16="http://schemas.microsoft.com/office/drawing/2014/main" id="{424E8E9F-64F8-4C26-B929-9FFA8B301A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770" y="5220779"/>
            <a:ext cx="585933" cy="585933"/>
          </a:xfrm>
          <a:prstGeom prst="rect">
            <a:avLst/>
          </a:prstGeom>
        </p:spPr>
      </p:pic>
      <p:sp>
        <p:nvSpPr>
          <p:cNvPr id="19" name="Rectangle 18">
            <a:extLst>
              <a:ext uri="{FF2B5EF4-FFF2-40B4-BE49-F238E27FC236}">
                <a16:creationId xmlns:a16="http://schemas.microsoft.com/office/drawing/2014/main" id="{BB5F14B1-16F5-40C0-BEA9-1D1FB762E641}"/>
              </a:ext>
            </a:extLst>
          </p:cNvPr>
          <p:cNvSpPr/>
          <p:nvPr/>
        </p:nvSpPr>
        <p:spPr>
          <a:xfrm>
            <a:off x="4824546" y="6238765"/>
            <a:ext cx="4415247" cy="338554"/>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600" dirty="0">
                <a:solidFill>
                  <a:schemeClr val="bg1"/>
                </a:solidFill>
                <a:latin typeface="HelveticaNeue" panose="00000400000000000000" pitchFamily="2" charset="0"/>
              </a:rPr>
              <a:t>Refer to page 16 of the guidance for full details</a:t>
            </a:r>
            <a:endParaRPr lang="en-GB" sz="1600" b="1" dirty="0">
              <a:solidFill>
                <a:schemeClr val="bg1"/>
              </a:solidFill>
              <a:latin typeface="Helvetica Neue" pitchFamily="50" charset="0"/>
            </a:endParaRPr>
          </a:p>
        </p:txBody>
      </p:sp>
    </p:spTree>
    <p:extLst>
      <p:ext uri="{BB962C8B-B14F-4D97-AF65-F5344CB8AC3E}">
        <p14:creationId xmlns:p14="http://schemas.microsoft.com/office/powerpoint/2010/main" val="2314600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48AB3-A461-4509-88DA-9E0A6D27F0B9}"/>
              </a:ext>
            </a:extLst>
          </p:cNvPr>
          <p:cNvSpPr>
            <a:spLocks noGrp="1"/>
          </p:cNvSpPr>
          <p:nvPr>
            <p:ph type="title"/>
          </p:nvPr>
        </p:nvSpPr>
        <p:spPr/>
        <p:txBody>
          <a:bodyPr/>
          <a:lstStyle/>
          <a:p>
            <a:r>
              <a:rPr lang="en-GB" dirty="0"/>
              <a:t>Starter:</a:t>
            </a:r>
          </a:p>
        </p:txBody>
      </p:sp>
      <p:sp>
        <p:nvSpPr>
          <p:cNvPr id="3" name="Content Placeholder 2">
            <a:extLst>
              <a:ext uri="{FF2B5EF4-FFF2-40B4-BE49-F238E27FC236}">
                <a16:creationId xmlns:a16="http://schemas.microsoft.com/office/drawing/2014/main" id="{40E4AA4C-95C4-40AA-AFB3-5EC5B0CEA633}"/>
              </a:ext>
            </a:extLst>
          </p:cNvPr>
          <p:cNvSpPr>
            <a:spLocks noGrp="1"/>
          </p:cNvSpPr>
          <p:nvPr>
            <p:ph idx="1"/>
          </p:nvPr>
        </p:nvSpPr>
        <p:spPr/>
        <p:txBody>
          <a:bodyPr>
            <a:normAutofit/>
          </a:bodyPr>
          <a:lstStyle/>
          <a:p>
            <a:r>
              <a:rPr lang="en-GB" sz="2400" dirty="0"/>
              <a:t>How would you define </a:t>
            </a:r>
            <a:r>
              <a:rPr lang="en-GB" sz="2400" i="1" dirty="0"/>
              <a:t>consent</a:t>
            </a:r>
            <a:r>
              <a:rPr lang="en-GB" sz="2400" dirty="0"/>
              <a:t>?</a:t>
            </a:r>
          </a:p>
          <a:p>
            <a:r>
              <a:rPr lang="en-GB" sz="2400" dirty="0"/>
              <a:t>In what situations is consent needed?</a:t>
            </a:r>
          </a:p>
          <a:p>
            <a:r>
              <a:rPr lang="en-GB" sz="2400" dirty="0"/>
              <a:t>Why is it important?</a:t>
            </a:r>
          </a:p>
          <a:p>
            <a:r>
              <a:rPr lang="en-GB" sz="2400" dirty="0"/>
              <a:t>How can consent be given?</a:t>
            </a:r>
          </a:p>
          <a:p>
            <a:r>
              <a:rPr lang="en-US" sz="2400" dirty="0"/>
              <a:t>To what extent do you think consent is purely about what is said?</a:t>
            </a:r>
            <a:endParaRPr lang="en-GB" sz="2400" dirty="0"/>
          </a:p>
          <a:p>
            <a:endParaRPr lang="en-GB" sz="2400" dirty="0"/>
          </a:p>
          <a:p>
            <a:endParaRPr lang="en-GB" dirty="0"/>
          </a:p>
        </p:txBody>
      </p:sp>
    </p:spTree>
    <p:extLst>
      <p:ext uri="{BB962C8B-B14F-4D97-AF65-F5344CB8AC3E}">
        <p14:creationId xmlns:p14="http://schemas.microsoft.com/office/powerpoint/2010/main" val="3938620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EF639-7A85-FE4D-DCE8-6DC9B48BC1B0}"/>
              </a:ext>
            </a:extLst>
          </p:cNvPr>
          <p:cNvSpPr>
            <a:spLocks noGrp="1"/>
          </p:cNvSpPr>
          <p:nvPr>
            <p:ph type="title"/>
          </p:nvPr>
        </p:nvSpPr>
        <p:spPr/>
        <p:txBody>
          <a:bodyPr/>
          <a:lstStyle/>
          <a:p>
            <a:r>
              <a:rPr lang="en-GB" sz="2800" dirty="0"/>
              <a:t>In what situations is consent needed and why is it important?</a:t>
            </a:r>
            <a:endParaRPr lang="en-GB" dirty="0"/>
          </a:p>
        </p:txBody>
      </p:sp>
      <p:sp>
        <p:nvSpPr>
          <p:cNvPr id="3" name="Content Placeholder 2">
            <a:extLst>
              <a:ext uri="{FF2B5EF4-FFF2-40B4-BE49-F238E27FC236}">
                <a16:creationId xmlns:a16="http://schemas.microsoft.com/office/drawing/2014/main" id="{650D3F61-7118-DD6D-D209-11A1DAB6B69F}"/>
              </a:ext>
            </a:extLst>
          </p:cNvPr>
          <p:cNvSpPr>
            <a:spLocks noGrp="1"/>
          </p:cNvSpPr>
          <p:nvPr>
            <p:ph idx="1"/>
          </p:nvPr>
        </p:nvSpPr>
        <p:spPr/>
        <p:txBody>
          <a:bodyPr>
            <a:noAutofit/>
          </a:bodyPr>
          <a:lstStyle/>
          <a:p>
            <a:r>
              <a:rPr lang="en-GB" sz="2400" dirty="0"/>
              <a:t>In lots of different situations- it’s any time you are giving permission for something to happen or you’re agreeing to something</a:t>
            </a:r>
          </a:p>
          <a:p>
            <a:r>
              <a:rPr lang="en-GB" sz="2400" dirty="0"/>
              <a:t>In terms of in a physical intimate relationship, consent is vital. Without consent, that sexual relation is rape.</a:t>
            </a:r>
          </a:p>
          <a:p>
            <a:r>
              <a:rPr lang="en-GB" sz="2400" dirty="0"/>
              <a:t>Think about our work in lesson 1 on healthy relationships. No-one should ever try and pressure you to do anything. If someone tries to pressure  you to give consent, that’s not ok.</a:t>
            </a:r>
          </a:p>
          <a:p>
            <a:r>
              <a:rPr lang="en-GB" sz="2400" dirty="0"/>
              <a:t>It has to be your choice (when you’re 16 or over)</a:t>
            </a:r>
          </a:p>
        </p:txBody>
      </p:sp>
    </p:spTree>
    <p:extLst>
      <p:ext uri="{BB962C8B-B14F-4D97-AF65-F5344CB8AC3E}">
        <p14:creationId xmlns:p14="http://schemas.microsoft.com/office/powerpoint/2010/main" val="3029611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97B46-F82A-EB77-1DE7-AC45F81B8E05}"/>
              </a:ext>
            </a:extLst>
          </p:cNvPr>
          <p:cNvSpPr>
            <a:spLocks noGrp="1"/>
          </p:cNvSpPr>
          <p:nvPr>
            <p:ph type="title"/>
          </p:nvPr>
        </p:nvSpPr>
        <p:spPr/>
        <p:txBody>
          <a:bodyPr/>
          <a:lstStyle/>
          <a:p>
            <a:r>
              <a:rPr lang="en-GB" dirty="0"/>
              <a:t>What is consent? What the law says</a:t>
            </a:r>
          </a:p>
        </p:txBody>
      </p:sp>
      <p:sp>
        <p:nvSpPr>
          <p:cNvPr id="3" name="Content Placeholder 2">
            <a:extLst>
              <a:ext uri="{FF2B5EF4-FFF2-40B4-BE49-F238E27FC236}">
                <a16:creationId xmlns:a16="http://schemas.microsoft.com/office/drawing/2014/main" id="{CEA26CCC-2910-8C6A-3B40-A26E2B2A0ED2}"/>
              </a:ext>
            </a:extLst>
          </p:cNvPr>
          <p:cNvSpPr>
            <a:spLocks noGrp="1"/>
          </p:cNvSpPr>
          <p:nvPr>
            <p:ph idx="1"/>
          </p:nvPr>
        </p:nvSpPr>
        <p:spPr>
          <a:xfrm>
            <a:off x="508001" y="1772530"/>
            <a:ext cx="8018004" cy="4268834"/>
          </a:xfrm>
        </p:spPr>
        <p:txBody>
          <a:bodyPr>
            <a:normAutofit lnSpcReduction="10000"/>
          </a:bodyPr>
          <a:lstStyle/>
          <a:p>
            <a:r>
              <a:rPr lang="en-GB" sz="2400" dirty="0">
                <a:latin typeface="Calibri" panose="020F0502020204030204" pitchFamily="34" charset="0"/>
                <a:cs typeface="Calibri" panose="020F0502020204030204" pitchFamily="34" charset="0"/>
              </a:rPr>
              <a:t>Consent is defined in law as </a:t>
            </a:r>
            <a:r>
              <a:rPr lang="en-GB" sz="2400" b="1" i="1" dirty="0">
                <a:latin typeface="Calibri" panose="020F0502020204030204" pitchFamily="34" charset="0"/>
                <a:cs typeface="Calibri" panose="020F0502020204030204" pitchFamily="34" charset="0"/>
              </a:rPr>
              <a:t>an agreement made by someone with the freedom and ability to decide something</a:t>
            </a:r>
            <a:r>
              <a:rPr lang="en-GB" sz="2400" dirty="0">
                <a:latin typeface="Calibri" panose="020F0502020204030204" pitchFamily="34" charset="0"/>
                <a:cs typeface="Calibri" panose="020F0502020204030204" pitchFamily="34" charset="0"/>
              </a:rPr>
              <a:t>. Under the law, it is the person seeking consent who is responsible for ensuring that these conditions are met</a:t>
            </a:r>
          </a:p>
          <a:p>
            <a:r>
              <a:rPr lang="en-GB" sz="2400" dirty="0">
                <a:latin typeface="Calibri" panose="020F0502020204030204" pitchFamily="34" charset="0"/>
                <a:cs typeface="Calibri" panose="020F0502020204030204" pitchFamily="34" charset="0"/>
              </a:rPr>
              <a:t>To </a:t>
            </a:r>
            <a:r>
              <a:rPr lang="en-GB" sz="2400" b="1" i="1" dirty="0">
                <a:latin typeface="Calibri" panose="020F0502020204030204" pitchFamily="34" charset="0"/>
                <a:cs typeface="Calibri" panose="020F0502020204030204" pitchFamily="34" charset="0"/>
              </a:rPr>
              <a:t>give your consent</a:t>
            </a:r>
            <a:r>
              <a:rPr lang="en-GB" sz="2400" dirty="0">
                <a:latin typeface="Calibri" panose="020F0502020204030204" pitchFamily="34" charset="0"/>
                <a:cs typeface="Calibri" panose="020F0502020204030204" pitchFamily="34" charset="0"/>
              </a:rPr>
              <a:t> you should be sure that it is your decision and not one you have been pressured to make</a:t>
            </a:r>
          </a:p>
          <a:p>
            <a:r>
              <a:rPr lang="en-GB" sz="2400" dirty="0">
                <a:latin typeface="Calibri" panose="020F0502020204030204" pitchFamily="34" charset="0"/>
                <a:cs typeface="Calibri" panose="020F0502020204030204" pitchFamily="34" charset="0"/>
              </a:rPr>
              <a:t>British law says that </a:t>
            </a:r>
            <a:r>
              <a:rPr lang="en-GB" sz="2400" b="1" dirty="0">
                <a:latin typeface="Calibri" panose="020F0502020204030204" pitchFamily="34" charset="0"/>
                <a:cs typeface="Calibri" panose="020F0502020204030204" pitchFamily="34" charset="0"/>
              </a:rPr>
              <a:t>both people</a:t>
            </a:r>
            <a:r>
              <a:rPr lang="en-GB" sz="2400" dirty="0">
                <a:latin typeface="Calibri" panose="020F0502020204030204" pitchFamily="34" charset="0"/>
                <a:cs typeface="Calibri" panose="020F0502020204030204" pitchFamily="34" charset="0"/>
              </a:rPr>
              <a:t> need to give their consent before sex or any physical closeness. The law also says that to consent to sex </a:t>
            </a:r>
            <a:r>
              <a:rPr lang="en-GB" sz="2400" b="1" dirty="0">
                <a:latin typeface="Calibri" panose="020F0502020204030204" pitchFamily="34" charset="0"/>
                <a:cs typeface="Calibri" panose="020F0502020204030204" pitchFamily="34" charset="0"/>
              </a:rPr>
              <a:t>a person must be 16 or over and have the ability to make informed decisions for themselves</a:t>
            </a:r>
            <a:r>
              <a:rPr lang="en-GB" sz="2400" dirty="0">
                <a:latin typeface="Calibri" panose="020F0502020204030204" pitchFamily="34" charset="0"/>
                <a:cs typeface="Calibri" panose="020F0502020204030204" pitchFamily="34" charset="0"/>
              </a:rPr>
              <a:t> (i.e. they have to be mature enough to make the decision and not be impaired by e.g. drugs or alcohol </a:t>
            </a:r>
            <a:r>
              <a:rPr lang="en-GB" sz="2400" dirty="0">
                <a:latin typeface="Calibri Light" panose="020F0302020204030204" pitchFamily="34" charset="0"/>
                <a:cs typeface="Calibri Light" panose="020F0302020204030204" pitchFamily="34" charset="0"/>
              </a:rPr>
              <a:t>)</a:t>
            </a:r>
          </a:p>
          <a:p>
            <a:pPr marL="0" indent="0">
              <a:buNone/>
            </a:pPr>
            <a:endParaRPr lang="en-GB" dirty="0"/>
          </a:p>
        </p:txBody>
      </p:sp>
    </p:spTree>
    <p:extLst>
      <p:ext uri="{BB962C8B-B14F-4D97-AF65-F5344CB8AC3E}">
        <p14:creationId xmlns:p14="http://schemas.microsoft.com/office/powerpoint/2010/main" val="1660263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arn(inVertic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arn(inVertical)">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C11392E-5C5F-2E5B-1795-E4A960DD3549}"/>
              </a:ext>
            </a:extLst>
          </p:cNvPr>
          <p:cNvSpPr txBox="1"/>
          <p:nvPr/>
        </p:nvSpPr>
        <p:spPr>
          <a:xfrm>
            <a:off x="1781749" y="3059668"/>
            <a:ext cx="528211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https://www.youtube.com/watch?v=jM_2hiSikAQ</a:t>
            </a:r>
          </a:p>
        </p:txBody>
      </p:sp>
    </p:spTree>
    <p:extLst>
      <p:ext uri="{BB962C8B-B14F-4D97-AF65-F5344CB8AC3E}">
        <p14:creationId xmlns:p14="http://schemas.microsoft.com/office/powerpoint/2010/main" val="22961847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97676-2572-C692-2456-4FDA5B93D35A}"/>
              </a:ext>
            </a:extLst>
          </p:cNvPr>
          <p:cNvSpPr>
            <a:spLocks noGrp="1"/>
          </p:cNvSpPr>
          <p:nvPr>
            <p:ph type="title"/>
          </p:nvPr>
        </p:nvSpPr>
        <p:spPr/>
        <p:txBody>
          <a:bodyPr/>
          <a:lstStyle/>
          <a:p>
            <a:r>
              <a:rPr lang="en-GB" dirty="0"/>
              <a:t>How can consent be given?</a:t>
            </a:r>
          </a:p>
        </p:txBody>
      </p:sp>
      <p:sp>
        <p:nvSpPr>
          <p:cNvPr id="3" name="Content Placeholder 2">
            <a:extLst>
              <a:ext uri="{FF2B5EF4-FFF2-40B4-BE49-F238E27FC236}">
                <a16:creationId xmlns:a16="http://schemas.microsoft.com/office/drawing/2014/main" id="{8EE47214-1ADC-AC64-C52E-D536DCB71CDD}"/>
              </a:ext>
            </a:extLst>
          </p:cNvPr>
          <p:cNvSpPr>
            <a:spLocks noGrp="1"/>
          </p:cNvSpPr>
          <p:nvPr>
            <p:ph idx="1"/>
          </p:nvPr>
        </p:nvSpPr>
        <p:spPr/>
        <p:txBody>
          <a:bodyPr>
            <a:normAutofit/>
          </a:bodyPr>
          <a:lstStyle/>
          <a:p>
            <a:r>
              <a:rPr lang="en-GB" sz="2400" dirty="0"/>
              <a:t>Giving consent is not just a question of not saying no.</a:t>
            </a:r>
          </a:p>
          <a:p>
            <a:r>
              <a:rPr lang="en-GB" sz="2400" dirty="0"/>
              <a:t>It needs to be explicit and enthusiastic.</a:t>
            </a:r>
          </a:p>
          <a:p>
            <a:r>
              <a:rPr lang="en-GB" sz="2400" dirty="0"/>
              <a:t>Consider how you might show consent through body language? Facial expressions?</a:t>
            </a:r>
          </a:p>
          <a:p>
            <a:r>
              <a:rPr lang="en-GB" sz="2400" dirty="0"/>
              <a:t>How could someone show you that they are not giving consent, even if they don’t say anything?</a:t>
            </a:r>
          </a:p>
          <a:p>
            <a:r>
              <a:rPr lang="en-GB" sz="2400" dirty="0"/>
              <a:t>Now watch this clip. What do you think about what they say?</a:t>
            </a:r>
          </a:p>
          <a:p>
            <a:endParaRPr lang="en-GB" sz="2400" dirty="0"/>
          </a:p>
          <a:p>
            <a:endParaRPr lang="en-GB" dirty="0"/>
          </a:p>
          <a:p>
            <a:endParaRPr lang="en-GB" dirty="0"/>
          </a:p>
        </p:txBody>
      </p:sp>
    </p:spTree>
    <p:extLst>
      <p:ext uri="{BB962C8B-B14F-4D97-AF65-F5344CB8AC3E}">
        <p14:creationId xmlns:p14="http://schemas.microsoft.com/office/powerpoint/2010/main" val="738961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94E9DE2-4133-4DBF-BD1A-1DB6A4285B0A}"/>
              </a:ext>
            </a:extLst>
          </p:cNvPr>
          <p:cNvSpPr/>
          <p:nvPr/>
        </p:nvSpPr>
        <p:spPr>
          <a:xfrm>
            <a:off x="1705636" y="3059668"/>
            <a:ext cx="5954796" cy="369332"/>
          </a:xfrm>
          <a:prstGeom prst="rect">
            <a:avLst/>
          </a:prstGeom>
        </p:spPr>
        <p:txBody>
          <a:bodyPr wrap="square">
            <a:spAutoFit/>
          </a:bodyPr>
          <a:lstStyle/>
          <a:p>
            <a:r>
              <a:rPr lang="en-GB" dirty="0"/>
              <a:t>https://www.youtube.com/watch?v=JnhGqSU2HPw</a:t>
            </a:r>
          </a:p>
        </p:txBody>
      </p:sp>
    </p:spTree>
    <p:extLst>
      <p:ext uri="{BB962C8B-B14F-4D97-AF65-F5344CB8AC3E}">
        <p14:creationId xmlns:p14="http://schemas.microsoft.com/office/powerpoint/2010/main" val="38667569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6040E-CCD1-4A99-AF3D-54D4EF3266A2}"/>
              </a:ext>
            </a:extLst>
          </p:cNvPr>
          <p:cNvSpPr>
            <a:spLocks noGrp="1"/>
          </p:cNvSpPr>
          <p:nvPr>
            <p:ph type="title"/>
          </p:nvPr>
        </p:nvSpPr>
        <p:spPr>
          <a:xfrm>
            <a:off x="768096" y="585216"/>
            <a:ext cx="7290054" cy="1499616"/>
          </a:xfrm>
        </p:spPr>
        <p:txBody>
          <a:bodyPr>
            <a:normAutofit/>
          </a:bodyPr>
          <a:lstStyle/>
          <a:p>
            <a:pPr>
              <a:spcAft>
                <a:spcPct val="0"/>
              </a:spcAft>
            </a:pPr>
            <a:r>
              <a:rPr lang="en-US" altLang="en-US" sz="2900" b="1">
                <a:latin typeface="Calibri" panose="020F0502020204030204" pitchFamily="34" charset="0"/>
              </a:rPr>
              <a:t>Consent.</a:t>
            </a:r>
            <a:br>
              <a:rPr lang="en-US" altLang="en-US" sz="2900" b="1">
                <a:latin typeface="Calibri" panose="020F0502020204030204" pitchFamily="34" charset="0"/>
              </a:rPr>
            </a:br>
            <a:r>
              <a:rPr lang="en-US" altLang="en-US" sz="2900" b="1">
                <a:latin typeface="Calibri" panose="020F0502020204030204" pitchFamily="34" charset="0"/>
              </a:rPr>
              <a:t>Which of these statements are true?</a:t>
            </a:r>
            <a:br>
              <a:rPr lang="en-GB" altLang="en-US" sz="2900" b="1">
                <a:latin typeface="Calibri" panose="020F0502020204030204" pitchFamily="34" charset="0"/>
              </a:rPr>
            </a:br>
            <a:endParaRPr lang="en-GB" sz="2900"/>
          </a:p>
        </p:txBody>
      </p:sp>
      <p:graphicFrame>
        <p:nvGraphicFramePr>
          <p:cNvPr id="5" name="Content Placeholder 2">
            <a:extLst>
              <a:ext uri="{FF2B5EF4-FFF2-40B4-BE49-F238E27FC236}">
                <a16:creationId xmlns:a16="http://schemas.microsoft.com/office/drawing/2014/main" id="{E05B6615-339B-4164-B70A-AF0D1DEFD015}"/>
              </a:ext>
            </a:extLst>
          </p:cNvPr>
          <p:cNvGraphicFramePr>
            <a:graphicFrameLocks noGrp="1"/>
          </p:cNvGraphicFramePr>
          <p:nvPr>
            <p:ph idx="1"/>
            <p:extLst>
              <p:ext uri="{D42A27DB-BD31-4B8C-83A1-F6EECF244321}">
                <p14:modId xmlns:p14="http://schemas.microsoft.com/office/powerpoint/2010/main" val="1916730264"/>
              </p:ext>
            </p:extLst>
          </p:nvPr>
        </p:nvGraphicFramePr>
        <p:xfrm>
          <a:off x="767953" y="2286000"/>
          <a:ext cx="7290197"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09507131"/>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3.xml><?xml version="1.0" encoding="utf-8"?>
<a:theme xmlns:a="http://schemas.openxmlformats.org/drawingml/2006/main" name="Facet">
  <a:themeElements>
    <a:clrScheme name="Custom 5">
      <a:dk1>
        <a:sysClr val="windowText" lastClr="000000"/>
      </a:dk1>
      <a:lt1>
        <a:sysClr val="window" lastClr="FFFFFF"/>
      </a:lt1>
      <a:dk2>
        <a:srgbClr val="2C3C43"/>
      </a:dk2>
      <a:lt2>
        <a:srgbClr val="EBEBEB"/>
      </a:lt2>
      <a:accent1>
        <a:srgbClr val="002699"/>
      </a:accent1>
      <a:accent2>
        <a:srgbClr val="FFFD33"/>
      </a:accent2>
      <a:accent3>
        <a:srgbClr val="00B050"/>
      </a:accent3>
      <a:accent4>
        <a:srgbClr val="E76618"/>
      </a:accent4>
      <a:accent5>
        <a:srgbClr val="C42F1A"/>
      </a:accent5>
      <a:accent6>
        <a:srgbClr val="918655"/>
      </a:accent6>
      <a:hlink>
        <a:srgbClr val="92D050"/>
      </a:hlink>
      <a:folHlink>
        <a:srgbClr val="0033CC"/>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F72971A5F888D44870DA285370BD84E" ma:contentTypeVersion="20" ma:contentTypeDescription="Create a new document." ma:contentTypeScope="" ma:versionID="ba563fbb84c1ca8925832b316d2648b8">
  <xsd:schema xmlns:xsd="http://www.w3.org/2001/XMLSchema" xmlns:xs="http://www.w3.org/2001/XMLSchema" xmlns:p="http://schemas.microsoft.com/office/2006/metadata/properties" xmlns:ns1="http://schemas.microsoft.com/sharepoint/v3" xmlns:ns2="21dd3ef8-1695-46ac-a5ac-b29956ee6e6c" xmlns:ns3="0e13e326-e107-4f2e-953a-3dca85e15630" targetNamespace="http://schemas.microsoft.com/office/2006/metadata/properties" ma:root="true" ma:fieldsID="2d2caa03193cd16ff69ffe77ab1d6449" ns1:_="" ns2:_="" ns3:_="">
    <xsd:import namespace="http://schemas.microsoft.com/sharepoint/v3"/>
    <xsd:import namespace="21dd3ef8-1695-46ac-a5ac-b29956ee6e6c"/>
    <xsd:import namespace="0e13e326-e107-4f2e-953a-3dca85e15630"/>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1:_ip_UnifiedCompliancePolicyProperties" minOccurs="0"/>
                <xsd:element ref="ns1:_ip_UnifiedCompliancePolicyUIAc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1dd3ef8-1695-46ac-a5ac-b29956ee6e6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element name="TaxCatchAll" ma:index="27" nillable="true" ma:displayName="Taxonomy Catch All Column" ma:hidden="true" ma:list="{51efd739-2f1c-4563-a493-abc95d63e0af}" ma:internalName="TaxCatchAll" ma:showField="CatchAllData" ma:web="21dd3ef8-1695-46ac-a5ac-b29956ee6e6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e13e326-e107-4f2e-953a-3dca85e15630"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Location" ma:index="17" nillable="true" ma:displayName="MediaServiceLocation" ma:internalName="MediaServiceLocation"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Length (seconds)"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78b13d03-f9a5-4f3b-a49e-c0a1d124fb1d"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21dd3ef8-1695-46ac-a5ac-b29956ee6e6c" xsi:nil="true"/>
    <_ip_UnifiedCompliancePolicyProperties xmlns="http://schemas.microsoft.com/sharepoint/v3" xsi:nil="true"/>
    <lcf76f155ced4ddcb4097134ff3c332f xmlns="0e13e326-e107-4f2e-953a-3dca85e15630">
      <Terms xmlns="http://schemas.microsoft.com/office/infopath/2007/PartnerControls"/>
    </lcf76f155ced4ddcb4097134ff3c332f>
    <SharedWithUsers xmlns="21dd3ef8-1695-46ac-a5ac-b29956ee6e6c">
      <UserInfo>
        <DisplayName>Julie Angus</DisplayName>
        <AccountId>960</AccountId>
        <AccountType/>
      </UserInfo>
    </SharedWithUsers>
  </documentManagement>
</p:properties>
</file>

<file path=customXml/itemProps1.xml><?xml version="1.0" encoding="utf-8"?>
<ds:datastoreItem xmlns:ds="http://schemas.openxmlformats.org/officeDocument/2006/customXml" ds:itemID="{B80A8367-B561-4E96-A1A5-9FE8093988D7}">
  <ds:schemaRefs>
    <ds:schemaRef ds:uri="http://schemas.microsoft.com/sharepoint/v3/contenttype/forms"/>
  </ds:schemaRefs>
</ds:datastoreItem>
</file>

<file path=customXml/itemProps2.xml><?xml version="1.0" encoding="utf-8"?>
<ds:datastoreItem xmlns:ds="http://schemas.openxmlformats.org/officeDocument/2006/customXml" ds:itemID="{AC0F0B4C-31E2-4C5E-9A21-A5963B621A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1dd3ef8-1695-46ac-a5ac-b29956ee6e6c"/>
    <ds:schemaRef ds:uri="0e13e326-e107-4f2e-953a-3dca85e156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18A0F03-4E97-4A1D-9CA8-FFA7148F639E}">
  <ds:schemaRefs>
    <ds:schemaRef ds:uri="0e13e326-e107-4f2e-953a-3dca85e15630"/>
    <ds:schemaRef ds:uri="http://schemas.microsoft.com/office/2006/documentManagement/types"/>
    <ds:schemaRef ds:uri="http://schemas.microsoft.com/office/2006/metadata/properties"/>
    <ds:schemaRef ds:uri="http://purl.org/dc/terms/"/>
    <ds:schemaRef ds:uri="http://www.w3.org/XML/1998/namespace"/>
    <ds:schemaRef ds:uri="http://schemas.openxmlformats.org/package/2006/metadata/core-properties"/>
    <ds:schemaRef ds:uri="http://purl.org/dc/dcmitype/"/>
    <ds:schemaRef ds:uri="21dd3ef8-1695-46ac-a5ac-b29956ee6e6c"/>
    <ds:schemaRef ds:uri="http://schemas.microsoft.com/sharepoint/v3"/>
    <ds:schemaRef ds:uri="http://schemas.microsoft.com/office/infopath/2007/PartnerControl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Office Theme</Template>
  <TotalTime>3199</TotalTime>
  <Words>1046</Words>
  <Application>Microsoft Office PowerPoint</Application>
  <PresentationFormat>On-screen Show (4:3)</PresentationFormat>
  <Paragraphs>77</Paragraphs>
  <Slides>15</Slides>
  <Notes>4</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15</vt:i4>
      </vt:variant>
    </vt:vector>
  </HeadingPairs>
  <TitlesOfParts>
    <vt:vector size="28" baseType="lpstr">
      <vt:lpstr>Helvetica Neue</vt:lpstr>
      <vt:lpstr>Tw Cen MT Condensed</vt:lpstr>
      <vt:lpstr>Tw Cen MT</vt:lpstr>
      <vt:lpstr>Trebuchet MS</vt:lpstr>
      <vt:lpstr>Calibri Light</vt:lpstr>
      <vt:lpstr>HelveticaNeue</vt:lpstr>
      <vt:lpstr>Arial</vt:lpstr>
      <vt:lpstr>Calibri</vt:lpstr>
      <vt:lpstr>Wingdings 3</vt:lpstr>
      <vt:lpstr>Office Theme</vt:lpstr>
      <vt:lpstr>Integral</vt:lpstr>
      <vt:lpstr>Facet</vt:lpstr>
      <vt:lpstr>1_Office Theme</vt:lpstr>
      <vt:lpstr>PowerPoint Presentation</vt:lpstr>
      <vt:lpstr>PowerPoint Presentation</vt:lpstr>
      <vt:lpstr>Starter:</vt:lpstr>
      <vt:lpstr>In what situations is consent needed and why is it important?</vt:lpstr>
      <vt:lpstr>What is consent? What the law says</vt:lpstr>
      <vt:lpstr>PowerPoint Presentation</vt:lpstr>
      <vt:lpstr>How can consent be given?</vt:lpstr>
      <vt:lpstr>PowerPoint Presentation</vt:lpstr>
      <vt:lpstr>Consent. Which of these statements are true? </vt:lpstr>
      <vt:lpstr>PowerPoint Presentation</vt:lpstr>
      <vt:lpstr>Can I answer these questions?</vt:lpstr>
      <vt:lpstr>You now have time to ask any questions you may have had from the previous lessons. You will be given some scrap paper to note down your questions on and these can be anonymous.  </vt:lpstr>
      <vt:lpstr>How well have you understood…</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 Edwards</dc:creator>
  <cp:lastModifiedBy>Bruce Smeath</cp:lastModifiedBy>
  <cp:revision>58</cp:revision>
  <dcterms:created xsi:type="dcterms:W3CDTF">2019-03-19T14:06:24Z</dcterms:created>
  <dcterms:modified xsi:type="dcterms:W3CDTF">2022-05-27T16:18:06Z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0x010100EF72971A5F888D44870DA285370BD84E</vt:lpwstr>
  </property>
  <property fmtid="{D5CDD505-2E9C-101B-9397-08002B2CF9AE}" pid="3" name="MediaServiceImageTags">
    <vt:lpwstr/>
  </property>
</Properties>
</file>