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1" r:id="rId6"/>
    <p:sldId id="260" r:id="rId7"/>
    <p:sldId id="259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8F932-AD6A-48A1-8A6F-E0E2DC832935}" type="datetimeFigureOut">
              <a:rPr lang="fr-FR" smtClean="0"/>
              <a:t>15/02/2013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0C607-C6D1-407B-A368-D59AEE80CE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100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E9CC93-F385-4C6F-8F34-29B30C46A6DC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Titre de l’exposé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Elaboré par :  _______________ </a:t>
            </a:r>
            <a:endParaRPr lang="fr-FR" dirty="0"/>
          </a:p>
        </p:txBody>
      </p:sp>
      <p:pic>
        <p:nvPicPr>
          <p:cNvPr id="1026" name="Picture 2" descr="http://supsat-univ.tn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20" y="260648"/>
            <a:ext cx="145305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15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</a:p>
          <a:p>
            <a:r>
              <a:rPr lang="fr-FR" dirty="0" smtClean="0"/>
              <a:t>Partie 1</a:t>
            </a:r>
          </a:p>
          <a:p>
            <a:r>
              <a:rPr lang="fr-FR" dirty="0" smtClean="0"/>
              <a:t>Partie 2</a:t>
            </a:r>
          </a:p>
          <a:p>
            <a:r>
              <a:rPr lang="fr-FR" dirty="0" smtClean="0"/>
              <a:t>Partie 3</a:t>
            </a:r>
          </a:p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21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704088"/>
            <a:ext cx="6491064" cy="1143000"/>
          </a:xfrm>
        </p:spPr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1935480"/>
            <a:ext cx="6491064" cy="438912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3</a:t>
            </a:fld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212372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hlinkClick r:id="rId2" action="ppaction://hlinksldjump"/>
          </p:cNvPr>
          <p:cNvSpPr txBox="1"/>
          <p:nvPr/>
        </p:nvSpPr>
        <p:spPr>
          <a:xfrm>
            <a:off x="0" y="1475492"/>
            <a:ext cx="212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10" name="ZoneTexte 9">
            <a:hlinkClick r:id="rId3" action="ppaction://hlinksldjump"/>
          </p:cNvPr>
          <p:cNvSpPr txBox="1"/>
          <p:nvPr/>
        </p:nvSpPr>
        <p:spPr>
          <a:xfrm>
            <a:off x="0" y="2051556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1</a:t>
            </a:r>
            <a:endParaRPr lang="fr-FR" dirty="0"/>
          </a:p>
        </p:txBody>
      </p:sp>
      <p:sp>
        <p:nvSpPr>
          <p:cNvPr id="11" name="ZoneTexte 10">
            <a:hlinkClick r:id="rId4" action="ppaction://hlinksldjump"/>
          </p:cNvPr>
          <p:cNvSpPr txBox="1"/>
          <p:nvPr/>
        </p:nvSpPr>
        <p:spPr>
          <a:xfrm>
            <a:off x="35496" y="269962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2</a:t>
            </a:r>
            <a:endParaRPr lang="fr-FR" dirty="0"/>
          </a:p>
        </p:txBody>
      </p:sp>
      <p:sp>
        <p:nvSpPr>
          <p:cNvPr id="12" name="ZoneTexte 11">
            <a:hlinkClick r:id="rId5" action="ppaction://hlinksldjump"/>
          </p:cNvPr>
          <p:cNvSpPr txBox="1"/>
          <p:nvPr/>
        </p:nvSpPr>
        <p:spPr>
          <a:xfrm>
            <a:off x="35496" y="341970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3 </a:t>
            </a:r>
            <a:endParaRPr lang="fr-FR" dirty="0"/>
          </a:p>
        </p:txBody>
      </p:sp>
      <p:sp>
        <p:nvSpPr>
          <p:cNvPr id="13" name="ZoneTexte 12">
            <a:hlinkClick r:id="rId6" action="ppaction://hlinksldjump"/>
          </p:cNvPr>
          <p:cNvSpPr txBox="1"/>
          <p:nvPr/>
        </p:nvSpPr>
        <p:spPr>
          <a:xfrm>
            <a:off x="35496" y="4067780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67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704088"/>
            <a:ext cx="6491064" cy="1143000"/>
          </a:xfrm>
        </p:spPr>
        <p:txBody>
          <a:bodyPr/>
          <a:lstStyle/>
          <a:p>
            <a:r>
              <a:rPr lang="fr-FR" dirty="0" smtClean="0"/>
              <a:t>Partie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1935480"/>
            <a:ext cx="6491064" cy="438912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4</a:t>
            </a:fld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212372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hlinkClick r:id="rId2" action="ppaction://hlinksldjump"/>
          </p:cNvPr>
          <p:cNvSpPr txBox="1"/>
          <p:nvPr/>
        </p:nvSpPr>
        <p:spPr>
          <a:xfrm>
            <a:off x="0" y="147549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10" name="ZoneTexte 9">
            <a:hlinkClick r:id="rId3" action="ppaction://hlinksldjump"/>
          </p:cNvPr>
          <p:cNvSpPr txBox="1"/>
          <p:nvPr/>
        </p:nvSpPr>
        <p:spPr>
          <a:xfrm>
            <a:off x="0" y="2051556"/>
            <a:ext cx="212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Partie 1</a:t>
            </a:r>
            <a:endParaRPr lang="fr-FR" dirty="0"/>
          </a:p>
        </p:txBody>
      </p:sp>
      <p:sp>
        <p:nvSpPr>
          <p:cNvPr id="11" name="ZoneTexte 10">
            <a:hlinkClick r:id="rId4" action="ppaction://hlinksldjump"/>
          </p:cNvPr>
          <p:cNvSpPr txBox="1"/>
          <p:nvPr/>
        </p:nvSpPr>
        <p:spPr>
          <a:xfrm>
            <a:off x="35496" y="269962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2</a:t>
            </a:r>
            <a:endParaRPr lang="fr-FR" dirty="0"/>
          </a:p>
        </p:txBody>
      </p:sp>
      <p:sp>
        <p:nvSpPr>
          <p:cNvPr id="12" name="ZoneTexte 11">
            <a:hlinkClick r:id="rId5" action="ppaction://hlinksldjump"/>
          </p:cNvPr>
          <p:cNvSpPr txBox="1"/>
          <p:nvPr/>
        </p:nvSpPr>
        <p:spPr>
          <a:xfrm>
            <a:off x="35496" y="341970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3 </a:t>
            </a:r>
            <a:endParaRPr lang="fr-FR" dirty="0"/>
          </a:p>
        </p:txBody>
      </p:sp>
      <p:sp>
        <p:nvSpPr>
          <p:cNvPr id="13" name="ZoneTexte 12">
            <a:hlinkClick r:id="rId6" action="ppaction://hlinksldjump"/>
          </p:cNvPr>
          <p:cNvSpPr txBox="1"/>
          <p:nvPr/>
        </p:nvSpPr>
        <p:spPr>
          <a:xfrm>
            <a:off x="35496" y="4067780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668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704088"/>
            <a:ext cx="6491064" cy="1143000"/>
          </a:xfrm>
        </p:spPr>
        <p:txBody>
          <a:bodyPr/>
          <a:lstStyle/>
          <a:p>
            <a:r>
              <a:rPr lang="fr-FR" dirty="0" smtClean="0"/>
              <a:t>Partie 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1935480"/>
            <a:ext cx="6491064" cy="438912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5</a:t>
            </a:fld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212372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hlinkClick r:id="rId2" action="ppaction://hlinksldjump"/>
          </p:cNvPr>
          <p:cNvSpPr txBox="1"/>
          <p:nvPr/>
        </p:nvSpPr>
        <p:spPr>
          <a:xfrm>
            <a:off x="0" y="147549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10" name="ZoneTexte 9">
            <a:hlinkClick r:id="rId3" action="ppaction://hlinksldjump"/>
          </p:cNvPr>
          <p:cNvSpPr txBox="1"/>
          <p:nvPr/>
        </p:nvSpPr>
        <p:spPr>
          <a:xfrm>
            <a:off x="0" y="2051556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1</a:t>
            </a:r>
            <a:endParaRPr lang="fr-FR" dirty="0"/>
          </a:p>
        </p:txBody>
      </p:sp>
      <p:sp>
        <p:nvSpPr>
          <p:cNvPr id="11" name="ZoneTexte 10">
            <a:hlinkClick r:id="rId4" action="ppaction://hlinksldjump"/>
          </p:cNvPr>
          <p:cNvSpPr txBox="1"/>
          <p:nvPr/>
        </p:nvSpPr>
        <p:spPr>
          <a:xfrm>
            <a:off x="0" y="2699628"/>
            <a:ext cx="212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Partie 2</a:t>
            </a:r>
            <a:endParaRPr lang="fr-FR" dirty="0"/>
          </a:p>
        </p:txBody>
      </p:sp>
      <p:sp>
        <p:nvSpPr>
          <p:cNvPr id="12" name="ZoneTexte 11">
            <a:hlinkClick r:id="rId5" action="ppaction://hlinksldjump"/>
          </p:cNvPr>
          <p:cNvSpPr txBox="1"/>
          <p:nvPr/>
        </p:nvSpPr>
        <p:spPr>
          <a:xfrm>
            <a:off x="35496" y="341970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3 </a:t>
            </a:r>
            <a:endParaRPr lang="fr-FR" dirty="0"/>
          </a:p>
        </p:txBody>
      </p:sp>
      <p:sp>
        <p:nvSpPr>
          <p:cNvPr id="13" name="ZoneTexte 12">
            <a:hlinkClick r:id="rId6" action="ppaction://hlinksldjump"/>
          </p:cNvPr>
          <p:cNvSpPr txBox="1"/>
          <p:nvPr/>
        </p:nvSpPr>
        <p:spPr>
          <a:xfrm>
            <a:off x="35496" y="4067780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3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704088"/>
            <a:ext cx="6491064" cy="1143000"/>
          </a:xfrm>
        </p:spPr>
        <p:txBody>
          <a:bodyPr/>
          <a:lstStyle/>
          <a:p>
            <a:r>
              <a:rPr lang="fr-FR" dirty="0" smtClean="0"/>
              <a:t>Partie 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1935480"/>
            <a:ext cx="6491064" cy="438912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6</a:t>
            </a:fld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212372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hlinkClick r:id="rId2" action="ppaction://hlinksldjump"/>
          </p:cNvPr>
          <p:cNvSpPr txBox="1"/>
          <p:nvPr/>
        </p:nvSpPr>
        <p:spPr>
          <a:xfrm>
            <a:off x="0" y="147549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10" name="ZoneTexte 9">
            <a:hlinkClick r:id="rId3" action="ppaction://hlinksldjump"/>
          </p:cNvPr>
          <p:cNvSpPr txBox="1"/>
          <p:nvPr/>
        </p:nvSpPr>
        <p:spPr>
          <a:xfrm>
            <a:off x="0" y="2051556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1</a:t>
            </a:r>
            <a:endParaRPr lang="fr-FR" dirty="0"/>
          </a:p>
        </p:txBody>
      </p:sp>
      <p:sp>
        <p:nvSpPr>
          <p:cNvPr id="11" name="ZoneTexte 10">
            <a:hlinkClick r:id="rId4" action="ppaction://hlinksldjump"/>
          </p:cNvPr>
          <p:cNvSpPr txBox="1"/>
          <p:nvPr/>
        </p:nvSpPr>
        <p:spPr>
          <a:xfrm>
            <a:off x="35496" y="269962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2</a:t>
            </a:r>
            <a:endParaRPr lang="fr-FR" dirty="0"/>
          </a:p>
        </p:txBody>
      </p:sp>
      <p:sp>
        <p:nvSpPr>
          <p:cNvPr id="12" name="ZoneTexte 11">
            <a:hlinkClick r:id="rId5" action="ppaction://hlinksldjump"/>
          </p:cNvPr>
          <p:cNvSpPr txBox="1"/>
          <p:nvPr/>
        </p:nvSpPr>
        <p:spPr>
          <a:xfrm>
            <a:off x="0" y="3419708"/>
            <a:ext cx="212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Partie 3 </a:t>
            </a:r>
            <a:endParaRPr lang="fr-FR" dirty="0"/>
          </a:p>
        </p:txBody>
      </p:sp>
      <p:sp>
        <p:nvSpPr>
          <p:cNvPr id="13" name="ZoneTexte 12">
            <a:hlinkClick r:id="rId6" action="ppaction://hlinksldjump"/>
          </p:cNvPr>
          <p:cNvSpPr txBox="1"/>
          <p:nvPr/>
        </p:nvSpPr>
        <p:spPr>
          <a:xfrm>
            <a:off x="35496" y="4067780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536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704088"/>
            <a:ext cx="6491064" cy="1143000"/>
          </a:xfrm>
        </p:spPr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1935480"/>
            <a:ext cx="6491064" cy="438912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7</a:t>
            </a:fld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212372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hlinkClick r:id="rId2" action="ppaction://hlinksldjump"/>
          </p:cNvPr>
          <p:cNvSpPr txBox="1"/>
          <p:nvPr/>
        </p:nvSpPr>
        <p:spPr>
          <a:xfrm>
            <a:off x="0" y="147549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10" name="ZoneTexte 9">
            <a:hlinkClick r:id="rId3" action="ppaction://hlinksldjump"/>
          </p:cNvPr>
          <p:cNvSpPr txBox="1"/>
          <p:nvPr/>
        </p:nvSpPr>
        <p:spPr>
          <a:xfrm>
            <a:off x="0" y="2051556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1</a:t>
            </a:r>
            <a:endParaRPr lang="fr-FR" dirty="0"/>
          </a:p>
        </p:txBody>
      </p:sp>
      <p:sp>
        <p:nvSpPr>
          <p:cNvPr id="11" name="ZoneTexte 10">
            <a:hlinkClick r:id="rId4" action="ppaction://hlinksldjump"/>
          </p:cNvPr>
          <p:cNvSpPr txBox="1"/>
          <p:nvPr/>
        </p:nvSpPr>
        <p:spPr>
          <a:xfrm>
            <a:off x="35496" y="269962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2</a:t>
            </a:r>
            <a:endParaRPr lang="fr-FR" dirty="0"/>
          </a:p>
        </p:txBody>
      </p:sp>
      <p:sp>
        <p:nvSpPr>
          <p:cNvPr id="12" name="ZoneTexte 11">
            <a:hlinkClick r:id="rId5" action="ppaction://hlinksldjump"/>
          </p:cNvPr>
          <p:cNvSpPr txBox="1"/>
          <p:nvPr/>
        </p:nvSpPr>
        <p:spPr>
          <a:xfrm>
            <a:off x="35496" y="341970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 3 </a:t>
            </a:r>
            <a:endParaRPr lang="fr-FR" dirty="0"/>
          </a:p>
        </p:txBody>
      </p:sp>
      <p:sp>
        <p:nvSpPr>
          <p:cNvPr id="13" name="ZoneTexte 12">
            <a:hlinkClick r:id="rId6" action="ppaction://hlinksldjump"/>
          </p:cNvPr>
          <p:cNvSpPr txBox="1"/>
          <p:nvPr/>
        </p:nvSpPr>
        <p:spPr>
          <a:xfrm>
            <a:off x="0" y="4067780"/>
            <a:ext cx="212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699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Merci pour votre attention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15/02/2013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année universitaire: 2012 -2013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CC93-F385-4C6F-8F34-29B30C46A6D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07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</TotalTime>
  <Words>124</Words>
  <Application>Microsoft Office PowerPoint</Application>
  <PresentationFormat>Affichage à l'écran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Débit</vt:lpstr>
      <vt:lpstr>Titre de l’exposé</vt:lpstr>
      <vt:lpstr>Plan</vt:lpstr>
      <vt:lpstr>Introduction</vt:lpstr>
      <vt:lpstr>Partie 1</vt:lpstr>
      <vt:lpstr>Partie 2</vt:lpstr>
      <vt:lpstr>Partie 3</vt:lpstr>
      <vt:lpstr>Conclusion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l’exposé</dc:title>
  <dc:creator>hajer</dc:creator>
  <cp:lastModifiedBy>hajer</cp:lastModifiedBy>
  <cp:revision>3</cp:revision>
  <dcterms:created xsi:type="dcterms:W3CDTF">2013-02-15T18:07:25Z</dcterms:created>
  <dcterms:modified xsi:type="dcterms:W3CDTF">2013-02-15T19:46:29Z</dcterms:modified>
</cp:coreProperties>
</file>