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08788" cy="8086725"/>
  <p:embeddedFontLst>
    <p:embeddedFont>
      <p:font typeface="Domine" panose="020B0604020202020204" charset="0"/>
      <p:regular r:id="rId4"/>
    </p:embeddedFont>
    <p:embeddedFont>
      <p:font typeface="Montserrat Semi Bold" panose="020B0604020202020204" charset="0"/>
      <p:bold r:id="rId5"/>
    </p:embeddedFont>
  </p:embeddedFontLst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988"/>
    <a:srgbClr val="5D8FA1"/>
    <a:srgbClr val="A0BEC8"/>
    <a:srgbClr val="235078"/>
    <a:srgbClr val="1482A5"/>
    <a:srgbClr val="BEBEBE"/>
    <a:srgbClr val="F59696"/>
    <a:srgbClr val="DCDCDC"/>
    <a:srgbClr val="DCE1C8"/>
    <a:srgbClr val="C0E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9" autoAdjust="0"/>
    <p:restoredTop sz="94660"/>
  </p:normalViewPr>
  <p:slideViewPr>
    <p:cSldViewPr snapToGrid="0">
      <p:cViewPr varScale="1">
        <p:scale>
          <a:sx n="34" d="100"/>
          <a:sy n="34" d="100"/>
        </p:scale>
        <p:origin x="2574" y="2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4300" y="606425"/>
            <a:ext cx="4040188" cy="3032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3841750"/>
            <a:ext cx="5446712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7680325"/>
            <a:ext cx="295116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7680325"/>
            <a:ext cx="29511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FD68BA3D-49E0-46A5-97E9-F72E8ED8D05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00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4300" y="606425"/>
            <a:ext cx="404018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115" y="10225769"/>
            <a:ext cx="37308972" cy="7056664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044" y="18654033"/>
            <a:ext cx="30723114" cy="8411936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391866" indent="0" algn="ctr">
              <a:buNone/>
              <a:defRPr/>
            </a:lvl2pPr>
            <a:lvl3pPr marL="783732" indent="0" algn="ctr">
              <a:buNone/>
              <a:defRPr/>
            </a:lvl3pPr>
            <a:lvl4pPr marL="1175598" indent="0" algn="ctr">
              <a:buNone/>
              <a:defRPr/>
            </a:lvl4pPr>
            <a:lvl5pPr marL="1567464" indent="0" algn="ctr">
              <a:buNone/>
              <a:defRPr/>
            </a:lvl5pPr>
            <a:lvl6pPr marL="1959331" indent="0" algn="ctr">
              <a:buNone/>
              <a:defRPr/>
            </a:lvl6pPr>
            <a:lvl7pPr marL="2351197" indent="0" algn="ctr">
              <a:buNone/>
              <a:defRPr/>
            </a:lvl7pPr>
            <a:lvl8pPr marL="2743063" indent="0" algn="ctr">
              <a:buNone/>
              <a:defRPr/>
            </a:lvl8pPr>
            <a:lvl9pPr marL="313492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A95BE68-8CCE-46D6-825E-4C89311130E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430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AA1885A-9E93-4209-AD0F-62A47E16BA2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633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665"/>
            <a:ext cx="37307158" cy="6536871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34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764"/>
            <a:ext cx="37307158" cy="72009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714"/>
            </a:lvl1pPr>
            <a:lvl2pPr marL="391866" indent="0">
              <a:buNone/>
              <a:defRPr sz="1543"/>
            </a:lvl2pPr>
            <a:lvl3pPr marL="783732" indent="0">
              <a:buNone/>
              <a:defRPr sz="1371"/>
            </a:lvl3pPr>
            <a:lvl4pPr marL="1175598" indent="0">
              <a:buNone/>
              <a:defRPr sz="1200"/>
            </a:lvl4pPr>
            <a:lvl5pPr marL="1567464" indent="0">
              <a:buNone/>
              <a:defRPr sz="1200"/>
            </a:lvl5pPr>
            <a:lvl6pPr marL="1959331" indent="0">
              <a:buNone/>
              <a:defRPr sz="1200"/>
            </a:lvl6pPr>
            <a:lvl7pPr marL="2351197" indent="0">
              <a:buNone/>
              <a:defRPr sz="1200"/>
            </a:lvl7pPr>
            <a:lvl8pPr marL="2743063" indent="0">
              <a:buNone/>
              <a:defRPr sz="1200"/>
            </a:lvl8pPr>
            <a:lvl9pPr marL="313492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D8E578A-D0F8-4058-94E3-8546EF85F9E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355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286" y="7682593"/>
            <a:ext cx="19663229" cy="21723804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57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2686" y="7682593"/>
            <a:ext cx="19665042" cy="21723804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57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D92783-880D-4EF9-AAA3-0353101734E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015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286" y="1318533"/>
            <a:ext cx="39500628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285" y="7368269"/>
            <a:ext cx="19392902" cy="307113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57" b="1"/>
            </a:lvl1pPr>
            <a:lvl2pPr marL="391866" indent="0">
              <a:buNone/>
              <a:defRPr sz="1714" b="1"/>
            </a:lvl2pPr>
            <a:lvl3pPr marL="783732" indent="0">
              <a:buNone/>
              <a:defRPr sz="1543" b="1"/>
            </a:lvl3pPr>
            <a:lvl4pPr marL="1175598" indent="0">
              <a:buNone/>
              <a:defRPr sz="1371" b="1"/>
            </a:lvl4pPr>
            <a:lvl5pPr marL="1567464" indent="0">
              <a:buNone/>
              <a:defRPr sz="1371" b="1"/>
            </a:lvl5pPr>
            <a:lvl6pPr marL="1959331" indent="0">
              <a:buNone/>
              <a:defRPr sz="1371" b="1"/>
            </a:lvl6pPr>
            <a:lvl7pPr marL="2351197" indent="0">
              <a:buNone/>
              <a:defRPr sz="1371" b="1"/>
            </a:lvl7pPr>
            <a:lvl8pPr marL="2743063" indent="0">
              <a:buNone/>
              <a:defRPr sz="1371" b="1"/>
            </a:lvl8pPr>
            <a:lvl9pPr marL="3134929" indent="0">
              <a:buNone/>
              <a:defRPr sz="1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5285" y="10439400"/>
            <a:ext cx="19392902" cy="18965636"/>
          </a:xfrm>
        </p:spPr>
        <p:txBody>
          <a:bodyPr/>
          <a:lstStyle>
            <a:defPPr>
              <a:defRPr kern="1200" smtId="4294967295"/>
            </a:defPPr>
            <a:lvl1pPr>
              <a:defRPr sz="2057"/>
            </a:lvl1pPr>
            <a:lvl2pPr>
              <a:defRPr sz="1714"/>
            </a:lvl2pPr>
            <a:lvl3pPr>
              <a:defRPr sz="1543"/>
            </a:lvl3pPr>
            <a:lvl4pPr>
              <a:defRPr sz="1371"/>
            </a:lvl4pPr>
            <a:lvl5pPr>
              <a:defRPr sz="1371"/>
            </a:lvl5pPr>
            <a:lvl6pPr>
              <a:defRPr sz="1371"/>
            </a:lvl6pPr>
            <a:lvl7pPr>
              <a:defRPr sz="1371"/>
            </a:lvl7pPr>
            <a:lvl8pPr>
              <a:defRPr sz="1371"/>
            </a:lvl8pPr>
            <a:lvl9pPr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758" y="7368269"/>
            <a:ext cx="19400158" cy="307113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57" b="1"/>
            </a:lvl1pPr>
            <a:lvl2pPr marL="391866" indent="0">
              <a:buNone/>
              <a:defRPr sz="1714" b="1"/>
            </a:lvl2pPr>
            <a:lvl3pPr marL="783732" indent="0">
              <a:buNone/>
              <a:defRPr sz="1543" b="1"/>
            </a:lvl3pPr>
            <a:lvl4pPr marL="1175598" indent="0">
              <a:buNone/>
              <a:defRPr sz="1371" b="1"/>
            </a:lvl4pPr>
            <a:lvl5pPr marL="1567464" indent="0">
              <a:buNone/>
              <a:defRPr sz="1371" b="1"/>
            </a:lvl5pPr>
            <a:lvl6pPr marL="1959331" indent="0">
              <a:buNone/>
              <a:defRPr sz="1371" b="1"/>
            </a:lvl6pPr>
            <a:lvl7pPr marL="2351197" indent="0">
              <a:buNone/>
              <a:defRPr sz="1371" b="1"/>
            </a:lvl7pPr>
            <a:lvl8pPr marL="2743063" indent="0">
              <a:buNone/>
              <a:defRPr sz="1371" b="1"/>
            </a:lvl8pPr>
            <a:lvl9pPr marL="3134929" indent="0">
              <a:buNone/>
              <a:defRPr sz="1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758" y="10439400"/>
            <a:ext cx="19400158" cy="18965636"/>
          </a:xfrm>
        </p:spPr>
        <p:txBody>
          <a:bodyPr/>
          <a:lstStyle>
            <a:defPPr>
              <a:defRPr kern="1200" smtId="4294967295"/>
            </a:defPPr>
            <a:lvl1pPr>
              <a:defRPr sz="2057"/>
            </a:lvl1pPr>
            <a:lvl2pPr>
              <a:defRPr sz="1714"/>
            </a:lvl2pPr>
            <a:lvl3pPr>
              <a:defRPr sz="1543"/>
            </a:lvl3pPr>
            <a:lvl4pPr>
              <a:defRPr sz="1371"/>
            </a:lvl4pPr>
            <a:lvl5pPr>
              <a:defRPr sz="1371"/>
            </a:lvl5pPr>
            <a:lvl6pPr>
              <a:defRPr sz="1371"/>
            </a:lvl6pPr>
            <a:lvl7pPr>
              <a:defRPr sz="1371"/>
            </a:lvl7pPr>
            <a:lvl8pPr>
              <a:defRPr sz="1371"/>
            </a:lvl8pPr>
            <a:lvl9pPr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78D30F0-36CE-423B-87E3-3336EA73C41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2132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C68488-87DD-4EF1-ADE4-C23BB20DA12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6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04324FF-B463-45BE-A8A2-637C431B850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7535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286" y="1310369"/>
            <a:ext cx="14439902" cy="557756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7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514" y="1310369"/>
            <a:ext cx="24536400" cy="28094667"/>
          </a:xfrm>
        </p:spPr>
        <p:txBody>
          <a:bodyPr/>
          <a:lstStyle>
            <a:defPPr>
              <a:defRPr kern="1200" smtId="4294967295"/>
            </a:defPPr>
            <a:lvl1pPr>
              <a:defRPr sz="2743"/>
            </a:lvl1pPr>
            <a:lvl2pPr>
              <a:defRPr sz="2400"/>
            </a:lvl2pPr>
            <a:lvl3pPr>
              <a:defRPr sz="2057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5286" y="6887936"/>
            <a:ext cx="14439902" cy="225171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91866" indent="0">
              <a:buNone/>
              <a:defRPr sz="1029"/>
            </a:lvl2pPr>
            <a:lvl3pPr marL="783732" indent="0">
              <a:buNone/>
              <a:defRPr sz="857"/>
            </a:lvl3pPr>
            <a:lvl4pPr marL="1175598" indent="0">
              <a:buNone/>
              <a:defRPr sz="771"/>
            </a:lvl4pPr>
            <a:lvl5pPr marL="1567464" indent="0">
              <a:buNone/>
              <a:defRPr sz="771"/>
            </a:lvl5pPr>
            <a:lvl6pPr marL="1959331" indent="0">
              <a:buNone/>
              <a:defRPr sz="771"/>
            </a:lvl6pPr>
            <a:lvl7pPr marL="2351197" indent="0">
              <a:buNone/>
              <a:defRPr sz="771"/>
            </a:lvl7pPr>
            <a:lvl8pPr marL="2743063" indent="0">
              <a:buNone/>
              <a:defRPr sz="771"/>
            </a:lvl8pPr>
            <a:lvl9pPr marL="3134929" indent="0">
              <a:buNone/>
              <a:defRPr sz="7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569AF8B2-148F-4F0B-8BF4-12161EC2D1B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420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343" y="23042336"/>
            <a:ext cx="26334358" cy="2721429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7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343" y="2941865"/>
            <a:ext cx="26334358" cy="1975076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743"/>
            </a:lvl1pPr>
            <a:lvl2pPr marL="391866" indent="0">
              <a:buNone/>
              <a:defRPr sz="2400"/>
            </a:lvl2pPr>
            <a:lvl3pPr marL="783732" indent="0">
              <a:buNone/>
              <a:defRPr sz="2057"/>
            </a:lvl3pPr>
            <a:lvl4pPr marL="1175598" indent="0">
              <a:buNone/>
              <a:defRPr sz="1714"/>
            </a:lvl4pPr>
            <a:lvl5pPr marL="1567464" indent="0">
              <a:buNone/>
              <a:defRPr sz="1714"/>
            </a:lvl5pPr>
            <a:lvl6pPr marL="1959331" indent="0">
              <a:buNone/>
              <a:defRPr sz="1714"/>
            </a:lvl6pPr>
            <a:lvl7pPr marL="2351197" indent="0">
              <a:buNone/>
              <a:defRPr sz="1714"/>
            </a:lvl7pPr>
            <a:lvl8pPr marL="2743063" indent="0">
              <a:buNone/>
              <a:defRPr sz="1714"/>
            </a:lvl8pPr>
            <a:lvl9pPr marL="3134929" indent="0">
              <a:buNone/>
              <a:defRPr sz="1714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343" y="25763765"/>
            <a:ext cx="26334358" cy="386306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200"/>
            </a:lvl1pPr>
            <a:lvl2pPr marL="391866" indent="0">
              <a:buNone/>
              <a:defRPr sz="1029"/>
            </a:lvl2pPr>
            <a:lvl3pPr marL="783732" indent="0">
              <a:buNone/>
              <a:defRPr sz="857"/>
            </a:lvl3pPr>
            <a:lvl4pPr marL="1175598" indent="0">
              <a:buNone/>
              <a:defRPr sz="771"/>
            </a:lvl4pPr>
            <a:lvl5pPr marL="1567464" indent="0">
              <a:buNone/>
              <a:defRPr sz="771"/>
            </a:lvl5pPr>
            <a:lvl6pPr marL="1959331" indent="0">
              <a:buNone/>
              <a:defRPr sz="771"/>
            </a:lvl6pPr>
            <a:lvl7pPr marL="2351197" indent="0">
              <a:buNone/>
              <a:defRPr sz="771"/>
            </a:lvl7pPr>
            <a:lvl8pPr marL="2743063" indent="0">
              <a:buNone/>
              <a:defRPr sz="771"/>
            </a:lvl8pPr>
            <a:lvl9pPr marL="3134929" indent="0">
              <a:buNone/>
              <a:defRPr sz="7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94B4100-3FB4-4EE7-9A6A-3BB0409AD99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6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474208-0198-4A25-8E49-9981AE94CAD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02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2572" y="1319893"/>
            <a:ext cx="9875158" cy="28086503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286" y="1319893"/>
            <a:ext cx="29453114" cy="28086503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C450EB3-2DBF-480F-84FE-E177DB3F6FE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506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286" y="1319893"/>
            <a:ext cx="3950244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5286" y="7682593"/>
            <a:ext cx="39502442" cy="2172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5286" y="29977897"/>
            <a:ext cx="1024164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031595">
              <a:defRPr sz="6171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886" y="29977897"/>
            <a:ext cx="1389924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4031595">
              <a:defRPr sz="6171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6086" y="29977897"/>
            <a:ext cx="1024164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031595">
              <a:defRPr sz="6171" smtClean="0">
                <a:latin typeface="Arial" pitchFamily="34" charset="0"/>
              </a:defRPr>
            </a:lvl1pPr>
          </a:lstStyle>
          <a:p>
            <a:pPr>
              <a:defRPr/>
            </a:pPr>
            <a:fld id="{0B35A14E-1105-4CD0-847A-A3FB94D0B89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2052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11506200" y="16459200"/>
            <a:ext cx="14274800" cy="4368800"/>
          </a:xfrm>
          <a:prstGeom prst="rect">
            <a:avLst/>
          </a:prstGeom>
        </p:spPr>
      </p:pic>
      <p:pic>
        <p:nvPicPr>
          <p:cNvPr id="2053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41122600" y="16459200"/>
            <a:ext cx="14274800" cy="4368800"/>
          </a:xfrm>
          <a:prstGeom prst="rect">
            <a:avLst/>
          </a:prstGeom>
        </p:spPr>
      </p:pic>
      <p:pic>
        <p:nvPicPr>
          <p:cNvPr id="2054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6959600" y="33426400"/>
            <a:ext cx="29972000" cy="1549400"/>
          </a:xfrm>
          <a:prstGeom prst="rect">
            <a:avLst/>
          </a:prstGeom>
        </p:spPr>
      </p:pic>
      <p:sp>
        <p:nvSpPr>
          <p:cNvPr id="2055" name="New shape"/>
          <p:cNvSpPr/>
          <p:nvPr/>
        </p:nvSpPr>
        <p:spPr>
          <a:xfrm>
            <a:off x="695960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880">
                <a:solidFill>
                  <a:srgbClr val="808080"/>
                </a:solidFill>
              </a:rPr>
              <a:t>Template ID: introspectiveporpoise  Size: 48x36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031595" rtl="0" eaLnBrk="0" fontAlgn="base" hangingPunct="0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+mj-lt"/>
          <a:ea typeface="+mj-ea"/>
          <a:cs typeface="+mj-cs"/>
        </a:defRPr>
      </a:lvl1pPr>
      <a:lvl2pPr algn="ctr" defTabSz="4031595" rtl="0" eaLnBrk="0" fontAlgn="base" hangingPunct="0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2pPr>
      <a:lvl3pPr algn="ctr" defTabSz="4031595" rtl="0" eaLnBrk="0" fontAlgn="base" hangingPunct="0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3pPr>
      <a:lvl4pPr algn="ctr" defTabSz="4031595" rtl="0" eaLnBrk="0" fontAlgn="base" hangingPunct="0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4pPr>
      <a:lvl5pPr algn="ctr" defTabSz="4031595" rtl="0" eaLnBrk="0" fontAlgn="base" hangingPunct="0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5pPr>
      <a:lvl6pPr marL="391866" algn="ctr" defTabSz="4031595" rtl="0" fontAlgn="base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6pPr>
      <a:lvl7pPr marL="783732" algn="ctr" defTabSz="4031595" rtl="0" fontAlgn="base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7pPr>
      <a:lvl8pPr marL="1175598" algn="ctr" defTabSz="4031595" rtl="0" fontAlgn="base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8pPr>
      <a:lvl9pPr marL="1567464" algn="ctr" defTabSz="4031595" rtl="0" fontAlgn="base">
        <a:spcBef>
          <a:spcPct val="0"/>
        </a:spcBef>
        <a:spcAft>
          <a:spcPct val="0"/>
        </a:spcAft>
        <a:defRPr sz="19456">
          <a:solidFill>
            <a:schemeClr val="tx2"/>
          </a:solidFill>
          <a:latin typeface="Arial" pitchFamily="34" charset="0"/>
        </a:defRPr>
      </a:lvl9pPr>
    </p:titleStyle>
    <p:bodyStyle>
      <a:defPPr>
        <a:defRPr kern="1200" smtId="4294967295"/>
      </a:defPPr>
      <a:lvl1pPr marL="1513039" indent="-1513039" algn="l" defTabSz="4031595" rtl="0" eaLnBrk="0" fontAlgn="base" hangingPunct="0">
        <a:spcBef>
          <a:spcPct val="20000"/>
        </a:spcBef>
        <a:spcAft>
          <a:spcPct val="0"/>
        </a:spcAft>
        <a:buChar char="•"/>
        <a:defRPr sz="14142">
          <a:solidFill>
            <a:schemeClr val="tx1"/>
          </a:solidFill>
          <a:latin typeface="+mn-lt"/>
          <a:ea typeface="+mn-ea"/>
          <a:cs typeface="+mn-cs"/>
        </a:defRPr>
      </a:lvl1pPr>
      <a:lvl2pPr marL="3276436" indent="-1261320" algn="l" defTabSz="4031595" rtl="0" eaLnBrk="0" fontAlgn="base" hangingPunct="0">
        <a:spcBef>
          <a:spcPct val="20000"/>
        </a:spcBef>
        <a:spcAft>
          <a:spcPct val="0"/>
        </a:spcAft>
        <a:buChar char="–"/>
        <a:defRPr sz="12342">
          <a:solidFill>
            <a:schemeClr val="tx1"/>
          </a:solidFill>
          <a:latin typeface="+mn-lt"/>
        </a:defRPr>
      </a:lvl2pPr>
      <a:lvl3pPr marL="5039834" indent="-1008239" algn="l" defTabSz="4031595" rtl="0" eaLnBrk="0" fontAlgn="base" hangingPunct="0">
        <a:spcBef>
          <a:spcPct val="20000"/>
        </a:spcBef>
        <a:spcAft>
          <a:spcPct val="0"/>
        </a:spcAft>
        <a:buChar char="•"/>
        <a:defRPr sz="10542">
          <a:solidFill>
            <a:schemeClr val="tx1"/>
          </a:solidFill>
          <a:latin typeface="+mn-lt"/>
        </a:defRPr>
      </a:lvl3pPr>
      <a:lvl4pPr marL="7053590" indent="-1008239" algn="l" defTabSz="4031595" rtl="0" eaLnBrk="0" fontAlgn="base" hangingPunct="0">
        <a:spcBef>
          <a:spcPct val="20000"/>
        </a:spcBef>
        <a:spcAft>
          <a:spcPct val="0"/>
        </a:spcAft>
        <a:buChar char="–"/>
        <a:defRPr sz="8914">
          <a:solidFill>
            <a:schemeClr val="tx1"/>
          </a:solidFill>
          <a:latin typeface="+mn-lt"/>
        </a:defRPr>
      </a:lvl4pPr>
      <a:lvl5pPr marL="9068708" indent="-1006878" algn="l" defTabSz="4031595" rtl="0" eaLnBrk="0" fontAlgn="base" hangingPunct="0">
        <a:spcBef>
          <a:spcPct val="20000"/>
        </a:spcBef>
        <a:spcAft>
          <a:spcPct val="0"/>
        </a:spcAft>
        <a:buChar char="»"/>
        <a:defRPr sz="8914">
          <a:solidFill>
            <a:schemeClr val="tx1"/>
          </a:solidFill>
          <a:latin typeface="+mn-lt"/>
        </a:defRPr>
      </a:lvl5pPr>
      <a:lvl6pPr marL="9460574" indent="-1006878" algn="l" defTabSz="4031595" rtl="0" fontAlgn="base">
        <a:spcBef>
          <a:spcPct val="20000"/>
        </a:spcBef>
        <a:spcAft>
          <a:spcPct val="0"/>
        </a:spcAft>
        <a:buChar char="»"/>
        <a:defRPr sz="8914">
          <a:solidFill>
            <a:schemeClr val="tx1"/>
          </a:solidFill>
          <a:latin typeface="+mn-lt"/>
        </a:defRPr>
      </a:lvl6pPr>
      <a:lvl7pPr marL="9852440" indent="-1006878" algn="l" defTabSz="4031595" rtl="0" fontAlgn="base">
        <a:spcBef>
          <a:spcPct val="20000"/>
        </a:spcBef>
        <a:spcAft>
          <a:spcPct val="0"/>
        </a:spcAft>
        <a:buChar char="»"/>
        <a:defRPr sz="8914">
          <a:solidFill>
            <a:schemeClr val="tx1"/>
          </a:solidFill>
          <a:latin typeface="+mn-lt"/>
        </a:defRPr>
      </a:lvl7pPr>
      <a:lvl8pPr marL="10244306" indent="-1006878" algn="l" defTabSz="4031595" rtl="0" fontAlgn="base">
        <a:spcBef>
          <a:spcPct val="20000"/>
        </a:spcBef>
        <a:spcAft>
          <a:spcPct val="0"/>
        </a:spcAft>
        <a:buChar char="»"/>
        <a:defRPr sz="8914">
          <a:solidFill>
            <a:schemeClr val="tx1"/>
          </a:solidFill>
          <a:latin typeface="+mn-lt"/>
        </a:defRPr>
      </a:lvl8pPr>
      <a:lvl9pPr marL="10636172" indent="-1006878" algn="l" defTabSz="4031595" rtl="0" fontAlgn="base">
        <a:spcBef>
          <a:spcPct val="20000"/>
        </a:spcBef>
        <a:spcAft>
          <a:spcPct val="0"/>
        </a:spcAft>
        <a:buChar char="»"/>
        <a:defRPr sz="891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1pPr>
      <a:lvl2pPr marL="391866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2pPr>
      <a:lvl3pPr marL="783732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3pPr>
      <a:lvl4pPr marL="1175598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4pPr>
      <a:lvl5pPr marL="1567464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1959331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6pPr>
      <a:lvl7pPr marL="2351197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7pPr>
      <a:lvl8pPr marL="2743063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8pPr>
      <a:lvl9pPr marL="3134929" algn="l" defTabSz="783732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5">
            <a:extLst>
              <a:ext uri="{FF2B5EF4-FFF2-40B4-BE49-F238E27FC236}">
                <a16:creationId xmlns:a16="http://schemas.microsoft.com/office/drawing/2014/main" id="{61A3DEB9-5A27-42F6-84CA-1D8F177CDA34}"/>
              </a:ext>
            </a:extLst>
          </p:cNvPr>
          <p:cNvSpPr>
            <a:spLocks noChangeArrowheads="1"/>
          </p:cNvSpPr>
          <p:nvPr/>
        </p:nvSpPr>
        <p:spPr bwMode="auto">
          <a:xfrm rot="5163333" flipH="1">
            <a:off x="35777698" y="14069574"/>
            <a:ext cx="9813485" cy="4421018"/>
          </a:xfrm>
          <a:prstGeom prst="curvedDownArrow">
            <a:avLst>
              <a:gd name="adj1" fmla="val 22694"/>
              <a:gd name="adj2" fmla="val 65914"/>
              <a:gd name="adj3" fmla="val 39794"/>
            </a:avLst>
          </a:prstGeom>
          <a:solidFill>
            <a:srgbClr val="F59696"/>
          </a:solidFill>
          <a:ln w="9525">
            <a:noFill/>
            <a:miter lim="800000"/>
          </a:ln>
          <a:extLst/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3428"/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11583029" flipH="1">
            <a:off x="26228284" y="27327975"/>
            <a:ext cx="9829241" cy="4413931"/>
          </a:xfrm>
          <a:prstGeom prst="curvedDownArrow">
            <a:avLst>
              <a:gd name="adj1" fmla="val 22694"/>
              <a:gd name="adj2" fmla="val 65914"/>
              <a:gd name="adj3" fmla="val 39794"/>
            </a:avLst>
          </a:prstGeom>
          <a:solidFill>
            <a:srgbClr val="F59696"/>
          </a:solidFill>
          <a:ln w="9525">
            <a:noFill/>
            <a:miter lim="800000"/>
          </a:ln>
          <a:extLst/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3428"/>
          </a:p>
        </p:txBody>
      </p:sp>
      <p:sp>
        <p:nvSpPr>
          <p:cNvPr id="13" name="AutoShape 85">
            <a:extLst>
              <a:ext uri="{FF2B5EF4-FFF2-40B4-BE49-F238E27FC236}">
                <a16:creationId xmlns:a16="http://schemas.microsoft.com/office/drawing/2014/main" id="{6DF993F1-D25C-4D36-A533-F8852256489F}"/>
              </a:ext>
            </a:extLst>
          </p:cNvPr>
          <p:cNvSpPr>
            <a:spLocks noChangeArrowheads="1"/>
          </p:cNvSpPr>
          <p:nvPr/>
        </p:nvSpPr>
        <p:spPr bwMode="auto">
          <a:xfrm rot="14146992" flipH="1">
            <a:off x="5352255" y="25801148"/>
            <a:ext cx="9813485" cy="4421018"/>
          </a:xfrm>
          <a:prstGeom prst="curvedDownArrow">
            <a:avLst>
              <a:gd name="adj1" fmla="val 22694"/>
              <a:gd name="adj2" fmla="val 65914"/>
              <a:gd name="adj3" fmla="val 39794"/>
            </a:avLst>
          </a:prstGeom>
          <a:solidFill>
            <a:srgbClr val="F59696"/>
          </a:solidFill>
          <a:ln w="9525">
            <a:noFill/>
            <a:miter lim="800000"/>
          </a:ln>
          <a:extLst/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3428"/>
          </a:p>
        </p:txBody>
      </p:sp>
      <p:sp>
        <p:nvSpPr>
          <p:cNvPr id="1037" name="AutoShape 85"/>
          <p:cNvSpPr>
            <a:spLocks noChangeArrowheads="1"/>
          </p:cNvSpPr>
          <p:nvPr/>
        </p:nvSpPr>
        <p:spPr bwMode="auto">
          <a:xfrm rot="18867186" flipH="1">
            <a:off x="-335883" y="11263412"/>
            <a:ext cx="9813485" cy="4421018"/>
          </a:xfrm>
          <a:prstGeom prst="curvedDownArrow">
            <a:avLst>
              <a:gd name="adj1" fmla="val 22694"/>
              <a:gd name="adj2" fmla="val 65914"/>
              <a:gd name="adj3" fmla="val 39794"/>
            </a:avLst>
          </a:prstGeom>
          <a:solidFill>
            <a:srgbClr val="F59696"/>
          </a:solidFill>
          <a:ln w="9525">
            <a:noFill/>
            <a:miter lim="800000"/>
          </a:ln>
          <a:extLst/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3428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737419" y="648929"/>
            <a:ext cx="42298376" cy="6313194"/>
          </a:xfrm>
          <a:prstGeom prst="roundRect">
            <a:avLst/>
          </a:prstGeom>
          <a:solidFill>
            <a:srgbClr val="A0BE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27902F-6CAA-4EB4-AAC2-DBF9D53CB75B}"/>
              </a:ext>
            </a:extLst>
          </p:cNvPr>
          <p:cNvGrpSpPr/>
          <p:nvPr/>
        </p:nvGrpSpPr>
        <p:grpSpPr>
          <a:xfrm>
            <a:off x="855406" y="7578330"/>
            <a:ext cx="42371838" cy="24698869"/>
            <a:chOff x="855406" y="6602876"/>
            <a:chExt cx="42371838" cy="2567432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4679D65-B39E-44D7-B4E2-4F0BCB00CA3B}"/>
                </a:ext>
              </a:extLst>
            </p:cNvPr>
            <p:cNvGrpSpPr/>
            <p:nvPr/>
          </p:nvGrpSpPr>
          <p:grpSpPr>
            <a:xfrm>
              <a:off x="855406" y="16622812"/>
              <a:ext cx="15178625" cy="10298592"/>
              <a:chOff x="855406" y="16622812"/>
              <a:chExt cx="15178625" cy="10298592"/>
            </a:xfrm>
          </p:grpSpPr>
          <p:sp>
            <p:nvSpPr>
              <p:cNvPr id="19" name="Oval 81">
                <a:extLst>
                  <a:ext uri="{FF2B5EF4-FFF2-40B4-BE49-F238E27FC236}">
                    <a16:creationId xmlns:a16="http://schemas.microsoft.com/office/drawing/2014/main" id="{2EC6D8E5-5614-4C42-9EF8-431031F97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857" y="16926020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  <p:sp>
            <p:nvSpPr>
              <p:cNvPr id="40" name="Oval 81">
                <a:extLst>
                  <a:ext uri="{FF2B5EF4-FFF2-40B4-BE49-F238E27FC236}">
                    <a16:creationId xmlns:a16="http://schemas.microsoft.com/office/drawing/2014/main" id="{7FF6EDBD-F39C-478E-993E-525A4A962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406" y="16622812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1AAA1B8-4F09-403A-B9C3-8500D63F3BAF}"/>
                </a:ext>
              </a:extLst>
            </p:cNvPr>
            <p:cNvGrpSpPr/>
            <p:nvPr/>
          </p:nvGrpSpPr>
          <p:grpSpPr>
            <a:xfrm>
              <a:off x="28048620" y="16592048"/>
              <a:ext cx="15178625" cy="10298592"/>
              <a:chOff x="28048620" y="16592048"/>
              <a:chExt cx="15178625" cy="10298592"/>
            </a:xfrm>
          </p:grpSpPr>
          <p:sp>
            <p:nvSpPr>
              <p:cNvPr id="20" name="Oval 81">
                <a:extLst>
                  <a:ext uri="{FF2B5EF4-FFF2-40B4-BE49-F238E27FC236}">
                    <a16:creationId xmlns:a16="http://schemas.microsoft.com/office/drawing/2014/main" id="{3EA82CEC-343B-4E42-8C20-3EEA245E4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0072" y="16895256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:a16="http://schemas.microsoft.com/office/drawing/2014/main" id="{39B92F31-F8F0-4EA9-AC1B-59A0E3729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8620" y="16592048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FD913D-4762-4A29-95EB-28FCAA4E0488}"/>
                </a:ext>
              </a:extLst>
            </p:cNvPr>
            <p:cNvGrpSpPr/>
            <p:nvPr/>
          </p:nvGrpSpPr>
          <p:grpSpPr>
            <a:xfrm>
              <a:off x="14452012" y="21978607"/>
              <a:ext cx="15178625" cy="10298592"/>
              <a:chOff x="14452012" y="21978607"/>
              <a:chExt cx="15178625" cy="10298592"/>
            </a:xfrm>
          </p:grpSpPr>
          <p:sp>
            <p:nvSpPr>
              <p:cNvPr id="21" name="Oval 81">
                <a:extLst>
                  <a:ext uri="{FF2B5EF4-FFF2-40B4-BE49-F238E27FC236}">
                    <a16:creationId xmlns:a16="http://schemas.microsoft.com/office/drawing/2014/main" id="{26B44134-232C-4D96-A04A-7A9E2A5BB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43464" y="22281817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  <p:sp>
            <p:nvSpPr>
              <p:cNvPr id="41" name="Oval 81">
                <a:extLst>
                  <a:ext uri="{FF2B5EF4-FFF2-40B4-BE49-F238E27FC236}">
                    <a16:creationId xmlns:a16="http://schemas.microsoft.com/office/drawing/2014/main" id="{729CCB52-B6FC-406C-96EC-9F317F510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52012" y="21978607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4CDBF1-AAD8-470F-B784-2B55E444EAAD}"/>
                </a:ext>
              </a:extLst>
            </p:cNvPr>
            <p:cNvGrpSpPr/>
            <p:nvPr/>
          </p:nvGrpSpPr>
          <p:grpSpPr>
            <a:xfrm>
              <a:off x="6603547" y="6602876"/>
              <a:ext cx="15178625" cy="10298592"/>
              <a:chOff x="6603547" y="6602876"/>
              <a:chExt cx="15178625" cy="10298592"/>
            </a:xfrm>
          </p:grpSpPr>
          <p:sp>
            <p:nvSpPr>
              <p:cNvPr id="22" name="Oval 81">
                <a:extLst>
                  <a:ext uri="{FF2B5EF4-FFF2-40B4-BE49-F238E27FC236}">
                    <a16:creationId xmlns:a16="http://schemas.microsoft.com/office/drawing/2014/main" id="{A4D8AB75-B6FB-4E7B-8E4F-F4853EC6D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4998" y="6906084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  <p:sp>
            <p:nvSpPr>
              <p:cNvPr id="1043" name="Oval 81"/>
              <p:cNvSpPr>
                <a:spLocks noChangeArrowheads="1"/>
              </p:cNvSpPr>
              <p:nvPr/>
            </p:nvSpPr>
            <p:spPr bwMode="auto">
              <a:xfrm>
                <a:off x="6603547" y="6602876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CBCD27-41A2-4BD7-9C9E-E6879B9811F7}"/>
                </a:ext>
              </a:extLst>
            </p:cNvPr>
            <p:cNvGrpSpPr/>
            <p:nvPr/>
          </p:nvGrpSpPr>
          <p:grpSpPr>
            <a:xfrm>
              <a:off x="22300481" y="6602876"/>
              <a:ext cx="15178625" cy="10298592"/>
              <a:chOff x="22300481" y="6602876"/>
              <a:chExt cx="15178625" cy="10298592"/>
            </a:xfrm>
          </p:grpSpPr>
          <p:sp>
            <p:nvSpPr>
              <p:cNvPr id="23" name="Oval 81">
                <a:extLst>
                  <a:ext uri="{FF2B5EF4-FFF2-40B4-BE49-F238E27FC236}">
                    <a16:creationId xmlns:a16="http://schemas.microsoft.com/office/drawing/2014/main" id="{418FCC2E-AFFC-4381-8008-5F3BAA92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91931" y="6906084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  <p:sp>
            <p:nvSpPr>
              <p:cNvPr id="43" name="Oval 81">
                <a:extLst>
                  <a:ext uri="{FF2B5EF4-FFF2-40B4-BE49-F238E27FC236}">
                    <a16:creationId xmlns:a16="http://schemas.microsoft.com/office/drawing/2014/main" id="{24CEA4CA-BE3C-4DE5-AA72-8DB5C68483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00481" y="6602876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3428"/>
              </a:p>
            </p:txBody>
          </p:sp>
        </p:grpSp>
      </p:grp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468E529-8A16-411A-BDAA-E2A35F304B7D}"/>
              </a:ext>
            </a:extLst>
          </p:cNvPr>
          <p:cNvSpPr txBox="1"/>
          <p:nvPr/>
        </p:nvSpPr>
        <p:spPr>
          <a:xfrm>
            <a:off x="3657600" y="1281143"/>
            <a:ext cx="36576000" cy="2937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761086">
              <a:spcBef>
                <a:spcPct val="20000"/>
              </a:spcBef>
              <a:defRPr/>
            </a:pPr>
            <a:r>
              <a:rPr lang="en-US" sz="8500">
                <a:solidFill>
                  <a:schemeClr val="bg1"/>
                </a:solidFill>
                <a:latin typeface="Montserrat Semi Bold" panose="00000700000000000000" pitchFamily="50" charset="0"/>
              </a:rPr>
              <a:t>This Scientific Poster Template Is Provided By MakeSigns</a:t>
            </a:r>
          </a:p>
          <a:p>
            <a:pPr algn="ctr" defTabSz="3761086">
              <a:spcBef>
                <a:spcPct val="20000"/>
              </a:spcBef>
              <a:defRPr/>
            </a:pPr>
            <a:r>
              <a:rPr lang="en-US" sz="8500">
                <a:solidFill>
                  <a:schemeClr val="bg1"/>
                </a:solidFill>
                <a:latin typeface="Montserrat Semi Bold" panose="00000700000000000000" pitchFamily="50" charset="0"/>
              </a:rPr>
              <a:t>Enter A Title And Add Logos To Your Poster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A1A3D7F-B117-4409-BE6B-6787C15E6108}"/>
              </a:ext>
            </a:extLst>
          </p:cNvPr>
          <p:cNvSpPr txBox="1"/>
          <p:nvPr/>
        </p:nvSpPr>
        <p:spPr>
          <a:xfrm>
            <a:off x="3657600" y="4482674"/>
            <a:ext cx="36576000" cy="189590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600">
                <a:solidFill>
                  <a:schemeClr val="bg1"/>
                </a:solidFill>
                <a:latin typeface="Domine" panose="02040503040403060204" pitchFamily="18" charset="0"/>
                <a:cs typeface="Arial" pitchFamily="34" charset="0"/>
              </a:rPr>
              <a:t>Add Author Names and Information</a:t>
            </a:r>
          </a:p>
          <a:p>
            <a:pPr algn="ctr">
              <a:defRPr/>
            </a:pPr>
            <a:r>
              <a:rPr lang="en-US" sz="5600">
                <a:solidFill>
                  <a:schemeClr val="bg1"/>
                </a:solidFill>
                <a:latin typeface="Domine" panose="02040503040403060204" pitchFamily="18" charset="0"/>
                <a:cs typeface="Arial" pitchFamily="34" charset="0"/>
              </a:rPr>
              <a:t>Include University or Department Names if Needed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F5F059-7763-40EC-9D33-F41BF62183BF}"/>
              </a:ext>
            </a:extLst>
          </p:cNvPr>
          <p:cNvSpPr txBox="1"/>
          <p:nvPr/>
        </p:nvSpPr>
        <p:spPr>
          <a:xfrm>
            <a:off x="9816111" y="8862454"/>
            <a:ext cx="825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5D8FA1"/>
                </a:solidFill>
                <a:latin typeface="Montserrat Semi Bold" panose="00000700000000000000" pitchFamily="50" charset="0"/>
              </a:rPr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BCC94-5A48-49CD-AE0B-3BABC264569C}"/>
              </a:ext>
            </a:extLst>
          </p:cNvPr>
          <p:cNvSpPr txBox="1"/>
          <p:nvPr/>
        </p:nvSpPr>
        <p:spPr>
          <a:xfrm>
            <a:off x="8540444" y="9713180"/>
            <a:ext cx="1086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Domine" panose="02040503040403060204" pitchFamily="18" charset="0"/>
              </a:rPr>
              <a:t>Add your information, graphs and images to this section.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CC18A6-93EE-4FA9-999D-18129CE32977}"/>
              </a:ext>
            </a:extLst>
          </p:cNvPr>
          <p:cNvSpPr txBox="1"/>
          <p:nvPr/>
        </p:nvSpPr>
        <p:spPr>
          <a:xfrm>
            <a:off x="4219445" y="18564730"/>
            <a:ext cx="825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5D8FA1"/>
                </a:solidFill>
                <a:latin typeface="Montserrat Semi Bold" panose="00000700000000000000" pitchFamily="50" charset="0"/>
              </a:rPr>
              <a:t>Materials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25C99-FCA8-4771-8146-756030D2120A}"/>
              </a:ext>
            </a:extLst>
          </p:cNvPr>
          <p:cNvSpPr txBox="1"/>
          <p:nvPr/>
        </p:nvSpPr>
        <p:spPr>
          <a:xfrm>
            <a:off x="2914777" y="19415457"/>
            <a:ext cx="1086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Domine" panose="02040503040403060204" pitchFamily="18" charset="0"/>
              </a:rPr>
              <a:t>Add your information, graphs and images to this section.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7816052" y="23787464"/>
            <a:ext cx="825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5D8FA1"/>
                </a:solidFill>
                <a:latin typeface="Montserrat Semi Bold" panose="00000700000000000000" pitchFamily="50" charset="0"/>
              </a:rPr>
              <a:t>Methodology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67034A-39FB-448D-A8E6-A895FA29A735}"/>
              </a:ext>
            </a:extLst>
          </p:cNvPr>
          <p:cNvSpPr txBox="1"/>
          <p:nvPr/>
        </p:nvSpPr>
        <p:spPr>
          <a:xfrm>
            <a:off x="16511384" y="24638191"/>
            <a:ext cx="1086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Domine" panose="02040503040403060204" pitchFamily="18" charset="0"/>
              </a:rPr>
              <a:t>Add your information, graphs and images to this section.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6E7DEF-3AC4-42E1-A1EB-D1CE420D375D}"/>
              </a:ext>
            </a:extLst>
          </p:cNvPr>
          <p:cNvSpPr txBox="1"/>
          <p:nvPr/>
        </p:nvSpPr>
        <p:spPr>
          <a:xfrm>
            <a:off x="31412659" y="18564730"/>
            <a:ext cx="825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5D8FA1"/>
                </a:solidFill>
                <a:latin typeface="Montserrat Semi Bold" panose="00000700000000000000" pitchFamily="50" charset="0"/>
              </a:rPr>
              <a:t>Results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042E6-00F7-423A-A497-851DD656951C}"/>
              </a:ext>
            </a:extLst>
          </p:cNvPr>
          <p:cNvSpPr txBox="1"/>
          <p:nvPr/>
        </p:nvSpPr>
        <p:spPr>
          <a:xfrm>
            <a:off x="30107992" y="19415457"/>
            <a:ext cx="1086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Domine" panose="02040503040403060204" pitchFamily="18" charset="0"/>
              </a:rPr>
              <a:t>Add your information, graphs and images to this section.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567200-FD6C-4913-BFAA-BA65AC0A65F4}"/>
              </a:ext>
            </a:extLst>
          </p:cNvPr>
          <p:cNvSpPr txBox="1"/>
          <p:nvPr/>
        </p:nvSpPr>
        <p:spPr>
          <a:xfrm>
            <a:off x="25664519" y="8862454"/>
            <a:ext cx="825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5D8FA1"/>
                </a:solidFill>
                <a:latin typeface="Montserrat Semi Bold" panose="00000700000000000000" pitchFamily="50" charset="0"/>
              </a:rPr>
              <a:t>Conclusion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53E027-9019-43FF-976D-E742F6876784}"/>
              </a:ext>
            </a:extLst>
          </p:cNvPr>
          <p:cNvSpPr txBox="1"/>
          <p:nvPr/>
        </p:nvSpPr>
        <p:spPr>
          <a:xfrm>
            <a:off x="24359851" y="9713180"/>
            <a:ext cx="1086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Domine" panose="02040503040403060204" pitchFamily="18" charset="0"/>
              </a:rPr>
              <a:t>Add your information, graphs and images to this section.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introspectiveporpoise|09-2018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90</Words>
  <Application>Microsoft Office PowerPoint</Application>
  <PresentationFormat>Personnalisé</PresentationFormat>
  <Paragraphs>15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Montserrat Semi Bold</vt:lpstr>
      <vt:lpstr>Domine</vt:lpstr>
      <vt:lpstr>Default Design</vt:lpstr>
      <vt:lpstr>Présentation PowerPoint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We offer free PowerPoint poster templates to help you design your very own scientific poster presentation.</dc:description>
  <cp:lastModifiedBy>Christophe Carlei</cp:lastModifiedBy>
  <cp:revision>43</cp:revision>
  <dcterms:modified xsi:type="dcterms:W3CDTF">2019-07-24T09:19:38Z</dcterms:modified>
  <cp:category>science research poster</cp:category>
</cp:coreProperties>
</file>