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4260" r:id="rId1"/>
  </p:sldMasterIdLst>
  <p:handoutMasterIdLst>
    <p:handoutMasterId r:id="rId3"/>
  </p:handoutMasterIdLst>
  <p:sldIdLst>
    <p:sldId id="256" r:id="rId2"/>
  </p:sldIdLst>
  <p:sldSz cx="43891200" cy="32918400"/>
  <p:notesSz cx="7010400" cy="9271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  <p:embeddedFont>
      <p:font typeface="Libre Baskerville" panose="020B0604020202020204" charset="0"/>
      <p:bold r:id="rId8"/>
    </p:embeddedFont>
    <p:embeddedFont>
      <p:font typeface="Montserrat" panose="020B0604020202020204" charset="0"/>
      <p:regular r:id="rId9"/>
      <p:bold r:id="rId10"/>
    </p:embeddedFont>
    <p:embeddedFont>
      <p:font typeface="Montserrat Light" panose="020B0604020202020204" charset="0"/>
      <p:regular r:id="rId11"/>
    </p:embeddedFont>
  </p:embeddedFontLst>
  <p:custDataLst>
    <p:tags r:id="rId12"/>
  </p:custDataLst>
  <p:defaultTextStyle>
    <a:defPPr>
      <a:defRPr lang="en-US"/>
    </a:defPPr>
    <a:lvl1pPr marL="0" algn="l" defTabSz="3756396" rtl="0" eaLnBrk="1" latinLnBrk="0" hangingPunct="1">
      <a:defRPr sz="7400" kern="1200">
        <a:solidFill>
          <a:schemeClr val="tx1"/>
        </a:solidFill>
        <a:latin typeface="+mn-lt"/>
        <a:ea typeface="+mn-ea"/>
        <a:cs typeface="+mn-cs"/>
      </a:defRPr>
    </a:lvl1pPr>
    <a:lvl2pPr marL="1878198" algn="l" defTabSz="3756396" rtl="0" eaLnBrk="1" latinLnBrk="0" hangingPunct="1">
      <a:defRPr sz="7400" kern="1200">
        <a:solidFill>
          <a:schemeClr val="tx1"/>
        </a:solidFill>
        <a:latin typeface="+mn-lt"/>
        <a:ea typeface="+mn-ea"/>
        <a:cs typeface="+mn-cs"/>
      </a:defRPr>
    </a:lvl2pPr>
    <a:lvl3pPr marL="3756396" algn="l" defTabSz="3756396" rtl="0" eaLnBrk="1" latinLnBrk="0" hangingPunct="1">
      <a:defRPr sz="7400" kern="1200">
        <a:solidFill>
          <a:schemeClr val="tx1"/>
        </a:solidFill>
        <a:latin typeface="+mn-lt"/>
        <a:ea typeface="+mn-ea"/>
        <a:cs typeface="+mn-cs"/>
      </a:defRPr>
    </a:lvl3pPr>
    <a:lvl4pPr marL="5634594" algn="l" defTabSz="3756396" rtl="0" eaLnBrk="1" latinLnBrk="0" hangingPunct="1">
      <a:defRPr sz="7400" kern="1200">
        <a:solidFill>
          <a:schemeClr val="tx1"/>
        </a:solidFill>
        <a:latin typeface="+mn-lt"/>
        <a:ea typeface="+mn-ea"/>
        <a:cs typeface="+mn-cs"/>
      </a:defRPr>
    </a:lvl4pPr>
    <a:lvl5pPr marL="7512797" algn="l" defTabSz="3756396" rtl="0" eaLnBrk="1" latinLnBrk="0" hangingPunct="1">
      <a:defRPr sz="7400" kern="1200">
        <a:solidFill>
          <a:schemeClr val="tx1"/>
        </a:solidFill>
        <a:latin typeface="+mn-lt"/>
        <a:ea typeface="+mn-ea"/>
        <a:cs typeface="+mn-cs"/>
      </a:defRPr>
    </a:lvl5pPr>
    <a:lvl6pPr marL="9390995" algn="l" defTabSz="3756396" rtl="0" eaLnBrk="1" latinLnBrk="0" hangingPunct="1">
      <a:defRPr sz="7400" kern="1200">
        <a:solidFill>
          <a:schemeClr val="tx1"/>
        </a:solidFill>
        <a:latin typeface="+mn-lt"/>
        <a:ea typeface="+mn-ea"/>
        <a:cs typeface="+mn-cs"/>
      </a:defRPr>
    </a:lvl6pPr>
    <a:lvl7pPr marL="11269197" algn="l" defTabSz="3756396" rtl="0" eaLnBrk="1" latinLnBrk="0" hangingPunct="1">
      <a:defRPr sz="7400" kern="1200">
        <a:solidFill>
          <a:schemeClr val="tx1"/>
        </a:solidFill>
        <a:latin typeface="+mn-lt"/>
        <a:ea typeface="+mn-ea"/>
        <a:cs typeface="+mn-cs"/>
      </a:defRPr>
    </a:lvl7pPr>
    <a:lvl8pPr marL="13147394" algn="l" defTabSz="3756396" rtl="0" eaLnBrk="1" latinLnBrk="0" hangingPunct="1">
      <a:defRPr sz="7400" kern="1200">
        <a:solidFill>
          <a:schemeClr val="tx1"/>
        </a:solidFill>
        <a:latin typeface="+mn-lt"/>
        <a:ea typeface="+mn-ea"/>
        <a:cs typeface="+mn-cs"/>
      </a:defRPr>
    </a:lvl8pPr>
    <a:lvl9pPr marL="15025593" algn="l" defTabSz="3756396" rtl="0" eaLnBrk="1" latinLnBrk="0" hangingPunct="1">
      <a:defRPr sz="7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 pos="1920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AE260"/>
    <a:srgbClr val="8FEDA1"/>
    <a:srgbClr val="1482A5"/>
    <a:srgbClr val="A8DD6D"/>
    <a:srgbClr val="8CD23C"/>
    <a:srgbClr val="ADD632"/>
    <a:srgbClr val="D1F2F7"/>
    <a:srgbClr val="C8E1C8"/>
    <a:srgbClr val="235078"/>
    <a:srgbClr val="ECED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6949" autoAdjust="0"/>
    <p:restoredTop sz="94710" autoAdjust="0"/>
  </p:normalViewPr>
  <p:slideViewPr>
    <p:cSldViewPr snapToGrid="0">
      <p:cViewPr varScale="1">
        <p:scale>
          <a:sx n="34" d="100"/>
          <a:sy n="34" d="100"/>
        </p:scale>
        <p:origin x="2658" y="24"/>
      </p:cViewPr>
      <p:guideLst>
        <p:guide orient="horz"/>
        <p:guide pos="1920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presProps" Target="presProps.xml"/><Relationship Id="rId3" Type="http://schemas.openxmlformats.org/officeDocument/2006/relationships/handoutMaster" Target="handoutMasters/handoutMaster1.xml"/><Relationship Id="rId7" Type="http://schemas.openxmlformats.org/officeDocument/2006/relationships/font" Target="fonts/font4.fntdata"/><Relationship Id="rId12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theme" Target="theme/theme1.xml"/><Relationship Id="rId10" Type="http://schemas.openxmlformats.org/officeDocument/2006/relationships/font" Target="fonts/font7.fnt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3550"/>
          </a:xfrm>
          <a:prstGeom prst="rect">
            <a:avLst/>
          </a:prstGeom>
        </p:spPr>
        <p:txBody>
          <a:bodyPr vert="horz" lIns="93031" tIns="46516" rIns="93031" bIns="46516" rtlCol="0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3550"/>
          </a:xfrm>
          <a:prstGeom prst="rect">
            <a:avLst/>
          </a:prstGeom>
        </p:spPr>
        <p:txBody>
          <a:bodyPr vert="horz" lIns="93031" tIns="46516" rIns="93031" bIns="46516" rtlCol="0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302F586B-0015-43FB-918D-31E1A09780E3}" type="datetimeFigureOut">
              <a:rPr lang="en-US" smtClean="0"/>
              <a:t>7/24/2019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05841"/>
            <a:ext cx="3037840" cy="463550"/>
          </a:xfrm>
          <a:prstGeom prst="rect">
            <a:avLst/>
          </a:prstGeom>
        </p:spPr>
        <p:txBody>
          <a:bodyPr vert="horz" lIns="93031" tIns="46516" rIns="93031" bIns="46516" rtlCol="0" anchor="b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05841"/>
            <a:ext cx="3037840" cy="463550"/>
          </a:xfrm>
          <a:prstGeom prst="rect">
            <a:avLst/>
          </a:prstGeom>
        </p:spPr>
        <p:txBody>
          <a:bodyPr vert="horz" lIns="93031" tIns="46516" rIns="93031" bIns="46516" rtlCol="0" anchor="b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5F29C2D4-4424-41A2-A90C-29D31B733A95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5133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9557311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1D3EE5B7-680E-44FF-962F-3113FAB5030E}" type="datetimeFigureOut">
              <a:rPr lang="en-US" smtClean="0"/>
              <a:t>7/24/2019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E7FB6C12-88B7-467E-AE43-45481E628990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312520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67102" y="21153127"/>
            <a:ext cx="37307521" cy="6537960"/>
          </a:xfrm>
        </p:spPr>
        <p:txBody>
          <a:bodyPr anchor="t"/>
          <a:lstStyle>
            <a:defPPr>
              <a:defRPr kern="1200" smtId="4294967295"/>
            </a:defPPr>
            <a:lvl1pPr algn="l">
              <a:defRPr sz="165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67102" y="13952224"/>
            <a:ext cx="37307521" cy="7200897"/>
          </a:xfr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8200">
                <a:solidFill>
                  <a:schemeClr val="tx1">
                    <a:tint val="75000"/>
                  </a:schemeClr>
                </a:solidFill>
              </a:defRPr>
            </a:lvl1pPr>
            <a:lvl2pPr marL="1880543" indent="0">
              <a:buNone/>
              <a:defRPr sz="7400">
                <a:solidFill>
                  <a:schemeClr val="tx1">
                    <a:tint val="75000"/>
                  </a:schemeClr>
                </a:solidFill>
              </a:defRPr>
            </a:lvl2pPr>
            <a:lvl3pPr marL="3761086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3pPr>
            <a:lvl4pPr marL="5641630" indent="0">
              <a:buNone/>
              <a:defRPr sz="5800">
                <a:solidFill>
                  <a:schemeClr val="tx1">
                    <a:tint val="75000"/>
                  </a:schemeClr>
                </a:solidFill>
              </a:defRPr>
            </a:lvl4pPr>
            <a:lvl5pPr marL="7522173" indent="0">
              <a:buNone/>
              <a:defRPr sz="5800">
                <a:solidFill>
                  <a:schemeClr val="tx1">
                    <a:tint val="75000"/>
                  </a:schemeClr>
                </a:solidFill>
              </a:defRPr>
            </a:lvl5pPr>
            <a:lvl6pPr marL="9402716" indent="0">
              <a:buNone/>
              <a:defRPr sz="5800">
                <a:solidFill>
                  <a:schemeClr val="tx1">
                    <a:tint val="75000"/>
                  </a:schemeClr>
                </a:solidFill>
              </a:defRPr>
            </a:lvl6pPr>
            <a:lvl7pPr marL="11283259" indent="0">
              <a:buNone/>
              <a:defRPr sz="5800">
                <a:solidFill>
                  <a:schemeClr val="tx1">
                    <a:tint val="75000"/>
                  </a:schemeClr>
                </a:solidFill>
              </a:defRPr>
            </a:lvl7pPr>
            <a:lvl8pPr marL="13163803" indent="0">
              <a:buNone/>
              <a:defRPr sz="5800">
                <a:solidFill>
                  <a:schemeClr val="tx1">
                    <a:tint val="75000"/>
                  </a:schemeClr>
                </a:solidFill>
              </a:defRPr>
            </a:lvl8pPr>
            <a:lvl9pPr marL="15044345" indent="0">
              <a:buNone/>
              <a:defRPr sz="5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1D3EE5B7-680E-44FF-962F-3113FAB5030E}" type="datetimeFigureOut">
              <a:rPr lang="en-US" smtClean="0"/>
              <a:t>7/24/2019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E7FB6C12-88B7-467E-AE43-45481E628990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840672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94560" y="7680962"/>
            <a:ext cx="19385280" cy="21724623"/>
          </a:xfrm>
        </p:spPr>
        <p:txBody>
          <a:bodyPr/>
          <a:lstStyle>
            <a:defPPr>
              <a:defRPr kern="1200" smtId="4294967295"/>
            </a:defPPr>
            <a:lvl1pPr>
              <a:defRPr sz="11500"/>
            </a:lvl1pPr>
            <a:lvl2pPr>
              <a:defRPr sz="9900"/>
            </a:lvl2pPr>
            <a:lvl3pPr>
              <a:defRPr sz="8200"/>
            </a:lvl3pPr>
            <a:lvl4pPr>
              <a:defRPr sz="7400"/>
            </a:lvl4pPr>
            <a:lvl5pPr>
              <a:defRPr sz="7400"/>
            </a:lvl5pPr>
            <a:lvl6pPr>
              <a:defRPr sz="7400"/>
            </a:lvl6pPr>
            <a:lvl7pPr>
              <a:defRPr sz="7400"/>
            </a:lvl7pPr>
            <a:lvl8pPr>
              <a:defRPr sz="7400"/>
            </a:lvl8pPr>
            <a:lvl9pPr>
              <a:defRPr sz="7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311361" y="7680962"/>
            <a:ext cx="19385280" cy="21724623"/>
          </a:xfrm>
        </p:spPr>
        <p:txBody>
          <a:bodyPr/>
          <a:lstStyle>
            <a:defPPr>
              <a:defRPr kern="1200" smtId="4294967295"/>
            </a:defPPr>
            <a:lvl1pPr>
              <a:defRPr sz="11500"/>
            </a:lvl1pPr>
            <a:lvl2pPr>
              <a:defRPr sz="9900"/>
            </a:lvl2pPr>
            <a:lvl3pPr>
              <a:defRPr sz="8200"/>
            </a:lvl3pPr>
            <a:lvl4pPr>
              <a:defRPr sz="7400"/>
            </a:lvl4pPr>
            <a:lvl5pPr>
              <a:defRPr sz="7400"/>
            </a:lvl5pPr>
            <a:lvl6pPr>
              <a:defRPr sz="7400"/>
            </a:lvl6pPr>
            <a:lvl7pPr>
              <a:defRPr sz="7400"/>
            </a:lvl7pPr>
            <a:lvl8pPr>
              <a:defRPr sz="7400"/>
            </a:lvl8pPr>
            <a:lvl9pPr>
              <a:defRPr sz="7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1D3EE5B7-680E-44FF-962F-3113FAB5030E}" type="datetimeFigureOut">
              <a:rPr lang="en-US" smtClean="0"/>
              <a:t>7/24/2019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E7FB6C12-88B7-467E-AE43-45481E628990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327797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94560" y="7368543"/>
            <a:ext cx="19392902" cy="3070857"/>
          </a:xfr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9900" b="1"/>
            </a:lvl1pPr>
            <a:lvl2pPr marL="1880543" indent="0">
              <a:buNone/>
              <a:defRPr sz="8200" b="1"/>
            </a:lvl2pPr>
            <a:lvl3pPr marL="3761086" indent="0">
              <a:buNone/>
              <a:defRPr sz="7400" b="1"/>
            </a:lvl3pPr>
            <a:lvl4pPr marL="5641630" indent="0">
              <a:buNone/>
              <a:defRPr sz="6600" b="1"/>
            </a:lvl4pPr>
            <a:lvl5pPr marL="7522173" indent="0">
              <a:buNone/>
              <a:defRPr sz="6600" b="1"/>
            </a:lvl5pPr>
            <a:lvl6pPr marL="9402716" indent="0">
              <a:buNone/>
              <a:defRPr sz="6600" b="1"/>
            </a:lvl6pPr>
            <a:lvl7pPr marL="11283259" indent="0">
              <a:buNone/>
              <a:defRPr sz="6600" b="1"/>
            </a:lvl7pPr>
            <a:lvl8pPr marL="13163803" indent="0">
              <a:buNone/>
              <a:defRPr sz="6600" b="1"/>
            </a:lvl8pPr>
            <a:lvl9pPr marL="15044345" indent="0">
              <a:buNone/>
              <a:defRPr sz="6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94560" y="10439400"/>
            <a:ext cx="19392902" cy="18966183"/>
          </a:xfrm>
        </p:spPr>
        <p:txBody>
          <a:bodyPr/>
          <a:lstStyle>
            <a:defPPr>
              <a:defRPr kern="1200" smtId="4294967295"/>
            </a:defPPr>
            <a:lvl1pPr>
              <a:defRPr sz="9900"/>
            </a:lvl1pPr>
            <a:lvl2pPr>
              <a:defRPr sz="8200"/>
            </a:lvl2pPr>
            <a:lvl3pPr>
              <a:defRPr sz="7400"/>
            </a:lvl3pPr>
            <a:lvl4pPr>
              <a:defRPr sz="6600"/>
            </a:lvl4pPr>
            <a:lvl5pPr>
              <a:defRPr sz="6600"/>
            </a:lvl5pPr>
            <a:lvl6pPr>
              <a:defRPr sz="6600"/>
            </a:lvl6pPr>
            <a:lvl7pPr>
              <a:defRPr sz="6600"/>
            </a:lvl7pPr>
            <a:lvl8pPr>
              <a:defRPr sz="6600"/>
            </a:lvl8pPr>
            <a:lvl9pPr>
              <a:defRPr sz="6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296121" y="7368543"/>
            <a:ext cx="19400520" cy="3070857"/>
          </a:xfr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9900" b="1"/>
            </a:lvl1pPr>
            <a:lvl2pPr marL="1880543" indent="0">
              <a:buNone/>
              <a:defRPr sz="8200" b="1"/>
            </a:lvl2pPr>
            <a:lvl3pPr marL="3761086" indent="0">
              <a:buNone/>
              <a:defRPr sz="7400" b="1"/>
            </a:lvl3pPr>
            <a:lvl4pPr marL="5641630" indent="0">
              <a:buNone/>
              <a:defRPr sz="6600" b="1"/>
            </a:lvl4pPr>
            <a:lvl5pPr marL="7522173" indent="0">
              <a:buNone/>
              <a:defRPr sz="6600" b="1"/>
            </a:lvl5pPr>
            <a:lvl6pPr marL="9402716" indent="0">
              <a:buNone/>
              <a:defRPr sz="6600" b="1"/>
            </a:lvl6pPr>
            <a:lvl7pPr marL="11283259" indent="0">
              <a:buNone/>
              <a:defRPr sz="6600" b="1"/>
            </a:lvl7pPr>
            <a:lvl8pPr marL="13163803" indent="0">
              <a:buNone/>
              <a:defRPr sz="6600" b="1"/>
            </a:lvl8pPr>
            <a:lvl9pPr marL="15044345" indent="0">
              <a:buNone/>
              <a:defRPr sz="6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296121" y="10439400"/>
            <a:ext cx="19400520" cy="18966183"/>
          </a:xfrm>
        </p:spPr>
        <p:txBody>
          <a:bodyPr/>
          <a:lstStyle>
            <a:defPPr>
              <a:defRPr kern="1200" smtId="4294967295"/>
            </a:defPPr>
            <a:lvl1pPr>
              <a:defRPr sz="9900"/>
            </a:lvl1pPr>
            <a:lvl2pPr>
              <a:defRPr sz="8200"/>
            </a:lvl2pPr>
            <a:lvl3pPr>
              <a:defRPr sz="7400"/>
            </a:lvl3pPr>
            <a:lvl4pPr>
              <a:defRPr sz="6600"/>
            </a:lvl4pPr>
            <a:lvl5pPr>
              <a:defRPr sz="6600"/>
            </a:lvl5pPr>
            <a:lvl6pPr>
              <a:defRPr sz="6600"/>
            </a:lvl6pPr>
            <a:lvl7pPr>
              <a:defRPr sz="6600"/>
            </a:lvl7pPr>
            <a:lvl8pPr>
              <a:defRPr sz="6600"/>
            </a:lvl8pPr>
            <a:lvl9pPr>
              <a:defRPr sz="6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1D3EE5B7-680E-44FF-962F-3113FAB5030E}" type="datetimeFigureOut">
              <a:rPr lang="en-US" smtClean="0"/>
              <a:t>7/24/2019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E7FB6C12-88B7-467E-AE43-45481E628990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033029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1D3EE5B7-680E-44FF-962F-3113FAB5030E}" type="datetimeFigureOut">
              <a:rPr lang="en-US" smtClean="0"/>
              <a:t>7/24/2019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E7FB6C12-88B7-467E-AE43-45481E628990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114502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1D3EE5B7-680E-44FF-962F-3113FAB5030E}" type="datetimeFigureOut">
              <a:rPr lang="en-US" smtClean="0"/>
              <a:t>7/24/2019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E7FB6C12-88B7-467E-AE43-45481E628990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814781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7" y="1310640"/>
            <a:ext cx="14439902" cy="5577840"/>
          </a:xfrm>
        </p:spPr>
        <p:txBody>
          <a:bodyPr anchor="b"/>
          <a:lstStyle>
            <a:defPPr>
              <a:defRPr kern="1200" smtId="4294967295"/>
            </a:defPPr>
            <a:lvl1pPr algn="l">
              <a:defRPr sz="82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160239" y="1310641"/>
            <a:ext cx="24536400" cy="28094942"/>
          </a:xfrm>
        </p:spPr>
        <p:txBody>
          <a:bodyPr/>
          <a:lstStyle>
            <a:defPPr>
              <a:defRPr kern="1200" smtId="4294967295"/>
            </a:defPPr>
            <a:lvl1pPr>
              <a:defRPr sz="13200"/>
            </a:lvl1pPr>
            <a:lvl2pPr>
              <a:defRPr sz="11500"/>
            </a:lvl2pPr>
            <a:lvl3pPr>
              <a:defRPr sz="9900"/>
            </a:lvl3pPr>
            <a:lvl4pPr>
              <a:defRPr sz="8200"/>
            </a:lvl4pPr>
            <a:lvl5pPr>
              <a:defRPr sz="8200"/>
            </a:lvl5pPr>
            <a:lvl6pPr>
              <a:defRPr sz="8200"/>
            </a:lvl6pPr>
            <a:lvl7pPr>
              <a:defRPr sz="8200"/>
            </a:lvl7pPr>
            <a:lvl8pPr>
              <a:defRPr sz="8200"/>
            </a:lvl8pPr>
            <a:lvl9pPr>
              <a:defRPr sz="8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94567" y="6888481"/>
            <a:ext cx="14439902" cy="22517103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5800"/>
            </a:lvl1pPr>
            <a:lvl2pPr marL="1880543" indent="0">
              <a:buNone/>
              <a:defRPr sz="4900"/>
            </a:lvl2pPr>
            <a:lvl3pPr marL="3761086" indent="0">
              <a:buNone/>
              <a:defRPr sz="4100"/>
            </a:lvl3pPr>
            <a:lvl4pPr marL="5641630" indent="0">
              <a:buNone/>
              <a:defRPr sz="3700"/>
            </a:lvl4pPr>
            <a:lvl5pPr marL="7522173" indent="0">
              <a:buNone/>
              <a:defRPr sz="3700"/>
            </a:lvl5pPr>
            <a:lvl6pPr marL="9402716" indent="0">
              <a:buNone/>
              <a:defRPr sz="3700"/>
            </a:lvl6pPr>
            <a:lvl7pPr marL="11283259" indent="0">
              <a:buNone/>
              <a:defRPr sz="3700"/>
            </a:lvl7pPr>
            <a:lvl8pPr marL="13163803" indent="0">
              <a:buNone/>
              <a:defRPr sz="3700"/>
            </a:lvl8pPr>
            <a:lvl9pPr marL="15044345" indent="0">
              <a:buNone/>
              <a:defRPr sz="37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1D3EE5B7-680E-44FF-962F-3113FAB5030E}" type="datetimeFigureOut">
              <a:rPr lang="en-US" smtClean="0"/>
              <a:t>7/24/2019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E7FB6C12-88B7-467E-AE43-45481E628990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449707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02982" y="23042880"/>
            <a:ext cx="26334721" cy="2720343"/>
          </a:xfrm>
        </p:spPr>
        <p:txBody>
          <a:bodyPr anchor="b"/>
          <a:lstStyle>
            <a:defPPr>
              <a:defRPr kern="1200" smtId="4294967295"/>
            </a:defPPr>
            <a:lvl1pPr algn="l">
              <a:defRPr sz="82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602982" y="2941320"/>
            <a:ext cx="26334721" cy="19751039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13200"/>
            </a:lvl1pPr>
            <a:lvl2pPr marL="1880543" indent="0">
              <a:buNone/>
              <a:defRPr sz="11500"/>
            </a:lvl2pPr>
            <a:lvl3pPr marL="3761086" indent="0">
              <a:buNone/>
              <a:defRPr sz="9900"/>
            </a:lvl3pPr>
            <a:lvl4pPr marL="5641630" indent="0">
              <a:buNone/>
              <a:defRPr sz="8200"/>
            </a:lvl4pPr>
            <a:lvl5pPr marL="7522173" indent="0">
              <a:buNone/>
              <a:defRPr sz="8200"/>
            </a:lvl5pPr>
            <a:lvl6pPr marL="9402716" indent="0">
              <a:buNone/>
              <a:defRPr sz="8200"/>
            </a:lvl6pPr>
            <a:lvl7pPr marL="11283259" indent="0">
              <a:buNone/>
              <a:defRPr sz="8200"/>
            </a:lvl7pPr>
            <a:lvl8pPr marL="13163803" indent="0">
              <a:buNone/>
              <a:defRPr sz="8200"/>
            </a:lvl8pPr>
            <a:lvl9pPr marL="15044345" indent="0">
              <a:buNone/>
              <a:defRPr sz="82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02982" y="25763223"/>
            <a:ext cx="26334721" cy="3863337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5800"/>
            </a:lvl1pPr>
            <a:lvl2pPr marL="1880543" indent="0">
              <a:buNone/>
              <a:defRPr sz="4900"/>
            </a:lvl2pPr>
            <a:lvl3pPr marL="3761086" indent="0">
              <a:buNone/>
              <a:defRPr sz="4100"/>
            </a:lvl3pPr>
            <a:lvl4pPr marL="5641630" indent="0">
              <a:buNone/>
              <a:defRPr sz="3700"/>
            </a:lvl4pPr>
            <a:lvl5pPr marL="7522173" indent="0">
              <a:buNone/>
              <a:defRPr sz="3700"/>
            </a:lvl5pPr>
            <a:lvl6pPr marL="9402716" indent="0">
              <a:buNone/>
              <a:defRPr sz="3700"/>
            </a:lvl6pPr>
            <a:lvl7pPr marL="11283259" indent="0">
              <a:buNone/>
              <a:defRPr sz="3700"/>
            </a:lvl7pPr>
            <a:lvl8pPr marL="13163803" indent="0">
              <a:buNone/>
              <a:defRPr sz="3700"/>
            </a:lvl8pPr>
            <a:lvl9pPr marL="15044345" indent="0">
              <a:buNone/>
              <a:defRPr sz="37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1D3EE5B7-680E-44FF-962F-3113FAB5030E}" type="datetimeFigureOut">
              <a:rPr lang="en-US" smtClean="0"/>
              <a:t>7/24/2019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E7FB6C12-88B7-467E-AE43-45481E628990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6626189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defPPr>
              <a:defRPr kern="1200" smtId="4294967295"/>
            </a:def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1D3EE5B7-680E-44FF-962F-3113FAB5030E}" type="datetimeFigureOut">
              <a:rPr lang="en-US" smtClean="0"/>
              <a:t>7/24/2019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E7FB6C12-88B7-467E-AE43-45481E628990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5524836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821121" y="1318264"/>
            <a:ext cx="9875520" cy="28087321"/>
          </a:xfrm>
        </p:spPr>
        <p:txBody>
          <a:bodyPr vert="eaVert"/>
          <a:lstStyle>
            <a:defPPr>
              <a:defRPr kern="1200" smtId="4294967295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94560" y="1318264"/>
            <a:ext cx="28895039" cy="28087321"/>
          </a:xfrm>
        </p:spPr>
        <p:txBody>
          <a:bodyPr vert="eaVert"/>
          <a:lstStyle>
            <a:defPPr>
              <a:defRPr kern="1200" smtId="4294967295"/>
            </a:def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1D3EE5B7-680E-44FF-962F-3113FAB5030E}" type="datetimeFigureOut">
              <a:rPr lang="en-US" smtClean="0"/>
              <a:t>7/24/2019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E7FB6C12-88B7-467E-AE43-45481E628990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872284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94560" y="1318263"/>
            <a:ext cx="39502079" cy="5486400"/>
          </a:xfrm>
          <a:prstGeom prst="rect">
            <a:avLst/>
          </a:prstGeom>
        </p:spPr>
        <p:txBody>
          <a:bodyPr vert="horz" lIns="376108" tIns="188056" rIns="376108" bIns="188056" rtlCol="0" anchor="ctr">
            <a:normAutofit/>
          </a:bodyPr>
          <a:lstStyle>
            <a:defPPr>
              <a:defRPr kern="1200" smtId="4294967295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94560" y="7680962"/>
            <a:ext cx="39502079" cy="21724623"/>
          </a:xfrm>
          <a:prstGeom prst="rect">
            <a:avLst/>
          </a:prstGeom>
        </p:spPr>
        <p:txBody>
          <a:bodyPr vert="horz" lIns="376108" tIns="188056" rIns="376108" bIns="188056" rtlCol="0">
            <a:normAutofit/>
          </a:bodyPr>
          <a:lstStyle>
            <a:defPPr>
              <a:defRPr kern="1200" smtId="4294967295"/>
            </a:def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194560" y="30510488"/>
            <a:ext cx="10241280" cy="1752600"/>
          </a:xfrm>
          <a:prstGeom prst="rect">
            <a:avLst/>
          </a:prstGeom>
        </p:spPr>
        <p:txBody>
          <a:bodyPr vert="horz" lIns="376108" tIns="188056" rIns="376108" bIns="188056" rtlCol="0" anchor="ctr"/>
          <a:lstStyle>
            <a:defPPr>
              <a:defRPr kern="1200" smtId="4294967295"/>
            </a:defPPr>
            <a:lvl1pPr algn="l">
              <a:defRPr sz="4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3EE5B7-680E-44FF-962F-3113FAB5030E}" type="datetimeFigureOut">
              <a:rPr lang="en-US" smtClean="0"/>
              <a:t>7/24/2019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996161" y="30510488"/>
            <a:ext cx="13898880" cy="1752600"/>
          </a:xfrm>
          <a:prstGeom prst="rect">
            <a:avLst/>
          </a:prstGeom>
        </p:spPr>
        <p:txBody>
          <a:bodyPr vert="horz" lIns="376108" tIns="188056" rIns="376108" bIns="188056" rtlCol="0" anchor="ctr"/>
          <a:lstStyle>
            <a:defPPr>
              <a:defRPr kern="1200" smtId="4294967295"/>
            </a:defPPr>
            <a:lvl1pPr algn="ctr">
              <a:defRPr sz="4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1455361" y="30510488"/>
            <a:ext cx="10241280" cy="1752600"/>
          </a:xfrm>
          <a:prstGeom prst="rect">
            <a:avLst/>
          </a:prstGeom>
        </p:spPr>
        <p:txBody>
          <a:bodyPr vert="horz" lIns="376108" tIns="188056" rIns="376108" bIns="188056" rtlCol="0" anchor="ctr"/>
          <a:lstStyle>
            <a:defPPr>
              <a:defRPr kern="1200" smtId="4294967295"/>
            </a:defPPr>
            <a:lvl1pPr algn="r">
              <a:defRPr sz="4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FB6C12-88B7-467E-AE43-45481E628990}" type="slidenum">
              <a:rPr lang="en-US" smtClean="0"/>
              <a:t>‹N°›</a:t>
            </a:fld>
            <a:endParaRPr lang="en-US"/>
          </a:p>
        </p:txBody>
      </p:sp>
      <p:pic>
        <p:nvPicPr>
          <p:cNvPr id="7" name="New picture"/>
          <p:cNvPicPr/>
          <p:nvPr/>
        </p:nvPicPr>
        <p:blipFill>
          <a:blip r:embed="rId13"/>
          <a:stretch>
            <a:fillRect/>
          </a:stretch>
        </p:blipFill>
        <p:spPr>
          <a:xfrm rot="16200000">
            <a:off x="-11506200" y="16459200"/>
            <a:ext cx="14274800" cy="4368800"/>
          </a:xfrm>
          <a:prstGeom prst="rect">
            <a:avLst/>
          </a:prstGeom>
        </p:spPr>
      </p:pic>
      <p:pic>
        <p:nvPicPr>
          <p:cNvPr id="8" name="New picture"/>
          <p:cNvPicPr/>
          <p:nvPr/>
        </p:nvPicPr>
        <p:blipFill>
          <a:blip r:embed="rId13"/>
          <a:stretch>
            <a:fillRect/>
          </a:stretch>
        </p:blipFill>
        <p:spPr>
          <a:xfrm rot="5400000">
            <a:off x="41122600" y="16459200"/>
            <a:ext cx="14274800" cy="4368800"/>
          </a:xfrm>
          <a:prstGeom prst="rect">
            <a:avLst/>
          </a:prstGeom>
        </p:spPr>
      </p:pic>
      <p:pic>
        <p:nvPicPr>
          <p:cNvPr id="9" name="New picture"/>
          <p:cNvPicPr/>
          <p:nvPr/>
        </p:nvPicPr>
        <p:blipFill>
          <a:blip r:embed="rId14"/>
          <a:stretch>
            <a:fillRect/>
          </a:stretch>
        </p:blipFill>
        <p:spPr>
          <a:xfrm>
            <a:off x="6959600" y="33426400"/>
            <a:ext cx="29972000" cy="1549400"/>
          </a:xfrm>
          <a:prstGeom prst="rect">
            <a:avLst/>
          </a:prstGeom>
        </p:spPr>
      </p:pic>
      <p:sp>
        <p:nvSpPr>
          <p:cNvPr id="10" name="New shape"/>
          <p:cNvSpPr/>
          <p:nvPr/>
        </p:nvSpPr>
        <p:spPr>
          <a:xfrm>
            <a:off x="6959600" y="33997900"/>
            <a:ext cx="21945600" cy="127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sz="4880">
                <a:solidFill>
                  <a:srgbClr val="808080"/>
                </a:solidFill>
              </a:rPr>
              <a:t>Template ID: hypotheticalocean  Size: 48x36</a:t>
            </a:r>
          </a:p>
        </p:txBody>
      </p:sp>
    </p:spTree>
    <p:extLst>
      <p:ext uri="{BB962C8B-B14F-4D97-AF65-F5344CB8AC3E}">
        <p14:creationId xmlns:p14="http://schemas.microsoft.com/office/powerpoint/2010/main" val="2659232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61" r:id="rId1"/>
    <p:sldLayoutId id="2147484262" r:id="rId2"/>
    <p:sldLayoutId id="2147484263" r:id="rId3"/>
    <p:sldLayoutId id="2147484264" r:id="rId4"/>
    <p:sldLayoutId id="2147484265" r:id="rId5"/>
    <p:sldLayoutId id="2147484266" r:id="rId6"/>
    <p:sldLayoutId id="2147484267" r:id="rId7"/>
    <p:sldLayoutId id="2147484268" r:id="rId8"/>
    <p:sldLayoutId id="2147484269" r:id="rId9"/>
    <p:sldLayoutId id="2147484270" r:id="rId10"/>
    <p:sldLayoutId id="2147484271" r:id="rId11"/>
  </p:sldLayoutIdLst>
  <p:transition/>
  <p:txStyles>
    <p:titleStyle>
      <a:defPPr>
        <a:defRPr kern="1200" smtId="4294967295"/>
      </a:defPPr>
      <a:lvl1pPr algn="ctr" defTabSz="3761086" rtl="0" eaLnBrk="1" latinLnBrk="0" hangingPunct="1">
        <a:spcBef>
          <a:spcPct val="0"/>
        </a:spcBef>
        <a:buNone/>
        <a:defRPr sz="18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defPPr>
        <a:defRPr kern="1200" smtId="4294967295"/>
      </a:defPPr>
      <a:lvl1pPr marL="1410405" indent="-1410405" algn="l" defTabSz="3761086" rtl="0" eaLnBrk="1" latinLnBrk="0" hangingPunct="1">
        <a:spcBef>
          <a:spcPct val="20000"/>
        </a:spcBef>
        <a:buFont typeface="Arial" pitchFamily="34" charset="0"/>
        <a:buChar char="•"/>
        <a:defRPr sz="13200" kern="1200">
          <a:solidFill>
            <a:schemeClr val="tx1"/>
          </a:solidFill>
          <a:latin typeface="+mn-lt"/>
          <a:ea typeface="+mn-ea"/>
          <a:cs typeface="+mn-cs"/>
        </a:defRPr>
      </a:lvl1pPr>
      <a:lvl2pPr marL="3055884" indent="-1175341" algn="l" defTabSz="3761086" rtl="0" eaLnBrk="1" latinLnBrk="0" hangingPunct="1">
        <a:spcBef>
          <a:spcPct val="20000"/>
        </a:spcBef>
        <a:buFont typeface="Arial" pitchFamily="34" charset="0"/>
        <a:buChar char="–"/>
        <a:defRPr sz="11500" kern="1200">
          <a:solidFill>
            <a:schemeClr val="tx1"/>
          </a:solidFill>
          <a:latin typeface="+mn-lt"/>
          <a:ea typeface="+mn-ea"/>
          <a:cs typeface="+mn-cs"/>
        </a:defRPr>
      </a:lvl2pPr>
      <a:lvl3pPr marL="4701358" indent="-940272" algn="l" defTabSz="3761086" rtl="0" eaLnBrk="1" latinLnBrk="0" hangingPunct="1">
        <a:spcBef>
          <a:spcPct val="20000"/>
        </a:spcBef>
        <a:buFont typeface="Arial" pitchFamily="34" charset="0"/>
        <a:buChar char="•"/>
        <a:defRPr sz="9900" kern="1200">
          <a:solidFill>
            <a:schemeClr val="tx1"/>
          </a:solidFill>
          <a:latin typeface="+mn-lt"/>
          <a:ea typeface="+mn-ea"/>
          <a:cs typeface="+mn-cs"/>
        </a:defRPr>
      </a:lvl3pPr>
      <a:lvl4pPr marL="6581901" indent="-940272" algn="l" defTabSz="3761086" rtl="0" eaLnBrk="1" latinLnBrk="0" hangingPunct="1">
        <a:spcBef>
          <a:spcPct val="20000"/>
        </a:spcBef>
        <a:buFont typeface="Arial" pitchFamily="34" charset="0"/>
        <a:buChar char="–"/>
        <a:defRPr sz="8200" kern="1200">
          <a:solidFill>
            <a:schemeClr val="tx1"/>
          </a:solidFill>
          <a:latin typeface="+mn-lt"/>
          <a:ea typeface="+mn-ea"/>
          <a:cs typeface="+mn-cs"/>
        </a:defRPr>
      </a:lvl4pPr>
      <a:lvl5pPr marL="8462444" indent="-940272" algn="l" defTabSz="3761086" rtl="0" eaLnBrk="1" latinLnBrk="0" hangingPunct="1">
        <a:spcBef>
          <a:spcPct val="20000"/>
        </a:spcBef>
        <a:buFont typeface="Arial" pitchFamily="34" charset="0"/>
        <a:buChar char="»"/>
        <a:defRPr sz="8200" kern="1200">
          <a:solidFill>
            <a:schemeClr val="tx1"/>
          </a:solidFill>
          <a:latin typeface="+mn-lt"/>
          <a:ea typeface="+mn-ea"/>
          <a:cs typeface="+mn-cs"/>
        </a:defRPr>
      </a:lvl5pPr>
      <a:lvl6pPr marL="10342988" indent="-940272" algn="l" defTabSz="3761086" rtl="0" eaLnBrk="1" latinLnBrk="0" hangingPunct="1">
        <a:spcBef>
          <a:spcPct val="20000"/>
        </a:spcBef>
        <a:buFont typeface="Arial" pitchFamily="34" charset="0"/>
        <a:buChar char="•"/>
        <a:defRPr sz="8200" kern="1200">
          <a:solidFill>
            <a:schemeClr val="tx1"/>
          </a:solidFill>
          <a:latin typeface="+mn-lt"/>
          <a:ea typeface="+mn-ea"/>
          <a:cs typeface="+mn-cs"/>
        </a:defRPr>
      </a:lvl6pPr>
      <a:lvl7pPr marL="12223531" indent="-940272" algn="l" defTabSz="3761086" rtl="0" eaLnBrk="1" latinLnBrk="0" hangingPunct="1">
        <a:spcBef>
          <a:spcPct val="20000"/>
        </a:spcBef>
        <a:buFont typeface="Arial" pitchFamily="34" charset="0"/>
        <a:buChar char="•"/>
        <a:defRPr sz="8200" kern="1200">
          <a:solidFill>
            <a:schemeClr val="tx1"/>
          </a:solidFill>
          <a:latin typeface="+mn-lt"/>
          <a:ea typeface="+mn-ea"/>
          <a:cs typeface="+mn-cs"/>
        </a:defRPr>
      </a:lvl7pPr>
      <a:lvl8pPr marL="14104074" indent="-940272" algn="l" defTabSz="3761086" rtl="0" eaLnBrk="1" latinLnBrk="0" hangingPunct="1">
        <a:spcBef>
          <a:spcPct val="20000"/>
        </a:spcBef>
        <a:buFont typeface="Arial" pitchFamily="34" charset="0"/>
        <a:buChar char="•"/>
        <a:defRPr sz="8200" kern="1200">
          <a:solidFill>
            <a:schemeClr val="tx1"/>
          </a:solidFill>
          <a:latin typeface="+mn-lt"/>
          <a:ea typeface="+mn-ea"/>
          <a:cs typeface="+mn-cs"/>
        </a:defRPr>
      </a:lvl8pPr>
      <a:lvl9pPr marL="15984617" indent="-940272" algn="l" defTabSz="3761086" rtl="0" eaLnBrk="1" latinLnBrk="0" hangingPunct="1">
        <a:spcBef>
          <a:spcPct val="20000"/>
        </a:spcBef>
        <a:buFont typeface="Arial" pitchFamily="34" charset="0"/>
        <a:buChar char="•"/>
        <a:defRPr sz="8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761086" rtl="0" eaLnBrk="1" latinLnBrk="0" hangingPunct="1">
        <a:defRPr sz="7400" kern="1200">
          <a:solidFill>
            <a:schemeClr val="tx1"/>
          </a:solidFill>
          <a:latin typeface="+mn-lt"/>
          <a:ea typeface="+mn-ea"/>
          <a:cs typeface="+mn-cs"/>
        </a:defRPr>
      </a:lvl1pPr>
      <a:lvl2pPr marL="1880543" algn="l" defTabSz="3761086" rtl="0" eaLnBrk="1" latinLnBrk="0" hangingPunct="1">
        <a:defRPr sz="7400" kern="1200">
          <a:solidFill>
            <a:schemeClr val="tx1"/>
          </a:solidFill>
          <a:latin typeface="+mn-lt"/>
          <a:ea typeface="+mn-ea"/>
          <a:cs typeface="+mn-cs"/>
        </a:defRPr>
      </a:lvl2pPr>
      <a:lvl3pPr marL="3761086" algn="l" defTabSz="3761086" rtl="0" eaLnBrk="1" latinLnBrk="0" hangingPunct="1">
        <a:defRPr sz="7400" kern="1200">
          <a:solidFill>
            <a:schemeClr val="tx1"/>
          </a:solidFill>
          <a:latin typeface="+mn-lt"/>
          <a:ea typeface="+mn-ea"/>
          <a:cs typeface="+mn-cs"/>
        </a:defRPr>
      </a:lvl3pPr>
      <a:lvl4pPr marL="5641630" algn="l" defTabSz="3761086" rtl="0" eaLnBrk="1" latinLnBrk="0" hangingPunct="1">
        <a:defRPr sz="7400" kern="1200">
          <a:solidFill>
            <a:schemeClr val="tx1"/>
          </a:solidFill>
          <a:latin typeface="+mn-lt"/>
          <a:ea typeface="+mn-ea"/>
          <a:cs typeface="+mn-cs"/>
        </a:defRPr>
      </a:lvl4pPr>
      <a:lvl5pPr marL="7522173" algn="l" defTabSz="3761086" rtl="0" eaLnBrk="1" latinLnBrk="0" hangingPunct="1">
        <a:defRPr sz="7400" kern="1200">
          <a:solidFill>
            <a:schemeClr val="tx1"/>
          </a:solidFill>
          <a:latin typeface="+mn-lt"/>
          <a:ea typeface="+mn-ea"/>
          <a:cs typeface="+mn-cs"/>
        </a:defRPr>
      </a:lvl5pPr>
      <a:lvl6pPr marL="9402716" algn="l" defTabSz="3761086" rtl="0" eaLnBrk="1" latinLnBrk="0" hangingPunct="1">
        <a:defRPr sz="7400" kern="1200">
          <a:solidFill>
            <a:schemeClr val="tx1"/>
          </a:solidFill>
          <a:latin typeface="+mn-lt"/>
          <a:ea typeface="+mn-ea"/>
          <a:cs typeface="+mn-cs"/>
        </a:defRPr>
      </a:lvl6pPr>
      <a:lvl7pPr marL="11283259" algn="l" defTabSz="3761086" rtl="0" eaLnBrk="1" latinLnBrk="0" hangingPunct="1">
        <a:defRPr sz="7400" kern="1200">
          <a:solidFill>
            <a:schemeClr val="tx1"/>
          </a:solidFill>
          <a:latin typeface="+mn-lt"/>
          <a:ea typeface="+mn-ea"/>
          <a:cs typeface="+mn-cs"/>
        </a:defRPr>
      </a:lvl7pPr>
      <a:lvl8pPr marL="13163803" algn="l" defTabSz="3761086" rtl="0" eaLnBrk="1" latinLnBrk="0" hangingPunct="1">
        <a:defRPr sz="7400" kern="1200">
          <a:solidFill>
            <a:schemeClr val="tx1"/>
          </a:solidFill>
          <a:latin typeface="+mn-lt"/>
          <a:ea typeface="+mn-ea"/>
          <a:cs typeface="+mn-cs"/>
        </a:defRPr>
      </a:lvl8pPr>
      <a:lvl9pPr marL="15044345" algn="l" defTabSz="3761086" rtl="0" eaLnBrk="1" latinLnBrk="0" hangingPunct="1">
        <a:defRPr sz="7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521F6296-A549-4F83-B5B3-AC0848E6BAEF}"/>
              </a:ext>
            </a:extLst>
          </p:cNvPr>
          <p:cNvGrpSpPr/>
          <p:nvPr/>
        </p:nvGrpSpPr>
        <p:grpSpPr>
          <a:xfrm>
            <a:off x="0" y="6028267"/>
            <a:ext cx="43891200" cy="26890132"/>
            <a:chOff x="0" y="6028267"/>
            <a:chExt cx="43891200" cy="26890132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54EF5A1D-A47F-4CE3-BE70-8A161F635104}"/>
                </a:ext>
              </a:extLst>
            </p:cNvPr>
            <p:cNvGrpSpPr/>
            <p:nvPr/>
          </p:nvGrpSpPr>
          <p:grpSpPr>
            <a:xfrm>
              <a:off x="0" y="6028267"/>
              <a:ext cx="43891200" cy="26128135"/>
              <a:chOff x="0" y="5073453"/>
              <a:chExt cx="43891200" cy="27082948"/>
            </a:xfrm>
          </p:grpSpPr>
          <p:sp>
            <p:nvSpPr>
              <p:cNvPr id="35" name="Flowchart: Document 34"/>
              <p:cNvSpPr/>
              <p:nvPr/>
            </p:nvSpPr>
            <p:spPr>
              <a:xfrm rot="10800000">
                <a:off x="3" y="5073453"/>
                <a:ext cx="43891194" cy="17841375"/>
              </a:xfrm>
              <a:prstGeom prst="flowChartDocument">
                <a:avLst/>
              </a:prstGeom>
              <a:solidFill>
                <a:srgbClr val="8CD23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kern="1200" smtId="4294967295"/>
                </a:defPPr>
              </a:lstStyle>
              <a:p>
                <a:pPr algn="ctr"/>
                <a:endParaRPr lang="en-US"/>
              </a:p>
            </p:txBody>
          </p:sp>
          <p:sp>
            <p:nvSpPr>
              <p:cNvPr id="38" name="Flowchart: Document 37"/>
              <p:cNvSpPr/>
              <p:nvPr/>
            </p:nvSpPr>
            <p:spPr>
              <a:xfrm rot="10800000">
                <a:off x="0" y="5348902"/>
                <a:ext cx="43891200" cy="17565925"/>
              </a:xfrm>
              <a:prstGeom prst="flowChartDocument">
                <a:avLst/>
              </a:prstGeom>
              <a:solidFill>
                <a:srgbClr val="23507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kern="1200" smtId="4294967295"/>
                </a:defPPr>
              </a:lstStyle>
              <a:p>
                <a:pPr algn="ctr"/>
                <a:endParaRPr lang="en-US"/>
              </a:p>
            </p:txBody>
          </p:sp>
          <p:sp>
            <p:nvSpPr>
              <p:cNvPr id="39" name="Flowchart: Document 70"/>
              <p:cNvSpPr/>
              <p:nvPr/>
            </p:nvSpPr>
            <p:spPr>
              <a:xfrm rot="10800000" flipH="1">
                <a:off x="0" y="5254193"/>
                <a:ext cx="43891200" cy="17672427"/>
              </a:xfrm>
              <a:custGeom>
                <a:avLst/>
                <a:gdLst>
                  <a:gd name="connsiteX0" fmla="*/ 0 w 21600"/>
                  <a:gd name="connsiteY0" fmla="*/ 0 h 21600"/>
                  <a:gd name="connsiteX1" fmla="*/ 21600 w 21600"/>
                  <a:gd name="connsiteY1" fmla="*/ 0 h 21600"/>
                  <a:gd name="connsiteX2" fmla="*/ 21600 w 21600"/>
                  <a:gd name="connsiteY2" fmla="*/ 17322 h 21600"/>
                  <a:gd name="connsiteX3" fmla="*/ 0 w 21600"/>
                  <a:gd name="connsiteY3" fmla="*/ 20172 h 21600"/>
                  <a:gd name="connsiteX4" fmla="*/ 0 w 21600"/>
                  <a:gd name="connsiteY4" fmla="*/ 0 h 21600"/>
                  <a:gd name="connsiteX0dup0" fmla="*/ 0 w 21600"/>
                  <a:gd name="connsiteY0dup0" fmla="*/ 0 h 21495"/>
                  <a:gd name="connsiteX1dup0" fmla="*/ 21600 w 21600"/>
                  <a:gd name="connsiteY1dup0" fmla="*/ 0 h 21495"/>
                  <a:gd name="connsiteX2dup0" fmla="*/ 15601 w 21600"/>
                  <a:gd name="connsiteY2dup0" fmla="*/ 18514 h 21495"/>
                  <a:gd name="connsiteX3dup0" fmla="*/ 0 w 21600"/>
                  <a:gd name="connsiteY3dup0" fmla="*/ 20172 h 21495"/>
                  <a:gd name="connsiteX4dup0" fmla="*/ 0 w 21600"/>
                  <a:gd name="connsiteY4dup0" fmla="*/ 0 h 21495"/>
                  <a:gd name="connsiteX0dup0dup1" fmla="*/ 0 w 15601"/>
                  <a:gd name="connsiteY0dup0dup1" fmla="*/ 29 h 21524"/>
                  <a:gd name="connsiteX1dup0dup1" fmla="*/ 15591 w 15601"/>
                  <a:gd name="connsiteY1dup0dup1" fmla="*/ 0 h 21524"/>
                  <a:gd name="connsiteX2dup0dup1" fmla="*/ 15601 w 15601"/>
                  <a:gd name="connsiteY2dup0dup1" fmla="*/ 18543 h 21524"/>
                  <a:gd name="connsiteX3dup0dup1" fmla="*/ 0 w 15601"/>
                  <a:gd name="connsiteY3dup0dup1" fmla="*/ 20201 h 21524"/>
                  <a:gd name="connsiteX4dup0dup1" fmla="*/ 0 w 15601"/>
                  <a:gd name="connsiteY4dup0dup1" fmla="*/ 29 h 21524"/>
                  <a:gd name="connsiteX0dup0dup1dup2" fmla="*/ 0 w 15601"/>
                  <a:gd name="connsiteY0dup0dup1dup2" fmla="*/ 29 h 21278"/>
                  <a:gd name="connsiteX1dup0dup1dup2" fmla="*/ 15591 w 15601"/>
                  <a:gd name="connsiteY1dup0dup1dup2" fmla="*/ 0 h 21278"/>
                  <a:gd name="connsiteX2dup0dup1dup2" fmla="*/ 15601 w 15601"/>
                  <a:gd name="connsiteY2dup0dup1dup2" fmla="*/ 18543 h 21278"/>
                  <a:gd name="connsiteX3dup0dup1dup2" fmla="*/ 0 w 15601"/>
                  <a:gd name="connsiteY3dup0dup1dup2" fmla="*/ 20201 h 21278"/>
                  <a:gd name="connsiteX4dup0dup1dup2" fmla="*/ 0 w 15601"/>
                  <a:gd name="connsiteY4dup0dup1dup2" fmla="*/ 29 h 21278"/>
                  <a:gd name="connsiteX0dup0dup1dup2dup3" fmla="*/ 0 w 15601"/>
                  <a:gd name="connsiteY0dup0dup1dup2dup3" fmla="*/ 29 h 21156"/>
                  <a:gd name="connsiteX1dup0dup1dup2dup3" fmla="*/ 15591 w 15601"/>
                  <a:gd name="connsiteY1dup0dup1dup2dup3" fmla="*/ 0 h 21156"/>
                  <a:gd name="connsiteX2dup0dup1dup2dup3" fmla="*/ 15601 w 15601"/>
                  <a:gd name="connsiteY2dup0dup1dup2dup3" fmla="*/ 18543 h 21156"/>
                  <a:gd name="connsiteX3dup0dup1dup2dup3" fmla="*/ 0 w 15601"/>
                  <a:gd name="connsiteY3dup0dup1dup2dup3" fmla="*/ 20201 h 21156"/>
                  <a:gd name="connsiteX4dup0dup1dup2dup3" fmla="*/ 0 w 15601"/>
                  <a:gd name="connsiteY4dup0dup1dup2dup3" fmla="*/ 29 h 21156"/>
                  <a:gd name="connsiteX0dup0dup1dup2dup3dup4" fmla="*/ 0 w 15601"/>
                  <a:gd name="connsiteY0dup0dup1dup2dup3dup4" fmla="*/ 29 h 21172"/>
                  <a:gd name="connsiteX1dup0dup1dup2dup3dup4" fmla="*/ 15591 w 15601"/>
                  <a:gd name="connsiteY1dup0dup1dup2dup3dup4" fmla="*/ 0 h 21172"/>
                  <a:gd name="connsiteX2dup0dup1dup2dup3dup4" fmla="*/ 15601 w 15601"/>
                  <a:gd name="connsiteY2dup0dup1dup2dup3dup4" fmla="*/ 18543 h 21172"/>
                  <a:gd name="connsiteX3dup0dup1dup2dup3dup4" fmla="*/ 0 w 15601"/>
                  <a:gd name="connsiteY3dup0dup1dup2dup3dup4" fmla="*/ 20201 h 21172"/>
                  <a:gd name="connsiteX4dup0dup1dup2dup3dup4" fmla="*/ 0 w 15601"/>
                  <a:gd name="connsiteY4dup0dup1dup2dup3dup4" fmla="*/ 29 h 21172"/>
                  <a:gd name="connsiteX0dup0dup1dup2dup3dup4dup5" fmla="*/ 0 w 15601"/>
                  <a:gd name="connsiteY0dup0dup1dup2dup3dup4dup5" fmla="*/ 29 h 21294"/>
                  <a:gd name="connsiteX1dup0dup1dup2dup3dup4dup5" fmla="*/ 15591 w 15601"/>
                  <a:gd name="connsiteY1dup0dup1dup2dup3dup4dup5" fmla="*/ 0 h 21294"/>
                  <a:gd name="connsiteX2dup0dup1dup2dup3dup4dup5" fmla="*/ 15601 w 15601"/>
                  <a:gd name="connsiteY2dup0dup1dup2dup3dup4dup5" fmla="*/ 18543 h 21294"/>
                  <a:gd name="connsiteX3dup0dup1dup2dup3dup4dup5" fmla="*/ 0 w 15601"/>
                  <a:gd name="connsiteY3dup0dup1dup2dup3dup4dup5" fmla="*/ 20201 h 21294"/>
                  <a:gd name="connsiteX4dup0dup1dup2dup3dup4dup5" fmla="*/ 0 w 15601"/>
                  <a:gd name="connsiteY4dup0dup1dup2dup3dup4dup5" fmla="*/ 29 h 21294"/>
                  <a:gd name="connsiteX0dup0dup1dup2dup3dup4dup5dup6" fmla="*/ 0 w 15601"/>
                  <a:gd name="connsiteY0dup0dup1dup2dup3dup4dup5dup6" fmla="*/ 29 h 21270"/>
                  <a:gd name="connsiteX1dup0dup1dup2dup3dup4dup5dup6" fmla="*/ 15591 w 15601"/>
                  <a:gd name="connsiteY1dup0dup1dup2dup3dup4dup5dup6" fmla="*/ 0 h 21270"/>
                  <a:gd name="connsiteX2dup0dup1dup2dup3dup4dup5dup6" fmla="*/ 15601 w 15601"/>
                  <a:gd name="connsiteY2dup0dup1dup2dup3dup4dup5dup6" fmla="*/ 18543 h 21270"/>
                  <a:gd name="connsiteX3dup0dup1dup2dup3dup4dup5dup6" fmla="*/ 0 w 15601"/>
                  <a:gd name="connsiteY3dup0dup1dup2dup3dup4dup5dup6" fmla="*/ 20201 h 21270"/>
                  <a:gd name="connsiteX4dup0dup1dup2dup3dup4dup5dup6" fmla="*/ 0 w 15601"/>
                  <a:gd name="connsiteY4dup0dup1dup2dup3dup4dup5dup6" fmla="*/ 29 h 21270"/>
                  <a:gd name="connsiteX0dup0dup1dup2dup3dup4dup5dup6dup7" fmla="*/ 0 w 15601"/>
                  <a:gd name="connsiteY0dup0dup1dup2dup3dup4dup5dup6dup7" fmla="*/ 29 h 21322"/>
                  <a:gd name="connsiteX1dup0dup1dup2dup3dup4dup5dup6dup7" fmla="*/ 15591 w 15601"/>
                  <a:gd name="connsiteY1dup0dup1dup2dup3dup4dup5dup6dup7" fmla="*/ 0 h 21322"/>
                  <a:gd name="connsiteX2dup0dup1dup2dup3dup4dup5dup6dup7" fmla="*/ 15601 w 15601"/>
                  <a:gd name="connsiteY2dup0dup1dup2dup3dup4dup5dup6dup7" fmla="*/ 18863 h 21322"/>
                  <a:gd name="connsiteX3dup0dup1dup2dup3dup4dup5dup6dup7" fmla="*/ 0 w 15601"/>
                  <a:gd name="connsiteY3dup0dup1dup2dup3dup4dup5dup6dup7" fmla="*/ 20201 h 21322"/>
                  <a:gd name="connsiteX4dup0dup1dup2dup3dup4dup5dup6dup7" fmla="*/ 0 w 15601"/>
                  <a:gd name="connsiteY4dup0dup1dup2dup3dup4dup5dup6dup7" fmla="*/ 29 h 21322"/>
                  <a:gd name="connsiteX0dup0dup1dup2dup3dup4dup5dup6dup7dup8" fmla="*/ 0 w 15601"/>
                  <a:gd name="connsiteY0dup0dup1dup2dup3dup4dup5dup6dup7dup8" fmla="*/ 29 h 21347"/>
                  <a:gd name="connsiteX1dup0dup1dup2dup3dup4dup5dup6dup7dup8" fmla="*/ 15591 w 15601"/>
                  <a:gd name="connsiteY1dup0dup1dup2dup3dup4dup5dup6dup7dup8" fmla="*/ 0 h 21347"/>
                  <a:gd name="connsiteX2dup0dup1dup2dup3dup4dup5dup6dup7dup8" fmla="*/ 15601 w 15601"/>
                  <a:gd name="connsiteY2dup0dup1dup2dup3dup4dup5dup6dup7dup8" fmla="*/ 18863 h 21347"/>
                  <a:gd name="connsiteX3dup0dup1dup2dup3dup4dup5dup6dup7dup8" fmla="*/ 0 w 15601"/>
                  <a:gd name="connsiteY3dup0dup1dup2dup3dup4dup5dup6dup7dup8" fmla="*/ 20201 h 21347"/>
                  <a:gd name="connsiteX4dup0dup1dup2dup3dup4dup5dup6dup7dup8" fmla="*/ 0 w 15601"/>
                  <a:gd name="connsiteY4dup0dup1dup2dup3dup4dup5dup6dup7dup8" fmla="*/ 29 h 21347"/>
                  <a:gd name="connsiteX0dup0dup1dup2dup3dup4dup5dup6dup7dup8dup9" fmla="*/ 0 w 15601"/>
                  <a:gd name="connsiteY0dup0dup1dup2dup3dup4dup5dup6dup7dup8dup9" fmla="*/ 29 h 21222"/>
                  <a:gd name="connsiteX1dup0dup1dup2dup3dup4dup5dup6dup7dup8dup9" fmla="*/ 15591 w 15601"/>
                  <a:gd name="connsiteY1dup0dup1dup2dup3dup4dup5dup6dup7dup8dup9" fmla="*/ 0 h 21222"/>
                  <a:gd name="connsiteX2dup0dup1dup2dup3dup4dup5dup6dup7dup8dup9" fmla="*/ 15601 w 15601"/>
                  <a:gd name="connsiteY2dup0dup1dup2dup3dup4dup5dup6dup7dup8dup9" fmla="*/ 18863 h 21222"/>
                  <a:gd name="connsiteX3dup0dup1dup2dup3dup4dup5dup6dup7dup8dup9" fmla="*/ 0 w 15601"/>
                  <a:gd name="connsiteY3dup0dup1dup2dup3dup4dup5dup6dup7dup8dup9" fmla="*/ 20201 h 21222"/>
                  <a:gd name="connsiteX4dup0dup1dup2dup3dup4dup5dup6dup7dup8dup9" fmla="*/ 0 w 15601"/>
                  <a:gd name="connsiteY4dup0dup1dup2dup3dup4dup5dup6dup7dup8dup9" fmla="*/ 29 h 21222"/>
                  <a:gd name="connsiteX0dup0dup1dup2dup3dup4dup5dup6dup7dup8dup9dup10" fmla="*/ 0 w 15601"/>
                  <a:gd name="connsiteY0dup0dup1dup2dup3dup4dup5dup6dup7dup8dup9dup10" fmla="*/ 29 h 21210"/>
                  <a:gd name="connsiteX1dup0dup1dup2dup3dup4dup5dup6dup7dup8dup9dup10" fmla="*/ 15591 w 15601"/>
                  <a:gd name="connsiteY1dup0dup1dup2dup3dup4dup5dup6dup7dup8dup9dup10" fmla="*/ 0 h 21210"/>
                  <a:gd name="connsiteX2dup0dup1dup2dup3dup4dup5dup6dup7dup8dup9dup10" fmla="*/ 15601 w 15601"/>
                  <a:gd name="connsiteY2dup0dup1dup2dup3dup4dup5dup6dup7dup8dup9dup10" fmla="*/ 18863 h 21210"/>
                  <a:gd name="connsiteX3dup0dup1dup2dup3dup4dup5dup6dup7dup8dup9dup10" fmla="*/ 0 w 15601"/>
                  <a:gd name="connsiteY3dup0dup1dup2dup3dup4dup5dup6dup7dup8dup9dup10" fmla="*/ 20201 h 21210"/>
                  <a:gd name="connsiteX4dup0dup1dup2dup3dup4dup5dup6dup7dup8dup9dup10" fmla="*/ 0 w 15601"/>
                  <a:gd name="connsiteY4dup0dup1dup2dup3dup4dup5dup6dup7dup8dup9dup10" fmla="*/ 29 h 21210"/>
                  <a:gd name="connsiteX0dup0dup1dup2dup3dup4dup5dup6dup7dup8dup9dup10dup11" fmla="*/ 0 w 15601"/>
                  <a:gd name="connsiteY0dup0dup1dup2dup3dup4dup5dup6dup7dup8dup9dup10dup11" fmla="*/ 29 h 21275"/>
                  <a:gd name="connsiteX1dup0dup1dup2dup3dup4dup5dup6dup7dup8dup9dup10dup11" fmla="*/ 15591 w 15601"/>
                  <a:gd name="connsiteY1dup0dup1dup2dup3dup4dup5dup6dup7dup8dup9dup10dup11" fmla="*/ 0 h 21275"/>
                  <a:gd name="connsiteX2dup0dup1dup2dup3dup4dup5dup6dup7dup8dup9dup10dup11" fmla="*/ 15601 w 15601"/>
                  <a:gd name="connsiteY2dup0dup1dup2dup3dup4dup5dup6dup7dup8dup9dup10dup11" fmla="*/ 19241 h 21275"/>
                  <a:gd name="connsiteX3dup0dup1dup2dup3dup4dup5dup6dup7dup8dup9dup10dup11" fmla="*/ 0 w 15601"/>
                  <a:gd name="connsiteY3dup0dup1dup2dup3dup4dup5dup6dup7dup8dup9dup10dup11" fmla="*/ 20201 h 21275"/>
                  <a:gd name="connsiteX4dup0dup1dup2dup3dup4dup5dup6dup7dup8dup9dup10dup11" fmla="*/ 0 w 15601"/>
                  <a:gd name="connsiteY4dup0dup1dup2dup3dup4dup5dup6dup7dup8dup9dup10dup11" fmla="*/ 29 h 21275"/>
                  <a:gd name="connsiteX0dup0dup1dup2dup3dup4dup5dup6dup7dup8dup9dup10dup11dup12" fmla="*/ 0 w 15601"/>
                  <a:gd name="connsiteY0dup0dup1dup2dup3dup4dup5dup6dup7dup8dup9dup10dup11dup12" fmla="*/ 29 h 21467"/>
                  <a:gd name="connsiteX1dup0dup1dup2dup3dup4dup5dup6dup7dup8dup9dup10dup11dup12" fmla="*/ 15591 w 15601"/>
                  <a:gd name="connsiteY1dup0dup1dup2dup3dup4dup5dup6dup7dup8dup9dup10dup11dup12" fmla="*/ 0 h 21467"/>
                  <a:gd name="connsiteX2dup0dup1dup2dup3dup4dup5dup6dup7dup8dup9dup10dup11dup12" fmla="*/ 15601 w 15601"/>
                  <a:gd name="connsiteY2dup0dup1dup2dup3dup4dup5dup6dup7dup8dup9dup10dup11dup12" fmla="*/ 19241 h 21467"/>
                  <a:gd name="connsiteX3dup0dup1dup2dup3dup4dup5dup6dup7dup8dup9dup10dup11dup12" fmla="*/ 0 w 15601"/>
                  <a:gd name="connsiteY3dup0dup1dup2dup3dup4dup5dup6dup7dup8dup9dup10dup11dup12" fmla="*/ 20434 h 21467"/>
                  <a:gd name="connsiteX4dup0dup1dup2dup3dup4dup5dup6dup7dup8dup9dup10dup11dup12" fmla="*/ 0 w 15601"/>
                  <a:gd name="connsiteY4dup0dup1dup2dup3dup4dup5dup6dup7dup8dup9dup10dup11dup12" fmla="*/ 29 h 21467"/>
                  <a:gd name="connsiteX0dup0dup1dup2dup3dup4dup5dup6dup7dup8dup9dup10dup11dup12dup13" fmla="*/ 0 w 15601"/>
                  <a:gd name="connsiteY0dup0dup1dup2dup3dup4dup5dup6dup7dup8dup9dup10dup11dup12dup13" fmla="*/ 29 h 21343"/>
                  <a:gd name="connsiteX1dup0dup1dup2dup3dup4dup5dup6dup7dup8dup9dup10dup11dup12dup13" fmla="*/ 15591 w 15601"/>
                  <a:gd name="connsiteY1dup0dup1dup2dup3dup4dup5dup6dup7dup8dup9dup10dup11dup12dup13" fmla="*/ 0 h 21343"/>
                  <a:gd name="connsiteX2dup0dup1dup2dup3dup4dup5dup6dup7dup8dup9dup10dup11dup12dup13" fmla="*/ 15601 w 15601"/>
                  <a:gd name="connsiteY2dup0dup1dup2dup3dup4dup5dup6dup7dup8dup9dup10dup11dup12dup13" fmla="*/ 19241 h 21343"/>
                  <a:gd name="connsiteX3dup0dup1dup2dup3dup4dup5dup6dup7dup8dup9dup10dup11dup12dup13" fmla="*/ 0 w 15601"/>
                  <a:gd name="connsiteY3dup0dup1dup2dup3dup4dup5dup6dup7dup8dup9dup10dup11dup12dup13" fmla="*/ 20434 h 21343"/>
                  <a:gd name="connsiteX4dup0dup1dup2dup3dup4dup5dup6dup7dup8dup9dup10dup11dup12dup13" fmla="*/ 0 w 15601"/>
                  <a:gd name="connsiteY4dup0dup1dup2dup3dup4dup5dup6dup7dup8dup9dup10dup11dup12dup13" fmla="*/ 29 h 21343"/>
                  <a:gd name="connsiteX0dup0dup1dup2dup3dup4dup5dup6dup7dup8dup9dup10dup11dup12dup13dup14" fmla="*/ 0 w 15601"/>
                  <a:gd name="connsiteY0dup0dup1dup2dup3dup4dup5dup6dup7dup8dup9dup10dup11dup12dup13dup14" fmla="*/ 29 h 21351"/>
                  <a:gd name="connsiteX1dup0dup1dup2dup3dup4dup5dup6dup7dup8dup9dup10dup11dup12dup13dup14" fmla="*/ 15591 w 15601"/>
                  <a:gd name="connsiteY1dup0dup1dup2dup3dup4dup5dup6dup7dup8dup9dup10dup11dup12dup13dup14" fmla="*/ 0 h 21351"/>
                  <a:gd name="connsiteX2dup0dup1dup2dup3dup4dup5dup6dup7dup8dup9dup10dup11dup12dup13dup14" fmla="*/ 15601 w 15601"/>
                  <a:gd name="connsiteY2dup0dup1dup2dup3dup4dup5dup6dup7dup8dup9dup10dup11dup12dup13dup14" fmla="*/ 19241 h 21351"/>
                  <a:gd name="connsiteX3dup0dup1dup2dup3dup4dup5dup6dup7dup8dup9dup10dup11dup12dup13dup14" fmla="*/ 0 w 15601"/>
                  <a:gd name="connsiteY3dup0dup1dup2dup3dup4dup5dup6dup7dup8dup9dup10dup11dup12dup13dup14" fmla="*/ 20434 h 21351"/>
                  <a:gd name="connsiteX4dup0dup1dup2dup3dup4dup5dup6dup7dup8dup9dup10dup11dup12dup13dup14" fmla="*/ 0 w 15601"/>
                  <a:gd name="connsiteY4dup0dup1dup2dup3dup4dup5dup6dup7dup8dup9dup10dup11dup12dup13dup14" fmla="*/ 29 h 21351"/>
                </a:gdLst>
                <a:ahLst/>
                <a:cxnLst>
                  <a:cxn ang="0">
                    <a:pos x="connsiteX0dup0dup1dup2dup3dup4dup5dup6dup7dup8dup9dup10dup11dup12dup13dup14" y="connsiteY0dup0dup1dup2dup3dup4dup5dup6dup7dup8dup9dup10dup11dup12dup13dup14"/>
                  </a:cxn>
                  <a:cxn ang="0">
                    <a:pos x="connsiteX1dup0dup1dup2dup3dup4dup5dup6dup7dup8dup9dup10dup11dup12dup13dup14" y="connsiteY1dup0dup1dup2dup3dup4dup5dup6dup7dup8dup9dup10dup11dup12dup13dup14"/>
                  </a:cxn>
                  <a:cxn ang="0">
                    <a:pos x="connsiteX2dup0dup1dup2dup3dup4dup5dup6dup7dup8dup9dup10dup11dup12dup13dup14" y="connsiteY2dup0dup1dup2dup3dup4dup5dup6dup7dup8dup9dup10dup11dup12dup13dup14"/>
                  </a:cxn>
                  <a:cxn ang="0">
                    <a:pos x="connsiteX3dup0dup1dup2dup3dup4dup5dup6dup7dup8dup9dup10dup11dup12dup13dup14" y="connsiteY3dup0dup1dup2dup3dup4dup5dup6dup7dup8dup9dup10dup11dup12dup13dup14"/>
                  </a:cxn>
                  <a:cxn ang="0">
                    <a:pos x="connsiteX4dup0dup1dup2dup3dup4dup5dup6dup7dup8dup9dup10dup11dup12dup13dup14" y="connsiteY4dup0dup1dup2dup3dup4dup5dup6dup7dup8dup9dup10dup11dup12dup13dup14"/>
                  </a:cxn>
                </a:cxnLst>
                <a:rect l="l" t="t" r="r" b="b"/>
                <a:pathLst>
                  <a:path w="15601" h="21351">
                    <a:moveTo>
                      <a:pt x="0" y="29"/>
                    </a:moveTo>
                    <a:lnTo>
                      <a:pt x="15591" y="0"/>
                    </a:lnTo>
                    <a:cubicBezTo>
                      <a:pt x="15591" y="5774"/>
                      <a:pt x="15601" y="13467"/>
                      <a:pt x="15601" y="19241"/>
                    </a:cubicBezTo>
                    <a:cubicBezTo>
                      <a:pt x="10638" y="19328"/>
                      <a:pt x="7602" y="23020"/>
                      <a:pt x="0" y="20434"/>
                    </a:cubicBezTo>
                    <a:lnTo>
                      <a:pt x="0" y="29"/>
                    </a:lnTo>
                    <a:close/>
                  </a:path>
                </a:pathLst>
              </a:custGeom>
              <a:solidFill>
                <a:srgbClr val="23507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kern="1200" smtId="4294967295"/>
                </a:defPPr>
              </a:lstStyle>
              <a:p>
                <a:pPr algn="ctr"/>
                <a:r>
                  <a:rPr lang="en-US"/>
                  <a:t> </a:t>
                </a:r>
              </a:p>
            </p:txBody>
          </p:sp>
          <p:sp>
            <p:nvSpPr>
              <p:cNvPr id="40" name="Flowchart: Document 70"/>
              <p:cNvSpPr/>
              <p:nvPr/>
            </p:nvSpPr>
            <p:spPr>
              <a:xfrm rot="10800000" flipH="1">
                <a:off x="1" y="5399821"/>
                <a:ext cx="43891200" cy="26756581"/>
              </a:xfrm>
              <a:custGeom>
                <a:avLst/>
                <a:gdLst>
                  <a:gd name="connsiteX0" fmla="*/ 0 w 21600"/>
                  <a:gd name="connsiteY0" fmla="*/ 0 h 21600"/>
                  <a:gd name="connsiteX1" fmla="*/ 21600 w 21600"/>
                  <a:gd name="connsiteY1" fmla="*/ 0 h 21600"/>
                  <a:gd name="connsiteX2" fmla="*/ 21600 w 21600"/>
                  <a:gd name="connsiteY2" fmla="*/ 17322 h 21600"/>
                  <a:gd name="connsiteX3" fmla="*/ 0 w 21600"/>
                  <a:gd name="connsiteY3" fmla="*/ 20172 h 21600"/>
                  <a:gd name="connsiteX4" fmla="*/ 0 w 21600"/>
                  <a:gd name="connsiteY4" fmla="*/ 0 h 21600"/>
                  <a:gd name="connsiteX0dup0" fmla="*/ 0 w 21600"/>
                  <a:gd name="connsiteY0dup0" fmla="*/ 0 h 21495"/>
                  <a:gd name="connsiteX1dup0" fmla="*/ 21600 w 21600"/>
                  <a:gd name="connsiteY1dup0" fmla="*/ 0 h 21495"/>
                  <a:gd name="connsiteX2dup0" fmla="*/ 15601 w 21600"/>
                  <a:gd name="connsiteY2dup0" fmla="*/ 18514 h 21495"/>
                  <a:gd name="connsiteX3dup0" fmla="*/ 0 w 21600"/>
                  <a:gd name="connsiteY3dup0" fmla="*/ 20172 h 21495"/>
                  <a:gd name="connsiteX4dup0" fmla="*/ 0 w 21600"/>
                  <a:gd name="connsiteY4dup0" fmla="*/ 0 h 21495"/>
                  <a:gd name="connsiteX0dup0dup1" fmla="*/ 0 w 15601"/>
                  <a:gd name="connsiteY0dup0dup1" fmla="*/ 29 h 21524"/>
                  <a:gd name="connsiteX1dup0dup1" fmla="*/ 15591 w 15601"/>
                  <a:gd name="connsiteY1dup0dup1" fmla="*/ 0 h 21524"/>
                  <a:gd name="connsiteX2dup0dup1" fmla="*/ 15601 w 15601"/>
                  <a:gd name="connsiteY2dup0dup1" fmla="*/ 18543 h 21524"/>
                  <a:gd name="connsiteX3dup0dup1" fmla="*/ 0 w 15601"/>
                  <a:gd name="connsiteY3dup0dup1" fmla="*/ 20201 h 21524"/>
                  <a:gd name="connsiteX4dup0dup1" fmla="*/ 0 w 15601"/>
                  <a:gd name="connsiteY4dup0dup1" fmla="*/ 29 h 21524"/>
                  <a:gd name="connsiteX0dup0dup1dup2" fmla="*/ 0 w 15601"/>
                  <a:gd name="connsiteY0dup0dup1dup2" fmla="*/ 29 h 21278"/>
                  <a:gd name="connsiteX1dup0dup1dup2" fmla="*/ 15591 w 15601"/>
                  <a:gd name="connsiteY1dup0dup1dup2" fmla="*/ 0 h 21278"/>
                  <a:gd name="connsiteX2dup0dup1dup2" fmla="*/ 15601 w 15601"/>
                  <a:gd name="connsiteY2dup0dup1dup2" fmla="*/ 18543 h 21278"/>
                  <a:gd name="connsiteX3dup0dup1dup2" fmla="*/ 0 w 15601"/>
                  <a:gd name="connsiteY3dup0dup1dup2" fmla="*/ 20201 h 21278"/>
                  <a:gd name="connsiteX4dup0dup1dup2" fmla="*/ 0 w 15601"/>
                  <a:gd name="connsiteY4dup0dup1dup2" fmla="*/ 29 h 21278"/>
                  <a:gd name="connsiteX0dup0dup1dup2dup3" fmla="*/ 0 w 15601"/>
                  <a:gd name="connsiteY0dup0dup1dup2dup3" fmla="*/ 29 h 21156"/>
                  <a:gd name="connsiteX1dup0dup1dup2dup3" fmla="*/ 15591 w 15601"/>
                  <a:gd name="connsiteY1dup0dup1dup2dup3" fmla="*/ 0 h 21156"/>
                  <a:gd name="connsiteX2dup0dup1dup2dup3" fmla="*/ 15601 w 15601"/>
                  <a:gd name="connsiteY2dup0dup1dup2dup3" fmla="*/ 18543 h 21156"/>
                  <a:gd name="connsiteX3dup0dup1dup2dup3" fmla="*/ 0 w 15601"/>
                  <a:gd name="connsiteY3dup0dup1dup2dup3" fmla="*/ 20201 h 21156"/>
                  <a:gd name="connsiteX4dup0dup1dup2dup3" fmla="*/ 0 w 15601"/>
                  <a:gd name="connsiteY4dup0dup1dup2dup3" fmla="*/ 29 h 21156"/>
                  <a:gd name="connsiteX0dup0dup1dup2dup3dup4" fmla="*/ 0 w 15601"/>
                  <a:gd name="connsiteY0dup0dup1dup2dup3dup4" fmla="*/ 29 h 21172"/>
                  <a:gd name="connsiteX1dup0dup1dup2dup3dup4" fmla="*/ 15591 w 15601"/>
                  <a:gd name="connsiteY1dup0dup1dup2dup3dup4" fmla="*/ 0 h 21172"/>
                  <a:gd name="connsiteX2dup0dup1dup2dup3dup4" fmla="*/ 15601 w 15601"/>
                  <a:gd name="connsiteY2dup0dup1dup2dup3dup4" fmla="*/ 18543 h 21172"/>
                  <a:gd name="connsiteX3dup0dup1dup2dup3dup4" fmla="*/ 0 w 15601"/>
                  <a:gd name="connsiteY3dup0dup1dup2dup3dup4" fmla="*/ 20201 h 21172"/>
                  <a:gd name="connsiteX4dup0dup1dup2dup3dup4" fmla="*/ 0 w 15601"/>
                  <a:gd name="connsiteY4dup0dup1dup2dup3dup4" fmla="*/ 29 h 21172"/>
                  <a:gd name="connsiteX0dup0dup1dup2dup3dup4dup5" fmla="*/ 0 w 15601"/>
                  <a:gd name="connsiteY0dup0dup1dup2dup3dup4dup5" fmla="*/ 29 h 21294"/>
                  <a:gd name="connsiteX1dup0dup1dup2dup3dup4dup5" fmla="*/ 15591 w 15601"/>
                  <a:gd name="connsiteY1dup0dup1dup2dup3dup4dup5" fmla="*/ 0 h 21294"/>
                  <a:gd name="connsiteX2dup0dup1dup2dup3dup4dup5" fmla="*/ 15601 w 15601"/>
                  <a:gd name="connsiteY2dup0dup1dup2dup3dup4dup5" fmla="*/ 18543 h 21294"/>
                  <a:gd name="connsiteX3dup0dup1dup2dup3dup4dup5" fmla="*/ 0 w 15601"/>
                  <a:gd name="connsiteY3dup0dup1dup2dup3dup4dup5" fmla="*/ 20201 h 21294"/>
                  <a:gd name="connsiteX4dup0dup1dup2dup3dup4dup5" fmla="*/ 0 w 15601"/>
                  <a:gd name="connsiteY4dup0dup1dup2dup3dup4dup5" fmla="*/ 29 h 21294"/>
                  <a:gd name="connsiteX0dup0dup1dup2dup3dup4dup5dup6" fmla="*/ 0 w 15601"/>
                  <a:gd name="connsiteY0dup0dup1dup2dup3dup4dup5dup6" fmla="*/ 29 h 21270"/>
                  <a:gd name="connsiteX1dup0dup1dup2dup3dup4dup5dup6" fmla="*/ 15591 w 15601"/>
                  <a:gd name="connsiteY1dup0dup1dup2dup3dup4dup5dup6" fmla="*/ 0 h 21270"/>
                  <a:gd name="connsiteX2dup0dup1dup2dup3dup4dup5dup6" fmla="*/ 15601 w 15601"/>
                  <a:gd name="connsiteY2dup0dup1dup2dup3dup4dup5dup6" fmla="*/ 18543 h 21270"/>
                  <a:gd name="connsiteX3dup0dup1dup2dup3dup4dup5dup6" fmla="*/ 0 w 15601"/>
                  <a:gd name="connsiteY3dup0dup1dup2dup3dup4dup5dup6" fmla="*/ 20201 h 21270"/>
                  <a:gd name="connsiteX4dup0dup1dup2dup3dup4dup5dup6" fmla="*/ 0 w 15601"/>
                  <a:gd name="connsiteY4dup0dup1dup2dup3dup4dup5dup6" fmla="*/ 29 h 21270"/>
                  <a:gd name="connsiteX0dup0dup1dup2dup3dup4dup5dup6dup7" fmla="*/ 0 w 15601"/>
                  <a:gd name="connsiteY0dup0dup1dup2dup3dup4dup5dup6dup7" fmla="*/ 29 h 21322"/>
                  <a:gd name="connsiteX1dup0dup1dup2dup3dup4dup5dup6dup7" fmla="*/ 15591 w 15601"/>
                  <a:gd name="connsiteY1dup0dup1dup2dup3dup4dup5dup6dup7" fmla="*/ 0 h 21322"/>
                  <a:gd name="connsiteX2dup0dup1dup2dup3dup4dup5dup6dup7" fmla="*/ 15601 w 15601"/>
                  <a:gd name="connsiteY2dup0dup1dup2dup3dup4dup5dup6dup7" fmla="*/ 18863 h 21322"/>
                  <a:gd name="connsiteX3dup0dup1dup2dup3dup4dup5dup6dup7" fmla="*/ 0 w 15601"/>
                  <a:gd name="connsiteY3dup0dup1dup2dup3dup4dup5dup6dup7" fmla="*/ 20201 h 21322"/>
                  <a:gd name="connsiteX4dup0dup1dup2dup3dup4dup5dup6dup7" fmla="*/ 0 w 15601"/>
                  <a:gd name="connsiteY4dup0dup1dup2dup3dup4dup5dup6dup7" fmla="*/ 29 h 21322"/>
                  <a:gd name="connsiteX0dup0dup1dup2dup3dup4dup5dup6dup7dup8" fmla="*/ 0 w 15601"/>
                  <a:gd name="connsiteY0dup0dup1dup2dup3dup4dup5dup6dup7dup8" fmla="*/ 29 h 21347"/>
                  <a:gd name="connsiteX1dup0dup1dup2dup3dup4dup5dup6dup7dup8" fmla="*/ 15591 w 15601"/>
                  <a:gd name="connsiteY1dup0dup1dup2dup3dup4dup5dup6dup7dup8" fmla="*/ 0 h 21347"/>
                  <a:gd name="connsiteX2dup0dup1dup2dup3dup4dup5dup6dup7dup8" fmla="*/ 15601 w 15601"/>
                  <a:gd name="connsiteY2dup0dup1dup2dup3dup4dup5dup6dup7dup8" fmla="*/ 18863 h 21347"/>
                  <a:gd name="connsiteX3dup0dup1dup2dup3dup4dup5dup6dup7dup8" fmla="*/ 0 w 15601"/>
                  <a:gd name="connsiteY3dup0dup1dup2dup3dup4dup5dup6dup7dup8" fmla="*/ 20201 h 21347"/>
                  <a:gd name="connsiteX4dup0dup1dup2dup3dup4dup5dup6dup7dup8" fmla="*/ 0 w 15601"/>
                  <a:gd name="connsiteY4dup0dup1dup2dup3dup4dup5dup6dup7dup8" fmla="*/ 29 h 21347"/>
                  <a:gd name="connsiteX0dup0dup1dup2dup3dup4dup5dup6dup7dup8dup9" fmla="*/ 0 w 15601"/>
                  <a:gd name="connsiteY0dup0dup1dup2dup3dup4dup5dup6dup7dup8dup9" fmla="*/ 29 h 21222"/>
                  <a:gd name="connsiteX1dup0dup1dup2dup3dup4dup5dup6dup7dup8dup9" fmla="*/ 15591 w 15601"/>
                  <a:gd name="connsiteY1dup0dup1dup2dup3dup4dup5dup6dup7dup8dup9" fmla="*/ 0 h 21222"/>
                  <a:gd name="connsiteX2dup0dup1dup2dup3dup4dup5dup6dup7dup8dup9" fmla="*/ 15601 w 15601"/>
                  <a:gd name="connsiteY2dup0dup1dup2dup3dup4dup5dup6dup7dup8dup9" fmla="*/ 18863 h 21222"/>
                  <a:gd name="connsiteX3dup0dup1dup2dup3dup4dup5dup6dup7dup8dup9" fmla="*/ 0 w 15601"/>
                  <a:gd name="connsiteY3dup0dup1dup2dup3dup4dup5dup6dup7dup8dup9" fmla="*/ 20201 h 21222"/>
                  <a:gd name="connsiteX4dup0dup1dup2dup3dup4dup5dup6dup7dup8dup9" fmla="*/ 0 w 15601"/>
                  <a:gd name="connsiteY4dup0dup1dup2dup3dup4dup5dup6dup7dup8dup9" fmla="*/ 29 h 21222"/>
                  <a:gd name="connsiteX0dup0dup1dup2dup3dup4dup5dup6dup7dup8dup9dup10" fmla="*/ 0 w 15601"/>
                  <a:gd name="connsiteY0dup0dup1dup2dup3dup4dup5dup6dup7dup8dup9dup10" fmla="*/ 29 h 21210"/>
                  <a:gd name="connsiteX1dup0dup1dup2dup3dup4dup5dup6dup7dup8dup9dup10" fmla="*/ 15591 w 15601"/>
                  <a:gd name="connsiteY1dup0dup1dup2dup3dup4dup5dup6dup7dup8dup9dup10" fmla="*/ 0 h 21210"/>
                  <a:gd name="connsiteX2dup0dup1dup2dup3dup4dup5dup6dup7dup8dup9dup10" fmla="*/ 15601 w 15601"/>
                  <a:gd name="connsiteY2dup0dup1dup2dup3dup4dup5dup6dup7dup8dup9dup10" fmla="*/ 18863 h 21210"/>
                  <a:gd name="connsiteX3dup0dup1dup2dup3dup4dup5dup6dup7dup8dup9dup10" fmla="*/ 0 w 15601"/>
                  <a:gd name="connsiteY3dup0dup1dup2dup3dup4dup5dup6dup7dup8dup9dup10" fmla="*/ 20201 h 21210"/>
                  <a:gd name="connsiteX4dup0dup1dup2dup3dup4dup5dup6dup7dup8dup9dup10" fmla="*/ 0 w 15601"/>
                  <a:gd name="connsiteY4dup0dup1dup2dup3dup4dup5dup6dup7dup8dup9dup10" fmla="*/ 29 h 21210"/>
                  <a:gd name="connsiteX0dup0dup1dup2dup3dup4dup5dup6dup7dup8dup9dup10dup11" fmla="*/ 0 w 15601"/>
                  <a:gd name="connsiteY0dup0dup1dup2dup3dup4dup5dup6dup7dup8dup9dup10dup11" fmla="*/ 29 h 21275"/>
                  <a:gd name="connsiteX1dup0dup1dup2dup3dup4dup5dup6dup7dup8dup9dup10dup11" fmla="*/ 15591 w 15601"/>
                  <a:gd name="connsiteY1dup0dup1dup2dup3dup4dup5dup6dup7dup8dup9dup10dup11" fmla="*/ 0 h 21275"/>
                  <a:gd name="connsiteX2dup0dup1dup2dup3dup4dup5dup6dup7dup8dup9dup10dup11" fmla="*/ 15601 w 15601"/>
                  <a:gd name="connsiteY2dup0dup1dup2dup3dup4dup5dup6dup7dup8dup9dup10dup11" fmla="*/ 19241 h 21275"/>
                  <a:gd name="connsiteX3dup0dup1dup2dup3dup4dup5dup6dup7dup8dup9dup10dup11" fmla="*/ 0 w 15601"/>
                  <a:gd name="connsiteY3dup0dup1dup2dup3dup4dup5dup6dup7dup8dup9dup10dup11" fmla="*/ 20201 h 21275"/>
                  <a:gd name="connsiteX4dup0dup1dup2dup3dup4dup5dup6dup7dup8dup9dup10dup11" fmla="*/ 0 w 15601"/>
                  <a:gd name="connsiteY4dup0dup1dup2dup3dup4dup5dup6dup7dup8dup9dup10dup11" fmla="*/ 29 h 21275"/>
                  <a:gd name="connsiteX0dup0dup1dup2dup3dup4dup5dup6dup7dup8dup9dup10dup11dup12" fmla="*/ 0 w 15601"/>
                  <a:gd name="connsiteY0dup0dup1dup2dup3dup4dup5dup6dup7dup8dup9dup10dup11dup12" fmla="*/ 29 h 21467"/>
                  <a:gd name="connsiteX1dup0dup1dup2dup3dup4dup5dup6dup7dup8dup9dup10dup11dup12" fmla="*/ 15591 w 15601"/>
                  <a:gd name="connsiteY1dup0dup1dup2dup3dup4dup5dup6dup7dup8dup9dup10dup11dup12" fmla="*/ 0 h 21467"/>
                  <a:gd name="connsiteX2dup0dup1dup2dup3dup4dup5dup6dup7dup8dup9dup10dup11dup12" fmla="*/ 15601 w 15601"/>
                  <a:gd name="connsiteY2dup0dup1dup2dup3dup4dup5dup6dup7dup8dup9dup10dup11dup12" fmla="*/ 19241 h 21467"/>
                  <a:gd name="connsiteX3dup0dup1dup2dup3dup4dup5dup6dup7dup8dup9dup10dup11dup12" fmla="*/ 0 w 15601"/>
                  <a:gd name="connsiteY3dup0dup1dup2dup3dup4dup5dup6dup7dup8dup9dup10dup11dup12" fmla="*/ 20434 h 21467"/>
                  <a:gd name="connsiteX4dup0dup1dup2dup3dup4dup5dup6dup7dup8dup9dup10dup11dup12" fmla="*/ 0 w 15601"/>
                  <a:gd name="connsiteY4dup0dup1dup2dup3dup4dup5dup6dup7dup8dup9dup10dup11dup12" fmla="*/ 29 h 21467"/>
                  <a:gd name="connsiteX0dup0dup1dup2dup3dup4dup5dup6dup7dup8dup9dup10dup11dup12dup13" fmla="*/ 0 w 15601"/>
                  <a:gd name="connsiteY0dup0dup1dup2dup3dup4dup5dup6dup7dup8dup9dup10dup11dup12dup13" fmla="*/ 29 h 21343"/>
                  <a:gd name="connsiteX1dup0dup1dup2dup3dup4dup5dup6dup7dup8dup9dup10dup11dup12dup13" fmla="*/ 15591 w 15601"/>
                  <a:gd name="connsiteY1dup0dup1dup2dup3dup4dup5dup6dup7dup8dup9dup10dup11dup12dup13" fmla="*/ 0 h 21343"/>
                  <a:gd name="connsiteX2dup0dup1dup2dup3dup4dup5dup6dup7dup8dup9dup10dup11dup12dup13" fmla="*/ 15601 w 15601"/>
                  <a:gd name="connsiteY2dup0dup1dup2dup3dup4dup5dup6dup7dup8dup9dup10dup11dup12dup13" fmla="*/ 19241 h 21343"/>
                  <a:gd name="connsiteX3dup0dup1dup2dup3dup4dup5dup6dup7dup8dup9dup10dup11dup12dup13" fmla="*/ 0 w 15601"/>
                  <a:gd name="connsiteY3dup0dup1dup2dup3dup4dup5dup6dup7dup8dup9dup10dup11dup12dup13" fmla="*/ 20434 h 21343"/>
                  <a:gd name="connsiteX4dup0dup1dup2dup3dup4dup5dup6dup7dup8dup9dup10dup11dup12dup13" fmla="*/ 0 w 15601"/>
                  <a:gd name="connsiteY4dup0dup1dup2dup3dup4dup5dup6dup7dup8dup9dup10dup11dup12dup13" fmla="*/ 29 h 21343"/>
                  <a:gd name="connsiteX0dup0dup1dup2dup3dup4dup5dup6dup7dup8dup9dup10dup11dup12dup13dup14" fmla="*/ 0 w 15601"/>
                  <a:gd name="connsiteY0dup0dup1dup2dup3dup4dup5dup6dup7dup8dup9dup10dup11dup12dup13dup14" fmla="*/ 29 h 21351"/>
                  <a:gd name="connsiteX1dup0dup1dup2dup3dup4dup5dup6dup7dup8dup9dup10dup11dup12dup13dup14" fmla="*/ 15591 w 15601"/>
                  <a:gd name="connsiteY1dup0dup1dup2dup3dup4dup5dup6dup7dup8dup9dup10dup11dup12dup13dup14" fmla="*/ 0 h 21351"/>
                  <a:gd name="connsiteX2dup0dup1dup2dup3dup4dup5dup6dup7dup8dup9dup10dup11dup12dup13dup14" fmla="*/ 15601 w 15601"/>
                  <a:gd name="connsiteY2dup0dup1dup2dup3dup4dup5dup6dup7dup8dup9dup10dup11dup12dup13dup14" fmla="*/ 19241 h 21351"/>
                  <a:gd name="connsiteX3dup0dup1dup2dup3dup4dup5dup6dup7dup8dup9dup10dup11dup12dup13dup14" fmla="*/ 0 w 15601"/>
                  <a:gd name="connsiteY3dup0dup1dup2dup3dup4dup5dup6dup7dup8dup9dup10dup11dup12dup13dup14" fmla="*/ 20434 h 21351"/>
                  <a:gd name="connsiteX4dup0dup1dup2dup3dup4dup5dup6dup7dup8dup9dup10dup11dup12dup13dup14" fmla="*/ 0 w 15601"/>
                  <a:gd name="connsiteY4dup0dup1dup2dup3dup4dup5dup6dup7dup8dup9dup10dup11dup12dup13dup14" fmla="*/ 29 h 21351"/>
                </a:gdLst>
                <a:ahLst/>
                <a:cxnLst>
                  <a:cxn ang="0">
                    <a:pos x="connsiteX0dup0dup1dup2dup3dup4dup5dup6dup7dup8dup9dup10dup11dup12dup13dup14" y="connsiteY0dup0dup1dup2dup3dup4dup5dup6dup7dup8dup9dup10dup11dup12dup13dup14"/>
                  </a:cxn>
                  <a:cxn ang="0">
                    <a:pos x="connsiteX1dup0dup1dup2dup3dup4dup5dup6dup7dup8dup9dup10dup11dup12dup13dup14" y="connsiteY1dup0dup1dup2dup3dup4dup5dup6dup7dup8dup9dup10dup11dup12dup13dup14"/>
                  </a:cxn>
                  <a:cxn ang="0">
                    <a:pos x="connsiteX2dup0dup1dup2dup3dup4dup5dup6dup7dup8dup9dup10dup11dup12dup13dup14" y="connsiteY2dup0dup1dup2dup3dup4dup5dup6dup7dup8dup9dup10dup11dup12dup13dup14"/>
                  </a:cxn>
                  <a:cxn ang="0">
                    <a:pos x="connsiteX3dup0dup1dup2dup3dup4dup5dup6dup7dup8dup9dup10dup11dup12dup13dup14" y="connsiteY3dup0dup1dup2dup3dup4dup5dup6dup7dup8dup9dup10dup11dup12dup13dup14"/>
                  </a:cxn>
                  <a:cxn ang="0">
                    <a:pos x="connsiteX4dup0dup1dup2dup3dup4dup5dup6dup7dup8dup9dup10dup11dup12dup13dup14" y="connsiteY4dup0dup1dup2dup3dup4dup5dup6dup7dup8dup9dup10dup11dup12dup13dup14"/>
                  </a:cxn>
                </a:cxnLst>
                <a:rect l="l" t="t" r="r" b="b"/>
                <a:pathLst>
                  <a:path w="15601" h="21351">
                    <a:moveTo>
                      <a:pt x="0" y="29"/>
                    </a:moveTo>
                    <a:lnTo>
                      <a:pt x="15591" y="0"/>
                    </a:lnTo>
                    <a:cubicBezTo>
                      <a:pt x="15591" y="5774"/>
                      <a:pt x="15601" y="13467"/>
                      <a:pt x="15601" y="19241"/>
                    </a:cubicBezTo>
                    <a:cubicBezTo>
                      <a:pt x="10638" y="19328"/>
                      <a:pt x="7602" y="23020"/>
                      <a:pt x="0" y="20434"/>
                    </a:cubicBezTo>
                    <a:lnTo>
                      <a:pt x="0" y="2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/>
                  </a:gs>
                  <a:gs pos="100000">
                    <a:srgbClr val="D1F2F7"/>
                  </a:gs>
                </a:gsLst>
                <a:lin ang="27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kern="1200" smtId="4294967295"/>
                </a:defPPr>
              </a:lstStyle>
              <a:p>
                <a:pPr algn="ctr"/>
                <a:r>
                  <a:rPr lang="en-US"/>
                  <a:t> </a:t>
                </a:r>
              </a:p>
            </p:txBody>
          </p:sp>
        </p:grpSp>
        <p:sp>
          <p:nvSpPr>
            <p:cNvPr id="56" name="Rectangle 55"/>
            <p:cNvSpPr/>
            <p:nvPr/>
          </p:nvSpPr>
          <p:spPr>
            <a:xfrm>
              <a:off x="0" y="32156400"/>
              <a:ext cx="43891200" cy="762000"/>
            </a:xfrm>
            <a:prstGeom prst="rect">
              <a:avLst/>
            </a:prstGeom>
            <a:solidFill>
              <a:srgbClr val="2350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kern="1200" smtId="4294967295"/>
              </a:defPPr>
            </a:lstStyle>
            <a:p>
              <a:pPr algn="ctr"/>
              <a:endParaRPr lang="en-US"/>
            </a:p>
          </p:txBody>
        </p:sp>
        <p:cxnSp>
          <p:nvCxnSpPr>
            <p:cNvPr id="57" name="Straight Connector 56"/>
            <p:cNvCxnSpPr/>
            <p:nvPr/>
          </p:nvCxnSpPr>
          <p:spPr>
            <a:xfrm>
              <a:off x="0" y="32079943"/>
              <a:ext cx="43891200" cy="0"/>
            </a:xfrm>
            <a:prstGeom prst="line">
              <a:avLst/>
            </a:prstGeom>
            <a:ln w="254000">
              <a:solidFill>
                <a:srgbClr val="8CD23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" name="Rectangle 10"/>
          <p:cNvSpPr>
            <a:spLocks noChangeArrowheads="1"/>
          </p:cNvSpPr>
          <p:nvPr/>
        </p:nvSpPr>
        <p:spPr bwMode="auto">
          <a:xfrm>
            <a:off x="771386" y="10196687"/>
            <a:ext cx="9601200" cy="873301"/>
          </a:xfrm>
          <a:prstGeom prst="rect">
            <a:avLst/>
          </a:prstGeom>
          <a:solidFill>
            <a:srgbClr val="1482A5"/>
          </a:solidFill>
          <a:ln w="12700">
            <a:noFill/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 smtId="4294967295"/>
            </a:defPPr>
          </a:lstStyle>
          <a:p>
            <a:pPr algn="ctr" defTabSz="4702588">
              <a:defRPr/>
            </a:pPr>
            <a:r>
              <a:rPr lang="en-US" sz="3600" b="1">
                <a:solidFill>
                  <a:schemeClr val="bg1"/>
                </a:solidFill>
                <a:latin typeface="Libre Baskerville" panose="02000000000000000000" pitchFamily="2" charset="0"/>
              </a:rPr>
              <a:t>Introduction</a:t>
            </a:r>
          </a:p>
        </p:txBody>
      </p:sp>
      <p:sp>
        <p:nvSpPr>
          <p:cNvPr id="25" name="Text Placeholder 5">
            <a:extLst>
              <a:ext uri="{FF2B5EF4-FFF2-40B4-BE49-F238E27FC236}">
                <a16:creationId xmlns:a16="http://schemas.microsoft.com/office/drawing/2014/main" id="{B2C25681-95AF-45D0-852E-DC3E00E2FDFE}"/>
              </a:ext>
            </a:extLst>
          </p:cNvPr>
          <p:cNvSpPr txBox="1"/>
          <p:nvPr/>
        </p:nvSpPr>
        <p:spPr>
          <a:xfrm>
            <a:off x="3657600" y="838457"/>
            <a:ext cx="36576000" cy="293744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defPPr>
              <a:defRPr kern="1200" smtId="4294967295"/>
            </a:defPPr>
            <a:lvl1pPr marL="0" marR="0" indent="0" algn="l" defTabSz="3783013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defRPr sz="6000" kern="1200" baseline="0">
                <a:solidFill>
                  <a:schemeClr val="tx2"/>
                </a:solidFill>
                <a:latin typeface="Franklin Gothic Heavy" pitchFamily="34" charset="0"/>
                <a:ea typeface="+mn-ea"/>
                <a:cs typeface="+mn-cs"/>
              </a:defRPr>
            </a:lvl1pPr>
            <a:lvl2pPr marL="1880543" indent="0" algn="l" defTabSz="3761086" rtl="0" eaLnBrk="1" latinLnBrk="0" hangingPunct="1">
              <a:spcBef>
                <a:spcPct val="20000"/>
              </a:spcBef>
              <a:buFontTx/>
              <a:buNone/>
              <a:defRPr sz="1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61086" indent="0" algn="l" defTabSz="3761086" rtl="0" eaLnBrk="1" latinLnBrk="0" hangingPunct="1">
              <a:spcBef>
                <a:spcPct val="20000"/>
              </a:spcBef>
              <a:buFontTx/>
              <a:buNone/>
              <a:defRPr sz="9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41629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22172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342988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223531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04074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984617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3761086">
              <a:spcBef>
                <a:spcPct val="20000"/>
              </a:spcBef>
              <a:defRPr/>
            </a:pPr>
            <a:r>
              <a:rPr lang="en-US" sz="8500">
                <a:solidFill>
                  <a:srgbClr val="235078"/>
                </a:solidFill>
                <a:latin typeface="Libre Baskerville" panose="02000000000000000000" pitchFamily="2" charset="0"/>
              </a:rPr>
              <a:t>This Scientific Poster Template Is Provided By MakeSigns</a:t>
            </a:r>
          </a:p>
          <a:p>
            <a:pPr algn="ctr" defTabSz="3761086">
              <a:spcBef>
                <a:spcPct val="20000"/>
              </a:spcBef>
              <a:defRPr/>
            </a:pPr>
            <a:r>
              <a:rPr lang="en-US" sz="8500">
                <a:solidFill>
                  <a:srgbClr val="235078"/>
                </a:solidFill>
                <a:latin typeface="Libre Baskerville" panose="02000000000000000000" pitchFamily="2" charset="0"/>
              </a:rPr>
              <a:t>Enter A Title And Add Logos To Your Poster</a:t>
            </a:r>
          </a:p>
        </p:txBody>
      </p:sp>
      <p:sp>
        <p:nvSpPr>
          <p:cNvPr id="26" name="Text Placeholder 5">
            <a:extLst>
              <a:ext uri="{FF2B5EF4-FFF2-40B4-BE49-F238E27FC236}">
                <a16:creationId xmlns:a16="http://schemas.microsoft.com/office/drawing/2014/main" id="{EF872E11-D0DF-4446-BE76-A398B88E9B44}"/>
              </a:ext>
            </a:extLst>
          </p:cNvPr>
          <p:cNvSpPr txBox="1"/>
          <p:nvPr/>
        </p:nvSpPr>
        <p:spPr>
          <a:xfrm>
            <a:off x="3657600" y="3921087"/>
            <a:ext cx="36576000" cy="2930033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defPPr>
              <a:defRPr kern="1200" smtId="4294967295"/>
            </a:defPPr>
            <a:lvl1pPr marL="0" marR="0" indent="0" algn="l" defTabSz="376108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sz="6000" kern="1200" baseline="0">
                <a:solidFill>
                  <a:schemeClr val="tx2"/>
                </a:solidFill>
                <a:latin typeface="Franklin Gothic Heavy" pitchFamily="34" charset="0"/>
                <a:ea typeface="+mn-ea"/>
                <a:cs typeface="+mn-cs"/>
              </a:defRPr>
            </a:lvl1pPr>
            <a:lvl2pPr marL="1880543" indent="0" algn="l" defTabSz="3761086" rtl="0" eaLnBrk="1" latinLnBrk="0" hangingPunct="1">
              <a:spcBef>
                <a:spcPct val="20000"/>
              </a:spcBef>
              <a:buFontTx/>
              <a:buNone/>
              <a:defRPr sz="1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61086" indent="0" algn="l" defTabSz="3761086" rtl="0" eaLnBrk="1" latinLnBrk="0" hangingPunct="1">
              <a:spcBef>
                <a:spcPct val="20000"/>
              </a:spcBef>
              <a:buFontTx/>
              <a:buNone/>
              <a:defRPr sz="9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41629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22172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342988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223531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04074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984617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600">
                <a:solidFill>
                  <a:srgbClr val="235078"/>
                </a:solidFill>
                <a:latin typeface="Montserrat" panose="00000500000000000000" pitchFamily="50" charset="0"/>
                <a:cs typeface="Arial" panose="020B0604020202020204" pitchFamily="34" charset="0"/>
              </a:rPr>
              <a:t>Add Author Names and Information</a:t>
            </a:r>
          </a:p>
          <a:p>
            <a:pPr algn="ctr">
              <a:defRPr/>
            </a:pPr>
            <a:r>
              <a:rPr lang="en-US" sz="5600">
                <a:solidFill>
                  <a:srgbClr val="235078"/>
                </a:solidFill>
                <a:latin typeface="Montserrat" panose="00000500000000000000" pitchFamily="50" charset="0"/>
                <a:cs typeface="Arial" panose="020B0604020202020204" pitchFamily="34" charset="0"/>
              </a:rPr>
              <a:t>Include University or Department Names if Needed</a:t>
            </a:r>
          </a:p>
          <a:p>
            <a:pPr algn="ctr">
              <a:defRPr/>
            </a:pPr>
            <a:endParaRPr lang="en-US" sz="5600">
              <a:solidFill>
                <a:srgbClr val="235078"/>
              </a:solidFill>
              <a:latin typeface="Montserrat" panose="00000500000000000000" pitchFamily="50" charset="0"/>
              <a:cs typeface="Arial" panose="020B0604020202020204" pitchFamily="34" charset="0"/>
            </a:endParaRPr>
          </a:p>
        </p:txBody>
      </p:sp>
      <p:sp>
        <p:nvSpPr>
          <p:cNvPr id="30" name="Rectangle 10">
            <a:extLst>
              <a:ext uri="{FF2B5EF4-FFF2-40B4-BE49-F238E27FC236}">
                <a16:creationId xmlns:a16="http://schemas.microsoft.com/office/drawing/2014/main" id="{10661D15-FEEC-48A3-BE53-98D164F2C6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88804" y="10196687"/>
            <a:ext cx="20713588" cy="873301"/>
          </a:xfrm>
          <a:prstGeom prst="rect">
            <a:avLst/>
          </a:prstGeom>
          <a:solidFill>
            <a:srgbClr val="1482A5"/>
          </a:solidFill>
          <a:ln w="12700">
            <a:noFill/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 smtId="4294967295"/>
            </a:defPPr>
          </a:lstStyle>
          <a:p>
            <a:pPr algn="ctr" defTabSz="4702588">
              <a:defRPr/>
            </a:pPr>
            <a:r>
              <a:rPr lang="en-US" sz="3600" b="1">
                <a:solidFill>
                  <a:schemeClr val="bg1"/>
                </a:solidFill>
                <a:latin typeface="Libre Baskerville" panose="02000000000000000000" pitchFamily="2" charset="0"/>
              </a:rPr>
              <a:t>Methodology</a:t>
            </a:r>
          </a:p>
        </p:txBody>
      </p:sp>
      <p:sp>
        <p:nvSpPr>
          <p:cNvPr id="34" name="Rectangle 10">
            <a:extLst>
              <a:ext uri="{FF2B5EF4-FFF2-40B4-BE49-F238E27FC236}">
                <a16:creationId xmlns:a16="http://schemas.microsoft.com/office/drawing/2014/main" id="{0BB0DEBB-643A-495C-9A00-84ACC65F1F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18611" y="10196687"/>
            <a:ext cx="9601200" cy="873301"/>
          </a:xfrm>
          <a:prstGeom prst="rect">
            <a:avLst/>
          </a:prstGeom>
          <a:solidFill>
            <a:srgbClr val="1482A5"/>
          </a:solidFill>
          <a:ln w="12700">
            <a:noFill/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 smtId="4294967295"/>
            </a:defPPr>
          </a:lstStyle>
          <a:p>
            <a:pPr algn="ctr" defTabSz="4702588">
              <a:defRPr/>
            </a:pPr>
            <a:r>
              <a:rPr lang="en-US" sz="3600" b="1">
                <a:solidFill>
                  <a:schemeClr val="bg1"/>
                </a:solidFill>
                <a:latin typeface="Libre Baskerville" panose="02000000000000000000" pitchFamily="2" charset="0"/>
              </a:rPr>
              <a:t>Results</a:t>
            </a:r>
          </a:p>
        </p:txBody>
      </p:sp>
      <p:sp>
        <p:nvSpPr>
          <p:cNvPr id="36" name="TextBox 19">
            <a:extLst>
              <a:ext uri="{FF2B5EF4-FFF2-40B4-BE49-F238E27FC236}">
                <a16:creationId xmlns:a16="http://schemas.microsoft.com/office/drawing/2014/main" id="{FD3D0ACE-DC7E-450B-BD49-B7A44641E3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1386" y="8175477"/>
            <a:ext cx="25780181" cy="46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18" tIns="45709" rIns="91418" bIns="45709">
            <a:spAutoFit/>
          </a:bodyPr>
          <a:lstStyle>
            <a:defPPr>
              <a:defRPr kern="1200" smtId="4294967295"/>
            </a:defPPr>
            <a:lvl1pPr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1pPr>
            <a:lvl2pPr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9pPr>
          </a:lstStyle>
          <a:p>
            <a:r>
              <a:rPr lang="en-US" sz="2400">
                <a:latin typeface="Montserrat Light" panose="00000400000000000000" pitchFamily="50" charset="0"/>
                <a:ea typeface="Open Sans" panose="020B0606030504020204" pitchFamily="34" charset="0"/>
                <a:cs typeface="Open Sans" panose="020B0606030504020204" pitchFamily="34" charset="0"/>
              </a:rPr>
              <a:t>Add your information, graphs and images to this section.</a:t>
            </a:r>
          </a:p>
        </p:txBody>
      </p:sp>
      <p:sp>
        <p:nvSpPr>
          <p:cNvPr id="37" name="Rectangle 10">
            <a:extLst>
              <a:ext uri="{FF2B5EF4-FFF2-40B4-BE49-F238E27FC236}">
                <a16:creationId xmlns:a16="http://schemas.microsoft.com/office/drawing/2014/main" id="{E62CA47B-6D2F-458C-98CC-19C397FB88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1386" y="7421747"/>
            <a:ext cx="9601200" cy="873301"/>
          </a:xfrm>
          <a:prstGeom prst="rect">
            <a:avLst/>
          </a:prstGeom>
          <a:noFill/>
          <a:ln w="12700">
            <a:noFill/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 smtId="4294967295"/>
            </a:defPPr>
          </a:lstStyle>
          <a:p>
            <a:pPr defTabSz="4702588">
              <a:defRPr/>
            </a:pPr>
            <a:r>
              <a:rPr lang="en-US" sz="3600" b="1">
                <a:solidFill>
                  <a:srgbClr val="1482A5"/>
                </a:solidFill>
                <a:latin typeface="Libre Baskerville" panose="02000000000000000000" pitchFamily="2" charset="0"/>
              </a:rPr>
              <a:t>Abstract</a:t>
            </a:r>
          </a:p>
        </p:txBody>
      </p:sp>
      <p:sp>
        <p:nvSpPr>
          <p:cNvPr id="50" name="Rectangle 10">
            <a:extLst>
              <a:ext uri="{FF2B5EF4-FFF2-40B4-BE49-F238E27FC236}">
                <a16:creationId xmlns:a16="http://schemas.microsoft.com/office/drawing/2014/main" id="{1BD94FDB-190B-4638-89EC-A656D12703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1386" y="23048367"/>
            <a:ext cx="9601200" cy="873301"/>
          </a:xfrm>
          <a:prstGeom prst="rect">
            <a:avLst/>
          </a:prstGeom>
          <a:solidFill>
            <a:srgbClr val="1482A5"/>
          </a:solidFill>
          <a:ln w="12700">
            <a:noFill/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 smtId="4294967295"/>
            </a:defPPr>
          </a:lstStyle>
          <a:p>
            <a:pPr algn="ctr" defTabSz="4702588">
              <a:defRPr/>
            </a:pPr>
            <a:r>
              <a:rPr lang="en-US" sz="3600" b="1">
                <a:solidFill>
                  <a:schemeClr val="bg1"/>
                </a:solidFill>
                <a:latin typeface="Libre Baskerville" panose="02000000000000000000" pitchFamily="2" charset="0"/>
              </a:rPr>
              <a:t>Materials</a:t>
            </a:r>
          </a:p>
        </p:txBody>
      </p:sp>
      <p:sp>
        <p:nvSpPr>
          <p:cNvPr id="54" name="Rectangle 10">
            <a:extLst>
              <a:ext uri="{FF2B5EF4-FFF2-40B4-BE49-F238E27FC236}">
                <a16:creationId xmlns:a16="http://schemas.microsoft.com/office/drawing/2014/main" id="{C5373E80-5BA7-4273-832B-6C4F5740A8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18611" y="22136959"/>
            <a:ext cx="9601200" cy="873301"/>
          </a:xfrm>
          <a:prstGeom prst="rect">
            <a:avLst/>
          </a:prstGeom>
          <a:solidFill>
            <a:srgbClr val="1482A5"/>
          </a:solidFill>
          <a:ln w="12700">
            <a:noFill/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 smtId="4294967295"/>
            </a:defPPr>
          </a:lstStyle>
          <a:p>
            <a:pPr algn="ctr" defTabSz="4702588">
              <a:defRPr/>
            </a:pPr>
            <a:r>
              <a:rPr lang="en-US" sz="3600" b="1">
                <a:solidFill>
                  <a:schemeClr val="bg1"/>
                </a:solidFill>
                <a:latin typeface="Libre Baskerville" panose="02000000000000000000" pitchFamily="2" charset="0"/>
              </a:rPr>
              <a:t>Conclusion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D27E454-6E74-438E-B6CD-F623F47990B5}"/>
              </a:ext>
            </a:extLst>
          </p:cNvPr>
          <p:cNvSpPr txBox="1"/>
          <p:nvPr/>
        </p:nvSpPr>
        <p:spPr>
          <a:xfrm>
            <a:off x="771386" y="11267881"/>
            <a:ext cx="98570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en-US" sz="2400">
                <a:latin typeface="Montserrat Light" panose="00000400000000000000" pitchFamily="50" charset="0"/>
                <a:ea typeface="Open Sans" panose="020B0606030504020204" pitchFamily="34" charset="0"/>
                <a:cs typeface="Open Sans" panose="020B0606030504020204" pitchFamily="34" charset="0"/>
              </a:rPr>
              <a:t>Add your information, graphs and images to this section.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2BBD7720-E258-450C-97C8-212EC4244F55}"/>
              </a:ext>
            </a:extLst>
          </p:cNvPr>
          <p:cNvSpPr txBox="1"/>
          <p:nvPr/>
        </p:nvSpPr>
        <p:spPr>
          <a:xfrm>
            <a:off x="767990" y="24142671"/>
            <a:ext cx="98570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en-US" sz="2400">
                <a:latin typeface="Montserrat Light" panose="00000400000000000000" pitchFamily="50" charset="0"/>
                <a:ea typeface="Open Sans" panose="020B0606030504020204" pitchFamily="34" charset="0"/>
                <a:cs typeface="Open Sans" panose="020B0606030504020204" pitchFamily="34" charset="0"/>
              </a:rPr>
              <a:t>Add your information, graphs and images to this section.</a:t>
            </a:r>
          </a:p>
        </p:txBody>
      </p:sp>
      <p:sp>
        <p:nvSpPr>
          <p:cNvPr id="47" name="Text Box 6">
            <a:extLst>
              <a:ext uri="{FF2B5EF4-FFF2-40B4-BE49-F238E27FC236}">
                <a16:creationId xmlns:a16="http://schemas.microsoft.com/office/drawing/2014/main" id="{786A1CE5-26F5-4365-A6A8-5A9298D435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79286" y="11261612"/>
            <a:ext cx="10058400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37160" tIns="68580" rIns="137160" bIns="68580">
            <a:spAutoFit/>
          </a:bodyPr>
          <a:lstStyle>
            <a:defPPr>
              <a:defRPr kern="1200" smtId="4294967295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r>
              <a:rPr lang="en-US" sz="2400">
                <a:latin typeface="Montserrat Light" panose="00000400000000000000" pitchFamily="50" charset="0"/>
                <a:ea typeface="Open Sans" panose="020B0606030504020204" pitchFamily="34" charset="0"/>
                <a:cs typeface="Open Sans" panose="020B0606030504020204" pitchFamily="34" charset="0"/>
              </a:rPr>
              <a:t>Add your information, graphs and images to this section.</a:t>
            </a:r>
          </a:p>
        </p:txBody>
      </p:sp>
      <p:sp>
        <p:nvSpPr>
          <p:cNvPr id="48" name="Text Box 6">
            <a:extLst>
              <a:ext uri="{FF2B5EF4-FFF2-40B4-BE49-F238E27FC236}">
                <a16:creationId xmlns:a16="http://schemas.microsoft.com/office/drawing/2014/main" id="{F0CED6AC-A82D-4E7E-8DE1-9DE68E175B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53515" y="11261612"/>
            <a:ext cx="10058400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37160" tIns="68580" rIns="137160" bIns="68580">
            <a:spAutoFit/>
          </a:bodyPr>
          <a:lstStyle>
            <a:defPPr>
              <a:defRPr kern="1200" smtId="4294967295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r>
              <a:rPr lang="en-US" sz="2400">
                <a:latin typeface="Montserrat Light" panose="00000400000000000000" pitchFamily="50" charset="0"/>
                <a:ea typeface="Open Sans" panose="020B0606030504020204" pitchFamily="34" charset="0"/>
                <a:cs typeface="Open Sans" panose="020B0606030504020204" pitchFamily="34" charset="0"/>
              </a:rPr>
              <a:t>Add your information, graphs and images to this section.</a:t>
            </a:r>
          </a:p>
        </p:txBody>
      </p:sp>
      <p:sp>
        <p:nvSpPr>
          <p:cNvPr id="247" name="TextBox 246">
            <a:extLst>
              <a:ext uri="{FF2B5EF4-FFF2-40B4-BE49-F238E27FC236}">
                <a16:creationId xmlns:a16="http://schemas.microsoft.com/office/drawing/2014/main" id="{998FE72F-E77A-4480-B8D1-D34F20784276}"/>
              </a:ext>
            </a:extLst>
          </p:cNvPr>
          <p:cNvSpPr txBox="1"/>
          <p:nvPr/>
        </p:nvSpPr>
        <p:spPr>
          <a:xfrm>
            <a:off x="33549791" y="11254649"/>
            <a:ext cx="98570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en-US" sz="2400">
                <a:latin typeface="Montserrat Light" panose="00000400000000000000" pitchFamily="50" charset="0"/>
                <a:ea typeface="Open Sans" panose="020B0606030504020204" pitchFamily="34" charset="0"/>
                <a:cs typeface="Open Sans" panose="020B0606030504020204" pitchFamily="34" charset="0"/>
              </a:rPr>
              <a:t>Add your information, graphs and images to this section.</a:t>
            </a:r>
          </a:p>
        </p:txBody>
      </p:sp>
      <p:sp>
        <p:nvSpPr>
          <p:cNvPr id="303" name="TextBox 302">
            <a:extLst>
              <a:ext uri="{FF2B5EF4-FFF2-40B4-BE49-F238E27FC236}">
                <a16:creationId xmlns:a16="http://schemas.microsoft.com/office/drawing/2014/main" id="{995B8920-2EE7-4FFC-B20D-4A97E28B3E9A}"/>
              </a:ext>
            </a:extLst>
          </p:cNvPr>
          <p:cNvSpPr txBox="1"/>
          <p:nvPr/>
        </p:nvSpPr>
        <p:spPr>
          <a:xfrm>
            <a:off x="33536173" y="23345615"/>
            <a:ext cx="98570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en-US" sz="2400">
                <a:latin typeface="Montserrat Light" panose="00000400000000000000" pitchFamily="50" charset="0"/>
                <a:ea typeface="Open Sans" panose="020B0606030504020204" pitchFamily="34" charset="0"/>
                <a:cs typeface="Open Sans" panose="020B0606030504020204" pitchFamily="34" charset="0"/>
              </a:rPr>
              <a:t>Add your information, graphs and images to this section.</a:t>
            </a:r>
          </a:p>
        </p:txBody>
      </p:sp>
    </p:spTree>
    <p:extLst>
      <p:ext uri="{BB962C8B-B14F-4D97-AF65-F5344CB8AC3E}">
        <p14:creationId xmlns:p14="http://schemas.microsoft.com/office/powerpoint/2010/main" val="4038871067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6.2.9200.0"/>
  <p:tag name="AS_RELEASE_DATE" val="2016.09.30"/>
  <p:tag name="AS_TITLE" val="Aspose.Slides for .NET 4.0"/>
  <p:tag name="AS_VERSION" val="16.9.0.0"/>
  <p:tag name="MAKESIGNSTEMPLATE" val="hypotheticalocean|09-2018"/>
</p:tagLst>
</file>

<file path=ppt/theme/theme1.xml><?xml version="1.0" encoding="utf-8"?>
<a:theme xmlns:a="http://schemas.openxmlformats.org/drawingml/2006/main" name="Office Theme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3625</TotalTime>
  <Words>114</Words>
  <Application>Microsoft Office PowerPoint</Application>
  <PresentationFormat>Personnalisé</PresentationFormat>
  <Paragraphs>19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7" baseType="lpstr">
      <vt:lpstr>Montserrat Light</vt:lpstr>
      <vt:lpstr>Calibri</vt:lpstr>
      <vt:lpstr>Libre Baskerville</vt:lpstr>
      <vt:lpstr>Arial</vt:lpstr>
      <vt:lpstr>Montserrat</vt:lpstr>
      <vt:lpstr>Office Theme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Sample research poster</dc:title>
  <dc:subject>Free Poster Presentation Example</dc:subject>
  <dc:creator>Graphicsland/MakeSigns.com</dc:creator>
  <cp:keywords>scientific, research, template, custom, poster, presentation, symposium, printing, powerpoint, create, design, example, sample, download</cp:keywords>
  <dc:description>Download our scientific poster templates at no cost to you and get one step closer to making a great research poster.</dc:description>
  <cp:lastModifiedBy>Christophe Carlei</cp:lastModifiedBy>
  <cp:revision>20</cp:revision>
  <cp:lastPrinted>2011-01-21T18:13:44Z</cp:lastPrinted>
  <dcterms:modified xsi:type="dcterms:W3CDTF">2019-07-24T09:17:37Z</dcterms:modified>
  <cp:category>scientific poster powerpoint</cp:category>
</cp:coreProperties>
</file>