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4" d="100"/>
          <a:sy n="154" d="100"/>
        </p:scale>
        <p:origin x="-220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AD70E-6294-4012-B416-A670D9B2BCA3}" type="datetimeFigureOut">
              <a:rPr lang="sv-SE" smtClean="0"/>
              <a:t>2015-11-03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42EC2-34D3-48BF-939E-C2115B8A6B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4798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AD70E-6294-4012-B416-A670D9B2BCA3}" type="datetimeFigureOut">
              <a:rPr lang="sv-SE" smtClean="0"/>
              <a:t>2015-11-03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42EC2-34D3-48BF-939E-C2115B8A6B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6976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AD70E-6294-4012-B416-A670D9B2BCA3}" type="datetimeFigureOut">
              <a:rPr lang="sv-SE" smtClean="0"/>
              <a:t>2015-11-03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42EC2-34D3-48BF-939E-C2115B8A6B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38531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AD70E-6294-4012-B416-A670D9B2BCA3}" type="datetimeFigureOut">
              <a:rPr lang="sv-SE" smtClean="0"/>
              <a:t>2015-11-03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42EC2-34D3-48BF-939E-C2115B8A6B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830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AD70E-6294-4012-B416-A670D9B2BCA3}" type="datetimeFigureOut">
              <a:rPr lang="sv-SE" smtClean="0"/>
              <a:t>2015-11-03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42EC2-34D3-48BF-939E-C2115B8A6B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5948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AD70E-6294-4012-B416-A670D9B2BCA3}" type="datetimeFigureOut">
              <a:rPr lang="sv-SE" smtClean="0"/>
              <a:t>2015-11-03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42EC2-34D3-48BF-939E-C2115B8A6B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9114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AD70E-6294-4012-B416-A670D9B2BCA3}" type="datetimeFigureOut">
              <a:rPr lang="sv-SE" smtClean="0"/>
              <a:t>2015-11-03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42EC2-34D3-48BF-939E-C2115B8A6B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5937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AD70E-6294-4012-B416-A670D9B2BCA3}" type="datetimeFigureOut">
              <a:rPr lang="sv-SE" smtClean="0"/>
              <a:t>2015-11-03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42EC2-34D3-48BF-939E-C2115B8A6B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6796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AD70E-6294-4012-B416-A670D9B2BCA3}" type="datetimeFigureOut">
              <a:rPr lang="sv-SE" smtClean="0"/>
              <a:t>2015-11-03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42EC2-34D3-48BF-939E-C2115B8A6B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5365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AD70E-6294-4012-B416-A670D9B2BCA3}" type="datetimeFigureOut">
              <a:rPr lang="sv-SE" smtClean="0"/>
              <a:t>2015-11-03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42EC2-34D3-48BF-939E-C2115B8A6B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8315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AD70E-6294-4012-B416-A670D9B2BCA3}" type="datetimeFigureOut">
              <a:rPr lang="sv-SE" smtClean="0"/>
              <a:t>2015-11-03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42EC2-34D3-48BF-939E-C2115B8A6B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1394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AD70E-6294-4012-B416-A670D9B2BCA3}" type="datetimeFigureOut">
              <a:rPr lang="sv-SE" smtClean="0"/>
              <a:t>2015-11-03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342EC2-34D3-48BF-939E-C2115B8A6B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0628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v.wikipedia.org/wiki/Syre" TargetMode="External"/><Relationship Id="rId2" Type="http://schemas.openxmlformats.org/officeDocument/2006/relationships/hyperlink" Target="https://sv.wikipedia.org/wiki/Kol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11560" y="3501008"/>
            <a:ext cx="4896544" cy="2952328"/>
          </a:xfrm>
        </p:spPr>
        <p:txBody>
          <a:bodyPr>
            <a:normAutofit/>
          </a:bodyPr>
          <a:lstStyle/>
          <a:p>
            <a:r>
              <a:rPr lang="sv-SE" b="1" dirty="0" smtClean="0">
                <a:solidFill>
                  <a:schemeClr val="tx1"/>
                </a:solidFill>
              </a:rPr>
              <a:t>Stefan Hermansson </a:t>
            </a:r>
          </a:p>
          <a:p>
            <a:r>
              <a:rPr lang="sv-SE" b="1" dirty="0" smtClean="0">
                <a:solidFill>
                  <a:schemeClr val="tx1"/>
                </a:solidFill>
              </a:rPr>
              <a:t>Marknad/ VD</a:t>
            </a:r>
          </a:p>
          <a:p>
            <a:r>
              <a:rPr lang="sv-SE" b="1" dirty="0" smtClean="0">
                <a:solidFill>
                  <a:schemeClr val="tx1"/>
                </a:solidFill>
              </a:rPr>
              <a:t>www.smalandskabransle.se</a:t>
            </a:r>
          </a:p>
          <a:p>
            <a:r>
              <a:rPr lang="sv-SE" b="1" dirty="0" smtClean="0">
                <a:solidFill>
                  <a:schemeClr val="tx1"/>
                </a:solidFill>
              </a:rPr>
              <a:t>info@smalandskabransle.se</a:t>
            </a:r>
            <a:endParaRPr lang="sv-SE" b="1" dirty="0">
              <a:solidFill>
                <a:schemeClr val="tx1"/>
              </a:solidFill>
            </a:endParaRPr>
          </a:p>
          <a:p>
            <a:r>
              <a:rPr lang="sv-SE" b="1" dirty="0" smtClean="0">
                <a:solidFill>
                  <a:schemeClr val="tx1"/>
                </a:solidFill>
              </a:rPr>
              <a:t>0470-70 70 71</a:t>
            </a:r>
          </a:p>
          <a:p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971162"/>
            <a:ext cx="3135252" cy="4733615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923411"/>
            <a:ext cx="6192688" cy="1231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1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b="1" dirty="0" smtClean="0"/>
              <a:t>Framtiden</a:t>
            </a: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931224" cy="4525963"/>
          </a:xfrm>
        </p:spPr>
        <p:txBody>
          <a:bodyPr>
            <a:normAutofit/>
          </a:bodyPr>
          <a:lstStyle/>
          <a:p>
            <a:r>
              <a:rPr lang="sv-SE" dirty="0" smtClean="0"/>
              <a:t>De beslut som fattas nu gällande framtidens drivmedel är otroligt betydelsefulla</a:t>
            </a:r>
          </a:p>
          <a:p>
            <a:endParaRPr lang="sv-SE" dirty="0" smtClean="0"/>
          </a:p>
          <a:p>
            <a:r>
              <a:rPr lang="sv-SE" dirty="0" smtClean="0"/>
              <a:t>Personligen är min bedömning att el tillsammans med lokalproducerad biogas och vätgas hör till framtiden</a:t>
            </a:r>
          </a:p>
          <a:p>
            <a:endParaRPr lang="sv-SE" dirty="0" smtClean="0"/>
          </a:p>
          <a:p>
            <a:r>
              <a:rPr lang="sv-SE" dirty="0" smtClean="0"/>
              <a:t>Framtiden är här, just nu!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149080"/>
            <a:ext cx="3323862" cy="2492896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994024"/>
            <a:ext cx="3257429" cy="64795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288" y="1119188"/>
            <a:ext cx="4035425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932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Kronobergs första bil</a:t>
            </a:r>
            <a:endParaRPr lang="sv-SE" b="1" dirty="0"/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916832"/>
            <a:ext cx="5256584" cy="3434301"/>
          </a:xfr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093296"/>
            <a:ext cx="3117980" cy="62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17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v-SE" b="1" dirty="0" smtClean="0"/>
              <a:t>Krav från kunder</a:t>
            </a:r>
            <a:r>
              <a:rPr lang="sv-SE" dirty="0" smtClean="0"/>
              <a:t/>
            </a:r>
            <a:br>
              <a:rPr lang="sv-SE" dirty="0" smtClean="0"/>
            </a:br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5" y="6163415"/>
            <a:ext cx="2955319" cy="673706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492896"/>
            <a:ext cx="5253360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34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Jakten på biogas</a:t>
            </a:r>
            <a:endParaRPr lang="sv-SE" b="1" dirty="0"/>
          </a:p>
        </p:txBody>
      </p:sp>
      <p:pic>
        <p:nvPicPr>
          <p:cNvPr id="5" name="Platshållare för innehåll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1" y="1772816"/>
            <a:ext cx="5458949" cy="4094212"/>
          </a:xfr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00948"/>
            <a:ext cx="3024336" cy="60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99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Alvesta Biogas</a:t>
            </a:r>
            <a:endParaRPr lang="sv-SE" b="1" dirty="0"/>
          </a:p>
        </p:txBody>
      </p:sp>
      <p:pic>
        <p:nvPicPr>
          <p:cNvPr id="5" name="Platshållare för innehåll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268760"/>
            <a:ext cx="6216548" cy="4658954"/>
          </a:xfr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093296"/>
            <a:ext cx="2777679" cy="55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90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b="1" dirty="0" smtClean="0"/>
              <a:t>Alvesta Biogas</a:t>
            </a: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395536" y="1628800"/>
            <a:ext cx="7859216" cy="4421088"/>
          </a:xfrm>
        </p:spPr>
        <p:txBody>
          <a:bodyPr>
            <a:normAutofit fontScale="85000" lnSpcReduction="20000"/>
          </a:bodyPr>
          <a:lstStyle/>
          <a:p>
            <a:r>
              <a:rPr lang="sv-SE" dirty="0" smtClean="0"/>
              <a:t>Tillgång av biogas är större än efterfrågan</a:t>
            </a:r>
          </a:p>
          <a:p>
            <a:r>
              <a:rPr lang="sv-SE" dirty="0" smtClean="0"/>
              <a:t>Gödsel transporteras 7 km från 11 gårdar</a:t>
            </a:r>
          </a:p>
          <a:p>
            <a:r>
              <a:rPr lang="sv-SE" dirty="0" smtClean="0"/>
              <a:t>Gödsel från 5700 kor, ungdjur, suggor, slaktsvin samt biprodukter från lantmännen Räppe.</a:t>
            </a:r>
          </a:p>
          <a:p>
            <a:r>
              <a:rPr lang="sv-SE" dirty="0" smtClean="0"/>
              <a:t>1,5 ton metan produceras vilket motsvarar 2 miljoner liter bensin/diesel </a:t>
            </a:r>
          </a:p>
          <a:p>
            <a:r>
              <a:rPr lang="sv-SE" dirty="0" smtClean="0"/>
              <a:t>Den färdig rötade gödsel transporteras  tillbaka till gårdarna och sprids på åkrarna näst intill luktfri och 10 % mer effektiv. </a:t>
            </a:r>
          </a:p>
          <a:p>
            <a:r>
              <a:rPr lang="sv-SE" dirty="0" smtClean="0"/>
              <a:t>Gödsel från tre kor ger drivmedel för en personbil under 1500 mil</a:t>
            </a:r>
          </a:p>
          <a:p>
            <a:r>
              <a:rPr lang="sv-SE" dirty="0" smtClean="0"/>
              <a:t>5 kilo matavfall ger drivmedel för en personbil för en mil. 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53" y="5949280"/>
            <a:ext cx="2918595" cy="667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35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38138"/>
          </a:xfrm>
        </p:spPr>
        <p:txBody>
          <a:bodyPr>
            <a:normAutofit fontScale="90000"/>
          </a:bodyPr>
          <a:lstStyle/>
          <a:p>
            <a:r>
              <a:rPr lang="sv-SE" sz="3600" dirty="0" smtClean="0"/>
              <a:t/>
            </a:r>
            <a:br>
              <a:rPr lang="sv-SE" sz="3600" dirty="0" smtClean="0"/>
            </a:br>
            <a:r>
              <a:rPr lang="sv-SE" sz="3600" b="1" dirty="0" smtClean="0"/>
              <a:t>250 000 poäng ger en biogas mack</a:t>
            </a:r>
            <a:r>
              <a:rPr lang="sv-SE" dirty="0" smtClean="0"/>
              <a:t/>
            </a:r>
            <a:br>
              <a:rPr lang="sv-SE" dirty="0" smtClean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539552" y="1556792"/>
            <a:ext cx="5472608" cy="4525963"/>
          </a:xfrm>
        </p:spPr>
        <p:txBody>
          <a:bodyPr>
            <a:normAutofit fontScale="85000" lnSpcReduction="20000"/>
          </a:bodyPr>
          <a:lstStyle/>
          <a:p>
            <a:r>
              <a:rPr lang="sv-SE" dirty="0" smtClean="0"/>
              <a:t>Tecknade avtal </a:t>
            </a:r>
          </a:p>
          <a:p>
            <a:r>
              <a:rPr lang="sv-SE" dirty="0" smtClean="0"/>
              <a:t>Region/lokalbuss 30 000 poäng </a:t>
            </a:r>
          </a:p>
          <a:p>
            <a:r>
              <a:rPr lang="sv-SE" dirty="0" smtClean="0"/>
              <a:t>Sopbil 15 000 poäng </a:t>
            </a:r>
          </a:p>
          <a:p>
            <a:r>
              <a:rPr lang="sv-SE" dirty="0" smtClean="0"/>
              <a:t>Distributionsbil över 3,5 ton 10 000 poäng </a:t>
            </a:r>
          </a:p>
          <a:p>
            <a:r>
              <a:rPr lang="sv-SE" dirty="0" smtClean="0"/>
              <a:t>Taxi /färdtjänstbuss  12 000 poäng </a:t>
            </a:r>
          </a:p>
          <a:p>
            <a:r>
              <a:rPr lang="sv-SE" dirty="0" smtClean="0"/>
              <a:t>Taxi personbil	6000 poäng</a:t>
            </a:r>
          </a:p>
          <a:p>
            <a:r>
              <a:rPr lang="sv-SE" dirty="0" smtClean="0"/>
              <a:t>Lastbil under 3,5 ton 1000 poäng </a:t>
            </a:r>
          </a:p>
          <a:p>
            <a:r>
              <a:rPr lang="sv-SE" dirty="0" smtClean="0"/>
              <a:t>Personbil 800 poäng </a:t>
            </a:r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r>
              <a:rPr lang="sv-SE" b="1" dirty="0" smtClean="0"/>
              <a:t>500 000 poäng krävs för långsiktig lönsamhet </a:t>
            </a:r>
          </a:p>
          <a:p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429000"/>
            <a:ext cx="3779912" cy="2834934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929988"/>
            <a:ext cx="2952328" cy="667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12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Hönan eller ägget</a:t>
            </a: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 smtClean="0"/>
              <a:t>Bygg en biogasmack så köper vi fordon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 smtClean="0"/>
              <a:t>Köp fordon så bygger jag biogasmacken</a:t>
            </a: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877272"/>
            <a:ext cx="2849686" cy="73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41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Mer än </a:t>
            </a:r>
            <a:r>
              <a:rPr lang="sv-SE" b="1" dirty="0">
                <a:hlinkClick r:id="rId2" tooltip="Kol"/>
              </a:rPr>
              <a:t>C</a:t>
            </a:r>
            <a:r>
              <a:rPr lang="sv-SE" b="1" dirty="0">
                <a:hlinkClick r:id="rId3" tooltip="Syre"/>
              </a:rPr>
              <a:t>O</a:t>
            </a:r>
            <a:r>
              <a:rPr lang="sv-SE" b="1" baseline="-25000" dirty="0">
                <a:hlinkClick r:id="rId3" tooltip="Syre"/>
              </a:rPr>
              <a:t>2</a:t>
            </a: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19256" cy="4061048"/>
          </a:xfrm>
        </p:spPr>
        <p:txBody>
          <a:bodyPr>
            <a:normAutofit fontScale="70000" lnSpcReduction="20000"/>
          </a:bodyPr>
          <a:lstStyle/>
          <a:p>
            <a:r>
              <a:rPr lang="sv-SE" dirty="0" smtClean="0"/>
              <a:t>Luftvårdspriset 2014</a:t>
            </a:r>
          </a:p>
          <a:p>
            <a:r>
              <a:rPr lang="sv-SE" dirty="0" smtClean="0"/>
              <a:t>Stora skillnader i resultaten vid tester laboratorium vs körning</a:t>
            </a:r>
          </a:p>
          <a:p>
            <a:r>
              <a:rPr lang="sv-SE" dirty="0" smtClean="0"/>
              <a:t>Vad är Kväveoxider eller NOX</a:t>
            </a:r>
          </a:p>
          <a:p>
            <a:r>
              <a:rPr lang="sv-SE" smtClean="0"/>
              <a:t>Gårdagens Ny Teknik</a:t>
            </a:r>
            <a:r>
              <a:rPr lang="sv-SE" dirty="0" smtClean="0"/>
              <a:t>, Årligen får 5000 personer i Sverige för tidig död </a:t>
            </a:r>
            <a:r>
              <a:rPr lang="sv-SE" dirty="0" err="1" smtClean="0"/>
              <a:t>pga</a:t>
            </a:r>
            <a:r>
              <a:rPr lang="sv-SE" dirty="0" smtClean="0"/>
              <a:t> utsläpp Kväveoxider</a:t>
            </a:r>
          </a:p>
          <a:p>
            <a:r>
              <a:rPr lang="sv-SE" dirty="0" smtClean="0"/>
              <a:t>0 vision gällande antalet trafikdödade </a:t>
            </a:r>
          </a:p>
          <a:p>
            <a:r>
              <a:rPr lang="sv-SE" dirty="0" smtClean="0"/>
              <a:t>Påverkar hälsan hos människor och i synnerhet luftvägar</a:t>
            </a:r>
          </a:p>
          <a:p>
            <a:r>
              <a:rPr lang="sv-SE" dirty="0" smtClean="0"/>
              <a:t>Gränsvärden för utsläpp är 60 mg/km för bensin och 160 mg/km diesel</a:t>
            </a:r>
          </a:p>
          <a:p>
            <a:r>
              <a:rPr lang="sv-SE" dirty="0" smtClean="0"/>
              <a:t>Nuvarande tester görs i sommar temperaturer. Naturvårdsverkets tester visar att gränsvärden vid 7 grader överstigs med 400 %</a:t>
            </a:r>
          </a:p>
          <a:p>
            <a:r>
              <a:rPr lang="sv-SE" dirty="0" smtClean="0"/>
              <a:t>Kväveoxiders utsläpp har framförallt med motortypen att göra vilket innebär att även RME samt HVO har betydande utsläpp av kväveoxider vid  vinter temperaturer. </a:t>
            </a:r>
          </a:p>
          <a:p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949280"/>
            <a:ext cx="2633663" cy="5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161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286</Words>
  <Application>Microsoft Office PowerPoint</Application>
  <PresentationFormat>Bildspel på skärmen (4:3)</PresentationFormat>
  <Paragraphs>47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1" baseType="lpstr">
      <vt:lpstr>Office-tema</vt:lpstr>
      <vt:lpstr>PowerPoint-presentation</vt:lpstr>
      <vt:lpstr>Kronobergs första bil</vt:lpstr>
      <vt:lpstr>Krav från kunder </vt:lpstr>
      <vt:lpstr>Jakten på biogas</vt:lpstr>
      <vt:lpstr>Alvesta Biogas</vt:lpstr>
      <vt:lpstr>Alvesta Biogas</vt:lpstr>
      <vt:lpstr> 250 000 poäng ger en biogas mack </vt:lpstr>
      <vt:lpstr>Hönan eller ägget</vt:lpstr>
      <vt:lpstr>Mer än CO2</vt:lpstr>
      <vt:lpstr>Framtiden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Smålänska Bränslen</dc:title>
  <dc:creator>shn</dc:creator>
  <cp:lastModifiedBy>Karlsson Jenny LTR marknad o försäljning</cp:lastModifiedBy>
  <cp:revision>11</cp:revision>
  <dcterms:created xsi:type="dcterms:W3CDTF">2015-10-08T07:55:47Z</dcterms:created>
  <dcterms:modified xsi:type="dcterms:W3CDTF">2015-11-03T08:45:38Z</dcterms:modified>
</cp:coreProperties>
</file>