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1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0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5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8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8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4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3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2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2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6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7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E3F1D-2E96-407F-842B-7799D7A9871D}" type="datetimeFigureOut">
              <a:rPr lang="en-US" smtClean="0"/>
              <a:t>11-Feb-16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DFF08-B55D-46F8-BBCC-578F13FC0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6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hyperlink" Target="http://www.tutor2u.net/the-professional-teache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GB" b="1" dirty="0"/>
              <a:t>Cut and Paste </a:t>
            </a:r>
            <a:br>
              <a:rPr lang="en-GB" b="1" dirty="0"/>
            </a:br>
            <a:r>
              <a:rPr lang="en-GB" b="1" dirty="0"/>
              <a:t>PowerPoint </a:t>
            </a:r>
            <a:r>
              <a:rPr lang="en-GB" b="1" dirty="0" smtClean="0"/>
              <a:t>Timers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6" y="4063244"/>
            <a:ext cx="41656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1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27797" y="504962"/>
            <a:ext cx="8134066" cy="272955"/>
            <a:chOff x="627797" y="504962"/>
            <a:chExt cx="8134066" cy="27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6" name="Straight Connector 5"/>
            <p:cNvCxnSpPr/>
            <p:nvPr/>
          </p:nvCxnSpPr>
          <p:spPr>
            <a:xfrm>
              <a:off x="627797" y="641439"/>
              <a:ext cx="813406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627797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10</a:t>
              </a:r>
              <a:endParaRPr lang="en-US" sz="12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18280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6486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74691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2896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31102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2593076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314808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43013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71219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99424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27630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558355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5</a:t>
              </a:r>
              <a:endParaRPr lang="en-US" sz="1200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511336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39541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67747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95952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24158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6523634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07864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736069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764275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92480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20685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8488908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0</a:t>
              </a:r>
              <a:endParaRPr lang="en-US" sz="12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27797" y="905547"/>
            <a:ext cx="883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10 minutes</a:t>
            </a:r>
            <a:endParaRPr lang="en-US" sz="12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627797" y="1612123"/>
            <a:ext cx="8134066" cy="272955"/>
            <a:chOff x="627797" y="504962"/>
            <a:chExt cx="8134066" cy="27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50" name="Straight Connector 49"/>
            <p:cNvCxnSpPr/>
            <p:nvPr/>
          </p:nvCxnSpPr>
          <p:spPr>
            <a:xfrm>
              <a:off x="627797" y="641439"/>
              <a:ext cx="813406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627797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5</a:t>
              </a:r>
              <a:endParaRPr lang="en-US" sz="12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18280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46486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4691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202896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31102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2593076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314808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43013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71219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99424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27630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4558355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11336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39541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67747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595952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24158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6523634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707864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736069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64275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792480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820685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Oval 74"/>
            <p:cNvSpPr/>
            <p:nvPr/>
          </p:nvSpPr>
          <p:spPr>
            <a:xfrm>
              <a:off x="8488908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0</a:t>
              </a:r>
              <a:endParaRPr lang="en-US" sz="1200" dirty="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27797" y="2008834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5 minutes</a:t>
            </a:r>
            <a:endParaRPr lang="en-US" sz="1200" dirty="0"/>
          </a:p>
        </p:txBody>
      </p:sp>
      <p:grpSp>
        <p:nvGrpSpPr>
          <p:cNvPr id="77" name="Group 76"/>
          <p:cNvGrpSpPr/>
          <p:nvPr/>
        </p:nvGrpSpPr>
        <p:grpSpPr>
          <a:xfrm>
            <a:off x="627797" y="2719284"/>
            <a:ext cx="8134066" cy="272955"/>
            <a:chOff x="627797" y="504962"/>
            <a:chExt cx="8134066" cy="27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78" name="Straight Connector 77"/>
            <p:cNvCxnSpPr/>
            <p:nvPr/>
          </p:nvCxnSpPr>
          <p:spPr>
            <a:xfrm>
              <a:off x="627797" y="641439"/>
              <a:ext cx="813406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627797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3</a:t>
              </a:r>
              <a:endParaRPr lang="en-US" sz="1200" dirty="0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18280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46486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74691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02896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31102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Oval 84"/>
            <p:cNvSpPr/>
            <p:nvPr/>
          </p:nvSpPr>
          <p:spPr>
            <a:xfrm>
              <a:off x="2593076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314808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343013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371219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399424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427630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4558355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511336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539541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67747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95952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624158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>
              <a:off x="6523634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98" name="Straight Connector 97"/>
            <p:cNvCxnSpPr/>
            <p:nvPr/>
          </p:nvCxnSpPr>
          <p:spPr>
            <a:xfrm>
              <a:off x="707864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736069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764275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792480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820685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8488908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0</a:t>
              </a:r>
              <a:endParaRPr lang="en-US" sz="1200" dirty="0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627797" y="3112121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3 minutes</a:t>
            </a:r>
            <a:endParaRPr lang="en-US" sz="1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627797" y="3826445"/>
            <a:ext cx="8134066" cy="272955"/>
            <a:chOff x="627797" y="504962"/>
            <a:chExt cx="8134066" cy="27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6" name="Straight Connector 105"/>
            <p:cNvCxnSpPr/>
            <p:nvPr/>
          </p:nvCxnSpPr>
          <p:spPr>
            <a:xfrm>
              <a:off x="627797" y="641439"/>
              <a:ext cx="813406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/>
            <p:nvPr/>
          </p:nvSpPr>
          <p:spPr>
            <a:xfrm>
              <a:off x="627797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/>
                <a:t>2</a:t>
              </a:r>
              <a:endParaRPr lang="en-US" sz="1200" dirty="0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118280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46486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74691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202896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231102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2593076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314808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343013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371219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399424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427630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4558355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1</a:t>
              </a:r>
              <a:endParaRPr lang="en-US" sz="1200" dirty="0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511336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539541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67747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595952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624158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Oval 124"/>
            <p:cNvSpPr/>
            <p:nvPr/>
          </p:nvSpPr>
          <p:spPr>
            <a:xfrm>
              <a:off x="6523634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26" name="Straight Connector 125"/>
            <p:cNvCxnSpPr/>
            <p:nvPr/>
          </p:nvCxnSpPr>
          <p:spPr>
            <a:xfrm>
              <a:off x="707864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736069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764275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792480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820685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Oval 130"/>
            <p:cNvSpPr/>
            <p:nvPr/>
          </p:nvSpPr>
          <p:spPr>
            <a:xfrm>
              <a:off x="8488908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0</a:t>
              </a:r>
              <a:endParaRPr lang="en-US" sz="1200" dirty="0"/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627797" y="4215408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 minutes</a:t>
            </a:r>
            <a:endParaRPr lang="en-US" sz="1200" dirty="0"/>
          </a:p>
        </p:txBody>
      </p:sp>
      <p:grpSp>
        <p:nvGrpSpPr>
          <p:cNvPr id="133" name="Group 132"/>
          <p:cNvGrpSpPr/>
          <p:nvPr/>
        </p:nvGrpSpPr>
        <p:grpSpPr>
          <a:xfrm>
            <a:off x="627797" y="4933607"/>
            <a:ext cx="8134066" cy="272955"/>
            <a:chOff x="627797" y="504962"/>
            <a:chExt cx="8134066" cy="27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4" name="Straight Connector 133"/>
            <p:cNvCxnSpPr/>
            <p:nvPr/>
          </p:nvCxnSpPr>
          <p:spPr>
            <a:xfrm>
              <a:off x="627797" y="641439"/>
              <a:ext cx="813406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/>
            <p:cNvSpPr/>
            <p:nvPr/>
          </p:nvSpPr>
          <p:spPr>
            <a:xfrm>
              <a:off x="627797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1</a:t>
              </a:r>
              <a:endParaRPr lang="en-US" sz="1200" dirty="0"/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118280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146486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174691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202896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231102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2593076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42" name="Straight Connector 141"/>
            <p:cNvCxnSpPr/>
            <p:nvPr/>
          </p:nvCxnSpPr>
          <p:spPr>
            <a:xfrm>
              <a:off x="314808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343013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371219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399424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427630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7" name="Oval 146"/>
            <p:cNvSpPr/>
            <p:nvPr/>
          </p:nvSpPr>
          <p:spPr>
            <a:xfrm>
              <a:off x="4558355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48" name="Straight Connector 147"/>
            <p:cNvCxnSpPr/>
            <p:nvPr/>
          </p:nvCxnSpPr>
          <p:spPr>
            <a:xfrm>
              <a:off x="5113364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395418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5677472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5959526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241580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Oval 152"/>
            <p:cNvSpPr/>
            <p:nvPr/>
          </p:nvSpPr>
          <p:spPr>
            <a:xfrm>
              <a:off x="6523634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7078643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7360697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7642751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7924805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8206859" y="559553"/>
              <a:ext cx="0" cy="163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9" name="Oval 158"/>
            <p:cNvSpPr/>
            <p:nvPr/>
          </p:nvSpPr>
          <p:spPr>
            <a:xfrm>
              <a:off x="8488908" y="504962"/>
              <a:ext cx="272955" cy="2729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GB" sz="1200" dirty="0" smtClean="0"/>
                <a:t>0</a:t>
              </a:r>
              <a:endParaRPr lang="en-US" sz="1200" dirty="0"/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627797" y="5318694"/>
            <a:ext cx="744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 minute</a:t>
            </a:r>
            <a:endParaRPr lang="en-US" sz="1200" dirty="0"/>
          </a:p>
        </p:txBody>
      </p:sp>
      <p:sp>
        <p:nvSpPr>
          <p:cNvPr id="161" name="Rounded Rectangle 160"/>
          <p:cNvSpPr/>
          <p:nvPr/>
        </p:nvSpPr>
        <p:spPr>
          <a:xfrm>
            <a:off x="162732" y="5653896"/>
            <a:ext cx="8818536" cy="10801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i="1" dirty="0" smtClean="0"/>
              <a:t>How to use:</a:t>
            </a:r>
          </a:p>
          <a:p>
            <a:r>
              <a:rPr lang="en-GB" sz="1200" dirty="0" smtClean="0"/>
              <a:t>Right-mouse button click on any of the timer bars above.  Choose ‘Copy’.</a:t>
            </a:r>
          </a:p>
          <a:p>
            <a:r>
              <a:rPr lang="en-GB" sz="1200" dirty="0" smtClean="0"/>
              <a:t>Open your own </a:t>
            </a:r>
            <a:r>
              <a:rPr lang="en-GB" sz="1200" dirty="0" err="1" smtClean="0"/>
              <a:t>Powerpoint</a:t>
            </a:r>
            <a:r>
              <a:rPr lang="en-GB" sz="1200" dirty="0" smtClean="0"/>
              <a:t> file.  Go to the slide where you would like to add a timer.  Click the ‘Paste’ button underneath the ‘Home’ tab at the top of  the screen.  Drag your time bar to the required place on this slide.</a:t>
            </a:r>
          </a:p>
          <a:p>
            <a:r>
              <a:rPr lang="en-GB" sz="1200" i="1" dirty="0" smtClean="0"/>
              <a:t>When running the slideshow, click the space bar or left-mouse button– the bar will fade at the stated time.</a:t>
            </a:r>
          </a:p>
        </p:txBody>
      </p:sp>
    </p:spTree>
    <p:extLst>
      <p:ext uri="{BB962C8B-B14F-4D97-AF65-F5344CB8AC3E}">
        <p14:creationId xmlns:p14="http://schemas.microsoft.com/office/powerpoint/2010/main" val="36414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6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3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18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79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20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60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tutor2u\Downloads\shutterstock_1762922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57" y="395752"/>
            <a:ext cx="2343807" cy="2365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667201" y="744990"/>
            <a:ext cx="45719" cy="1666898"/>
            <a:chOff x="6921179" y="3423643"/>
            <a:chExt cx="45719" cy="1666898"/>
          </a:xfrm>
        </p:grpSpPr>
        <p:sp>
          <p:nvSpPr>
            <p:cNvPr id="5" name="Rectangle 4"/>
            <p:cNvSpPr/>
            <p:nvPr/>
          </p:nvSpPr>
          <p:spPr>
            <a:xfrm>
              <a:off x="6921179" y="3423643"/>
              <a:ext cx="45719" cy="79744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21179" y="4293096"/>
              <a:ext cx="45719" cy="797445"/>
            </a:xfrm>
            <a:prstGeom prst="rect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48304" y="3110365"/>
            <a:ext cx="883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10 minutes</a:t>
            </a:r>
            <a:endParaRPr lang="en-US" sz="1200" dirty="0"/>
          </a:p>
        </p:txBody>
      </p:sp>
      <p:pic>
        <p:nvPicPr>
          <p:cNvPr id="8" name="Picture 3" descr="C:\Users\tutor2u\Downloads\shutterstock_1762922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1543" y="395752"/>
            <a:ext cx="2343807" cy="2365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610587" y="744990"/>
            <a:ext cx="45719" cy="1666898"/>
            <a:chOff x="6921179" y="3423643"/>
            <a:chExt cx="45719" cy="1666898"/>
          </a:xfrm>
        </p:grpSpPr>
        <p:sp>
          <p:nvSpPr>
            <p:cNvPr id="10" name="Rectangle 9"/>
            <p:cNvSpPr/>
            <p:nvPr/>
          </p:nvSpPr>
          <p:spPr>
            <a:xfrm>
              <a:off x="6921179" y="3423643"/>
              <a:ext cx="45719" cy="79744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21179" y="4293096"/>
              <a:ext cx="45719" cy="797445"/>
            </a:xfrm>
            <a:prstGeom prst="rect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230964" y="3110365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5</a:t>
            </a:r>
            <a:r>
              <a:rPr lang="en-GB" sz="1200" dirty="0" smtClean="0"/>
              <a:t> minutes</a:t>
            </a:r>
            <a:endParaRPr lang="en-US" sz="1200" dirty="0"/>
          </a:p>
        </p:txBody>
      </p:sp>
      <p:pic>
        <p:nvPicPr>
          <p:cNvPr id="13" name="Picture 3" descr="C:\Users\tutor2u\Downloads\shutterstock_1762922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04930" y="395752"/>
            <a:ext cx="2343807" cy="2365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7553974" y="744990"/>
            <a:ext cx="45719" cy="1666898"/>
            <a:chOff x="6921179" y="3423643"/>
            <a:chExt cx="45719" cy="1666898"/>
          </a:xfrm>
        </p:grpSpPr>
        <p:sp>
          <p:nvSpPr>
            <p:cNvPr id="15" name="Rectangle 14"/>
            <p:cNvSpPr/>
            <p:nvPr/>
          </p:nvSpPr>
          <p:spPr>
            <a:xfrm>
              <a:off x="6921179" y="3423643"/>
              <a:ext cx="45719" cy="79744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21179" y="4293096"/>
              <a:ext cx="45719" cy="797445"/>
            </a:xfrm>
            <a:prstGeom prst="rect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174351" y="3110365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3</a:t>
            </a:r>
            <a:r>
              <a:rPr lang="en-GB" sz="1200" dirty="0" smtClean="0"/>
              <a:t> minutes</a:t>
            </a:r>
            <a:endParaRPr lang="en-US" sz="1200" dirty="0"/>
          </a:p>
        </p:txBody>
      </p:sp>
      <p:pic>
        <p:nvPicPr>
          <p:cNvPr id="18" name="Picture 3" descr="C:\Users\tutor2u\Downloads\shutterstock_1762922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57" y="3736602"/>
            <a:ext cx="2343807" cy="2365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667201" y="4085840"/>
            <a:ext cx="45719" cy="1666898"/>
            <a:chOff x="6921179" y="3423643"/>
            <a:chExt cx="45719" cy="1666898"/>
          </a:xfrm>
        </p:grpSpPr>
        <p:sp>
          <p:nvSpPr>
            <p:cNvPr id="20" name="Rectangle 19"/>
            <p:cNvSpPr/>
            <p:nvPr/>
          </p:nvSpPr>
          <p:spPr>
            <a:xfrm>
              <a:off x="6921179" y="3423643"/>
              <a:ext cx="45719" cy="79744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921179" y="4293096"/>
              <a:ext cx="45719" cy="797445"/>
            </a:xfrm>
            <a:prstGeom prst="rect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287578" y="6451215"/>
            <a:ext cx="804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2</a:t>
            </a:r>
            <a:r>
              <a:rPr lang="en-GB" sz="1200" dirty="0" smtClean="0"/>
              <a:t> minutes</a:t>
            </a:r>
            <a:endParaRPr lang="en-US" sz="1200" dirty="0"/>
          </a:p>
        </p:txBody>
      </p:sp>
      <p:pic>
        <p:nvPicPr>
          <p:cNvPr id="23" name="Picture 3" descr="C:\Users\tutor2u\Downloads\shutterstock_1762922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1543" y="3736602"/>
            <a:ext cx="2343807" cy="2365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4610587" y="4085840"/>
            <a:ext cx="45719" cy="1666898"/>
            <a:chOff x="6921179" y="3423643"/>
            <a:chExt cx="45719" cy="1666898"/>
          </a:xfrm>
          <a:effectLst/>
        </p:grpSpPr>
        <p:sp>
          <p:nvSpPr>
            <p:cNvPr id="25" name="Rectangle 24"/>
            <p:cNvSpPr/>
            <p:nvPr/>
          </p:nvSpPr>
          <p:spPr>
            <a:xfrm>
              <a:off x="6921179" y="3423643"/>
              <a:ext cx="45719" cy="79744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921179" y="4293096"/>
              <a:ext cx="45719" cy="797445"/>
            </a:xfrm>
            <a:prstGeom prst="rect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261421" y="6451215"/>
            <a:ext cx="744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 minute</a:t>
            </a:r>
            <a:endParaRPr lang="en-US" sz="1200" dirty="0"/>
          </a:p>
        </p:txBody>
      </p:sp>
      <p:sp>
        <p:nvSpPr>
          <p:cNvPr id="28" name="Rounded Rectangle 27"/>
          <p:cNvSpPr/>
          <p:nvPr/>
        </p:nvSpPr>
        <p:spPr>
          <a:xfrm>
            <a:off x="6250792" y="3504132"/>
            <a:ext cx="2497946" cy="299161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i="1" dirty="0" smtClean="0"/>
              <a:t>How to use:</a:t>
            </a:r>
          </a:p>
          <a:p>
            <a:r>
              <a:rPr lang="en-GB" sz="1200" dirty="0" smtClean="0"/>
              <a:t>‘Drag’ a square using your mouse around any of the clock faces above and choose ‘Copy’.</a:t>
            </a:r>
          </a:p>
          <a:p>
            <a:r>
              <a:rPr lang="en-GB" sz="1200" dirty="0" smtClean="0"/>
              <a:t>Go to the slide where you would like to add a timer.  Click the ‘Paste’ button.  Drag your time bar to the required place on this slide.</a:t>
            </a:r>
          </a:p>
          <a:p>
            <a:r>
              <a:rPr lang="en-GB" sz="1200" i="1" dirty="0" smtClean="0"/>
              <a:t>When running the slideshow, click the space bar or left-mouse button– the bar will fade at the stated time.</a:t>
            </a:r>
          </a:p>
        </p:txBody>
      </p:sp>
    </p:spTree>
    <p:extLst>
      <p:ext uri="{BB962C8B-B14F-4D97-AF65-F5344CB8AC3E}">
        <p14:creationId xmlns:p14="http://schemas.microsoft.com/office/powerpoint/2010/main" val="360182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repeatCount="5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3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repeatCount="2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6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GB" sz="4800" dirty="0">
                <a:hlinkClick r:id="rId2"/>
              </a:rPr>
              <a:t>For more ideas and resources for creative teaching &amp; learning, visit the tutor2u  </a:t>
            </a:r>
            <a:r>
              <a:rPr lang="en-GB" sz="4800" dirty="0" smtClean="0">
                <a:hlinkClick r:id="rId2"/>
              </a:rPr>
              <a:t>Professional Teacher </a:t>
            </a:r>
            <a:r>
              <a:rPr lang="en-GB" sz="4800" dirty="0">
                <a:hlinkClick r:id="rId2"/>
              </a:rPr>
              <a:t>blog!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36" y="4063244"/>
            <a:ext cx="41656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8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222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Cut and Paste  PowerPoint Timers</vt:lpstr>
      <vt:lpstr>PowerPoint Presentation</vt:lpstr>
      <vt:lpstr>PowerPoint Presentation</vt:lpstr>
      <vt:lpstr>For more ideas and resources for creative teaching &amp; learning, visit the tutor2u  Professional Teacher blog!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 and Paste  PowerPoint Timers</dc:title>
  <dc:creator>Jon Clark</dc:creator>
  <cp:lastModifiedBy>Jon Clark</cp:lastModifiedBy>
  <cp:revision>8</cp:revision>
  <dcterms:created xsi:type="dcterms:W3CDTF">2016-02-02T11:01:53Z</dcterms:created>
  <dcterms:modified xsi:type="dcterms:W3CDTF">2016-02-11T07:51:27Z</dcterms:modified>
</cp:coreProperties>
</file>