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6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1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6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3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9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0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2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41B8-223A-4247-AFF6-CC52EF5C3AED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D2DB-F4B3-4051-9E86-07C0ED85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7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22765" y="1704118"/>
            <a:ext cx="8104909" cy="3314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do you know about economics in the real world?  Here are 10 questions about trivia related to economics.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the time it takes for the music to finish to decide you answer!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2F192-B50E-42D3-86A3-3737958CA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6289485"/>
            <a:ext cx="1564185" cy="476886"/>
          </a:xfrm>
          <a:prstGeom prst="rect">
            <a:avLst/>
          </a:prstGeom>
        </p:spPr>
      </p:pic>
      <p:pic>
        <p:nvPicPr>
          <p:cNvPr id="1026" name="Picture 2" descr="Rendered Image">
            <a:extLst>
              <a:ext uri="{FF2B5EF4-FFF2-40B4-BE49-F238E27FC236}">
                <a16:creationId xmlns:a16="http://schemas.microsoft.com/office/drawing/2014/main" id="{B070B249-4DB0-434B-97C5-81F9A2E6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45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Outside of the EU, who is the UK’s most important trading partner in terms of UK exports?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Saudi Arabia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China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Switzerland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USA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93193"/>
              </p:ext>
            </p:extLst>
          </p:nvPr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D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UK exports approximately £45bn worth of goods and services to the US per year.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58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By 2022, which country/region will be the largest producer of renewable energy in the world?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EU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USA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China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India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C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By 2022, China, USA and India will account for 2/3 of worlds production of renewable energy.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17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In what year did Philip Hammond become Chancellor of the Exchequer?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2015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2016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2014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2017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B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Hammond was appointed by Theresa May when she become Prime Minister after the Brexit referendum.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389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836000">
                <a:tc gridSpan="4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Who is this man?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Greg Clark, Secretary of State for Business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Mel Stride, Paymaster General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John McDonell, Shadow Chancellor of the Exchequer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Mark Carney, Governor of the Bank of England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D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Carney has been Governor since 2013 and currently expects to finish in 2019.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  <p:pic>
        <p:nvPicPr>
          <p:cNvPr id="6146" name="Picture 2" descr="Image result for mark carney">
            <a:extLst>
              <a:ext uri="{FF2B5EF4-FFF2-40B4-BE49-F238E27FC236}">
                <a16:creationId xmlns:a16="http://schemas.microsoft.com/office/drawing/2014/main" id="{4D6AAC33-82E3-4BD8-A017-5673CAB15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5520" y="1483883"/>
            <a:ext cx="1747188" cy="18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Paul Pester has said this week that he is going to resign as Chief Executive of which major Bank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Natwest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Lloyds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TSB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Barclays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C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Pester resigned over an ongoing scandal relating to IT failures.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559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The Human Development Index (HDI), ranks countries based upon life expectancy, education and income per capita.  Which country currently tops the list?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USA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UK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Ireland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Norway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D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UK currently ranks 16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393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According to the Office for National Statistics, what proportion of people in the UK are self-employed?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25%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5%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15%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35%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C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This number has been continually rising since 2001.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81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What is the current rate of unemployment in the UK (measured between April and June of 2018)?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2%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4%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8%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15%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/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B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Unemployment has been on a downward trend since 2011.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925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Who has the largest economy in the world?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China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USA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Japan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Germany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51915"/>
              </p:ext>
            </p:extLst>
          </p:nvPr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B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US economy is worth $20.4tr.  In order: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USA, China, Japan, Germany.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14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45671"/>
              </p:ext>
            </p:extLst>
          </p:nvPr>
        </p:nvGraphicFramePr>
        <p:xfrm>
          <a:off x="554052" y="1468643"/>
          <a:ext cx="11083896" cy="41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0974">
                  <a:extLst>
                    <a:ext uri="{9D8B030D-6E8A-4147-A177-3AD203B41FA5}">
                      <a16:colId xmlns:a16="http://schemas.microsoft.com/office/drawing/2014/main" val="114306590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97786090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1717265198"/>
                    </a:ext>
                  </a:extLst>
                </a:gridCol>
                <a:gridCol w="2770974">
                  <a:extLst>
                    <a:ext uri="{9D8B030D-6E8A-4147-A177-3AD203B41FA5}">
                      <a16:colId xmlns:a16="http://schemas.microsoft.com/office/drawing/2014/main" val="2127199206"/>
                    </a:ext>
                  </a:extLst>
                </a:gridCol>
              </a:tblGrid>
              <a:tr h="1224000">
                <a:tc gridSpan="4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Who has the largest economy in Africa?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54745"/>
                  </a:ext>
                </a:extLst>
              </a:tr>
              <a:tr h="4382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4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87"/>
                  </a:ext>
                </a:extLst>
              </a:tr>
              <a:tr h="24840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Nigeria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South Africa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Egypt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Ghana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448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9200" y="83126"/>
            <a:ext cx="365760" cy="365760"/>
          </a:xfrm>
          <a:prstGeom prst="rect">
            <a:avLst/>
          </a:prstGeom>
          <a:solidFill>
            <a:srgbClr val="F446F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ero_In_Peril">
            <a:hlinkClick r:id="" action="ppaction://media"/>
            <a:extLst>
              <a:ext uri="{FF2B5EF4-FFF2-40B4-BE49-F238E27FC236}">
                <a16:creationId xmlns:a16="http://schemas.microsoft.com/office/drawing/2014/main" id="{EFC6CC4A-1E70-469B-AD2F-3787DD4D15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1803" y="-928587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2641-69BA-4AA9-B4D9-7253907D4F96}"/>
              </a:ext>
            </a:extLst>
          </p:cNvPr>
          <p:cNvSpPr/>
          <p:nvPr/>
        </p:nvSpPr>
        <p:spPr>
          <a:xfrm>
            <a:off x="4581100" y="6090764"/>
            <a:ext cx="3029803" cy="575082"/>
          </a:xfrm>
          <a:prstGeom prst="rect">
            <a:avLst/>
          </a:prstGeom>
          <a:solidFill>
            <a:srgbClr val="F446F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space for answer</a:t>
            </a:r>
          </a:p>
        </p:txBody>
      </p:sp>
      <p:pic>
        <p:nvPicPr>
          <p:cNvPr id="10" name="Picture 2" descr="Rendered Image">
            <a:extLst>
              <a:ext uri="{FF2B5EF4-FFF2-40B4-BE49-F238E27FC236}">
                <a16:creationId xmlns:a16="http://schemas.microsoft.com/office/drawing/2014/main" id="{3330E99A-36C7-43E8-964B-C93ACFA9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82" y="195578"/>
            <a:ext cx="8066036" cy="1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71486-8541-4CAC-9E74-150ABA1F0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4397"/>
              </p:ext>
            </p:extLst>
          </p:nvPr>
        </p:nvGraphicFramePr>
        <p:xfrm>
          <a:off x="554052" y="5750580"/>
          <a:ext cx="11083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68">
                  <a:extLst>
                    <a:ext uri="{9D8B030D-6E8A-4147-A177-3AD203B41FA5}">
                      <a16:colId xmlns:a16="http://schemas.microsoft.com/office/drawing/2014/main" val="1881621442"/>
                    </a:ext>
                  </a:extLst>
                </a:gridCol>
                <a:gridCol w="8315628">
                  <a:extLst>
                    <a:ext uri="{9D8B030D-6E8A-4147-A177-3AD203B41FA5}">
                      <a16:colId xmlns:a16="http://schemas.microsoft.com/office/drawing/2014/main" val="3160884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A</a:t>
                      </a:r>
                      <a:endParaRPr lang="en-GB" sz="3600" dirty="0"/>
                    </a:p>
                  </a:txBody>
                  <a:tcPr anchor="ctr">
                    <a:solidFill>
                      <a:srgbClr val="F446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Nigerian economy is worth $376bn.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8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982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498</Words>
  <Application>Microsoft Office PowerPoint</Application>
  <PresentationFormat>Widescreen</PresentationFormat>
  <Paragraphs>134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Clark</dc:creator>
  <cp:lastModifiedBy>Jon Clark</cp:lastModifiedBy>
  <cp:revision>4</cp:revision>
  <dcterms:created xsi:type="dcterms:W3CDTF">2018-09-04T11:15:00Z</dcterms:created>
  <dcterms:modified xsi:type="dcterms:W3CDTF">2018-09-04T12:17:38Z</dcterms:modified>
</cp:coreProperties>
</file>