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–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0"/>
    <p:restoredTop sz="89686"/>
  </p:normalViewPr>
  <p:slideViewPr>
    <p:cSldViewPr snapToGrid="0" snapToObjects="1">
      <p:cViewPr varScale="1">
        <p:scale>
          <a:sx n="114" d="100"/>
          <a:sy n="114" d="100"/>
        </p:scale>
        <p:origin x="1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23.png"/><Relationship Id="rId6" Type="http://schemas.openxmlformats.org/officeDocument/2006/relationships/image" Target="../media/image16.sv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A8A0E-C78E-44AA-8CA7-687E7917FEA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170FF2-9854-4684-BDCF-719CFB66A5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Some exam questions now require you to answer using examples from “an industry of your choice.”</a:t>
          </a:r>
        </a:p>
      </dgm:t>
    </dgm:pt>
    <dgm:pt modelId="{44564C63-1E8D-4049-9F64-D882588F0B04}" type="parTrans" cxnId="{1C4B2114-07D7-478E-B74C-037199AE7E6A}">
      <dgm:prSet/>
      <dgm:spPr/>
      <dgm:t>
        <a:bodyPr/>
        <a:lstStyle/>
        <a:p>
          <a:endParaRPr lang="en-US" sz="2400"/>
        </a:p>
      </dgm:t>
    </dgm:pt>
    <dgm:pt modelId="{E021351E-E6E2-4C17-B587-AD57D0EEEBC0}" type="sibTrans" cxnId="{1C4B2114-07D7-478E-B74C-037199AE7E6A}">
      <dgm:prSet/>
      <dgm:spPr/>
      <dgm:t>
        <a:bodyPr/>
        <a:lstStyle/>
        <a:p>
          <a:endParaRPr lang="en-US" sz="2400"/>
        </a:p>
      </dgm:t>
    </dgm:pt>
    <dgm:pt modelId="{D990CAB1-6CE7-449A-97FD-C75C21F80F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Top students will become a mini expert on one or more interesting sectors /markets</a:t>
          </a:r>
        </a:p>
      </dgm:t>
    </dgm:pt>
    <dgm:pt modelId="{B92569C9-F1C6-4831-8DAD-49C7C22064BC}" type="parTrans" cxnId="{9DCE810A-D9EA-405F-B54B-F7FE2D35119D}">
      <dgm:prSet/>
      <dgm:spPr/>
      <dgm:t>
        <a:bodyPr/>
        <a:lstStyle/>
        <a:p>
          <a:endParaRPr lang="en-US" sz="2400"/>
        </a:p>
      </dgm:t>
    </dgm:pt>
    <dgm:pt modelId="{68CFE681-5FDE-4513-8CFD-A24C9C83FFB8}" type="sibTrans" cxnId="{9DCE810A-D9EA-405F-B54B-F7FE2D35119D}">
      <dgm:prSet/>
      <dgm:spPr/>
      <dgm:t>
        <a:bodyPr/>
        <a:lstStyle/>
        <a:p>
          <a:endParaRPr lang="en-US" sz="2400"/>
        </a:p>
      </dgm:t>
    </dgm:pt>
    <dgm:pt modelId="{5B01E4A2-EF53-4B83-8FD2-F049FB47244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Choose examples where supply and demand conditions are changing impacting on profits</a:t>
          </a:r>
        </a:p>
      </dgm:t>
    </dgm:pt>
    <dgm:pt modelId="{43185173-7424-4156-9580-D98C4E2963B5}" type="parTrans" cxnId="{96732B7C-2606-420B-869E-E55CCE20C5FC}">
      <dgm:prSet/>
      <dgm:spPr/>
      <dgm:t>
        <a:bodyPr/>
        <a:lstStyle/>
        <a:p>
          <a:endParaRPr lang="en-US" sz="2400"/>
        </a:p>
      </dgm:t>
    </dgm:pt>
    <dgm:pt modelId="{991DF56A-2BBB-4B17-AFE0-AE22AB561DB5}" type="sibTrans" cxnId="{96732B7C-2606-420B-869E-E55CCE20C5FC}">
      <dgm:prSet/>
      <dgm:spPr/>
      <dgm:t>
        <a:bodyPr/>
        <a:lstStyle/>
        <a:p>
          <a:endParaRPr lang="en-US" sz="2400"/>
        </a:p>
      </dgm:t>
    </dgm:pt>
    <dgm:pt modelId="{AABFBC4C-5353-40CA-A83C-6165AD8E4B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Where external factors such as globalisation, new technologies etc. are having an influence</a:t>
          </a:r>
        </a:p>
      </dgm:t>
    </dgm:pt>
    <dgm:pt modelId="{BB95FE75-DCED-4303-9071-1D012B6DD897}" type="parTrans" cxnId="{2FB7DD6B-51F0-45CE-80BB-659AD7CAD481}">
      <dgm:prSet/>
      <dgm:spPr/>
      <dgm:t>
        <a:bodyPr/>
        <a:lstStyle/>
        <a:p>
          <a:endParaRPr lang="en-US" sz="2400"/>
        </a:p>
      </dgm:t>
    </dgm:pt>
    <dgm:pt modelId="{D6881077-9C43-4551-8F30-02F793F6BA39}" type="sibTrans" cxnId="{2FB7DD6B-51F0-45CE-80BB-659AD7CAD481}">
      <dgm:prSet/>
      <dgm:spPr/>
      <dgm:t>
        <a:bodyPr/>
        <a:lstStyle/>
        <a:p>
          <a:endParaRPr lang="en-US" sz="2400"/>
        </a:p>
      </dgm:t>
    </dgm:pt>
    <dgm:pt modelId="{EF0DDF8B-D6C5-4D48-A4BF-431ACB342804}" type="pres">
      <dgm:prSet presAssocID="{BD8A8A0E-C78E-44AA-8CA7-687E7917FEA3}" presName="root" presStyleCnt="0">
        <dgm:presLayoutVars>
          <dgm:dir/>
          <dgm:resizeHandles val="exact"/>
        </dgm:presLayoutVars>
      </dgm:prSet>
      <dgm:spPr/>
    </dgm:pt>
    <dgm:pt modelId="{AA25CF8D-8534-4CB3-99F5-211C255E5017}" type="pres">
      <dgm:prSet presAssocID="{BA170FF2-9854-4684-BDCF-719CFB66A5BF}" presName="compNode" presStyleCnt="0"/>
      <dgm:spPr/>
    </dgm:pt>
    <dgm:pt modelId="{5CA37948-18AE-4406-8293-9B195099439E}" type="pres">
      <dgm:prSet presAssocID="{BA170FF2-9854-4684-BDCF-719CFB66A5BF}" presName="bgRect" presStyleLbl="bgShp" presStyleIdx="0" presStyleCnt="4"/>
      <dgm:spPr/>
    </dgm:pt>
    <dgm:pt modelId="{B739E431-3450-48CA-915D-D4D0CE600B82}" type="pres">
      <dgm:prSet presAssocID="{BA170FF2-9854-4684-BDCF-719CFB66A5B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04815FD2-DD08-47E1-AA14-7A3015FFA064}" type="pres">
      <dgm:prSet presAssocID="{BA170FF2-9854-4684-BDCF-719CFB66A5BF}" presName="spaceRect" presStyleCnt="0"/>
      <dgm:spPr/>
    </dgm:pt>
    <dgm:pt modelId="{6FEC6356-1D90-41D8-BA48-EBF1D1D08CB5}" type="pres">
      <dgm:prSet presAssocID="{BA170FF2-9854-4684-BDCF-719CFB66A5BF}" presName="parTx" presStyleLbl="revTx" presStyleIdx="0" presStyleCnt="4">
        <dgm:presLayoutVars>
          <dgm:chMax val="0"/>
          <dgm:chPref val="0"/>
        </dgm:presLayoutVars>
      </dgm:prSet>
      <dgm:spPr/>
    </dgm:pt>
    <dgm:pt modelId="{B89CA75C-0895-4214-948D-525E6457E6E1}" type="pres">
      <dgm:prSet presAssocID="{E021351E-E6E2-4C17-B587-AD57D0EEEBC0}" presName="sibTrans" presStyleCnt="0"/>
      <dgm:spPr/>
    </dgm:pt>
    <dgm:pt modelId="{CE44C6C4-3B7B-4F0A-AF28-736977378F67}" type="pres">
      <dgm:prSet presAssocID="{D990CAB1-6CE7-449A-97FD-C75C21F80FF8}" presName="compNode" presStyleCnt="0"/>
      <dgm:spPr/>
    </dgm:pt>
    <dgm:pt modelId="{C807F284-E477-4EA1-A7F6-1FAF74723C5E}" type="pres">
      <dgm:prSet presAssocID="{D990CAB1-6CE7-449A-97FD-C75C21F80FF8}" presName="bgRect" presStyleLbl="bgShp" presStyleIdx="1" presStyleCnt="4"/>
      <dgm:spPr/>
    </dgm:pt>
    <dgm:pt modelId="{7710B934-96A4-4F27-9CCB-B1B62AFB66C7}" type="pres">
      <dgm:prSet presAssocID="{D990CAB1-6CE7-449A-97FD-C75C21F80FF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005E800E-F812-4E16-B2A0-D36FA0BAC72B}" type="pres">
      <dgm:prSet presAssocID="{D990CAB1-6CE7-449A-97FD-C75C21F80FF8}" presName="spaceRect" presStyleCnt="0"/>
      <dgm:spPr/>
    </dgm:pt>
    <dgm:pt modelId="{D3CF109A-460F-4DBE-8AF5-B3720241A62B}" type="pres">
      <dgm:prSet presAssocID="{D990CAB1-6CE7-449A-97FD-C75C21F80FF8}" presName="parTx" presStyleLbl="revTx" presStyleIdx="1" presStyleCnt="4">
        <dgm:presLayoutVars>
          <dgm:chMax val="0"/>
          <dgm:chPref val="0"/>
        </dgm:presLayoutVars>
      </dgm:prSet>
      <dgm:spPr/>
    </dgm:pt>
    <dgm:pt modelId="{9947563F-FAE6-45C8-B4E2-F5175B4A9296}" type="pres">
      <dgm:prSet presAssocID="{68CFE681-5FDE-4513-8CFD-A24C9C83FFB8}" presName="sibTrans" presStyleCnt="0"/>
      <dgm:spPr/>
    </dgm:pt>
    <dgm:pt modelId="{67018660-2813-40D0-89B6-9581853DDF91}" type="pres">
      <dgm:prSet presAssocID="{5B01E4A2-EF53-4B83-8FD2-F049FB47244D}" presName="compNode" presStyleCnt="0"/>
      <dgm:spPr/>
    </dgm:pt>
    <dgm:pt modelId="{5F1DABE0-A017-4DE6-8846-49709ACE64FE}" type="pres">
      <dgm:prSet presAssocID="{5B01E4A2-EF53-4B83-8FD2-F049FB47244D}" presName="bgRect" presStyleLbl="bgShp" presStyleIdx="2" presStyleCnt="4"/>
      <dgm:spPr/>
    </dgm:pt>
    <dgm:pt modelId="{49642C41-9B0B-40FD-B359-62858D86898F}" type="pres">
      <dgm:prSet presAssocID="{5B01E4A2-EF53-4B83-8FD2-F049FB47244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pplyAndDemand1"/>
        </a:ext>
      </dgm:extLst>
    </dgm:pt>
    <dgm:pt modelId="{8BAAEB50-F672-429D-BD07-352A5BA44B2A}" type="pres">
      <dgm:prSet presAssocID="{5B01E4A2-EF53-4B83-8FD2-F049FB47244D}" presName="spaceRect" presStyleCnt="0"/>
      <dgm:spPr/>
    </dgm:pt>
    <dgm:pt modelId="{C8B50C71-F11B-4EFA-BBFB-FEF63BB9CF60}" type="pres">
      <dgm:prSet presAssocID="{5B01E4A2-EF53-4B83-8FD2-F049FB47244D}" presName="parTx" presStyleLbl="revTx" presStyleIdx="2" presStyleCnt="4">
        <dgm:presLayoutVars>
          <dgm:chMax val="0"/>
          <dgm:chPref val="0"/>
        </dgm:presLayoutVars>
      </dgm:prSet>
      <dgm:spPr/>
    </dgm:pt>
    <dgm:pt modelId="{CD60783B-505F-46E8-949A-6FD82D558DEE}" type="pres">
      <dgm:prSet presAssocID="{991DF56A-2BBB-4B17-AFE0-AE22AB561DB5}" presName="sibTrans" presStyleCnt="0"/>
      <dgm:spPr/>
    </dgm:pt>
    <dgm:pt modelId="{8F1A8FA9-260A-4B7A-B340-49C89F8D0B65}" type="pres">
      <dgm:prSet presAssocID="{AABFBC4C-5353-40CA-A83C-6165AD8E4B4C}" presName="compNode" presStyleCnt="0"/>
      <dgm:spPr/>
    </dgm:pt>
    <dgm:pt modelId="{0A3DB45C-2B24-4A95-BD3D-C4C46CD335A7}" type="pres">
      <dgm:prSet presAssocID="{AABFBC4C-5353-40CA-A83C-6165AD8E4B4C}" presName="bgRect" presStyleLbl="bgShp" presStyleIdx="3" presStyleCnt="4"/>
      <dgm:spPr/>
    </dgm:pt>
    <dgm:pt modelId="{9489460A-6032-4B79-A9C5-7FB3C39B8E4E}" type="pres">
      <dgm:prSet presAssocID="{AABFBC4C-5353-40CA-A83C-6165AD8E4B4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CA2AE7D9-F5C0-48B8-8C16-1F298CEEE08F}" type="pres">
      <dgm:prSet presAssocID="{AABFBC4C-5353-40CA-A83C-6165AD8E4B4C}" presName="spaceRect" presStyleCnt="0"/>
      <dgm:spPr/>
    </dgm:pt>
    <dgm:pt modelId="{10F77DBE-C4E2-4DCA-BCB1-6C44E1E9CC38}" type="pres">
      <dgm:prSet presAssocID="{AABFBC4C-5353-40CA-A83C-6165AD8E4B4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DCE810A-D9EA-405F-B54B-F7FE2D35119D}" srcId="{BD8A8A0E-C78E-44AA-8CA7-687E7917FEA3}" destId="{D990CAB1-6CE7-449A-97FD-C75C21F80FF8}" srcOrd="1" destOrd="0" parTransId="{B92569C9-F1C6-4831-8DAD-49C7C22064BC}" sibTransId="{68CFE681-5FDE-4513-8CFD-A24C9C83FFB8}"/>
    <dgm:cxn modelId="{1C4B2114-07D7-478E-B74C-037199AE7E6A}" srcId="{BD8A8A0E-C78E-44AA-8CA7-687E7917FEA3}" destId="{BA170FF2-9854-4684-BDCF-719CFB66A5BF}" srcOrd="0" destOrd="0" parTransId="{44564C63-1E8D-4049-9F64-D882588F0B04}" sibTransId="{E021351E-E6E2-4C17-B587-AD57D0EEEBC0}"/>
    <dgm:cxn modelId="{38A63E5D-C966-492C-A30B-57DFA2C78AA7}" type="presOf" srcId="{BA170FF2-9854-4684-BDCF-719CFB66A5BF}" destId="{6FEC6356-1D90-41D8-BA48-EBF1D1D08CB5}" srcOrd="0" destOrd="0" presId="urn:microsoft.com/office/officeart/2018/2/layout/IconVerticalSolidList"/>
    <dgm:cxn modelId="{2FB7DD6B-51F0-45CE-80BB-659AD7CAD481}" srcId="{BD8A8A0E-C78E-44AA-8CA7-687E7917FEA3}" destId="{AABFBC4C-5353-40CA-A83C-6165AD8E4B4C}" srcOrd="3" destOrd="0" parTransId="{BB95FE75-DCED-4303-9071-1D012B6DD897}" sibTransId="{D6881077-9C43-4551-8F30-02F793F6BA39}"/>
    <dgm:cxn modelId="{55D64675-5E95-4A76-BD18-AC93B3900A5E}" type="presOf" srcId="{AABFBC4C-5353-40CA-A83C-6165AD8E4B4C}" destId="{10F77DBE-C4E2-4DCA-BCB1-6C44E1E9CC38}" srcOrd="0" destOrd="0" presId="urn:microsoft.com/office/officeart/2018/2/layout/IconVerticalSolidList"/>
    <dgm:cxn modelId="{96732B7C-2606-420B-869E-E55CCE20C5FC}" srcId="{BD8A8A0E-C78E-44AA-8CA7-687E7917FEA3}" destId="{5B01E4A2-EF53-4B83-8FD2-F049FB47244D}" srcOrd="2" destOrd="0" parTransId="{43185173-7424-4156-9580-D98C4E2963B5}" sibTransId="{991DF56A-2BBB-4B17-AFE0-AE22AB561DB5}"/>
    <dgm:cxn modelId="{1DDD2BA0-3FBE-454F-9AEC-64C7B65B5C8C}" type="presOf" srcId="{5B01E4A2-EF53-4B83-8FD2-F049FB47244D}" destId="{C8B50C71-F11B-4EFA-BBFB-FEF63BB9CF60}" srcOrd="0" destOrd="0" presId="urn:microsoft.com/office/officeart/2018/2/layout/IconVerticalSolidList"/>
    <dgm:cxn modelId="{51F283CD-D697-4C44-81E7-1230EE8DD4CC}" type="presOf" srcId="{D990CAB1-6CE7-449A-97FD-C75C21F80FF8}" destId="{D3CF109A-460F-4DBE-8AF5-B3720241A62B}" srcOrd="0" destOrd="0" presId="urn:microsoft.com/office/officeart/2018/2/layout/IconVerticalSolidList"/>
    <dgm:cxn modelId="{19E574D3-2F15-4088-80BF-E10CE954B442}" type="presOf" srcId="{BD8A8A0E-C78E-44AA-8CA7-687E7917FEA3}" destId="{EF0DDF8B-D6C5-4D48-A4BF-431ACB342804}" srcOrd="0" destOrd="0" presId="urn:microsoft.com/office/officeart/2018/2/layout/IconVerticalSolidList"/>
    <dgm:cxn modelId="{00B55687-9CF9-4A4C-998E-27AC041D7A63}" type="presParOf" srcId="{EF0DDF8B-D6C5-4D48-A4BF-431ACB342804}" destId="{AA25CF8D-8534-4CB3-99F5-211C255E5017}" srcOrd="0" destOrd="0" presId="urn:microsoft.com/office/officeart/2018/2/layout/IconVerticalSolidList"/>
    <dgm:cxn modelId="{7B124AE2-B38E-4B94-94EE-084FA71474D0}" type="presParOf" srcId="{AA25CF8D-8534-4CB3-99F5-211C255E5017}" destId="{5CA37948-18AE-4406-8293-9B195099439E}" srcOrd="0" destOrd="0" presId="urn:microsoft.com/office/officeart/2018/2/layout/IconVerticalSolidList"/>
    <dgm:cxn modelId="{B1936171-24FF-4C19-ADB1-685A4FFC67EB}" type="presParOf" srcId="{AA25CF8D-8534-4CB3-99F5-211C255E5017}" destId="{B739E431-3450-48CA-915D-D4D0CE600B82}" srcOrd="1" destOrd="0" presId="urn:microsoft.com/office/officeart/2018/2/layout/IconVerticalSolidList"/>
    <dgm:cxn modelId="{111B506D-5852-4508-BCAC-CF40B0E528EE}" type="presParOf" srcId="{AA25CF8D-8534-4CB3-99F5-211C255E5017}" destId="{04815FD2-DD08-47E1-AA14-7A3015FFA064}" srcOrd="2" destOrd="0" presId="urn:microsoft.com/office/officeart/2018/2/layout/IconVerticalSolidList"/>
    <dgm:cxn modelId="{AB4FA53A-0EA4-474F-A5F4-09B18CF2BC29}" type="presParOf" srcId="{AA25CF8D-8534-4CB3-99F5-211C255E5017}" destId="{6FEC6356-1D90-41D8-BA48-EBF1D1D08CB5}" srcOrd="3" destOrd="0" presId="urn:microsoft.com/office/officeart/2018/2/layout/IconVerticalSolidList"/>
    <dgm:cxn modelId="{EA072410-38A4-4870-B8A9-7B3067C92CE2}" type="presParOf" srcId="{EF0DDF8B-D6C5-4D48-A4BF-431ACB342804}" destId="{B89CA75C-0895-4214-948D-525E6457E6E1}" srcOrd="1" destOrd="0" presId="urn:microsoft.com/office/officeart/2018/2/layout/IconVerticalSolidList"/>
    <dgm:cxn modelId="{4D476FD4-23E0-475D-8C0F-BBDF97BCF8AD}" type="presParOf" srcId="{EF0DDF8B-D6C5-4D48-A4BF-431ACB342804}" destId="{CE44C6C4-3B7B-4F0A-AF28-736977378F67}" srcOrd="2" destOrd="0" presId="urn:microsoft.com/office/officeart/2018/2/layout/IconVerticalSolidList"/>
    <dgm:cxn modelId="{C1CB9458-9F1D-4111-85E2-43233D8DD23E}" type="presParOf" srcId="{CE44C6C4-3B7B-4F0A-AF28-736977378F67}" destId="{C807F284-E477-4EA1-A7F6-1FAF74723C5E}" srcOrd="0" destOrd="0" presId="urn:microsoft.com/office/officeart/2018/2/layout/IconVerticalSolidList"/>
    <dgm:cxn modelId="{AD5CA846-8A98-43AE-A50C-A76B584AEE4A}" type="presParOf" srcId="{CE44C6C4-3B7B-4F0A-AF28-736977378F67}" destId="{7710B934-96A4-4F27-9CCB-B1B62AFB66C7}" srcOrd="1" destOrd="0" presId="urn:microsoft.com/office/officeart/2018/2/layout/IconVerticalSolidList"/>
    <dgm:cxn modelId="{808A1192-5CAB-485F-AE4A-BBD2987F3986}" type="presParOf" srcId="{CE44C6C4-3B7B-4F0A-AF28-736977378F67}" destId="{005E800E-F812-4E16-B2A0-D36FA0BAC72B}" srcOrd="2" destOrd="0" presId="urn:microsoft.com/office/officeart/2018/2/layout/IconVerticalSolidList"/>
    <dgm:cxn modelId="{3876EB99-884E-4FCF-B912-4F31F9DCF1E6}" type="presParOf" srcId="{CE44C6C4-3B7B-4F0A-AF28-736977378F67}" destId="{D3CF109A-460F-4DBE-8AF5-B3720241A62B}" srcOrd="3" destOrd="0" presId="urn:microsoft.com/office/officeart/2018/2/layout/IconVerticalSolidList"/>
    <dgm:cxn modelId="{6C97D4EE-FBEA-495B-9C3B-579ACA9B57EC}" type="presParOf" srcId="{EF0DDF8B-D6C5-4D48-A4BF-431ACB342804}" destId="{9947563F-FAE6-45C8-B4E2-F5175B4A9296}" srcOrd="3" destOrd="0" presId="urn:microsoft.com/office/officeart/2018/2/layout/IconVerticalSolidList"/>
    <dgm:cxn modelId="{80B9147C-C4AE-492A-95E8-A77A1C78EE0E}" type="presParOf" srcId="{EF0DDF8B-D6C5-4D48-A4BF-431ACB342804}" destId="{67018660-2813-40D0-89B6-9581853DDF91}" srcOrd="4" destOrd="0" presId="urn:microsoft.com/office/officeart/2018/2/layout/IconVerticalSolidList"/>
    <dgm:cxn modelId="{C07A04CE-35FD-4A3D-89FE-E2741BB7FD9A}" type="presParOf" srcId="{67018660-2813-40D0-89B6-9581853DDF91}" destId="{5F1DABE0-A017-4DE6-8846-49709ACE64FE}" srcOrd="0" destOrd="0" presId="urn:microsoft.com/office/officeart/2018/2/layout/IconVerticalSolidList"/>
    <dgm:cxn modelId="{EAAB977C-6AEF-4B1F-9A6A-89EE632AC733}" type="presParOf" srcId="{67018660-2813-40D0-89B6-9581853DDF91}" destId="{49642C41-9B0B-40FD-B359-62858D86898F}" srcOrd="1" destOrd="0" presId="urn:microsoft.com/office/officeart/2018/2/layout/IconVerticalSolidList"/>
    <dgm:cxn modelId="{EF0B7671-1DB9-4585-AB23-215989C4A458}" type="presParOf" srcId="{67018660-2813-40D0-89B6-9581853DDF91}" destId="{8BAAEB50-F672-429D-BD07-352A5BA44B2A}" srcOrd="2" destOrd="0" presId="urn:microsoft.com/office/officeart/2018/2/layout/IconVerticalSolidList"/>
    <dgm:cxn modelId="{2F5FA853-9804-4ABC-A070-010C5721DF73}" type="presParOf" srcId="{67018660-2813-40D0-89B6-9581853DDF91}" destId="{C8B50C71-F11B-4EFA-BBFB-FEF63BB9CF60}" srcOrd="3" destOrd="0" presId="urn:microsoft.com/office/officeart/2018/2/layout/IconVerticalSolidList"/>
    <dgm:cxn modelId="{09DB223B-233D-439D-97E4-9E9D9E326E12}" type="presParOf" srcId="{EF0DDF8B-D6C5-4D48-A4BF-431ACB342804}" destId="{CD60783B-505F-46E8-949A-6FD82D558DEE}" srcOrd="5" destOrd="0" presId="urn:microsoft.com/office/officeart/2018/2/layout/IconVerticalSolidList"/>
    <dgm:cxn modelId="{ADF81EA1-A975-4F67-A10A-E19895E1CFB0}" type="presParOf" srcId="{EF0DDF8B-D6C5-4D48-A4BF-431ACB342804}" destId="{8F1A8FA9-260A-4B7A-B340-49C89F8D0B65}" srcOrd="6" destOrd="0" presId="urn:microsoft.com/office/officeart/2018/2/layout/IconVerticalSolidList"/>
    <dgm:cxn modelId="{CBF4E1B2-38BF-4E1D-9337-4EC438387176}" type="presParOf" srcId="{8F1A8FA9-260A-4B7A-B340-49C89F8D0B65}" destId="{0A3DB45C-2B24-4A95-BD3D-C4C46CD335A7}" srcOrd="0" destOrd="0" presId="urn:microsoft.com/office/officeart/2018/2/layout/IconVerticalSolidList"/>
    <dgm:cxn modelId="{DEB869B1-A0CB-47DB-B9EF-FA06A4F99C38}" type="presParOf" srcId="{8F1A8FA9-260A-4B7A-B340-49C89F8D0B65}" destId="{9489460A-6032-4B79-A9C5-7FB3C39B8E4E}" srcOrd="1" destOrd="0" presId="urn:microsoft.com/office/officeart/2018/2/layout/IconVerticalSolidList"/>
    <dgm:cxn modelId="{802CA827-1BBF-4A03-8EC0-D00EBBA365ED}" type="presParOf" srcId="{8F1A8FA9-260A-4B7A-B340-49C89F8D0B65}" destId="{CA2AE7D9-F5C0-48B8-8C16-1F298CEEE08F}" srcOrd="2" destOrd="0" presId="urn:microsoft.com/office/officeart/2018/2/layout/IconVerticalSolidList"/>
    <dgm:cxn modelId="{F010F269-F65E-4EFF-8A73-DFA06B8CCF8B}" type="presParOf" srcId="{8F1A8FA9-260A-4B7A-B340-49C89F8D0B65}" destId="{10F77DBE-C4E2-4DCA-BCB1-6C44E1E9CC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CE915A-0569-4367-8FDF-91C98C6A257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DC5219-74FE-4C09-9D9E-66B6A6AD13CC}">
      <dgm:prSet/>
      <dgm:spPr/>
      <dgm:t>
        <a:bodyPr/>
        <a:lstStyle/>
        <a:p>
          <a:r>
            <a:rPr lang="en-US" dirty="0"/>
            <a:t>Food-to-go retailing</a:t>
          </a:r>
        </a:p>
      </dgm:t>
    </dgm:pt>
    <dgm:pt modelId="{969A9A45-A39E-4EF7-ADCE-93F52F717C9D}" type="parTrans" cxnId="{307BF38C-DCC0-436B-9315-788BDCCE926F}">
      <dgm:prSet/>
      <dgm:spPr/>
      <dgm:t>
        <a:bodyPr/>
        <a:lstStyle/>
        <a:p>
          <a:endParaRPr lang="en-US"/>
        </a:p>
      </dgm:t>
    </dgm:pt>
    <dgm:pt modelId="{9F0D7175-8A6E-43F7-8383-984FCCE6A5C9}" type="sibTrans" cxnId="{307BF38C-DCC0-436B-9315-788BDCCE926F}">
      <dgm:prSet/>
      <dgm:spPr/>
      <dgm:t>
        <a:bodyPr/>
        <a:lstStyle/>
        <a:p>
          <a:endParaRPr lang="en-US"/>
        </a:p>
      </dgm:t>
    </dgm:pt>
    <dgm:pt modelId="{A5BDEF4B-C353-42F6-B5B1-CA6665AE1146}">
      <dgm:prSet/>
      <dgm:spPr/>
      <dgm:t>
        <a:bodyPr/>
        <a:lstStyle/>
        <a:p>
          <a:r>
            <a:rPr lang="en-US"/>
            <a:t>Challenger banks</a:t>
          </a:r>
        </a:p>
      </dgm:t>
    </dgm:pt>
    <dgm:pt modelId="{2A966485-33ED-4A31-9283-3589009C1A90}" type="parTrans" cxnId="{820FAE63-65B1-4612-9114-1BABF306A3B8}">
      <dgm:prSet/>
      <dgm:spPr/>
      <dgm:t>
        <a:bodyPr/>
        <a:lstStyle/>
        <a:p>
          <a:endParaRPr lang="en-US"/>
        </a:p>
      </dgm:t>
    </dgm:pt>
    <dgm:pt modelId="{739471C3-9E45-41E7-A395-5C25284EC397}" type="sibTrans" cxnId="{820FAE63-65B1-4612-9114-1BABF306A3B8}">
      <dgm:prSet/>
      <dgm:spPr/>
      <dgm:t>
        <a:bodyPr/>
        <a:lstStyle/>
        <a:p>
          <a:endParaRPr lang="en-US"/>
        </a:p>
      </dgm:t>
    </dgm:pt>
    <dgm:pt modelId="{187F8FB5-DE77-4C31-A39F-229D0F6B1581}">
      <dgm:prSet/>
      <dgm:spPr/>
      <dgm:t>
        <a:bodyPr/>
        <a:lstStyle/>
        <a:p>
          <a:r>
            <a:rPr lang="en-US" dirty="0"/>
            <a:t>Renewable energy companies</a:t>
          </a:r>
        </a:p>
      </dgm:t>
    </dgm:pt>
    <dgm:pt modelId="{88043E00-A26A-406F-860E-8FE979796166}" type="parTrans" cxnId="{535D4A38-C2EC-4C86-801B-C86CE7B92E49}">
      <dgm:prSet/>
      <dgm:spPr/>
      <dgm:t>
        <a:bodyPr/>
        <a:lstStyle/>
        <a:p>
          <a:endParaRPr lang="en-US"/>
        </a:p>
      </dgm:t>
    </dgm:pt>
    <dgm:pt modelId="{7206CFFD-71DC-4158-BF7B-C3ABE0A218AC}" type="sibTrans" cxnId="{535D4A38-C2EC-4C86-801B-C86CE7B92E49}">
      <dgm:prSet/>
      <dgm:spPr/>
      <dgm:t>
        <a:bodyPr/>
        <a:lstStyle/>
        <a:p>
          <a:endParaRPr lang="en-US"/>
        </a:p>
      </dgm:t>
    </dgm:pt>
    <dgm:pt modelId="{78CB3A54-23C7-4500-8C02-1828D2D6FAA4}">
      <dgm:prSet/>
      <dgm:spPr/>
      <dgm:t>
        <a:bodyPr/>
        <a:lstStyle/>
        <a:p>
          <a:r>
            <a:rPr lang="en-US"/>
            <a:t>Retail grocery market</a:t>
          </a:r>
        </a:p>
      </dgm:t>
    </dgm:pt>
    <dgm:pt modelId="{3DF32B6C-4694-4D88-993F-7D8B0014F6B4}" type="parTrans" cxnId="{23E76F2B-C653-4F2F-AFFA-E4DD89EB292D}">
      <dgm:prSet/>
      <dgm:spPr/>
      <dgm:t>
        <a:bodyPr/>
        <a:lstStyle/>
        <a:p>
          <a:endParaRPr lang="en-US"/>
        </a:p>
      </dgm:t>
    </dgm:pt>
    <dgm:pt modelId="{59CFB9DE-6948-48F6-82F6-3A6158F21193}" type="sibTrans" cxnId="{23E76F2B-C653-4F2F-AFFA-E4DD89EB292D}">
      <dgm:prSet/>
      <dgm:spPr/>
      <dgm:t>
        <a:bodyPr/>
        <a:lstStyle/>
        <a:p>
          <a:endParaRPr lang="en-US"/>
        </a:p>
      </dgm:t>
    </dgm:pt>
    <dgm:pt modelId="{10CEF3E6-5228-4A23-A8ED-D90B3F2D8E51}">
      <dgm:prSet/>
      <dgm:spPr/>
      <dgm:t>
        <a:bodyPr/>
        <a:lstStyle/>
        <a:p>
          <a:r>
            <a:rPr lang="en-US"/>
            <a:t>E-vehicles and infrastructure</a:t>
          </a:r>
        </a:p>
      </dgm:t>
    </dgm:pt>
    <dgm:pt modelId="{A9EDFB28-EB20-4DAE-BB47-ED5606B21E2E}" type="parTrans" cxnId="{11615CE5-34B5-4AE0-8F45-93DEABB21B32}">
      <dgm:prSet/>
      <dgm:spPr/>
      <dgm:t>
        <a:bodyPr/>
        <a:lstStyle/>
        <a:p>
          <a:endParaRPr lang="en-US"/>
        </a:p>
      </dgm:t>
    </dgm:pt>
    <dgm:pt modelId="{F4DBECB1-C368-4713-814F-87FA1F0B8553}" type="sibTrans" cxnId="{11615CE5-34B5-4AE0-8F45-93DEABB21B32}">
      <dgm:prSet/>
      <dgm:spPr/>
      <dgm:t>
        <a:bodyPr/>
        <a:lstStyle/>
        <a:p>
          <a:endParaRPr lang="en-US"/>
        </a:p>
      </dgm:t>
    </dgm:pt>
    <dgm:pt modelId="{5F62154D-26E9-401D-B6F3-11195F8E4536}">
      <dgm:prSet/>
      <dgm:spPr/>
      <dgm:t>
        <a:bodyPr/>
        <a:lstStyle/>
        <a:p>
          <a:r>
            <a:rPr lang="en-US"/>
            <a:t>Craft beer manufacturing</a:t>
          </a:r>
        </a:p>
      </dgm:t>
    </dgm:pt>
    <dgm:pt modelId="{A22C110F-C6D8-4431-91CC-A8923A77335E}" type="parTrans" cxnId="{80A20C30-D4CF-4433-93DC-B063BCDE196F}">
      <dgm:prSet/>
      <dgm:spPr/>
      <dgm:t>
        <a:bodyPr/>
        <a:lstStyle/>
        <a:p>
          <a:endParaRPr lang="en-US"/>
        </a:p>
      </dgm:t>
    </dgm:pt>
    <dgm:pt modelId="{03B9B9C7-5E84-4279-AEFF-FC430A9DD330}" type="sibTrans" cxnId="{80A20C30-D4CF-4433-93DC-B063BCDE196F}">
      <dgm:prSet/>
      <dgm:spPr/>
      <dgm:t>
        <a:bodyPr/>
        <a:lstStyle/>
        <a:p>
          <a:endParaRPr lang="en-US"/>
        </a:p>
      </dgm:t>
    </dgm:pt>
    <dgm:pt modelId="{AB5D4D0F-001F-4018-86C4-AFD9A3234C30}">
      <dgm:prSet/>
      <dgm:spPr/>
      <dgm:t>
        <a:bodyPr/>
        <a:lstStyle/>
        <a:p>
          <a:r>
            <a:rPr lang="en-US"/>
            <a:t>Vegan foods</a:t>
          </a:r>
        </a:p>
      </dgm:t>
    </dgm:pt>
    <dgm:pt modelId="{58C5A1AF-0993-4920-8556-40F9AD79AA9F}" type="parTrans" cxnId="{FB6C0C27-8F45-49D4-AC8E-D305E0E34109}">
      <dgm:prSet/>
      <dgm:spPr/>
      <dgm:t>
        <a:bodyPr/>
        <a:lstStyle/>
        <a:p>
          <a:endParaRPr lang="en-US"/>
        </a:p>
      </dgm:t>
    </dgm:pt>
    <dgm:pt modelId="{FE501AC9-FC6C-4663-8D0C-EB23D2033DC3}" type="sibTrans" cxnId="{FB6C0C27-8F45-49D4-AC8E-D305E0E34109}">
      <dgm:prSet/>
      <dgm:spPr/>
      <dgm:t>
        <a:bodyPr/>
        <a:lstStyle/>
        <a:p>
          <a:endParaRPr lang="en-US"/>
        </a:p>
      </dgm:t>
    </dgm:pt>
    <dgm:pt modelId="{85F086AA-2CE7-4274-817D-EDA17D87529D}">
      <dgm:prSet/>
      <dgm:spPr/>
      <dgm:t>
        <a:bodyPr/>
        <a:lstStyle/>
        <a:p>
          <a:r>
            <a:rPr lang="en-US" dirty="0"/>
            <a:t>Low cost gym industry</a:t>
          </a:r>
        </a:p>
      </dgm:t>
    </dgm:pt>
    <dgm:pt modelId="{3C283D29-DE6A-4441-BBD7-C232A37985E3}" type="parTrans" cxnId="{E50EA1D0-0584-4537-B286-6577A9F8DE94}">
      <dgm:prSet/>
      <dgm:spPr/>
      <dgm:t>
        <a:bodyPr/>
        <a:lstStyle/>
        <a:p>
          <a:endParaRPr lang="en-US"/>
        </a:p>
      </dgm:t>
    </dgm:pt>
    <dgm:pt modelId="{44F965A5-4E7C-40E1-90EB-C9D4B51B3C4A}" type="sibTrans" cxnId="{E50EA1D0-0584-4537-B286-6577A9F8DE94}">
      <dgm:prSet/>
      <dgm:spPr/>
      <dgm:t>
        <a:bodyPr/>
        <a:lstStyle/>
        <a:p>
          <a:endParaRPr lang="en-US"/>
        </a:p>
      </dgm:t>
    </dgm:pt>
    <dgm:pt modelId="{C09CF048-707C-8D47-AD41-0C9E59BCCD80}">
      <dgm:prSet/>
      <dgm:spPr/>
      <dgm:t>
        <a:bodyPr/>
        <a:lstStyle/>
        <a:p>
          <a:r>
            <a:rPr lang="en-US" dirty="0"/>
            <a:t>Cinema industry / online streaming</a:t>
          </a:r>
        </a:p>
      </dgm:t>
    </dgm:pt>
    <dgm:pt modelId="{5DCFB870-6CC3-464F-AFA5-686FD47A2955}" type="parTrans" cxnId="{EDA8D5A5-76D0-2248-A4F1-62FE47044F9B}">
      <dgm:prSet/>
      <dgm:spPr/>
      <dgm:t>
        <a:bodyPr/>
        <a:lstStyle/>
        <a:p>
          <a:endParaRPr lang="en-GB"/>
        </a:p>
      </dgm:t>
    </dgm:pt>
    <dgm:pt modelId="{8BD544C3-CBCB-1143-9E15-5A26B01DEC48}" type="sibTrans" cxnId="{EDA8D5A5-76D0-2248-A4F1-62FE47044F9B}">
      <dgm:prSet/>
      <dgm:spPr/>
      <dgm:t>
        <a:bodyPr/>
        <a:lstStyle/>
        <a:p>
          <a:endParaRPr lang="en-GB"/>
        </a:p>
      </dgm:t>
    </dgm:pt>
    <dgm:pt modelId="{025B2463-4FBF-404A-8A6C-38F7B71F9493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 dirty="0"/>
            <a:t>Sports fashion footwear and clothing </a:t>
          </a:r>
          <a:endParaRPr lang="en-US" dirty="0"/>
        </a:p>
      </dgm:t>
    </dgm:pt>
    <dgm:pt modelId="{AAAB66BC-D082-5242-8DBC-628BE7585057}" type="parTrans" cxnId="{A146FA57-F4E1-1E40-8CF9-CF5C8A3739C2}">
      <dgm:prSet/>
      <dgm:spPr/>
      <dgm:t>
        <a:bodyPr/>
        <a:lstStyle/>
        <a:p>
          <a:endParaRPr lang="en-GB"/>
        </a:p>
      </dgm:t>
    </dgm:pt>
    <dgm:pt modelId="{03FBB21A-87CC-9941-9C59-04B2DE1338DE}" type="sibTrans" cxnId="{A146FA57-F4E1-1E40-8CF9-CF5C8A3739C2}">
      <dgm:prSet/>
      <dgm:spPr/>
      <dgm:t>
        <a:bodyPr/>
        <a:lstStyle/>
        <a:p>
          <a:endParaRPr lang="en-GB"/>
        </a:p>
      </dgm:t>
    </dgm:pt>
    <dgm:pt modelId="{925C06FE-C2A2-B94B-9F86-C341160810BD}" type="pres">
      <dgm:prSet presAssocID="{BCCE915A-0569-4367-8FDF-91C98C6A257D}" presName="linear" presStyleCnt="0">
        <dgm:presLayoutVars>
          <dgm:animLvl val="lvl"/>
          <dgm:resizeHandles val="exact"/>
        </dgm:presLayoutVars>
      </dgm:prSet>
      <dgm:spPr/>
    </dgm:pt>
    <dgm:pt modelId="{80E65936-DC4C-0F48-BCB7-A171AEB346E3}" type="pres">
      <dgm:prSet presAssocID="{C6DC5219-74FE-4C09-9D9E-66B6A6AD13CC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7E7FEFD2-80D9-8541-9DFA-4071AB0E616D}" type="pres">
      <dgm:prSet presAssocID="{9F0D7175-8A6E-43F7-8383-984FCCE6A5C9}" presName="spacer" presStyleCnt="0"/>
      <dgm:spPr/>
    </dgm:pt>
    <dgm:pt modelId="{B564CC52-26D1-D04D-AE1F-A8548ADA98BD}" type="pres">
      <dgm:prSet presAssocID="{A5BDEF4B-C353-42F6-B5B1-CA6665AE1146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4A48F617-2C35-A343-A349-72417319812E}" type="pres">
      <dgm:prSet presAssocID="{739471C3-9E45-41E7-A395-5C25284EC397}" presName="spacer" presStyleCnt="0"/>
      <dgm:spPr/>
    </dgm:pt>
    <dgm:pt modelId="{2B97355D-F57E-4942-AF37-6D2DA1ACE492}" type="pres">
      <dgm:prSet presAssocID="{187F8FB5-DE77-4C31-A39F-229D0F6B1581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C96A280B-CCA1-4F40-9194-B98C9D0C80F0}" type="pres">
      <dgm:prSet presAssocID="{7206CFFD-71DC-4158-BF7B-C3ABE0A218AC}" presName="spacer" presStyleCnt="0"/>
      <dgm:spPr/>
    </dgm:pt>
    <dgm:pt modelId="{153D9C22-C8DC-5C45-8D19-1B38786080C5}" type="pres">
      <dgm:prSet presAssocID="{78CB3A54-23C7-4500-8C02-1828D2D6FAA4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AAFF99F0-821C-B543-816A-2417B52EFDA4}" type="pres">
      <dgm:prSet presAssocID="{59CFB9DE-6948-48F6-82F6-3A6158F21193}" presName="spacer" presStyleCnt="0"/>
      <dgm:spPr/>
    </dgm:pt>
    <dgm:pt modelId="{C58B189E-A061-8E4D-A307-0BA8BF3952C8}" type="pres">
      <dgm:prSet presAssocID="{10CEF3E6-5228-4A23-A8ED-D90B3F2D8E5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C83BEE6F-B46A-2E4C-A970-27244782482C}" type="pres">
      <dgm:prSet presAssocID="{F4DBECB1-C368-4713-814F-87FA1F0B8553}" presName="spacer" presStyleCnt="0"/>
      <dgm:spPr/>
    </dgm:pt>
    <dgm:pt modelId="{0BF88AC0-033D-8645-A61E-7F131DDE41AB}" type="pres">
      <dgm:prSet presAssocID="{5F62154D-26E9-401D-B6F3-11195F8E4536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3D88413E-119A-1040-BCF5-70F0EE761A86}" type="pres">
      <dgm:prSet presAssocID="{03B9B9C7-5E84-4279-AEFF-FC430A9DD330}" presName="spacer" presStyleCnt="0"/>
      <dgm:spPr/>
    </dgm:pt>
    <dgm:pt modelId="{F36B819D-5736-4948-954F-D4F36B675F13}" type="pres">
      <dgm:prSet presAssocID="{AB5D4D0F-001F-4018-86C4-AFD9A3234C30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5A478D9F-31C4-9749-AE65-73F936E5DB30}" type="pres">
      <dgm:prSet presAssocID="{FE501AC9-FC6C-4663-8D0C-EB23D2033DC3}" presName="spacer" presStyleCnt="0"/>
      <dgm:spPr/>
    </dgm:pt>
    <dgm:pt modelId="{A7E16DA2-E0D5-4F45-BF97-CDF6EBA53A95}" type="pres">
      <dgm:prSet presAssocID="{85F086AA-2CE7-4274-817D-EDA17D87529D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2C980D57-2CD6-324B-A280-AA93F6C408AB}" type="pres">
      <dgm:prSet presAssocID="{44F965A5-4E7C-40E1-90EB-C9D4B51B3C4A}" presName="spacer" presStyleCnt="0"/>
      <dgm:spPr/>
    </dgm:pt>
    <dgm:pt modelId="{B4737FD2-1914-AB44-AE0C-53D1C4689BAC}" type="pres">
      <dgm:prSet presAssocID="{C09CF048-707C-8D47-AD41-0C9E59BCCD80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210BD5BC-05C4-BC44-B351-6AAC59330677}" type="pres">
      <dgm:prSet presAssocID="{8BD544C3-CBCB-1143-9E15-5A26B01DEC48}" presName="spacer" presStyleCnt="0"/>
      <dgm:spPr/>
    </dgm:pt>
    <dgm:pt modelId="{32C4F461-F691-1742-AFDB-A6F7681F443C}" type="pres">
      <dgm:prSet presAssocID="{025B2463-4FBF-404A-8A6C-38F7B71F9493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C265DD06-40B0-8046-BA41-211D8EED32FA}" type="presOf" srcId="{5F62154D-26E9-401D-B6F3-11195F8E4536}" destId="{0BF88AC0-033D-8645-A61E-7F131DDE41AB}" srcOrd="0" destOrd="0" presId="urn:microsoft.com/office/officeart/2005/8/layout/vList2"/>
    <dgm:cxn modelId="{6D816012-5A77-4049-84E7-5A0CBC5CB603}" type="presOf" srcId="{C09CF048-707C-8D47-AD41-0C9E59BCCD80}" destId="{B4737FD2-1914-AB44-AE0C-53D1C4689BAC}" srcOrd="0" destOrd="0" presId="urn:microsoft.com/office/officeart/2005/8/layout/vList2"/>
    <dgm:cxn modelId="{FB6C0C27-8F45-49D4-AC8E-D305E0E34109}" srcId="{BCCE915A-0569-4367-8FDF-91C98C6A257D}" destId="{AB5D4D0F-001F-4018-86C4-AFD9A3234C30}" srcOrd="6" destOrd="0" parTransId="{58C5A1AF-0993-4920-8556-40F9AD79AA9F}" sibTransId="{FE501AC9-FC6C-4663-8D0C-EB23D2033DC3}"/>
    <dgm:cxn modelId="{23E76F2B-C653-4F2F-AFFA-E4DD89EB292D}" srcId="{BCCE915A-0569-4367-8FDF-91C98C6A257D}" destId="{78CB3A54-23C7-4500-8C02-1828D2D6FAA4}" srcOrd="3" destOrd="0" parTransId="{3DF32B6C-4694-4D88-993F-7D8B0014F6B4}" sibTransId="{59CFB9DE-6948-48F6-82F6-3A6158F21193}"/>
    <dgm:cxn modelId="{80A20C30-D4CF-4433-93DC-B063BCDE196F}" srcId="{BCCE915A-0569-4367-8FDF-91C98C6A257D}" destId="{5F62154D-26E9-401D-B6F3-11195F8E4536}" srcOrd="5" destOrd="0" parTransId="{A22C110F-C6D8-4431-91CC-A8923A77335E}" sibTransId="{03B9B9C7-5E84-4279-AEFF-FC430A9DD330}"/>
    <dgm:cxn modelId="{535D4A38-C2EC-4C86-801B-C86CE7B92E49}" srcId="{BCCE915A-0569-4367-8FDF-91C98C6A257D}" destId="{187F8FB5-DE77-4C31-A39F-229D0F6B1581}" srcOrd="2" destOrd="0" parTransId="{88043E00-A26A-406F-860E-8FE979796166}" sibTransId="{7206CFFD-71DC-4158-BF7B-C3ABE0A218AC}"/>
    <dgm:cxn modelId="{2BE72757-7503-774B-A98A-393DF9DFE673}" type="presOf" srcId="{BCCE915A-0569-4367-8FDF-91C98C6A257D}" destId="{925C06FE-C2A2-B94B-9F86-C341160810BD}" srcOrd="0" destOrd="0" presId="urn:microsoft.com/office/officeart/2005/8/layout/vList2"/>
    <dgm:cxn modelId="{A146FA57-F4E1-1E40-8CF9-CF5C8A3739C2}" srcId="{BCCE915A-0569-4367-8FDF-91C98C6A257D}" destId="{025B2463-4FBF-404A-8A6C-38F7B71F9493}" srcOrd="9" destOrd="0" parTransId="{AAAB66BC-D082-5242-8DBC-628BE7585057}" sibTransId="{03FBB21A-87CC-9941-9C59-04B2DE1338DE}"/>
    <dgm:cxn modelId="{79DBB558-F7EB-A544-AACF-0A81CF1C2E90}" type="presOf" srcId="{10CEF3E6-5228-4A23-A8ED-D90B3F2D8E51}" destId="{C58B189E-A061-8E4D-A307-0BA8BF3952C8}" srcOrd="0" destOrd="0" presId="urn:microsoft.com/office/officeart/2005/8/layout/vList2"/>
    <dgm:cxn modelId="{820FAE63-65B1-4612-9114-1BABF306A3B8}" srcId="{BCCE915A-0569-4367-8FDF-91C98C6A257D}" destId="{A5BDEF4B-C353-42F6-B5B1-CA6665AE1146}" srcOrd="1" destOrd="0" parTransId="{2A966485-33ED-4A31-9283-3589009C1A90}" sibTransId="{739471C3-9E45-41E7-A395-5C25284EC397}"/>
    <dgm:cxn modelId="{17E12D6B-854A-C849-A778-6080D6308720}" type="presOf" srcId="{85F086AA-2CE7-4274-817D-EDA17D87529D}" destId="{A7E16DA2-E0D5-4F45-BF97-CDF6EBA53A95}" srcOrd="0" destOrd="0" presId="urn:microsoft.com/office/officeart/2005/8/layout/vList2"/>
    <dgm:cxn modelId="{307BF38C-DCC0-436B-9315-788BDCCE926F}" srcId="{BCCE915A-0569-4367-8FDF-91C98C6A257D}" destId="{C6DC5219-74FE-4C09-9D9E-66B6A6AD13CC}" srcOrd="0" destOrd="0" parTransId="{969A9A45-A39E-4EF7-ADCE-93F52F717C9D}" sibTransId="{9F0D7175-8A6E-43F7-8383-984FCCE6A5C9}"/>
    <dgm:cxn modelId="{EDA8D5A5-76D0-2248-A4F1-62FE47044F9B}" srcId="{BCCE915A-0569-4367-8FDF-91C98C6A257D}" destId="{C09CF048-707C-8D47-AD41-0C9E59BCCD80}" srcOrd="8" destOrd="0" parTransId="{5DCFB870-6CC3-464F-AFA5-686FD47A2955}" sibTransId="{8BD544C3-CBCB-1143-9E15-5A26B01DEC48}"/>
    <dgm:cxn modelId="{40DF92AB-D429-0740-8BEB-039FEFC4DE2F}" type="presOf" srcId="{78CB3A54-23C7-4500-8C02-1828D2D6FAA4}" destId="{153D9C22-C8DC-5C45-8D19-1B38786080C5}" srcOrd="0" destOrd="0" presId="urn:microsoft.com/office/officeart/2005/8/layout/vList2"/>
    <dgm:cxn modelId="{1ABF6EB4-C2EB-3C45-8019-794E457A445F}" type="presOf" srcId="{187F8FB5-DE77-4C31-A39F-229D0F6B1581}" destId="{2B97355D-F57E-4942-AF37-6D2DA1ACE492}" srcOrd="0" destOrd="0" presId="urn:microsoft.com/office/officeart/2005/8/layout/vList2"/>
    <dgm:cxn modelId="{5F9A14C0-3E13-D24A-9F47-07B058EED8FF}" type="presOf" srcId="{025B2463-4FBF-404A-8A6C-38F7B71F9493}" destId="{32C4F461-F691-1742-AFDB-A6F7681F443C}" srcOrd="0" destOrd="0" presId="urn:microsoft.com/office/officeart/2005/8/layout/vList2"/>
    <dgm:cxn modelId="{E50EA1D0-0584-4537-B286-6577A9F8DE94}" srcId="{BCCE915A-0569-4367-8FDF-91C98C6A257D}" destId="{85F086AA-2CE7-4274-817D-EDA17D87529D}" srcOrd="7" destOrd="0" parTransId="{3C283D29-DE6A-4441-BBD7-C232A37985E3}" sibTransId="{44F965A5-4E7C-40E1-90EB-C9D4B51B3C4A}"/>
    <dgm:cxn modelId="{506C74E0-822F-6943-9556-955E61632E75}" type="presOf" srcId="{A5BDEF4B-C353-42F6-B5B1-CA6665AE1146}" destId="{B564CC52-26D1-D04D-AE1F-A8548ADA98BD}" srcOrd="0" destOrd="0" presId="urn:microsoft.com/office/officeart/2005/8/layout/vList2"/>
    <dgm:cxn modelId="{F25233E5-DB9B-924B-A036-BEF123324DEB}" type="presOf" srcId="{AB5D4D0F-001F-4018-86C4-AFD9A3234C30}" destId="{F36B819D-5736-4948-954F-D4F36B675F13}" srcOrd="0" destOrd="0" presId="urn:microsoft.com/office/officeart/2005/8/layout/vList2"/>
    <dgm:cxn modelId="{11615CE5-34B5-4AE0-8F45-93DEABB21B32}" srcId="{BCCE915A-0569-4367-8FDF-91C98C6A257D}" destId="{10CEF3E6-5228-4A23-A8ED-D90B3F2D8E51}" srcOrd="4" destOrd="0" parTransId="{A9EDFB28-EB20-4DAE-BB47-ED5606B21E2E}" sibTransId="{F4DBECB1-C368-4713-814F-87FA1F0B8553}"/>
    <dgm:cxn modelId="{7DA769F1-16CE-3E4A-A60F-0F6E3AE62735}" type="presOf" srcId="{C6DC5219-74FE-4C09-9D9E-66B6A6AD13CC}" destId="{80E65936-DC4C-0F48-BCB7-A171AEB346E3}" srcOrd="0" destOrd="0" presId="urn:microsoft.com/office/officeart/2005/8/layout/vList2"/>
    <dgm:cxn modelId="{89952843-138D-7C43-8978-7B23A1726405}" type="presParOf" srcId="{925C06FE-C2A2-B94B-9F86-C341160810BD}" destId="{80E65936-DC4C-0F48-BCB7-A171AEB346E3}" srcOrd="0" destOrd="0" presId="urn:microsoft.com/office/officeart/2005/8/layout/vList2"/>
    <dgm:cxn modelId="{ACE51B68-4D73-C14E-9B63-2CF30DBDF998}" type="presParOf" srcId="{925C06FE-C2A2-B94B-9F86-C341160810BD}" destId="{7E7FEFD2-80D9-8541-9DFA-4071AB0E616D}" srcOrd="1" destOrd="0" presId="urn:microsoft.com/office/officeart/2005/8/layout/vList2"/>
    <dgm:cxn modelId="{C1EC06FE-C33A-CA4C-939A-5E3DF44B8DB5}" type="presParOf" srcId="{925C06FE-C2A2-B94B-9F86-C341160810BD}" destId="{B564CC52-26D1-D04D-AE1F-A8548ADA98BD}" srcOrd="2" destOrd="0" presId="urn:microsoft.com/office/officeart/2005/8/layout/vList2"/>
    <dgm:cxn modelId="{BCE53466-3D1E-5B43-B9E0-165E2FC64D1F}" type="presParOf" srcId="{925C06FE-C2A2-B94B-9F86-C341160810BD}" destId="{4A48F617-2C35-A343-A349-72417319812E}" srcOrd="3" destOrd="0" presId="urn:microsoft.com/office/officeart/2005/8/layout/vList2"/>
    <dgm:cxn modelId="{7C3F6606-1F24-DB4F-B751-B4E2F3F2C5FD}" type="presParOf" srcId="{925C06FE-C2A2-B94B-9F86-C341160810BD}" destId="{2B97355D-F57E-4942-AF37-6D2DA1ACE492}" srcOrd="4" destOrd="0" presId="urn:microsoft.com/office/officeart/2005/8/layout/vList2"/>
    <dgm:cxn modelId="{47C73931-A1AB-CC41-A234-2E2EB0F2517A}" type="presParOf" srcId="{925C06FE-C2A2-B94B-9F86-C341160810BD}" destId="{C96A280B-CCA1-4F40-9194-B98C9D0C80F0}" srcOrd="5" destOrd="0" presId="urn:microsoft.com/office/officeart/2005/8/layout/vList2"/>
    <dgm:cxn modelId="{8965C070-9937-0D4B-9DC5-8406BEE87337}" type="presParOf" srcId="{925C06FE-C2A2-B94B-9F86-C341160810BD}" destId="{153D9C22-C8DC-5C45-8D19-1B38786080C5}" srcOrd="6" destOrd="0" presId="urn:microsoft.com/office/officeart/2005/8/layout/vList2"/>
    <dgm:cxn modelId="{06294A52-6B2B-1F4C-8121-377D149C5544}" type="presParOf" srcId="{925C06FE-C2A2-B94B-9F86-C341160810BD}" destId="{AAFF99F0-821C-B543-816A-2417B52EFDA4}" srcOrd="7" destOrd="0" presId="urn:microsoft.com/office/officeart/2005/8/layout/vList2"/>
    <dgm:cxn modelId="{6F579F62-4909-494B-8373-460CDF84DDCA}" type="presParOf" srcId="{925C06FE-C2A2-B94B-9F86-C341160810BD}" destId="{C58B189E-A061-8E4D-A307-0BA8BF3952C8}" srcOrd="8" destOrd="0" presId="urn:microsoft.com/office/officeart/2005/8/layout/vList2"/>
    <dgm:cxn modelId="{CBDDD24F-6978-6C43-8348-8B5C7CADC9EC}" type="presParOf" srcId="{925C06FE-C2A2-B94B-9F86-C341160810BD}" destId="{C83BEE6F-B46A-2E4C-A970-27244782482C}" srcOrd="9" destOrd="0" presId="urn:microsoft.com/office/officeart/2005/8/layout/vList2"/>
    <dgm:cxn modelId="{DDD1F009-72BB-D740-9B1F-E20DF071445B}" type="presParOf" srcId="{925C06FE-C2A2-B94B-9F86-C341160810BD}" destId="{0BF88AC0-033D-8645-A61E-7F131DDE41AB}" srcOrd="10" destOrd="0" presId="urn:microsoft.com/office/officeart/2005/8/layout/vList2"/>
    <dgm:cxn modelId="{C6F72926-69ED-FE40-BA45-CC614FCB66AF}" type="presParOf" srcId="{925C06FE-C2A2-B94B-9F86-C341160810BD}" destId="{3D88413E-119A-1040-BCF5-70F0EE761A86}" srcOrd="11" destOrd="0" presId="urn:microsoft.com/office/officeart/2005/8/layout/vList2"/>
    <dgm:cxn modelId="{6C3C9D03-ADAC-8741-ACE8-8936D353E851}" type="presParOf" srcId="{925C06FE-C2A2-B94B-9F86-C341160810BD}" destId="{F36B819D-5736-4948-954F-D4F36B675F13}" srcOrd="12" destOrd="0" presId="urn:microsoft.com/office/officeart/2005/8/layout/vList2"/>
    <dgm:cxn modelId="{2CBE2AD0-87A6-BB42-99C0-97CB9E65B5DC}" type="presParOf" srcId="{925C06FE-C2A2-B94B-9F86-C341160810BD}" destId="{5A478D9F-31C4-9749-AE65-73F936E5DB30}" srcOrd="13" destOrd="0" presId="urn:microsoft.com/office/officeart/2005/8/layout/vList2"/>
    <dgm:cxn modelId="{F382E882-015D-1148-8793-A4A68EC8D1B3}" type="presParOf" srcId="{925C06FE-C2A2-B94B-9F86-C341160810BD}" destId="{A7E16DA2-E0D5-4F45-BF97-CDF6EBA53A95}" srcOrd="14" destOrd="0" presId="urn:microsoft.com/office/officeart/2005/8/layout/vList2"/>
    <dgm:cxn modelId="{7E6F34E0-7A1A-DC42-A27E-69115DEDE33C}" type="presParOf" srcId="{925C06FE-C2A2-B94B-9F86-C341160810BD}" destId="{2C980D57-2CD6-324B-A280-AA93F6C408AB}" srcOrd="15" destOrd="0" presId="urn:microsoft.com/office/officeart/2005/8/layout/vList2"/>
    <dgm:cxn modelId="{4C5912DB-A5AA-CD4C-9705-0A881FA28441}" type="presParOf" srcId="{925C06FE-C2A2-B94B-9F86-C341160810BD}" destId="{B4737FD2-1914-AB44-AE0C-53D1C4689BAC}" srcOrd="16" destOrd="0" presId="urn:microsoft.com/office/officeart/2005/8/layout/vList2"/>
    <dgm:cxn modelId="{59DF489B-3358-454B-8E1D-F8B2CC0CE539}" type="presParOf" srcId="{925C06FE-C2A2-B94B-9F86-C341160810BD}" destId="{210BD5BC-05C4-BC44-B351-6AAC59330677}" srcOrd="17" destOrd="0" presId="urn:microsoft.com/office/officeart/2005/8/layout/vList2"/>
    <dgm:cxn modelId="{47C721BF-E3F5-264C-BD4E-553A2638D7D4}" type="presParOf" srcId="{925C06FE-C2A2-B94B-9F86-C341160810BD}" destId="{32C4F461-F691-1742-AFDB-A6F7681F443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05D8CA-815B-4221-A8F8-88D7C036A6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E85C1B7-B58B-480D-9E83-A67AEDAD1DB1}">
      <dgm:prSet custT="1"/>
      <dgm:spPr/>
      <dgm:t>
        <a:bodyPr/>
        <a:lstStyle/>
        <a:p>
          <a:r>
            <a:rPr lang="en-US" sz="2000"/>
            <a:t>Investor relations section of a business web site (often full of useful market information)</a:t>
          </a:r>
        </a:p>
      </dgm:t>
    </dgm:pt>
    <dgm:pt modelId="{64917B64-D0F3-4008-BAE9-D503AD315703}" type="parTrans" cxnId="{90189DA4-3188-4F77-97AE-9FAEA4313CAB}">
      <dgm:prSet/>
      <dgm:spPr/>
      <dgm:t>
        <a:bodyPr/>
        <a:lstStyle/>
        <a:p>
          <a:endParaRPr lang="en-US" sz="2000"/>
        </a:p>
      </dgm:t>
    </dgm:pt>
    <dgm:pt modelId="{C68B223A-D51C-4814-8735-2C7C14A06016}" type="sibTrans" cxnId="{90189DA4-3188-4F77-97AE-9FAEA4313CAB}">
      <dgm:prSet/>
      <dgm:spPr/>
      <dgm:t>
        <a:bodyPr/>
        <a:lstStyle/>
        <a:p>
          <a:endParaRPr lang="en-US" sz="2000"/>
        </a:p>
      </dgm:t>
    </dgm:pt>
    <dgm:pt modelId="{414F421B-2C6C-49CA-89E1-794C28E253FB}">
      <dgm:prSet custT="1"/>
      <dgm:spPr/>
      <dgm:t>
        <a:bodyPr/>
        <a:lstStyle/>
        <a:p>
          <a:r>
            <a:rPr lang="en-US" sz="2000"/>
            <a:t>Use your FT for Schools subscription for recent articles on an industry/business of your choice</a:t>
          </a:r>
        </a:p>
      </dgm:t>
    </dgm:pt>
    <dgm:pt modelId="{0CC83F5A-096A-4AF3-B661-17CAFBEC2765}" type="parTrans" cxnId="{B445C725-DF3E-45DB-A354-8FD59A182723}">
      <dgm:prSet/>
      <dgm:spPr/>
      <dgm:t>
        <a:bodyPr/>
        <a:lstStyle/>
        <a:p>
          <a:endParaRPr lang="en-US" sz="2000"/>
        </a:p>
      </dgm:t>
    </dgm:pt>
    <dgm:pt modelId="{B89B8015-4E8B-44EA-9FE7-441662FA8FCF}" type="sibTrans" cxnId="{B445C725-DF3E-45DB-A354-8FD59A182723}">
      <dgm:prSet/>
      <dgm:spPr/>
      <dgm:t>
        <a:bodyPr/>
        <a:lstStyle/>
        <a:p>
          <a:endParaRPr lang="en-US" sz="2000"/>
        </a:p>
      </dgm:t>
    </dgm:pt>
    <dgm:pt modelId="{A818B825-434D-4BC4-977B-0311F073261D}">
      <dgm:prSet custT="1"/>
      <dgm:spPr/>
      <dgm:t>
        <a:bodyPr/>
        <a:lstStyle/>
        <a:p>
          <a:r>
            <a:rPr lang="en-US" sz="2000"/>
            <a:t>Business data services such as Statista</a:t>
          </a:r>
        </a:p>
      </dgm:t>
    </dgm:pt>
    <dgm:pt modelId="{1375B3D4-F9EF-42BC-827B-AB4A18E095F0}" type="parTrans" cxnId="{351F6475-A8DC-442E-B92D-191196B0E1CE}">
      <dgm:prSet/>
      <dgm:spPr/>
      <dgm:t>
        <a:bodyPr/>
        <a:lstStyle/>
        <a:p>
          <a:endParaRPr lang="en-US" sz="2000"/>
        </a:p>
      </dgm:t>
    </dgm:pt>
    <dgm:pt modelId="{3A15AFBB-EE45-45CD-91EE-0AF753704C60}" type="sibTrans" cxnId="{351F6475-A8DC-442E-B92D-191196B0E1CE}">
      <dgm:prSet/>
      <dgm:spPr/>
      <dgm:t>
        <a:bodyPr/>
        <a:lstStyle/>
        <a:p>
          <a:endParaRPr lang="en-US" sz="2000"/>
        </a:p>
      </dgm:t>
    </dgm:pt>
    <dgm:pt modelId="{F8D74E5B-46A2-42D0-A19B-D0AA087CBFA6}">
      <dgm:prSet custT="1"/>
      <dgm:spPr/>
      <dgm:t>
        <a:bodyPr/>
        <a:lstStyle/>
        <a:p>
          <a:r>
            <a:rPr lang="en-US" sz="2000"/>
            <a:t>Industry profiles from PWC, Deloitte and others</a:t>
          </a:r>
        </a:p>
      </dgm:t>
    </dgm:pt>
    <dgm:pt modelId="{5862C109-5E2C-4041-A60F-197067E64E02}" type="parTrans" cxnId="{EB27A2A8-434C-4879-9ED8-FE99017C4563}">
      <dgm:prSet/>
      <dgm:spPr/>
      <dgm:t>
        <a:bodyPr/>
        <a:lstStyle/>
        <a:p>
          <a:endParaRPr lang="en-US" sz="2000"/>
        </a:p>
      </dgm:t>
    </dgm:pt>
    <dgm:pt modelId="{E9A371B4-CD2D-4B57-AF86-427F3FE8B27A}" type="sibTrans" cxnId="{EB27A2A8-434C-4879-9ED8-FE99017C4563}">
      <dgm:prSet/>
      <dgm:spPr/>
      <dgm:t>
        <a:bodyPr/>
        <a:lstStyle/>
        <a:p>
          <a:endParaRPr lang="en-US" sz="2000"/>
        </a:p>
      </dgm:t>
    </dgm:pt>
    <dgm:pt modelId="{B4D9AB82-D972-4561-94E4-C1A7CADD0C87}">
      <dgm:prSet custT="1"/>
      <dgm:spPr/>
      <dgm:t>
        <a:bodyPr/>
        <a:lstStyle/>
        <a:p>
          <a:r>
            <a:rPr lang="en-US" sz="2000" dirty="0"/>
            <a:t>Annual reports from industry regulators such as OFCOM</a:t>
          </a:r>
        </a:p>
      </dgm:t>
    </dgm:pt>
    <dgm:pt modelId="{6C53C41E-6EB0-4D27-B248-95F8AB0F9BBD}" type="parTrans" cxnId="{2ECF57F7-765A-40AA-BA1F-1A762F4FEE94}">
      <dgm:prSet/>
      <dgm:spPr/>
      <dgm:t>
        <a:bodyPr/>
        <a:lstStyle/>
        <a:p>
          <a:endParaRPr lang="en-US" sz="2000"/>
        </a:p>
      </dgm:t>
    </dgm:pt>
    <dgm:pt modelId="{DF3DA083-B10A-43D8-BF0A-51D321A4907E}" type="sibTrans" cxnId="{2ECF57F7-765A-40AA-BA1F-1A762F4FEE94}">
      <dgm:prSet/>
      <dgm:spPr/>
      <dgm:t>
        <a:bodyPr/>
        <a:lstStyle/>
        <a:p>
          <a:endParaRPr lang="en-US" sz="2000"/>
        </a:p>
      </dgm:t>
    </dgm:pt>
    <dgm:pt modelId="{C2703EDB-ED6B-4FA5-8F59-C3092072AD5D}">
      <dgm:prSet custT="1"/>
      <dgm:spPr/>
      <dgm:t>
        <a:bodyPr/>
        <a:lstStyle/>
        <a:p>
          <a:r>
            <a:rPr lang="en-US" sz="2000" dirty="0"/>
            <a:t>Market investigations from the Competition and Markets Authority</a:t>
          </a:r>
        </a:p>
      </dgm:t>
    </dgm:pt>
    <dgm:pt modelId="{82C87F6F-CFCD-455D-8A8B-463323A49E06}" type="parTrans" cxnId="{4A0438CF-C256-4F53-98F0-31ECCD537910}">
      <dgm:prSet/>
      <dgm:spPr/>
      <dgm:t>
        <a:bodyPr/>
        <a:lstStyle/>
        <a:p>
          <a:endParaRPr lang="en-US" sz="2000"/>
        </a:p>
      </dgm:t>
    </dgm:pt>
    <dgm:pt modelId="{2773C229-EB41-4898-A609-13E595F2AF56}" type="sibTrans" cxnId="{4A0438CF-C256-4F53-98F0-31ECCD537910}">
      <dgm:prSet/>
      <dgm:spPr/>
      <dgm:t>
        <a:bodyPr/>
        <a:lstStyle/>
        <a:p>
          <a:endParaRPr lang="en-US" sz="2000"/>
        </a:p>
      </dgm:t>
    </dgm:pt>
    <dgm:pt modelId="{62FB762F-CC4F-4DCD-AA6B-599E161CA1CD}" type="pres">
      <dgm:prSet presAssocID="{4505D8CA-815B-4221-A8F8-88D7C036A6DF}" presName="root" presStyleCnt="0">
        <dgm:presLayoutVars>
          <dgm:dir/>
          <dgm:resizeHandles val="exact"/>
        </dgm:presLayoutVars>
      </dgm:prSet>
      <dgm:spPr/>
    </dgm:pt>
    <dgm:pt modelId="{F5AD9682-B210-442D-9155-361E9F270389}" type="pres">
      <dgm:prSet presAssocID="{CE85C1B7-B58B-480D-9E83-A67AEDAD1DB1}" presName="compNode" presStyleCnt="0"/>
      <dgm:spPr/>
    </dgm:pt>
    <dgm:pt modelId="{CFFD5D83-186D-4819-BF8E-DE51EAF5A67F}" type="pres">
      <dgm:prSet presAssocID="{CE85C1B7-B58B-480D-9E83-A67AEDAD1DB1}" presName="bgRect" presStyleLbl="bgShp" presStyleIdx="0" presStyleCnt="6"/>
      <dgm:spPr/>
    </dgm:pt>
    <dgm:pt modelId="{A73BC7B3-F5B6-4BA4-8B86-8A18F4DA65D8}" type="pres">
      <dgm:prSet presAssocID="{CE85C1B7-B58B-480D-9E83-A67AEDAD1DB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ancial"/>
        </a:ext>
      </dgm:extLst>
    </dgm:pt>
    <dgm:pt modelId="{E1C9F9B9-7537-4717-8148-D8A084A2A3C7}" type="pres">
      <dgm:prSet presAssocID="{CE85C1B7-B58B-480D-9E83-A67AEDAD1DB1}" presName="spaceRect" presStyleCnt="0"/>
      <dgm:spPr/>
    </dgm:pt>
    <dgm:pt modelId="{00B34CDF-07B5-4B67-965E-5B6DC9CA5C59}" type="pres">
      <dgm:prSet presAssocID="{CE85C1B7-B58B-480D-9E83-A67AEDAD1DB1}" presName="parTx" presStyleLbl="revTx" presStyleIdx="0" presStyleCnt="6">
        <dgm:presLayoutVars>
          <dgm:chMax val="0"/>
          <dgm:chPref val="0"/>
        </dgm:presLayoutVars>
      </dgm:prSet>
      <dgm:spPr/>
    </dgm:pt>
    <dgm:pt modelId="{5C0BC3B4-8128-4B0A-ABAD-F4EDF4C6B51C}" type="pres">
      <dgm:prSet presAssocID="{C68B223A-D51C-4814-8735-2C7C14A06016}" presName="sibTrans" presStyleCnt="0"/>
      <dgm:spPr/>
    </dgm:pt>
    <dgm:pt modelId="{C9B4149F-75ED-478A-B29F-55E5CD5CA4AF}" type="pres">
      <dgm:prSet presAssocID="{414F421B-2C6C-49CA-89E1-794C28E253FB}" presName="compNode" presStyleCnt="0"/>
      <dgm:spPr/>
    </dgm:pt>
    <dgm:pt modelId="{7E233861-98A5-4413-B0B2-876845300652}" type="pres">
      <dgm:prSet presAssocID="{414F421B-2C6C-49CA-89E1-794C28E253FB}" presName="bgRect" presStyleLbl="bgShp" presStyleIdx="1" presStyleCnt="6"/>
      <dgm:spPr/>
    </dgm:pt>
    <dgm:pt modelId="{ECD615E4-0588-4F5B-B156-FE9559AFECF6}" type="pres">
      <dgm:prSet presAssocID="{414F421B-2C6C-49CA-89E1-794C28E253F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ric Report Library"/>
        </a:ext>
      </dgm:extLst>
    </dgm:pt>
    <dgm:pt modelId="{FFF15B69-D62B-4CE0-81D6-2ECD4CA5F8A1}" type="pres">
      <dgm:prSet presAssocID="{414F421B-2C6C-49CA-89E1-794C28E253FB}" presName="spaceRect" presStyleCnt="0"/>
      <dgm:spPr/>
    </dgm:pt>
    <dgm:pt modelId="{C9476C00-A0A7-4DD5-8FF8-3678A61DB28D}" type="pres">
      <dgm:prSet presAssocID="{414F421B-2C6C-49CA-89E1-794C28E253FB}" presName="parTx" presStyleLbl="revTx" presStyleIdx="1" presStyleCnt="6">
        <dgm:presLayoutVars>
          <dgm:chMax val="0"/>
          <dgm:chPref val="0"/>
        </dgm:presLayoutVars>
      </dgm:prSet>
      <dgm:spPr/>
    </dgm:pt>
    <dgm:pt modelId="{90ED800A-0217-44CD-9B14-A3D4C7C3E06A}" type="pres">
      <dgm:prSet presAssocID="{B89B8015-4E8B-44EA-9FE7-441662FA8FCF}" presName="sibTrans" presStyleCnt="0"/>
      <dgm:spPr/>
    </dgm:pt>
    <dgm:pt modelId="{7B98CC5D-E041-4ADD-94C9-6272C2DC7166}" type="pres">
      <dgm:prSet presAssocID="{A818B825-434D-4BC4-977B-0311F073261D}" presName="compNode" presStyleCnt="0"/>
      <dgm:spPr/>
    </dgm:pt>
    <dgm:pt modelId="{3587FF2C-38C8-418E-A5FD-30538BC7EC1B}" type="pres">
      <dgm:prSet presAssocID="{A818B825-434D-4BC4-977B-0311F073261D}" presName="bgRect" presStyleLbl="bgShp" presStyleIdx="2" presStyleCnt="6"/>
      <dgm:spPr/>
    </dgm:pt>
    <dgm:pt modelId="{68010DF4-AB0C-469C-B914-97078ACBF07F}" type="pres">
      <dgm:prSet presAssocID="{A818B825-434D-4BC4-977B-0311F073261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M Customer Insights App"/>
        </a:ext>
      </dgm:extLst>
    </dgm:pt>
    <dgm:pt modelId="{ECB04AE2-69EA-4490-B66F-719054D94F09}" type="pres">
      <dgm:prSet presAssocID="{A818B825-434D-4BC4-977B-0311F073261D}" presName="spaceRect" presStyleCnt="0"/>
      <dgm:spPr/>
    </dgm:pt>
    <dgm:pt modelId="{87740605-617E-4893-8BD3-1D43FBB73FFB}" type="pres">
      <dgm:prSet presAssocID="{A818B825-434D-4BC4-977B-0311F073261D}" presName="parTx" presStyleLbl="revTx" presStyleIdx="2" presStyleCnt="6">
        <dgm:presLayoutVars>
          <dgm:chMax val="0"/>
          <dgm:chPref val="0"/>
        </dgm:presLayoutVars>
      </dgm:prSet>
      <dgm:spPr/>
    </dgm:pt>
    <dgm:pt modelId="{7652339D-4D40-4B48-B620-4699CCEA2F5B}" type="pres">
      <dgm:prSet presAssocID="{3A15AFBB-EE45-45CD-91EE-0AF753704C60}" presName="sibTrans" presStyleCnt="0"/>
      <dgm:spPr/>
    </dgm:pt>
    <dgm:pt modelId="{993DB1E7-76C4-40EA-9711-5687F65DA9EC}" type="pres">
      <dgm:prSet presAssocID="{F8D74E5B-46A2-42D0-A19B-D0AA087CBFA6}" presName="compNode" presStyleCnt="0"/>
      <dgm:spPr/>
    </dgm:pt>
    <dgm:pt modelId="{AFB9020F-36CB-4F69-BFCD-CD9BE4F70DD6}" type="pres">
      <dgm:prSet presAssocID="{F8D74E5B-46A2-42D0-A19B-D0AA087CBFA6}" presName="bgRect" presStyleLbl="bgShp" presStyleIdx="3" presStyleCnt="6"/>
      <dgm:spPr/>
    </dgm:pt>
    <dgm:pt modelId="{CB503769-AD17-4FE3-8BDF-9B8704629B30}" type="pres">
      <dgm:prSet presAssocID="{F8D74E5B-46A2-42D0-A19B-D0AA087CBFA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1FB323A-F2A1-40DD-A3B0-2F857AD894C2}" type="pres">
      <dgm:prSet presAssocID="{F8D74E5B-46A2-42D0-A19B-D0AA087CBFA6}" presName="spaceRect" presStyleCnt="0"/>
      <dgm:spPr/>
    </dgm:pt>
    <dgm:pt modelId="{8C070556-9A9D-4225-B9C2-2D1CECCC6549}" type="pres">
      <dgm:prSet presAssocID="{F8D74E5B-46A2-42D0-A19B-D0AA087CBFA6}" presName="parTx" presStyleLbl="revTx" presStyleIdx="3" presStyleCnt="6">
        <dgm:presLayoutVars>
          <dgm:chMax val="0"/>
          <dgm:chPref val="0"/>
        </dgm:presLayoutVars>
      </dgm:prSet>
      <dgm:spPr/>
    </dgm:pt>
    <dgm:pt modelId="{6B53EA37-7B71-4AEB-BA8B-DA9D6C660220}" type="pres">
      <dgm:prSet presAssocID="{E9A371B4-CD2D-4B57-AF86-427F3FE8B27A}" presName="sibTrans" presStyleCnt="0"/>
      <dgm:spPr/>
    </dgm:pt>
    <dgm:pt modelId="{08C56816-339A-4EB3-9A85-B1E2377EF74E}" type="pres">
      <dgm:prSet presAssocID="{B4D9AB82-D972-4561-94E4-C1A7CADD0C87}" presName="compNode" presStyleCnt="0"/>
      <dgm:spPr/>
    </dgm:pt>
    <dgm:pt modelId="{349DD9EF-67AD-453F-BE67-F33FDE1702B9}" type="pres">
      <dgm:prSet presAssocID="{B4D9AB82-D972-4561-94E4-C1A7CADD0C87}" presName="bgRect" presStyleLbl="bgShp" presStyleIdx="4" presStyleCnt="6"/>
      <dgm:spPr/>
    </dgm:pt>
    <dgm:pt modelId="{AF2B851E-B5A7-403D-95A1-F63C6753FC67}" type="pres">
      <dgm:prSet presAssocID="{B4D9AB82-D972-4561-94E4-C1A7CADD0C8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ort Add"/>
        </a:ext>
      </dgm:extLst>
    </dgm:pt>
    <dgm:pt modelId="{450222D3-3D77-4003-AF64-18B29C28DFF1}" type="pres">
      <dgm:prSet presAssocID="{B4D9AB82-D972-4561-94E4-C1A7CADD0C87}" presName="spaceRect" presStyleCnt="0"/>
      <dgm:spPr/>
    </dgm:pt>
    <dgm:pt modelId="{CFB7581E-EBE2-4546-8966-31C3834BC6D5}" type="pres">
      <dgm:prSet presAssocID="{B4D9AB82-D972-4561-94E4-C1A7CADD0C87}" presName="parTx" presStyleLbl="revTx" presStyleIdx="4" presStyleCnt="6">
        <dgm:presLayoutVars>
          <dgm:chMax val="0"/>
          <dgm:chPref val="0"/>
        </dgm:presLayoutVars>
      </dgm:prSet>
      <dgm:spPr/>
    </dgm:pt>
    <dgm:pt modelId="{B7AD44B2-AD63-439C-A728-0726A047E361}" type="pres">
      <dgm:prSet presAssocID="{DF3DA083-B10A-43D8-BF0A-51D321A4907E}" presName="sibTrans" presStyleCnt="0"/>
      <dgm:spPr/>
    </dgm:pt>
    <dgm:pt modelId="{1313D453-5B3C-463A-978F-54F272154F14}" type="pres">
      <dgm:prSet presAssocID="{C2703EDB-ED6B-4FA5-8F59-C3092072AD5D}" presName="compNode" presStyleCnt="0"/>
      <dgm:spPr/>
    </dgm:pt>
    <dgm:pt modelId="{E39FB46B-A09B-4A5F-B4DD-4FAB15576C8E}" type="pres">
      <dgm:prSet presAssocID="{C2703EDB-ED6B-4FA5-8F59-C3092072AD5D}" presName="bgRect" presStyleLbl="bgShp" presStyleIdx="5" presStyleCnt="6"/>
      <dgm:spPr/>
    </dgm:pt>
    <dgm:pt modelId="{A87B946A-4488-4516-9162-9E3F6856D6F5}" type="pres">
      <dgm:prSet presAssocID="{C2703EDB-ED6B-4FA5-8F59-C3092072AD5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"/>
        </a:ext>
      </dgm:extLst>
    </dgm:pt>
    <dgm:pt modelId="{6594C7A0-527C-4CD3-94E5-D29C2A7E1D3C}" type="pres">
      <dgm:prSet presAssocID="{C2703EDB-ED6B-4FA5-8F59-C3092072AD5D}" presName="spaceRect" presStyleCnt="0"/>
      <dgm:spPr/>
    </dgm:pt>
    <dgm:pt modelId="{EA386D9E-3A0E-4BE3-BF93-E3FBDAF877AA}" type="pres">
      <dgm:prSet presAssocID="{C2703EDB-ED6B-4FA5-8F59-C3092072AD5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7EC6B07-B820-43A7-A849-63DD210D31F0}" type="presOf" srcId="{C2703EDB-ED6B-4FA5-8F59-C3092072AD5D}" destId="{EA386D9E-3A0E-4BE3-BF93-E3FBDAF877AA}" srcOrd="0" destOrd="0" presId="urn:microsoft.com/office/officeart/2018/2/layout/IconVerticalSolidList"/>
    <dgm:cxn modelId="{70E86524-D154-431D-B6D9-2B3BFD40D275}" type="presOf" srcId="{A818B825-434D-4BC4-977B-0311F073261D}" destId="{87740605-617E-4893-8BD3-1D43FBB73FFB}" srcOrd="0" destOrd="0" presId="urn:microsoft.com/office/officeart/2018/2/layout/IconVerticalSolidList"/>
    <dgm:cxn modelId="{B445C725-DF3E-45DB-A354-8FD59A182723}" srcId="{4505D8CA-815B-4221-A8F8-88D7C036A6DF}" destId="{414F421B-2C6C-49CA-89E1-794C28E253FB}" srcOrd="1" destOrd="0" parTransId="{0CC83F5A-096A-4AF3-B661-17CAFBEC2765}" sibTransId="{B89B8015-4E8B-44EA-9FE7-441662FA8FCF}"/>
    <dgm:cxn modelId="{F974893B-E802-427A-91F4-BF2B6850D110}" type="presOf" srcId="{F8D74E5B-46A2-42D0-A19B-D0AA087CBFA6}" destId="{8C070556-9A9D-4225-B9C2-2D1CECCC6549}" srcOrd="0" destOrd="0" presId="urn:microsoft.com/office/officeart/2018/2/layout/IconVerticalSolidList"/>
    <dgm:cxn modelId="{C1475061-45EA-4F63-ACA1-246ADDD22E1E}" type="presOf" srcId="{414F421B-2C6C-49CA-89E1-794C28E253FB}" destId="{C9476C00-A0A7-4DD5-8FF8-3678A61DB28D}" srcOrd="0" destOrd="0" presId="urn:microsoft.com/office/officeart/2018/2/layout/IconVerticalSolidList"/>
    <dgm:cxn modelId="{AB37836F-EC3C-4D21-A2A4-F634E7376225}" type="presOf" srcId="{4505D8CA-815B-4221-A8F8-88D7C036A6DF}" destId="{62FB762F-CC4F-4DCD-AA6B-599E161CA1CD}" srcOrd="0" destOrd="0" presId="urn:microsoft.com/office/officeart/2018/2/layout/IconVerticalSolidList"/>
    <dgm:cxn modelId="{351F6475-A8DC-442E-B92D-191196B0E1CE}" srcId="{4505D8CA-815B-4221-A8F8-88D7C036A6DF}" destId="{A818B825-434D-4BC4-977B-0311F073261D}" srcOrd="2" destOrd="0" parTransId="{1375B3D4-F9EF-42BC-827B-AB4A18E095F0}" sibTransId="{3A15AFBB-EE45-45CD-91EE-0AF753704C60}"/>
    <dgm:cxn modelId="{90189DA4-3188-4F77-97AE-9FAEA4313CAB}" srcId="{4505D8CA-815B-4221-A8F8-88D7C036A6DF}" destId="{CE85C1B7-B58B-480D-9E83-A67AEDAD1DB1}" srcOrd="0" destOrd="0" parTransId="{64917B64-D0F3-4008-BAE9-D503AD315703}" sibTransId="{C68B223A-D51C-4814-8735-2C7C14A06016}"/>
    <dgm:cxn modelId="{EB27A2A8-434C-4879-9ED8-FE99017C4563}" srcId="{4505D8CA-815B-4221-A8F8-88D7C036A6DF}" destId="{F8D74E5B-46A2-42D0-A19B-D0AA087CBFA6}" srcOrd="3" destOrd="0" parTransId="{5862C109-5E2C-4041-A60F-197067E64E02}" sibTransId="{E9A371B4-CD2D-4B57-AF86-427F3FE8B27A}"/>
    <dgm:cxn modelId="{990D3FB5-7E7B-49F3-B3D8-47CD580B6936}" type="presOf" srcId="{B4D9AB82-D972-4561-94E4-C1A7CADD0C87}" destId="{CFB7581E-EBE2-4546-8966-31C3834BC6D5}" srcOrd="0" destOrd="0" presId="urn:microsoft.com/office/officeart/2018/2/layout/IconVerticalSolidList"/>
    <dgm:cxn modelId="{B20545C3-2B6B-4962-98DF-BD14CE7E97EF}" type="presOf" srcId="{CE85C1B7-B58B-480D-9E83-A67AEDAD1DB1}" destId="{00B34CDF-07B5-4B67-965E-5B6DC9CA5C59}" srcOrd="0" destOrd="0" presId="urn:microsoft.com/office/officeart/2018/2/layout/IconVerticalSolidList"/>
    <dgm:cxn modelId="{4A0438CF-C256-4F53-98F0-31ECCD537910}" srcId="{4505D8CA-815B-4221-A8F8-88D7C036A6DF}" destId="{C2703EDB-ED6B-4FA5-8F59-C3092072AD5D}" srcOrd="5" destOrd="0" parTransId="{82C87F6F-CFCD-455D-8A8B-463323A49E06}" sibTransId="{2773C229-EB41-4898-A609-13E595F2AF56}"/>
    <dgm:cxn modelId="{2ECF57F7-765A-40AA-BA1F-1A762F4FEE94}" srcId="{4505D8CA-815B-4221-A8F8-88D7C036A6DF}" destId="{B4D9AB82-D972-4561-94E4-C1A7CADD0C87}" srcOrd="4" destOrd="0" parTransId="{6C53C41E-6EB0-4D27-B248-95F8AB0F9BBD}" sibTransId="{DF3DA083-B10A-43D8-BF0A-51D321A4907E}"/>
    <dgm:cxn modelId="{E462B754-F1D5-4E49-B41F-3EC1F67C7912}" type="presParOf" srcId="{62FB762F-CC4F-4DCD-AA6B-599E161CA1CD}" destId="{F5AD9682-B210-442D-9155-361E9F270389}" srcOrd="0" destOrd="0" presId="urn:microsoft.com/office/officeart/2018/2/layout/IconVerticalSolidList"/>
    <dgm:cxn modelId="{CDE0D468-549A-4C6C-84CB-D19AF445ABB1}" type="presParOf" srcId="{F5AD9682-B210-442D-9155-361E9F270389}" destId="{CFFD5D83-186D-4819-BF8E-DE51EAF5A67F}" srcOrd="0" destOrd="0" presId="urn:microsoft.com/office/officeart/2018/2/layout/IconVerticalSolidList"/>
    <dgm:cxn modelId="{3BFD6030-5F45-43D2-AE66-F03E49068DCD}" type="presParOf" srcId="{F5AD9682-B210-442D-9155-361E9F270389}" destId="{A73BC7B3-F5B6-4BA4-8B86-8A18F4DA65D8}" srcOrd="1" destOrd="0" presId="urn:microsoft.com/office/officeart/2018/2/layout/IconVerticalSolidList"/>
    <dgm:cxn modelId="{92CC911E-AF20-4A80-9A0D-D8ABF6396ADD}" type="presParOf" srcId="{F5AD9682-B210-442D-9155-361E9F270389}" destId="{E1C9F9B9-7537-4717-8148-D8A084A2A3C7}" srcOrd="2" destOrd="0" presId="urn:microsoft.com/office/officeart/2018/2/layout/IconVerticalSolidList"/>
    <dgm:cxn modelId="{B30D65AD-E0F9-490C-8E69-F655142C5C96}" type="presParOf" srcId="{F5AD9682-B210-442D-9155-361E9F270389}" destId="{00B34CDF-07B5-4B67-965E-5B6DC9CA5C59}" srcOrd="3" destOrd="0" presId="urn:microsoft.com/office/officeart/2018/2/layout/IconVerticalSolidList"/>
    <dgm:cxn modelId="{405C9530-FC74-43D3-96AD-F078ED5A1B98}" type="presParOf" srcId="{62FB762F-CC4F-4DCD-AA6B-599E161CA1CD}" destId="{5C0BC3B4-8128-4B0A-ABAD-F4EDF4C6B51C}" srcOrd="1" destOrd="0" presId="urn:microsoft.com/office/officeart/2018/2/layout/IconVerticalSolidList"/>
    <dgm:cxn modelId="{B6A5E119-CA61-4133-82A9-B3F09796F867}" type="presParOf" srcId="{62FB762F-CC4F-4DCD-AA6B-599E161CA1CD}" destId="{C9B4149F-75ED-478A-B29F-55E5CD5CA4AF}" srcOrd="2" destOrd="0" presId="urn:microsoft.com/office/officeart/2018/2/layout/IconVerticalSolidList"/>
    <dgm:cxn modelId="{B2111E90-8572-408E-98F2-968183F0987E}" type="presParOf" srcId="{C9B4149F-75ED-478A-B29F-55E5CD5CA4AF}" destId="{7E233861-98A5-4413-B0B2-876845300652}" srcOrd="0" destOrd="0" presId="urn:microsoft.com/office/officeart/2018/2/layout/IconVerticalSolidList"/>
    <dgm:cxn modelId="{1A07E70C-21D1-45B2-B274-D0CB9B60E4EB}" type="presParOf" srcId="{C9B4149F-75ED-478A-B29F-55E5CD5CA4AF}" destId="{ECD615E4-0588-4F5B-B156-FE9559AFECF6}" srcOrd="1" destOrd="0" presId="urn:microsoft.com/office/officeart/2018/2/layout/IconVerticalSolidList"/>
    <dgm:cxn modelId="{D919A82F-5B0F-4667-83C2-8C0A8BAB72DA}" type="presParOf" srcId="{C9B4149F-75ED-478A-B29F-55E5CD5CA4AF}" destId="{FFF15B69-D62B-4CE0-81D6-2ECD4CA5F8A1}" srcOrd="2" destOrd="0" presId="urn:microsoft.com/office/officeart/2018/2/layout/IconVerticalSolidList"/>
    <dgm:cxn modelId="{A1398A18-9402-441D-BA96-CC61C995EE11}" type="presParOf" srcId="{C9B4149F-75ED-478A-B29F-55E5CD5CA4AF}" destId="{C9476C00-A0A7-4DD5-8FF8-3678A61DB28D}" srcOrd="3" destOrd="0" presId="urn:microsoft.com/office/officeart/2018/2/layout/IconVerticalSolidList"/>
    <dgm:cxn modelId="{590394B0-AFED-4FB8-A3E2-D8E70E13B361}" type="presParOf" srcId="{62FB762F-CC4F-4DCD-AA6B-599E161CA1CD}" destId="{90ED800A-0217-44CD-9B14-A3D4C7C3E06A}" srcOrd="3" destOrd="0" presId="urn:microsoft.com/office/officeart/2018/2/layout/IconVerticalSolidList"/>
    <dgm:cxn modelId="{D56DC7A2-68F8-48A6-89C2-7EA11C3A2BC7}" type="presParOf" srcId="{62FB762F-CC4F-4DCD-AA6B-599E161CA1CD}" destId="{7B98CC5D-E041-4ADD-94C9-6272C2DC7166}" srcOrd="4" destOrd="0" presId="urn:microsoft.com/office/officeart/2018/2/layout/IconVerticalSolidList"/>
    <dgm:cxn modelId="{E7B2272C-5306-40A5-B07B-C7C7848B6ADB}" type="presParOf" srcId="{7B98CC5D-E041-4ADD-94C9-6272C2DC7166}" destId="{3587FF2C-38C8-418E-A5FD-30538BC7EC1B}" srcOrd="0" destOrd="0" presId="urn:microsoft.com/office/officeart/2018/2/layout/IconVerticalSolidList"/>
    <dgm:cxn modelId="{D89327E9-2EAA-4D81-8966-64B08B7894D5}" type="presParOf" srcId="{7B98CC5D-E041-4ADD-94C9-6272C2DC7166}" destId="{68010DF4-AB0C-469C-B914-97078ACBF07F}" srcOrd="1" destOrd="0" presId="urn:microsoft.com/office/officeart/2018/2/layout/IconVerticalSolidList"/>
    <dgm:cxn modelId="{7DD308F5-2025-42AE-92E9-8735F9043CF0}" type="presParOf" srcId="{7B98CC5D-E041-4ADD-94C9-6272C2DC7166}" destId="{ECB04AE2-69EA-4490-B66F-719054D94F09}" srcOrd="2" destOrd="0" presId="urn:microsoft.com/office/officeart/2018/2/layout/IconVerticalSolidList"/>
    <dgm:cxn modelId="{26C7A533-447D-4B84-9DEA-C37B38A12E1B}" type="presParOf" srcId="{7B98CC5D-E041-4ADD-94C9-6272C2DC7166}" destId="{87740605-617E-4893-8BD3-1D43FBB73FFB}" srcOrd="3" destOrd="0" presId="urn:microsoft.com/office/officeart/2018/2/layout/IconVerticalSolidList"/>
    <dgm:cxn modelId="{BFE31554-3EE0-4E69-B980-2AC23DEEA4D7}" type="presParOf" srcId="{62FB762F-CC4F-4DCD-AA6B-599E161CA1CD}" destId="{7652339D-4D40-4B48-B620-4699CCEA2F5B}" srcOrd="5" destOrd="0" presId="urn:microsoft.com/office/officeart/2018/2/layout/IconVerticalSolidList"/>
    <dgm:cxn modelId="{48B1E209-97C0-4B34-91AA-D62E87C9250A}" type="presParOf" srcId="{62FB762F-CC4F-4DCD-AA6B-599E161CA1CD}" destId="{993DB1E7-76C4-40EA-9711-5687F65DA9EC}" srcOrd="6" destOrd="0" presId="urn:microsoft.com/office/officeart/2018/2/layout/IconVerticalSolidList"/>
    <dgm:cxn modelId="{ACB25200-634D-4912-905E-DB482F49FE19}" type="presParOf" srcId="{993DB1E7-76C4-40EA-9711-5687F65DA9EC}" destId="{AFB9020F-36CB-4F69-BFCD-CD9BE4F70DD6}" srcOrd="0" destOrd="0" presId="urn:microsoft.com/office/officeart/2018/2/layout/IconVerticalSolidList"/>
    <dgm:cxn modelId="{26D521AB-E3B9-4043-80D1-52536862199E}" type="presParOf" srcId="{993DB1E7-76C4-40EA-9711-5687F65DA9EC}" destId="{CB503769-AD17-4FE3-8BDF-9B8704629B30}" srcOrd="1" destOrd="0" presId="urn:microsoft.com/office/officeart/2018/2/layout/IconVerticalSolidList"/>
    <dgm:cxn modelId="{BA2D5198-CD76-4E2C-A442-A3D7961A7FF8}" type="presParOf" srcId="{993DB1E7-76C4-40EA-9711-5687F65DA9EC}" destId="{81FB323A-F2A1-40DD-A3B0-2F857AD894C2}" srcOrd="2" destOrd="0" presId="urn:microsoft.com/office/officeart/2018/2/layout/IconVerticalSolidList"/>
    <dgm:cxn modelId="{38619EC2-9819-45DF-BA4D-B5D13D3CF9E3}" type="presParOf" srcId="{993DB1E7-76C4-40EA-9711-5687F65DA9EC}" destId="{8C070556-9A9D-4225-B9C2-2D1CECCC6549}" srcOrd="3" destOrd="0" presId="urn:microsoft.com/office/officeart/2018/2/layout/IconVerticalSolidList"/>
    <dgm:cxn modelId="{60DAA982-213C-4AEE-B10A-AEEA1C6D4416}" type="presParOf" srcId="{62FB762F-CC4F-4DCD-AA6B-599E161CA1CD}" destId="{6B53EA37-7B71-4AEB-BA8B-DA9D6C660220}" srcOrd="7" destOrd="0" presId="urn:microsoft.com/office/officeart/2018/2/layout/IconVerticalSolidList"/>
    <dgm:cxn modelId="{71689DD0-F4FA-4E03-A49E-E6FA39B0360C}" type="presParOf" srcId="{62FB762F-CC4F-4DCD-AA6B-599E161CA1CD}" destId="{08C56816-339A-4EB3-9A85-B1E2377EF74E}" srcOrd="8" destOrd="0" presId="urn:microsoft.com/office/officeart/2018/2/layout/IconVerticalSolidList"/>
    <dgm:cxn modelId="{56892B14-7762-4DD4-BD16-E5CD5793BC58}" type="presParOf" srcId="{08C56816-339A-4EB3-9A85-B1E2377EF74E}" destId="{349DD9EF-67AD-453F-BE67-F33FDE1702B9}" srcOrd="0" destOrd="0" presId="urn:microsoft.com/office/officeart/2018/2/layout/IconVerticalSolidList"/>
    <dgm:cxn modelId="{E1495DC1-0E21-4D5E-96AB-9995EE6056AF}" type="presParOf" srcId="{08C56816-339A-4EB3-9A85-B1E2377EF74E}" destId="{AF2B851E-B5A7-403D-95A1-F63C6753FC67}" srcOrd="1" destOrd="0" presId="urn:microsoft.com/office/officeart/2018/2/layout/IconVerticalSolidList"/>
    <dgm:cxn modelId="{705A4EF7-98AE-4CDD-BC6C-E4E4AF0BEBB8}" type="presParOf" srcId="{08C56816-339A-4EB3-9A85-B1E2377EF74E}" destId="{450222D3-3D77-4003-AF64-18B29C28DFF1}" srcOrd="2" destOrd="0" presId="urn:microsoft.com/office/officeart/2018/2/layout/IconVerticalSolidList"/>
    <dgm:cxn modelId="{09042DCF-9D19-4909-BECC-C20D7BAAD29C}" type="presParOf" srcId="{08C56816-339A-4EB3-9A85-B1E2377EF74E}" destId="{CFB7581E-EBE2-4546-8966-31C3834BC6D5}" srcOrd="3" destOrd="0" presId="urn:microsoft.com/office/officeart/2018/2/layout/IconVerticalSolidList"/>
    <dgm:cxn modelId="{C57CDD23-91AF-4942-B407-873CCECD0C5A}" type="presParOf" srcId="{62FB762F-CC4F-4DCD-AA6B-599E161CA1CD}" destId="{B7AD44B2-AD63-439C-A728-0726A047E361}" srcOrd="9" destOrd="0" presId="urn:microsoft.com/office/officeart/2018/2/layout/IconVerticalSolidList"/>
    <dgm:cxn modelId="{08F4F867-C3B3-4A6F-9879-7FB7BBA330D1}" type="presParOf" srcId="{62FB762F-CC4F-4DCD-AA6B-599E161CA1CD}" destId="{1313D453-5B3C-463A-978F-54F272154F14}" srcOrd="10" destOrd="0" presId="urn:microsoft.com/office/officeart/2018/2/layout/IconVerticalSolidList"/>
    <dgm:cxn modelId="{992DB03A-FEEB-49B0-838F-5009D0F80164}" type="presParOf" srcId="{1313D453-5B3C-463A-978F-54F272154F14}" destId="{E39FB46B-A09B-4A5F-B4DD-4FAB15576C8E}" srcOrd="0" destOrd="0" presId="urn:microsoft.com/office/officeart/2018/2/layout/IconVerticalSolidList"/>
    <dgm:cxn modelId="{B53E1716-DEE8-4D84-90EC-EE6B6D0FB9A8}" type="presParOf" srcId="{1313D453-5B3C-463A-978F-54F272154F14}" destId="{A87B946A-4488-4516-9162-9E3F6856D6F5}" srcOrd="1" destOrd="0" presId="urn:microsoft.com/office/officeart/2018/2/layout/IconVerticalSolidList"/>
    <dgm:cxn modelId="{48D4BE67-0822-4284-8AA9-6A0601EA1461}" type="presParOf" srcId="{1313D453-5B3C-463A-978F-54F272154F14}" destId="{6594C7A0-527C-4CD3-94E5-D29C2A7E1D3C}" srcOrd="2" destOrd="0" presId="urn:microsoft.com/office/officeart/2018/2/layout/IconVerticalSolidList"/>
    <dgm:cxn modelId="{69D26756-37B5-42FB-BC80-069608D4AF6F}" type="presParOf" srcId="{1313D453-5B3C-463A-978F-54F272154F14}" destId="{EA386D9E-3A0E-4BE3-BF93-E3FBDAF877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37948-18AE-4406-8293-9B195099439E}">
      <dsp:nvSpPr>
        <dsp:cNvPr id="0" name=""/>
        <dsp:cNvSpPr/>
      </dsp:nvSpPr>
      <dsp:spPr>
        <a:xfrm>
          <a:off x="0" y="2945"/>
          <a:ext cx="6513603" cy="12535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9E431-3450-48CA-915D-D4D0CE600B82}">
      <dsp:nvSpPr>
        <dsp:cNvPr id="0" name=""/>
        <dsp:cNvSpPr/>
      </dsp:nvSpPr>
      <dsp:spPr>
        <a:xfrm>
          <a:off x="379199" y="284995"/>
          <a:ext cx="690128" cy="6894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C6356-1D90-41D8-BA48-EBF1D1D08CB5}">
      <dsp:nvSpPr>
        <dsp:cNvPr id="0" name=""/>
        <dsp:cNvSpPr/>
      </dsp:nvSpPr>
      <dsp:spPr>
        <a:xfrm>
          <a:off x="1448528" y="2945"/>
          <a:ext cx="4691585" cy="1254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797" tIns="132797" rIns="132797" bIns="13279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Some exam questions now require you to answer using examples from “an industry of your choice.”</a:t>
          </a:r>
        </a:p>
      </dsp:txBody>
      <dsp:txXfrm>
        <a:off x="1448528" y="2945"/>
        <a:ext cx="4691585" cy="1254778"/>
      </dsp:txXfrm>
    </dsp:sp>
    <dsp:sp modelId="{C807F284-E477-4EA1-A7F6-1FAF74723C5E}">
      <dsp:nvSpPr>
        <dsp:cNvPr id="0" name=""/>
        <dsp:cNvSpPr/>
      </dsp:nvSpPr>
      <dsp:spPr>
        <a:xfrm>
          <a:off x="0" y="1544530"/>
          <a:ext cx="6513603" cy="12535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0B934-96A4-4F27-9CCB-B1B62AFB66C7}">
      <dsp:nvSpPr>
        <dsp:cNvPr id="0" name=""/>
        <dsp:cNvSpPr/>
      </dsp:nvSpPr>
      <dsp:spPr>
        <a:xfrm>
          <a:off x="379199" y="1826580"/>
          <a:ext cx="690128" cy="6894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F109A-460F-4DBE-8AF5-B3720241A62B}">
      <dsp:nvSpPr>
        <dsp:cNvPr id="0" name=""/>
        <dsp:cNvSpPr/>
      </dsp:nvSpPr>
      <dsp:spPr>
        <a:xfrm>
          <a:off x="1448528" y="1544530"/>
          <a:ext cx="4691585" cy="1254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797" tIns="132797" rIns="132797" bIns="13279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Top students will become a mini expert on one or more interesting sectors /markets</a:t>
          </a:r>
        </a:p>
      </dsp:txBody>
      <dsp:txXfrm>
        <a:off x="1448528" y="1544530"/>
        <a:ext cx="4691585" cy="1254778"/>
      </dsp:txXfrm>
    </dsp:sp>
    <dsp:sp modelId="{5F1DABE0-A017-4DE6-8846-49709ACE64FE}">
      <dsp:nvSpPr>
        <dsp:cNvPr id="0" name=""/>
        <dsp:cNvSpPr/>
      </dsp:nvSpPr>
      <dsp:spPr>
        <a:xfrm>
          <a:off x="0" y="3086116"/>
          <a:ext cx="6513603" cy="12535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42C41-9B0B-40FD-B359-62858D86898F}">
      <dsp:nvSpPr>
        <dsp:cNvPr id="0" name=""/>
        <dsp:cNvSpPr/>
      </dsp:nvSpPr>
      <dsp:spPr>
        <a:xfrm>
          <a:off x="379199" y="3368165"/>
          <a:ext cx="690128" cy="6894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50C71-F11B-4EFA-BBFB-FEF63BB9CF60}">
      <dsp:nvSpPr>
        <dsp:cNvPr id="0" name=""/>
        <dsp:cNvSpPr/>
      </dsp:nvSpPr>
      <dsp:spPr>
        <a:xfrm>
          <a:off x="1448528" y="3086116"/>
          <a:ext cx="4691585" cy="1254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797" tIns="132797" rIns="132797" bIns="13279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Choose examples where supply and demand conditions are changing impacting on profits</a:t>
          </a:r>
        </a:p>
      </dsp:txBody>
      <dsp:txXfrm>
        <a:off x="1448528" y="3086116"/>
        <a:ext cx="4691585" cy="1254778"/>
      </dsp:txXfrm>
    </dsp:sp>
    <dsp:sp modelId="{0A3DB45C-2B24-4A95-BD3D-C4C46CD335A7}">
      <dsp:nvSpPr>
        <dsp:cNvPr id="0" name=""/>
        <dsp:cNvSpPr/>
      </dsp:nvSpPr>
      <dsp:spPr>
        <a:xfrm>
          <a:off x="0" y="4627701"/>
          <a:ext cx="6513603" cy="12535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9460A-6032-4B79-A9C5-7FB3C39B8E4E}">
      <dsp:nvSpPr>
        <dsp:cNvPr id="0" name=""/>
        <dsp:cNvSpPr/>
      </dsp:nvSpPr>
      <dsp:spPr>
        <a:xfrm>
          <a:off x="379199" y="4909751"/>
          <a:ext cx="690128" cy="6894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77DBE-C4E2-4DCA-BCB1-6C44E1E9CC38}">
      <dsp:nvSpPr>
        <dsp:cNvPr id="0" name=""/>
        <dsp:cNvSpPr/>
      </dsp:nvSpPr>
      <dsp:spPr>
        <a:xfrm>
          <a:off x="1448528" y="4627701"/>
          <a:ext cx="4691585" cy="1254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797" tIns="132797" rIns="132797" bIns="13279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Where external factors such as globalisation, new technologies etc. are having an influence</a:t>
          </a:r>
        </a:p>
      </dsp:txBody>
      <dsp:txXfrm>
        <a:off x="1448528" y="4627701"/>
        <a:ext cx="4691585" cy="1254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65936-DC4C-0F48-BCB7-A171AEB346E3}">
      <dsp:nvSpPr>
        <dsp:cNvPr id="0" name=""/>
        <dsp:cNvSpPr/>
      </dsp:nvSpPr>
      <dsp:spPr>
        <a:xfrm>
          <a:off x="0" y="19242"/>
          <a:ext cx="6645399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Food-to-go retailing</a:t>
          </a:r>
        </a:p>
      </dsp:txBody>
      <dsp:txXfrm>
        <a:off x="25759" y="45001"/>
        <a:ext cx="6593881" cy="476152"/>
      </dsp:txXfrm>
    </dsp:sp>
    <dsp:sp modelId="{B564CC52-26D1-D04D-AE1F-A8548ADA98BD}">
      <dsp:nvSpPr>
        <dsp:cNvPr id="0" name=""/>
        <dsp:cNvSpPr/>
      </dsp:nvSpPr>
      <dsp:spPr>
        <a:xfrm>
          <a:off x="0" y="610272"/>
          <a:ext cx="6645399" cy="527670"/>
        </a:xfrm>
        <a:prstGeom prst="round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Challenger banks</a:t>
          </a:r>
        </a:p>
      </dsp:txBody>
      <dsp:txXfrm>
        <a:off x="25759" y="636031"/>
        <a:ext cx="6593881" cy="476152"/>
      </dsp:txXfrm>
    </dsp:sp>
    <dsp:sp modelId="{2B97355D-F57E-4942-AF37-6D2DA1ACE492}">
      <dsp:nvSpPr>
        <dsp:cNvPr id="0" name=""/>
        <dsp:cNvSpPr/>
      </dsp:nvSpPr>
      <dsp:spPr>
        <a:xfrm>
          <a:off x="0" y="1201303"/>
          <a:ext cx="6645399" cy="527670"/>
        </a:xfrm>
        <a:prstGeom prst="round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Renewable energy companies</a:t>
          </a:r>
        </a:p>
      </dsp:txBody>
      <dsp:txXfrm>
        <a:off x="25759" y="1227062"/>
        <a:ext cx="6593881" cy="476152"/>
      </dsp:txXfrm>
    </dsp:sp>
    <dsp:sp modelId="{153D9C22-C8DC-5C45-8D19-1B38786080C5}">
      <dsp:nvSpPr>
        <dsp:cNvPr id="0" name=""/>
        <dsp:cNvSpPr/>
      </dsp:nvSpPr>
      <dsp:spPr>
        <a:xfrm>
          <a:off x="0" y="1792333"/>
          <a:ext cx="6645399" cy="52767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Retail grocery market</a:t>
          </a:r>
        </a:p>
      </dsp:txBody>
      <dsp:txXfrm>
        <a:off x="25759" y="1818092"/>
        <a:ext cx="6593881" cy="476152"/>
      </dsp:txXfrm>
    </dsp:sp>
    <dsp:sp modelId="{C58B189E-A061-8E4D-A307-0BA8BF3952C8}">
      <dsp:nvSpPr>
        <dsp:cNvPr id="0" name=""/>
        <dsp:cNvSpPr/>
      </dsp:nvSpPr>
      <dsp:spPr>
        <a:xfrm>
          <a:off x="0" y="2383363"/>
          <a:ext cx="6645399" cy="527670"/>
        </a:xfrm>
        <a:prstGeom prst="round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E-vehicles and infrastructure</a:t>
          </a:r>
        </a:p>
      </dsp:txBody>
      <dsp:txXfrm>
        <a:off x="25759" y="2409122"/>
        <a:ext cx="6593881" cy="476152"/>
      </dsp:txXfrm>
    </dsp:sp>
    <dsp:sp modelId="{0BF88AC0-033D-8645-A61E-7F131DDE41AB}">
      <dsp:nvSpPr>
        <dsp:cNvPr id="0" name=""/>
        <dsp:cNvSpPr/>
      </dsp:nvSpPr>
      <dsp:spPr>
        <a:xfrm>
          <a:off x="0" y="2974393"/>
          <a:ext cx="6645399" cy="527670"/>
        </a:xfrm>
        <a:prstGeom prst="round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Craft beer manufacturing</a:t>
          </a:r>
        </a:p>
      </dsp:txBody>
      <dsp:txXfrm>
        <a:off x="25759" y="3000152"/>
        <a:ext cx="6593881" cy="476152"/>
      </dsp:txXfrm>
    </dsp:sp>
    <dsp:sp modelId="{F36B819D-5736-4948-954F-D4F36B675F13}">
      <dsp:nvSpPr>
        <dsp:cNvPr id="0" name=""/>
        <dsp:cNvSpPr/>
      </dsp:nvSpPr>
      <dsp:spPr>
        <a:xfrm>
          <a:off x="0" y="3565423"/>
          <a:ext cx="6645399" cy="52767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Vegan foods</a:t>
          </a:r>
        </a:p>
      </dsp:txBody>
      <dsp:txXfrm>
        <a:off x="25759" y="3591182"/>
        <a:ext cx="6593881" cy="476152"/>
      </dsp:txXfrm>
    </dsp:sp>
    <dsp:sp modelId="{A7E16DA2-E0D5-4F45-BF97-CDF6EBA53A95}">
      <dsp:nvSpPr>
        <dsp:cNvPr id="0" name=""/>
        <dsp:cNvSpPr/>
      </dsp:nvSpPr>
      <dsp:spPr>
        <a:xfrm>
          <a:off x="0" y="4156453"/>
          <a:ext cx="6645399" cy="527670"/>
        </a:xfrm>
        <a:prstGeom prst="roundRect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Low cost gym industry</a:t>
          </a:r>
        </a:p>
      </dsp:txBody>
      <dsp:txXfrm>
        <a:off x="25759" y="4182212"/>
        <a:ext cx="6593881" cy="476152"/>
      </dsp:txXfrm>
    </dsp:sp>
    <dsp:sp modelId="{B4737FD2-1914-AB44-AE0C-53D1C4689BAC}">
      <dsp:nvSpPr>
        <dsp:cNvPr id="0" name=""/>
        <dsp:cNvSpPr/>
      </dsp:nvSpPr>
      <dsp:spPr>
        <a:xfrm>
          <a:off x="0" y="4747483"/>
          <a:ext cx="6645399" cy="527670"/>
        </a:xfrm>
        <a:prstGeom prst="round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Cinema industry / online streaming</a:t>
          </a:r>
        </a:p>
      </dsp:txBody>
      <dsp:txXfrm>
        <a:off x="25759" y="4773242"/>
        <a:ext cx="6593881" cy="476152"/>
      </dsp:txXfrm>
    </dsp:sp>
    <dsp:sp modelId="{32C4F461-F691-1742-AFDB-A6F7681F443C}">
      <dsp:nvSpPr>
        <dsp:cNvPr id="0" name=""/>
        <dsp:cNvSpPr/>
      </dsp:nvSpPr>
      <dsp:spPr>
        <a:xfrm>
          <a:off x="0" y="5338513"/>
          <a:ext cx="6645399" cy="5276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200" kern="1200" dirty="0"/>
            <a:t>Sports fashion footwear and clothing </a:t>
          </a:r>
          <a:endParaRPr lang="en-US" sz="2200" kern="1200" dirty="0"/>
        </a:p>
      </dsp:txBody>
      <dsp:txXfrm>
        <a:off x="25759" y="5364272"/>
        <a:ext cx="6593881" cy="476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D5D83-186D-4819-BF8E-DE51EAF5A67F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BC7B3-F5B6-4BA4-8B86-8A18F4DA65D8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34CDF-07B5-4B67-965E-5B6DC9CA5C59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Investor relations section of a business web site (often full of useful market information)</a:t>
          </a:r>
        </a:p>
      </dsp:txBody>
      <dsp:txXfrm>
        <a:off x="937002" y="1903"/>
        <a:ext cx="5576601" cy="811257"/>
      </dsp:txXfrm>
    </dsp:sp>
    <dsp:sp modelId="{7E233861-98A5-4413-B0B2-876845300652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615E4-0588-4F5B-B156-FE9559AFECF6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76C00-A0A7-4DD5-8FF8-3678A61DB28D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 your FT for Schools subscription for recent articles on an industry/business of your choice</a:t>
          </a:r>
        </a:p>
      </dsp:txBody>
      <dsp:txXfrm>
        <a:off x="937002" y="1015975"/>
        <a:ext cx="5576601" cy="811257"/>
      </dsp:txXfrm>
    </dsp:sp>
    <dsp:sp modelId="{3587FF2C-38C8-418E-A5FD-30538BC7EC1B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10DF4-AB0C-469C-B914-97078ACBF07F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40605-617E-4893-8BD3-1D43FBB73FFB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Business data services such as Statista</a:t>
          </a:r>
        </a:p>
      </dsp:txBody>
      <dsp:txXfrm>
        <a:off x="937002" y="2030048"/>
        <a:ext cx="5576601" cy="811257"/>
      </dsp:txXfrm>
    </dsp:sp>
    <dsp:sp modelId="{AFB9020F-36CB-4F69-BFCD-CD9BE4F70DD6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03769-AD17-4FE3-8BDF-9B8704629B30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70556-9A9D-4225-B9C2-2D1CECCC6549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Industry profiles from PWC, Deloitte and others</a:t>
          </a:r>
        </a:p>
      </dsp:txBody>
      <dsp:txXfrm>
        <a:off x="937002" y="3044120"/>
        <a:ext cx="5576601" cy="811257"/>
      </dsp:txXfrm>
    </dsp:sp>
    <dsp:sp modelId="{349DD9EF-67AD-453F-BE67-F33FDE1702B9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B851E-B5A7-403D-95A1-F63C6753FC67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7581E-EBE2-4546-8966-31C3834BC6D5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Annual reports from industry regulators such as OFCOM</a:t>
          </a:r>
        </a:p>
      </dsp:txBody>
      <dsp:txXfrm>
        <a:off x="937002" y="4058192"/>
        <a:ext cx="5576601" cy="811257"/>
      </dsp:txXfrm>
    </dsp:sp>
    <dsp:sp modelId="{E39FB46B-A09B-4A5F-B4DD-4FAB15576C8E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B946A-4488-4516-9162-9E3F6856D6F5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86D9E-3A0E-4BE3-BF93-E3FBDAF877AA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Market investigations from the Competition and Markets Authority</a:t>
          </a:r>
        </a:p>
      </dsp:txBody>
      <dsp:txXfrm>
        <a:off x="937002" y="5072264"/>
        <a:ext cx="5576601" cy="81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86B3C-3FFE-A94B-8E1B-7E869934791D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2E457-CCC0-0E45-A4DF-2E0768610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3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provide some links in the comments section of this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2E457-CCC0-0E45-A4DF-2E07686107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5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download a copy of this PowerPoint template if you want to amend (improve) this slide and use for your own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2E457-CCC0-0E45-A4DF-2E07686107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7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3991-409E-7D40-9177-AF467E78C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5CE3A-F529-5347-8716-C70682603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7656C-AAB2-C840-9BD2-4AF8AB7C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5A9F-6268-6E42-BA00-42BB93E075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0D1E9-56F2-7648-B5F0-14FC2AA72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861E5-28AF-5E4C-85B9-1F074927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1F26-F377-3B45-8E80-77E22EF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5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6E44-4609-4E43-A8BE-221B84A0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29F58-1C95-F34F-BC4A-6D817647C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45193-F395-D647-9516-6B2FC408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5A9F-6268-6E42-BA00-42BB93E075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AAEB0-F16E-054E-9F5F-E32CFAA9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CCA0A-5A8E-1640-93C0-2801B9AD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1F26-F377-3B45-8E80-77E22EF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2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FFD1D9-6EAF-0243-978F-F19F36183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1BFCB-1B2C-844B-ABF3-5E70D42C4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91FFD-1BFF-A440-82E7-264AC9544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5A9F-6268-6E42-BA00-42BB93E075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E0724-E99F-404C-AB68-A45D32CD7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79C2F-83E7-DB4D-9007-198E31D5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1F26-F377-3B45-8E80-77E22EF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8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11C6-DF3C-D747-BF33-88473965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619E-D78B-6340-B743-5B1016D09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C6498-F153-B84E-AFEF-19A1DB3F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5A9F-6268-6E42-BA00-42BB93E075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BBCF3-5734-804E-B077-FB463A24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E1AD5-859C-7B4E-B746-D310CD6B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1F26-F377-3B45-8E80-77E22EF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9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DCBA1-ACDB-564C-937F-48F69437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B95DA-8158-0E48-8C9A-139FB66AC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EB7B8-E55E-3B47-9C3D-12070835C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5A9F-6268-6E42-BA00-42BB93E075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6C2A-3A35-8941-9768-83AA6F80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BF1D5-CB87-C44B-91F0-46C3A1DB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1F26-F377-3B45-8E80-77E22EF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8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7891F-77D5-694D-A668-0BA2A493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49D01-F974-CB4A-A189-391FB28DE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C3F71-CFF7-5645-BEF9-AE77A769C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E62C6-92AD-5446-9FCA-83FB76B8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5A9F-6268-6E42-BA00-42BB93E075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A7611-9EC1-8C49-8072-7DD235CB8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DCEDB-482F-3642-9AFB-E8F683C7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1F26-F377-3B45-8E80-77E22EF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6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CC7D-A593-EB48-8CE0-11633BF4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F66E0-1880-194B-B53F-CADA4479E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72DAF-1A38-C04B-BA7E-4FFFA35D8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87853-DAEF-344E-8D65-F2B930844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AB5FA-4783-7945-8D1F-162DA6BD0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2E105E-E8DC-F34B-A9D8-0DF23B8A1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5A9F-6268-6E42-BA00-42BB93E075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267A2-DA2F-CB41-8C04-3BECB259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D6655-C653-C746-98FB-2B3D858C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1F26-F377-3B45-8E80-77E22EF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9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8D20-C38F-924C-8BC1-2500F258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733B7A-D164-C74B-AB48-1C438746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5A9F-6268-6E42-BA00-42BB93E075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90949-8C3F-0E4A-A1F2-C3975780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89BF9-BCF5-1341-A99B-F0EE9218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1F26-F377-3B45-8E80-77E22EF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6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EA3D2-9C7F-AC49-8688-18CC1534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5A9F-6268-6E42-BA00-42BB93E075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31988-B388-4048-8959-CF4C244E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B9E2B-670D-E348-B88A-CD217A8B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1F26-F377-3B45-8E80-77E22EF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8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EFC5-2D76-404E-AC94-D545ABD2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593C6-110B-C84D-8F3D-1C61AAEA5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D6DA8-5388-7641-9743-0302B9F52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E03D-5756-EB41-8654-07BEBAC1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5A9F-6268-6E42-BA00-42BB93E075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97D51-A6E4-E54C-92ED-BDD6523E6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B1152-4907-B94F-B2C4-C2B2BDAE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1F26-F377-3B45-8E80-77E22EF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7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D0D0-A580-7A49-89A9-22FD0B65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49810-7D8F-9443-906F-E70975A06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EC6A6-2B0B-6144-8861-DAF16B38C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AECE2-406D-B54B-A304-773B0C5D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5A9F-6268-6E42-BA00-42BB93E075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BCB54-5176-8F44-B1FE-DA473A7E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E2E0E-845F-A644-8F2B-E17CD84B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1F26-F377-3B45-8E80-77E22EF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0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5292EE-683B-3341-BEF9-D5556932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F09EF-D867-A44B-9D91-1345F4215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04096-C54C-9F49-BF99-96FFAA84A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B5A9F-6268-6E42-BA00-42BB93E0752F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233B0-F1DD-0542-93EC-C4E30B64F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354CE-2F93-0F43-B74F-64C50F618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1F26-F377-3B45-8E80-77E22EF31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85362"/>
            <a:ext cx="5291468" cy="4972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2D02319-9F32-A44D-ABAE-02A6EB19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51" y="2026507"/>
            <a:ext cx="4584207" cy="41888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b="1" dirty="0"/>
              <a:t>Industry research to help get top grades in you’re A-level microeconomics exams</a:t>
            </a:r>
          </a:p>
        </p:txBody>
      </p:sp>
      <p:pic>
        <p:nvPicPr>
          <p:cNvPr id="10" name="Picture 9" descr="A picture containing toy, table, people, group&#10;&#10;Description automatically generated">
            <a:extLst>
              <a:ext uri="{FF2B5EF4-FFF2-40B4-BE49-F238E27FC236}">
                <a16:creationId xmlns:a16="http://schemas.microsoft.com/office/drawing/2014/main" id="{EEBCE654-BF36-6C4A-8AB1-BAD539AB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588" y="380833"/>
            <a:ext cx="6563440" cy="328172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2FA11CF-7E1C-45D1-AF83-FB30290E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3520440"/>
            <a:ext cx="232963" cy="1340860"/>
            <a:chOff x="56167" y="3520440"/>
            <a:chExt cx="232963" cy="1340860"/>
          </a:xfrm>
        </p:grpSpPr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D9A5D638-5623-4213-A01B-B975EDE85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09019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49FAEF43-0C1F-41A1-A996-2571DC18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9019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B71E1FD7-9876-44E0-9058-EFB33BF72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94808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C3106AC1-7452-4272-8771-CC8691888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94808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48D42EAE-FF17-4C17-9527-E25341B54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8059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32186FF9-232E-48FA-AA51-9F0F1D2BB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059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8DF1FE35-F0AA-4B60-B1F6-66BCFD898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66385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393ADDF8-5DDE-4DCF-B016-84D1D9180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6385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62009956-DEBA-49FF-97B2-86DC597B9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5217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647B708C-A5E5-428B-990D-B0F37B9B5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5217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2">
              <a:extLst>
                <a:ext uri="{FF2B5EF4-FFF2-40B4-BE49-F238E27FC236}">
                  <a16:creationId xmlns:a16="http://schemas.microsoft.com/office/drawing/2014/main" id="{4F6C2EE5-8E90-4D75-9ECD-0F7E90BBD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80076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9">
              <a:extLst>
                <a:ext uri="{FF2B5EF4-FFF2-40B4-BE49-F238E27FC236}">
                  <a16:creationId xmlns:a16="http://schemas.microsoft.com/office/drawing/2014/main" id="{D99A3D6C-C5FB-4411-8D46-2A0FF1829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80076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2">
              <a:extLst>
                <a:ext uri="{FF2B5EF4-FFF2-40B4-BE49-F238E27FC236}">
                  <a16:creationId xmlns:a16="http://schemas.microsoft.com/office/drawing/2014/main" id="{8439ECF2-87F1-4479-8160-DA8B77521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6586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9">
              <a:extLst>
                <a:ext uri="{FF2B5EF4-FFF2-40B4-BE49-F238E27FC236}">
                  <a16:creationId xmlns:a16="http://schemas.microsoft.com/office/drawing/2014/main" id="{22FCAC62-2853-4BB9-821A-B35D82711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6586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2">
              <a:extLst>
                <a:ext uri="{FF2B5EF4-FFF2-40B4-BE49-F238E27FC236}">
                  <a16:creationId xmlns:a16="http://schemas.microsoft.com/office/drawing/2014/main" id="{4171D37A-2BC1-4D74-B0D0-EF8085585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51654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74592CFA-A10D-4271-B09B-3953945EC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51654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2">
              <a:extLst>
                <a:ext uri="{FF2B5EF4-FFF2-40B4-BE49-F238E27FC236}">
                  <a16:creationId xmlns:a16="http://schemas.microsoft.com/office/drawing/2014/main" id="{C1EE4875-BC43-47A1-A231-7DB60D65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37442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BB0DEBF7-8393-43E3-9F85-9600E30C0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37442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8AE3C7EC-E103-4733-865E-ACB373810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23231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C04A96-304C-4837-9FC3-91D7ADC9C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23231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F95C46-E538-AE49-A56A-701107DAF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978" y="5392335"/>
            <a:ext cx="4220844" cy="128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2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C706E-AA17-8340-8E56-D47521170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76798"/>
              </p:ext>
            </p:extLst>
          </p:nvPr>
        </p:nvGraphicFramePr>
        <p:xfrm>
          <a:off x="437979" y="324249"/>
          <a:ext cx="4912497" cy="21959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37499">
                  <a:extLst>
                    <a:ext uri="{9D8B030D-6E8A-4147-A177-3AD203B41FA5}">
                      <a16:colId xmlns:a16="http://schemas.microsoft.com/office/drawing/2014/main" val="2564837589"/>
                    </a:ext>
                  </a:extLst>
                </a:gridCol>
                <a:gridCol w="1637499">
                  <a:extLst>
                    <a:ext uri="{9D8B030D-6E8A-4147-A177-3AD203B41FA5}">
                      <a16:colId xmlns:a16="http://schemas.microsoft.com/office/drawing/2014/main" val="2868954547"/>
                    </a:ext>
                  </a:extLst>
                </a:gridCol>
                <a:gridCol w="1637499">
                  <a:extLst>
                    <a:ext uri="{9D8B030D-6E8A-4147-A177-3AD203B41FA5}">
                      <a16:colId xmlns:a16="http://schemas.microsoft.com/office/drawing/2014/main" val="208105546"/>
                    </a:ext>
                  </a:extLst>
                </a:gridCol>
              </a:tblGrid>
              <a:tr h="606538">
                <a:tc>
                  <a:txBody>
                    <a:bodyPr/>
                    <a:lstStyle/>
                    <a:p>
                      <a:r>
                        <a:rPr lang="en-US" dirty="0"/>
                        <a:t>Leading Firms in the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Market Share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Latest reported profits / losses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85740"/>
                  </a:ext>
                </a:extLst>
              </a:tr>
              <a:tr h="5186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64384"/>
                  </a:ext>
                </a:extLst>
              </a:tr>
              <a:tr h="5186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004634"/>
                  </a:ext>
                </a:extLst>
              </a:tr>
              <a:tr h="5186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41779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C674A3-55C6-6F42-8102-E90661B27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90862"/>
              </p:ext>
            </p:extLst>
          </p:nvPr>
        </p:nvGraphicFramePr>
        <p:xfrm>
          <a:off x="437979" y="2655855"/>
          <a:ext cx="4912497" cy="20179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7499">
                  <a:extLst>
                    <a:ext uri="{9D8B030D-6E8A-4147-A177-3AD203B41FA5}">
                      <a16:colId xmlns:a16="http://schemas.microsoft.com/office/drawing/2014/main" val="2564837589"/>
                    </a:ext>
                  </a:extLst>
                </a:gridCol>
                <a:gridCol w="3274998">
                  <a:extLst>
                    <a:ext uri="{9D8B030D-6E8A-4147-A177-3AD203B41FA5}">
                      <a16:colId xmlns:a16="http://schemas.microsoft.com/office/drawing/2014/main" val="2868954547"/>
                    </a:ext>
                  </a:extLst>
                </a:gridCol>
              </a:tblGrid>
              <a:tr h="750787">
                <a:tc gridSpan="2">
                  <a:txBody>
                    <a:bodyPr/>
                    <a:lstStyle/>
                    <a:p>
                      <a:r>
                        <a:rPr lang="en-US" dirty="0"/>
                        <a:t>Examples of challenger businesses that have entered the market / industry + comment on their strategies / types of competition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85740"/>
                  </a:ext>
                </a:extLst>
              </a:tr>
              <a:tr h="5517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64384"/>
                  </a:ext>
                </a:extLst>
              </a:tr>
              <a:tr h="5517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00463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EACF47-AD2F-5B4F-BC94-872B7A972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771144"/>
              </p:ext>
            </p:extLst>
          </p:nvPr>
        </p:nvGraphicFramePr>
        <p:xfrm>
          <a:off x="5511113" y="324247"/>
          <a:ext cx="6487298" cy="202353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243649">
                  <a:extLst>
                    <a:ext uri="{9D8B030D-6E8A-4147-A177-3AD203B41FA5}">
                      <a16:colId xmlns:a16="http://schemas.microsoft.com/office/drawing/2014/main" val="3966315213"/>
                    </a:ext>
                  </a:extLst>
                </a:gridCol>
                <a:gridCol w="3243649">
                  <a:extLst>
                    <a:ext uri="{9D8B030D-6E8A-4147-A177-3AD203B41FA5}">
                      <a16:colId xmlns:a16="http://schemas.microsoft.com/office/drawing/2014/main" val="684827239"/>
                    </a:ext>
                  </a:extLst>
                </a:gridCol>
              </a:tblGrid>
              <a:tr h="505884">
                <a:tc gridSpan="2">
                  <a:txBody>
                    <a:bodyPr/>
                    <a:lstStyle/>
                    <a:p>
                      <a:r>
                        <a:rPr lang="en-US" dirty="0"/>
                        <a:t>Key factors affecting industry demand / revenues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836607"/>
                  </a:ext>
                </a:extLst>
              </a:tr>
              <a:tr h="50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056567"/>
                  </a:ext>
                </a:extLst>
              </a:tr>
              <a:tr h="50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84381"/>
                  </a:ext>
                </a:extLst>
              </a:tr>
              <a:tr h="50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55538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F5F9E32-10A8-D14E-BD3B-2A7167023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816261"/>
              </p:ext>
            </p:extLst>
          </p:nvPr>
        </p:nvGraphicFramePr>
        <p:xfrm>
          <a:off x="5511113" y="2486682"/>
          <a:ext cx="6487298" cy="202353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243649">
                  <a:extLst>
                    <a:ext uri="{9D8B030D-6E8A-4147-A177-3AD203B41FA5}">
                      <a16:colId xmlns:a16="http://schemas.microsoft.com/office/drawing/2014/main" val="3966315213"/>
                    </a:ext>
                  </a:extLst>
                </a:gridCol>
                <a:gridCol w="3243649">
                  <a:extLst>
                    <a:ext uri="{9D8B030D-6E8A-4147-A177-3AD203B41FA5}">
                      <a16:colId xmlns:a16="http://schemas.microsoft.com/office/drawing/2014/main" val="684827239"/>
                    </a:ext>
                  </a:extLst>
                </a:gridCol>
              </a:tblGrid>
              <a:tr h="505884">
                <a:tc gridSpan="2">
                  <a:txBody>
                    <a:bodyPr/>
                    <a:lstStyle/>
                    <a:p>
                      <a:r>
                        <a:rPr lang="en-US" dirty="0"/>
                        <a:t>Key factors affecting industry supply /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836607"/>
                  </a:ext>
                </a:extLst>
              </a:tr>
              <a:tr h="50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056567"/>
                  </a:ext>
                </a:extLst>
              </a:tr>
              <a:tr h="50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84381"/>
                  </a:ext>
                </a:extLst>
              </a:tr>
              <a:tr h="50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55538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4D1D7D-F914-A243-B5D1-761566F35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5975"/>
              </p:ext>
            </p:extLst>
          </p:nvPr>
        </p:nvGraphicFramePr>
        <p:xfrm>
          <a:off x="5511113" y="4640880"/>
          <a:ext cx="6487298" cy="201797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243649">
                  <a:extLst>
                    <a:ext uri="{9D8B030D-6E8A-4147-A177-3AD203B41FA5}">
                      <a16:colId xmlns:a16="http://schemas.microsoft.com/office/drawing/2014/main" val="3966315213"/>
                    </a:ext>
                  </a:extLst>
                </a:gridCol>
                <a:gridCol w="3243649">
                  <a:extLst>
                    <a:ext uri="{9D8B030D-6E8A-4147-A177-3AD203B41FA5}">
                      <a16:colId xmlns:a16="http://schemas.microsoft.com/office/drawing/2014/main" val="684827239"/>
                    </a:ext>
                  </a:extLst>
                </a:gridCol>
              </a:tblGrid>
              <a:tr h="781952">
                <a:tc gridSpan="2">
                  <a:txBody>
                    <a:bodyPr/>
                    <a:lstStyle/>
                    <a:p>
                      <a:r>
                        <a:rPr lang="en-US" dirty="0"/>
                        <a:t>Examples of government interventions in this industry or examples of innovation from established / new businesses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836607"/>
                  </a:ext>
                </a:extLst>
              </a:tr>
              <a:tr h="6180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056567"/>
                  </a:ext>
                </a:extLst>
              </a:tr>
              <a:tr h="6180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8438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0A9923C-FBAC-9D48-BDE6-B1ED8DA9D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344305"/>
              </p:ext>
            </p:extLst>
          </p:nvPr>
        </p:nvGraphicFramePr>
        <p:xfrm>
          <a:off x="437979" y="4806390"/>
          <a:ext cx="4912497" cy="189014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912497">
                  <a:extLst>
                    <a:ext uri="{9D8B030D-6E8A-4147-A177-3AD203B41FA5}">
                      <a16:colId xmlns:a16="http://schemas.microsoft.com/office/drawing/2014/main" val="2564837589"/>
                    </a:ext>
                  </a:extLst>
                </a:gridCol>
              </a:tblGrid>
              <a:tr h="882282">
                <a:tc>
                  <a:txBody>
                    <a:bodyPr/>
                    <a:lstStyle/>
                    <a:p>
                      <a:r>
                        <a:rPr lang="en-US" dirty="0"/>
                        <a:t>Comment on what type of market structure this industry resembles / examples of recent merger and takeover activity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85740"/>
                  </a:ext>
                </a:extLst>
              </a:tr>
              <a:tr h="9757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6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47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85362"/>
            <a:ext cx="5291468" cy="4972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2D02319-9F32-A44D-ABAE-02A6EB19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51" y="2026507"/>
            <a:ext cx="4584207" cy="41888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/>
              <a:t>Industry research to help get top grades in A level micro</a:t>
            </a:r>
          </a:p>
        </p:txBody>
      </p:sp>
      <p:pic>
        <p:nvPicPr>
          <p:cNvPr id="10" name="Picture 9" descr="A picture containing toy, table, people, group&#10;&#10;Description automatically generated">
            <a:extLst>
              <a:ext uri="{FF2B5EF4-FFF2-40B4-BE49-F238E27FC236}">
                <a16:creationId xmlns:a16="http://schemas.microsoft.com/office/drawing/2014/main" id="{EEBCE654-BF36-6C4A-8AB1-BAD539AB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588" y="380833"/>
            <a:ext cx="6563440" cy="328172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2FA11CF-7E1C-45D1-AF83-FB30290E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3520440"/>
            <a:ext cx="232963" cy="1340860"/>
            <a:chOff x="56167" y="3520440"/>
            <a:chExt cx="232963" cy="1340860"/>
          </a:xfrm>
        </p:grpSpPr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D9A5D638-5623-4213-A01B-B975EDE85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09019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49FAEF43-0C1F-41A1-A996-2571DC18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9019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B71E1FD7-9876-44E0-9058-EFB33BF72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94808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C3106AC1-7452-4272-8771-CC8691888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94808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48D42EAE-FF17-4C17-9527-E25341B54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8059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32186FF9-232E-48FA-AA51-9F0F1D2BB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059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8DF1FE35-F0AA-4B60-B1F6-66BCFD898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66385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393ADDF8-5DDE-4DCF-B016-84D1D9180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6385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62009956-DEBA-49FF-97B2-86DC597B9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5217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647B708C-A5E5-428B-990D-B0F37B9B5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5217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2">
              <a:extLst>
                <a:ext uri="{FF2B5EF4-FFF2-40B4-BE49-F238E27FC236}">
                  <a16:creationId xmlns:a16="http://schemas.microsoft.com/office/drawing/2014/main" id="{4F6C2EE5-8E90-4D75-9ECD-0F7E90BBD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80076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9">
              <a:extLst>
                <a:ext uri="{FF2B5EF4-FFF2-40B4-BE49-F238E27FC236}">
                  <a16:creationId xmlns:a16="http://schemas.microsoft.com/office/drawing/2014/main" id="{D99A3D6C-C5FB-4411-8D46-2A0FF1829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80076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2">
              <a:extLst>
                <a:ext uri="{FF2B5EF4-FFF2-40B4-BE49-F238E27FC236}">
                  <a16:creationId xmlns:a16="http://schemas.microsoft.com/office/drawing/2014/main" id="{8439ECF2-87F1-4479-8160-DA8B77521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6586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9">
              <a:extLst>
                <a:ext uri="{FF2B5EF4-FFF2-40B4-BE49-F238E27FC236}">
                  <a16:creationId xmlns:a16="http://schemas.microsoft.com/office/drawing/2014/main" id="{22FCAC62-2853-4BB9-821A-B35D82711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6586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2">
              <a:extLst>
                <a:ext uri="{FF2B5EF4-FFF2-40B4-BE49-F238E27FC236}">
                  <a16:creationId xmlns:a16="http://schemas.microsoft.com/office/drawing/2014/main" id="{4171D37A-2BC1-4D74-B0D0-EF8085585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51654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74592CFA-A10D-4271-B09B-3953945EC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51654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2">
              <a:extLst>
                <a:ext uri="{FF2B5EF4-FFF2-40B4-BE49-F238E27FC236}">
                  <a16:creationId xmlns:a16="http://schemas.microsoft.com/office/drawing/2014/main" id="{C1EE4875-BC43-47A1-A231-7DB60D65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37442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BB0DEBF7-8393-43E3-9F85-9600E30C0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37442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8AE3C7EC-E103-4733-865E-ACB373810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23231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C04A96-304C-4837-9FC3-91D7ADC9C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23231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F95C46-E538-AE49-A56A-701107DAF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978" y="5392335"/>
            <a:ext cx="4220844" cy="128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D5D7C9-9340-AC49-A83E-045CAFD3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Researching an industry of your choice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C47ADD0-38E2-4F68-A4E1-5ED21B156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20092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862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C41BB-00E9-7C47-89BB-FC0DEC3E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Here are ten recommended industries (UK)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9B75F6-836A-4770-A9C0-FD8B59D4C8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71920"/>
              </p:ext>
            </p:extLst>
          </p:nvPr>
        </p:nvGraphicFramePr>
        <p:xfrm>
          <a:off x="5194299" y="470924"/>
          <a:ext cx="6645399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170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E31E-45FD-F34D-8566-31C51283A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Good sources of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37F2A6-EF28-47E8-956A-57C70A950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11592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990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7220B8-A54D-8F44-B19B-E929BED88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A5859C-FB5C-FB4E-9162-CFE6FD26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Investor relations annual reports</a:t>
            </a: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30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4E0F5A-498C-404E-89C4-B2B47AE7A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4282C-35DC-0B41-8681-7C0C9672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FT for Schools news articles / background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0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6E6638-C4E7-2349-A87C-8EFF227A2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1" b="36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FA16C-65D9-D949-9C6A-352E283B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/>
              <a:t>Industry research can offer important insights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68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48E7E-E114-1940-88B7-E54EB765B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/>
              <a:t>Make use of data &amp; research available through social media</a:t>
            </a:r>
          </a:p>
        </p:txBody>
      </p:sp>
      <p:sp>
        <p:nvSpPr>
          <p:cNvPr id="24" name="Rectangle: Rounded Corners 2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ACE81A-F697-1E43-833F-CDAB7D9C9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00" y="2139484"/>
            <a:ext cx="4539071" cy="4096512"/>
          </a:xfrm>
          <a:prstGeom prst="rect">
            <a:avLst/>
          </a:prstGeom>
        </p:spPr>
      </p:pic>
      <p:pic>
        <p:nvPicPr>
          <p:cNvPr id="6" name="Picture 5" descr="A screenshot of a social media post of a person&#10;&#10;Description automatically generated">
            <a:extLst>
              <a:ext uri="{FF2B5EF4-FFF2-40B4-BE49-F238E27FC236}">
                <a16:creationId xmlns:a16="http://schemas.microsoft.com/office/drawing/2014/main" id="{A849334F-EF16-694C-80F8-C612FD792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452" y="2139484"/>
            <a:ext cx="5535827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7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A37AB-FC56-2845-A423-CEC84B58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20" y="1471351"/>
            <a:ext cx="7108911" cy="40166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Industry / Market Profile ____________________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349</Words>
  <Application>Microsoft Macintosh PowerPoint</Application>
  <PresentationFormat>Widescreen</PresentationFormat>
  <Paragraphs>42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Calibri</vt:lpstr>
      <vt:lpstr>Calibri Light</vt:lpstr>
      <vt:lpstr>Office Theme</vt:lpstr>
      <vt:lpstr>Industry research to help get top grades in you’re A-level microeconomics exams</vt:lpstr>
      <vt:lpstr>Researching an industry of your choice</vt:lpstr>
      <vt:lpstr>Here are ten recommended industries (UK)</vt:lpstr>
      <vt:lpstr>Good sources of information</vt:lpstr>
      <vt:lpstr>Investor relations annual reports</vt:lpstr>
      <vt:lpstr>FT for Schools news articles / background</vt:lpstr>
      <vt:lpstr>Industry research can offer important insights</vt:lpstr>
      <vt:lpstr>Make use of data &amp; research available through social media</vt:lpstr>
      <vt:lpstr>Industry / Market Profile ____________________</vt:lpstr>
      <vt:lpstr>PowerPoint Presentation</vt:lpstr>
      <vt:lpstr>Industry research to help get top grades in A level micro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research for your A Level Micro exam</dc:title>
  <dc:creator>Geoff Riley</dc:creator>
  <cp:lastModifiedBy>Geoff Riley</cp:lastModifiedBy>
  <cp:revision>14</cp:revision>
  <dcterms:created xsi:type="dcterms:W3CDTF">2020-01-21T10:35:09Z</dcterms:created>
  <dcterms:modified xsi:type="dcterms:W3CDTF">2020-01-21T21:43:04Z</dcterms:modified>
</cp:coreProperties>
</file>