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58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EA"/>
    <a:srgbClr val="ECFDEF"/>
    <a:srgbClr val="FFC72F"/>
    <a:srgbClr val="EFF2FA"/>
    <a:srgbClr val="3D6FC9"/>
    <a:srgbClr val="1EEA45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55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12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507A54-122D-4AB1-A56E-CFCBF3A07914}" type="datetimeFigureOut">
              <a:rPr lang="en-GB" smtClean="0"/>
              <a:t>12/03/2017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E942E-0BBE-4CF7-8DA8-3D3D0AF3B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97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23006-8D0C-4D8E-B7A6-85FE6D57AF2C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692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23006-8D0C-4D8E-B7A6-85FE6D57AF2C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1280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729A7-AD4C-4390-A2CB-F8D916BEB088}" type="datetimeFigureOut">
              <a:rPr lang="en-GB" smtClean="0"/>
              <a:t>12/03/2017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6787D-5D39-48CD-834B-DBECC59922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378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729A7-AD4C-4390-A2CB-F8D916BEB088}" type="datetimeFigureOut">
              <a:rPr lang="en-GB" smtClean="0"/>
              <a:t>12/03/2017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6787D-5D39-48CD-834B-DBECC59922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985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729A7-AD4C-4390-A2CB-F8D916BEB088}" type="datetimeFigureOut">
              <a:rPr lang="en-GB" smtClean="0"/>
              <a:t>12/03/2017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6787D-5D39-48CD-834B-DBECC59922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654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5828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729A7-AD4C-4390-A2CB-F8D916BEB088}" type="datetimeFigureOut">
              <a:rPr lang="en-GB" smtClean="0"/>
              <a:t>12/03/2017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6787D-5D39-48CD-834B-DBECC59922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800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729A7-AD4C-4390-A2CB-F8D916BEB088}" type="datetimeFigureOut">
              <a:rPr lang="en-GB" smtClean="0"/>
              <a:t>12/03/2017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6787D-5D39-48CD-834B-DBECC59922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85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729A7-AD4C-4390-A2CB-F8D916BEB088}" type="datetimeFigureOut">
              <a:rPr lang="en-GB" smtClean="0"/>
              <a:t>12/03/2017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6787D-5D39-48CD-834B-DBECC59922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029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729A7-AD4C-4390-A2CB-F8D916BEB088}" type="datetimeFigureOut">
              <a:rPr lang="en-GB" smtClean="0"/>
              <a:t>12/03/2017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6787D-5D39-48CD-834B-DBECC59922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490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729A7-AD4C-4390-A2CB-F8D916BEB088}" type="datetimeFigureOut">
              <a:rPr lang="en-GB" smtClean="0"/>
              <a:t>12/03/2017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6787D-5D39-48CD-834B-DBECC59922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0212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729A7-AD4C-4390-A2CB-F8D916BEB088}" type="datetimeFigureOut">
              <a:rPr lang="en-GB" smtClean="0"/>
              <a:t>12/03/2017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6787D-5D39-48CD-834B-DBECC59922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534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729A7-AD4C-4390-A2CB-F8D916BEB088}" type="datetimeFigureOut">
              <a:rPr lang="en-GB" smtClean="0"/>
              <a:t>12/03/2017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6787D-5D39-48CD-834B-DBECC59922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959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729A7-AD4C-4390-A2CB-F8D916BEB088}" type="datetimeFigureOut">
              <a:rPr lang="en-GB" smtClean="0"/>
              <a:t>12/03/2017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6787D-5D39-48CD-834B-DBECC59922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453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729A7-AD4C-4390-A2CB-F8D916BEB088}" type="datetimeFigureOut">
              <a:rPr lang="en-GB" smtClean="0"/>
              <a:t>12/03/2017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6787D-5D39-48CD-834B-DBECC59922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852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140" y="768772"/>
            <a:ext cx="9159139" cy="2330028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/>
        </p:nvSpPr>
        <p:spPr>
          <a:xfrm>
            <a:off x="450850" y="1071265"/>
            <a:ext cx="8242300" cy="917575"/>
          </a:xfrm>
          <a:prstGeom prst="rect">
            <a:avLst/>
          </a:prstGeom>
        </p:spPr>
        <p:txBody>
          <a:bodyPr lIns="36000" tIns="0" rIns="36000" bIns="0" anchor="t" anchorCtr="1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</a:rPr>
              <a:t>Landmark Supreme Court Cases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04800" y="2413000"/>
            <a:ext cx="8242300" cy="62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 Level Government &amp; Politics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3284984"/>
            <a:ext cx="8784976" cy="21236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Students should be able to:</a:t>
            </a:r>
          </a:p>
          <a:p>
            <a:pPr marL="457200" indent="-457200">
              <a:buFont typeface="Arial"/>
              <a:buChar char="•"/>
            </a:pPr>
            <a:r>
              <a:rPr lang="en-US" sz="2600" dirty="0"/>
              <a:t>Identify the several landmark supreme court cases</a:t>
            </a:r>
          </a:p>
          <a:p>
            <a:pPr marL="457200" indent="-457200">
              <a:buFont typeface="Arial"/>
              <a:buChar char="•"/>
            </a:pPr>
            <a:r>
              <a:rPr lang="en-US" sz="2600" dirty="0"/>
              <a:t>Explore the in case ruling</a:t>
            </a:r>
          </a:p>
          <a:p>
            <a:pPr marL="457200" indent="-457200">
              <a:buFont typeface="Arial"/>
              <a:buChar char="•"/>
            </a:pPr>
            <a:r>
              <a:rPr lang="en-US" sz="2600" dirty="0"/>
              <a:t>Recall the detail of the cases for use in exams</a:t>
            </a:r>
          </a:p>
          <a:p>
            <a:pPr marL="457200" indent="-457200">
              <a:buFont typeface="Arial"/>
              <a:buChar char="•"/>
            </a:pPr>
            <a:r>
              <a:rPr lang="en-US" sz="2600" dirty="0"/>
              <a:t>Evaluate the power of the supreme court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5099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27383"/>
            <a:ext cx="9144000" cy="1008112"/>
          </a:xfrm>
          <a:prstGeom prst="rect">
            <a:avLst/>
          </a:prstGeom>
          <a:solidFill>
            <a:srgbClr val="2540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7504" y="144673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Roe v Wade 1973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179512" y="1255222"/>
            <a:ext cx="4434433" cy="15047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/>
              <a:t>Ruled that abortion was legal in the first trimester 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2800" dirty="0"/>
              <a:t>Found on the right to Privacy under the due process clause of the 14</a:t>
            </a:r>
            <a:r>
              <a:rPr lang="en-GB" sz="2800" baseline="30000" dirty="0"/>
              <a:t>th</a:t>
            </a:r>
            <a:r>
              <a:rPr lang="en-GB" sz="2800" dirty="0"/>
              <a:t> Amendment</a:t>
            </a:r>
          </a:p>
          <a:p>
            <a:pPr marL="0" indent="0">
              <a:buNone/>
            </a:pPr>
            <a:endParaRPr lang="en-GB" sz="1050" dirty="0"/>
          </a:p>
          <a:p>
            <a:pPr marL="0" indent="0">
              <a:buNone/>
            </a:pPr>
            <a:r>
              <a:rPr lang="en-GB" sz="2800" dirty="0"/>
              <a:t>Texas law made it illegal to assist a woman to get an abortion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9875" y="5636885"/>
            <a:ext cx="4073706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/>
              <a:t>Key Question: Is this legislating from the bench?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558" y="1251933"/>
            <a:ext cx="3031194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699" y="3287458"/>
            <a:ext cx="3578053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8413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27383"/>
            <a:ext cx="9144000" cy="1008112"/>
          </a:xfrm>
          <a:prstGeom prst="rect">
            <a:avLst/>
          </a:prstGeom>
          <a:solidFill>
            <a:srgbClr val="2540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7504" y="144673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United States v Nixon 1974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179512" y="1255222"/>
            <a:ext cx="4434433" cy="15047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/>
              <a:t>Ruled that no person not even the President is completely above the law</a:t>
            </a:r>
          </a:p>
          <a:p>
            <a:pPr marL="0" indent="0">
              <a:buNone/>
            </a:pPr>
            <a:r>
              <a:rPr lang="en-GB" sz="2800" dirty="0"/>
              <a:t>Also ruled that the President cannot use executive privilege as an excuse to withhold evidence in criminal trials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12" y="5063557"/>
            <a:ext cx="425407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/>
              <a:t>This is the start of the Nixon Impeachment. It helps uncover the smoking gun tapes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908" y="1716182"/>
            <a:ext cx="3096344" cy="4079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4463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27383"/>
            <a:ext cx="9144000" cy="1008112"/>
          </a:xfrm>
          <a:prstGeom prst="rect">
            <a:avLst/>
          </a:prstGeom>
          <a:solidFill>
            <a:srgbClr val="2540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7504" y="144673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Planned Parenthood v Casey 1992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179512" y="1255222"/>
            <a:ext cx="4434433" cy="15047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/>
              <a:t>Rules on abortion in Pennsylvania were challenged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The court upheld the right to an abortion but ruled that 1 out of 5 restrictions was unconstitutional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12" y="5063557"/>
            <a:ext cx="425407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/>
              <a:t>The State of Pennsylvania required many ‘hoops’ to be jumped through before an abortion could take place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373" y="1529534"/>
            <a:ext cx="3865376" cy="46195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2133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27383"/>
            <a:ext cx="9144000" cy="1008112"/>
          </a:xfrm>
          <a:prstGeom prst="rect">
            <a:avLst/>
          </a:prstGeom>
          <a:solidFill>
            <a:srgbClr val="2540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7504" y="144673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Clinton v City of New York 1998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179512" y="1255222"/>
            <a:ext cx="4434433" cy="15047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/>
              <a:t>Ruled that the Line Item Veto from the Line Item Veto Act of 1996 was unconstitutional as it gave the President power to amend legislation duly passed by Congress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12" y="4308547"/>
            <a:ext cx="425407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/>
              <a:t>43 state governors have the power of Line Item Veto.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512" y="5375347"/>
            <a:ext cx="425407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/>
              <a:t>The Line Item Veto almost made a comeback in February 2012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119" y="2564515"/>
            <a:ext cx="3472611" cy="2159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3741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27383"/>
            <a:ext cx="9144000" cy="1008112"/>
          </a:xfrm>
          <a:prstGeom prst="rect">
            <a:avLst/>
          </a:prstGeom>
          <a:solidFill>
            <a:srgbClr val="2540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7504" y="144673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Bush v Gore 2000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179512" y="1255222"/>
            <a:ext cx="4434433" cy="15047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/>
              <a:t>Votes in Florida were close </a:t>
            </a:r>
          </a:p>
          <a:p>
            <a:pPr marL="0" indent="0">
              <a:buNone/>
            </a:pPr>
            <a:r>
              <a:rPr lang="en-GB" sz="2800" dirty="0"/>
              <a:t>Supreme Court ruled that manually recounting a precinct was wrong and the entire state must be recounted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Proper recounting by deadline of Dec 12 would be unconstitutional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00307" y="5522982"/>
            <a:ext cx="425407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/>
              <a:t>The decision effectively ruled Bush as the winner of the 2000 Presidential Election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319" y="1152785"/>
            <a:ext cx="2416169" cy="3020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307" y="2662892"/>
            <a:ext cx="2232248" cy="2790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269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27383"/>
            <a:ext cx="9144000" cy="1008112"/>
          </a:xfrm>
          <a:prstGeom prst="rect">
            <a:avLst/>
          </a:prstGeom>
          <a:solidFill>
            <a:srgbClr val="2540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7504" y="144673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Gonzales v </a:t>
            </a:r>
            <a:r>
              <a:rPr lang="en-US" sz="4000" b="1" dirty="0" err="1">
                <a:solidFill>
                  <a:srgbClr val="FFFFFF"/>
                </a:solidFill>
              </a:rPr>
              <a:t>Carhart</a:t>
            </a:r>
            <a:r>
              <a:rPr lang="en-US" sz="4000" b="1" dirty="0">
                <a:solidFill>
                  <a:srgbClr val="FFFFFF"/>
                </a:solidFill>
              </a:rPr>
              <a:t> 2007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179512" y="1255222"/>
            <a:ext cx="4434433" cy="15047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/>
              <a:t>Court upheld the Partial-Birth Abortion Ban of 2003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It did not impose a burden on the ability to have an abortion as presented under Roe v Wade and Planned Parenthood v Casey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01267" y="4893807"/>
            <a:ext cx="5363221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/>
              <a:t>Commentators have called this the turning point of conservatism in the Roberts Court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307" y="1386419"/>
            <a:ext cx="4127648" cy="2747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9384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27383"/>
            <a:ext cx="9144000" cy="1008112"/>
          </a:xfrm>
          <a:prstGeom prst="rect">
            <a:avLst/>
          </a:prstGeom>
          <a:solidFill>
            <a:srgbClr val="2540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7504" y="144673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FFFFFF"/>
                </a:solidFill>
              </a:rPr>
              <a:t>NFIB v </a:t>
            </a:r>
            <a:r>
              <a:rPr lang="en-GB" sz="4000" b="1" dirty="0" err="1">
                <a:solidFill>
                  <a:srgbClr val="FFFFFF"/>
                </a:solidFill>
              </a:rPr>
              <a:t>Sebelius</a:t>
            </a:r>
            <a:r>
              <a:rPr lang="en-GB" sz="4000" b="1" dirty="0">
                <a:solidFill>
                  <a:srgbClr val="FFFFFF"/>
                </a:solidFill>
              </a:rPr>
              <a:t> 2012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179512" y="1255222"/>
            <a:ext cx="4434433" cy="15047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/>
              <a:t>Court upheld Affordable Care Act requiring Americans to purchase Health Insurance by 2014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Roberts ruled that a mandate to buy insurance was an exercise of Congress’ power to collect taxes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266" y="1570840"/>
            <a:ext cx="3600400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8606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27383"/>
            <a:ext cx="9144000" cy="1008112"/>
          </a:xfrm>
          <a:prstGeom prst="rect">
            <a:avLst/>
          </a:prstGeom>
          <a:solidFill>
            <a:srgbClr val="2540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7504" y="144673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FFFFFF"/>
                </a:solidFill>
              </a:rPr>
              <a:t>Obergefell v Hodges 2015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179512" y="1255222"/>
            <a:ext cx="4434433" cy="15047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/>
              <a:t>Court ruled that the Equal Protection Clause of the Constitution guarantees the right to marry for same sex couples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This overturned Baker v Nelson and effectively legalised same-sex marriage in the United States</a:t>
            </a:r>
          </a:p>
        </p:txBody>
      </p:sp>
      <p:pic>
        <p:nvPicPr>
          <p:cNvPr id="4098" name="Picture 2" descr="Image result for obergefell v hodges 20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292" y="1255222"/>
            <a:ext cx="4641817" cy="298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1993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140" y="768772"/>
            <a:ext cx="9159139" cy="2330028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/>
        </p:nvSpPr>
        <p:spPr>
          <a:xfrm>
            <a:off x="450850" y="1071265"/>
            <a:ext cx="8242300" cy="917575"/>
          </a:xfrm>
          <a:prstGeom prst="rect">
            <a:avLst/>
          </a:prstGeom>
        </p:spPr>
        <p:txBody>
          <a:bodyPr lIns="36000" tIns="0" rIns="36000" bIns="0" anchor="t" anchorCtr="1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</a:rPr>
              <a:t>Landmark Supreme Court Cases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04800" y="2413000"/>
            <a:ext cx="8242300" cy="62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 Level Government &amp; Politics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3284984"/>
            <a:ext cx="8784976" cy="21236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Students should be able to:</a:t>
            </a:r>
          </a:p>
          <a:p>
            <a:pPr marL="457200" indent="-457200">
              <a:buFont typeface="Arial"/>
              <a:buChar char="•"/>
            </a:pPr>
            <a:r>
              <a:rPr lang="en-US" sz="2600" dirty="0"/>
              <a:t>Identify the several landmark supreme court cases</a:t>
            </a:r>
          </a:p>
          <a:p>
            <a:pPr marL="457200" indent="-457200">
              <a:buFont typeface="Arial"/>
              <a:buChar char="•"/>
            </a:pPr>
            <a:r>
              <a:rPr lang="en-US" sz="2600" dirty="0"/>
              <a:t>Explore the in case ruling</a:t>
            </a:r>
          </a:p>
          <a:p>
            <a:pPr marL="457200" indent="-457200">
              <a:buFont typeface="Arial"/>
              <a:buChar char="•"/>
            </a:pPr>
            <a:r>
              <a:rPr lang="en-US" sz="2600" dirty="0"/>
              <a:t>Recall the detail of the cases for use in exams</a:t>
            </a:r>
          </a:p>
          <a:p>
            <a:pPr marL="457200" indent="-457200">
              <a:buFont typeface="Arial"/>
              <a:buChar char="•"/>
            </a:pPr>
            <a:r>
              <a:rPr lang="en-US" sz="2600" dirty="0"/>
              <a:t>Evaluate the power of the supreme court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4347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27383"/>
            <a:ext cx="9144000" cy="1008112"/>
          </a:xfrm>
          <a:prstGeom prst="rect">
            <a:avLst/>
          </a:prstGeom>
          <a:solidFill>
            <a:srgbClr val="2540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7504" y="144673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Landmark Cases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107504" y="1207244"/>
            <a:ext cx="9036496" cy="31934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What are landmark cases?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Landmark cases are Supreme Court cases which significantly alter the status quo in the US.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They link well with judicial philosophy. It is often the case that more landmark cases are decided under activist courts rather than restrained courts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5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6868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27383"/>
            <a:ext cx="9144000" cy="1008112"/>
          </a:xfrm>
          <a:prstGeom prst="rect">
            <a:avLst/>
          </a:prstGeom>
          <a:solidFill>
            <a:srgbClr val="2540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7504" y="144673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Plessy v Ferguson 1896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179512" y="1255222"/>
            <a:ext cx="4233097" cy="15047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/>
              <a:t>Upheld segregation as constitutional with the reference to separate but equal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Arose from the Louisiana Separate Car Act for Rail carriages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09" y="1727070"/>
            <a:ext cx="4213727" cy="2794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1799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27383"/>
            <a:ext cx="9144000" cy="1008112"/>
          </a:xfrm>
          <a:prstGeom prst="rect">
            <a:avLst/>
          </a:prstGeom>
          <a:solidFill>
            <a:srgbClr val="2540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7504" y="144673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Brown v Board of Education 1953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179512" y="1255222"/>
            <a:ext cx="4233097" cy="15047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/>
              <a:t>This case overturns Plessy v Ferguson 1896</a:t>
            </a:r>
          </a:p>
          <a:p>
            <a:pPr marL="0" indent="0">
              <a:buNone/>
            </a:pPr>
            <a:r>
              <a:rPr lang="en-GB" sz="2800" dirty="0"/>
              <a:t>Established that separate was inherently unequal in the provision of facilities</a:t>
            </a:r>
          </a:p>
          <a:p>
            <a:pPr marL="0" indent="0">
              <a:buNone/>
            </a:pPr>
            <a:r>
              <a:rPr lang="en-GB" sz="2800" dirty="0"/>
              <a:t>Paved the way for integration of blacks and whites</a:t>
            </a:r>
          </a:p>
          <a:p>
            <a:pPr marL="0" indent="0">
              <a:buNone/>
            </a:pPr>
            <a:r>
              <a:rPr lang="en-GB" sz="2800" dirty="0"/>
              <a:t>Ruled on through the Equal Protection Clause of the 14</a:t>
            </a:r>
            <a:r>
              <a:rPr lang="en-GB" sz="2800" baseline="30000" dirty="0"/>
              <a:t>th</a:t>
            </a:r>
            <a:r>
              <a:rPr lang="en-GB" sz="2800" dirty="0"/>
              <a:t> Amendment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835" y="1255222"/>
            <a:ext cx="3688492" cy="4644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634066" y="5550012"/>
            <a:ext cx="4073706" cy="9346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One of the top lawyers for this case, Thurgood Marshall went on to become a Supreme Court judge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5244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27383"/>
            <a:ext cx="9144000" cy="1008112"/>
          </a:xfrm>
          <a:prstGeom prst="rect">
            <a:avLst/>
          </a:prstGeom>
          <a:solidFill>
            <a:srgbClr val="2540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7504" y="144673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Mapp v Ohio 1961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179512" y="1255222"/>
            <a:ext cx="7622249" cy="15047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/>
              <a:t>Ruled that evidence obtained in the violation of the Fourth Amendment cannot be used in court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Arose from a dispute in Ohio which police didn’t have a warrant and found large amounts of pornography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449" y="3961855"/>
            <a:ext cx="6496050" cy="257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34052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27383"/>
            <a:ext cx="9144000" cy="1008112"/>
          </a:xfrm>
          <a:prstGeom prst="rect">
            <a:avLst/>
          </a:prstGeom>
          <a:solidFill>
            <a:srgbClr val="2540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7504" y="144673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Engel v Vitale 1962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179512" y="1255222"/>
            <a:ext cx="5298499" cy="15047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/>
              <a:t>Ruled that it is unconstitutional for school prayers in public schools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This violates the First Amendment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This was the basis for more cases such as Wallace v </a:t>
            </a:r>
            <a:r>
              <a:rPr lang="en-GB" sz="2800" dirty="0" err="1"/>
              <a:t>Jaffree</a:t>
            </a:r>
            <a:r>
              <a:rPr lang="en-GB" sz="2800" dirty="0"/>
              <a:t> which banned meditation in Alabama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04"/>
          <a:stretch/>
        </p:blipFill>
        <p:spPr>
          <a:xfrm>
            <a:off x="5580112" y="1484784"/>
            <a:ext cx="3223270" cy="3478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4402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27383"/>
            <a:ext cx="9144000" cy="1008112"/>
          </a:xfrm>
          <a:prstGeom prst="rect">
            <a:avLst/>
          </a:prstGeom>
          <a:solidFill>
            <a:srgbClr val="2540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7504" y="144673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Gideon v Wainwright 1963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179512" y="1255222"/>
            <a:ext cx="5298499" cy="15047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/>
              <a:t>Under the Sixth Amendment right to counsel is a fundamental right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States must provide defence counsel should the defendant be unable to afford it</a:t>
            </a:r>
          </a:p>
        </p:txBody>
      </p:sp>
      <p:pic>
        <p:nvPicPr>
          <p:cNvPr id="1026" name="Picture 2" descr="Image result for right to legal counsel 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344" y="2024378"/>
            <a:ext cx="3254274" cy="323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3694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27383"/>
            <a:ext cx="9144000" cy="1008112"/>
          </a:xfrm>
          <a:prstGeom prst="rect">
            <a:avLst/>
          </a:prstGeom>
          <a:solidFill>
            <a:srgbClr val="2540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7504" y="144673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Griswold v Connecticut 1965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179512" y="1255222"/>
            <a:ext cx="4434433" cy="15047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/>
              <a:t>Protected the right to Privacy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Connecticut law prohibited the use of contraception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Supreme court ruled that it violated the right to marital privacy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130" y="1332848"/>
            <a:ext cx="4341358" cy="2744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756956" y="4878892"/>
            <a:ext cx="4073706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/>
              <a:t>Key Question: </a:t>
            </a:r>
            <a:r>
              <a:rPr lang="en-US" sz="2400" dirty="0"/>
              <a:t>Does the constitution provide for a specific right to privacy?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9064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27383"/>
            <a:ext cx="9144000" cy="1008112"/>
          </a:xfrm>
          <a:prstGeom prst="rect">
            <a:avLst/>
          </a:prstGeom>
          <a:solidFill>
            <a:srgbClr val="2540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7504" y="144673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Miranda v Arizona 1966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179512" y="1255222"/>
            <a:ext cx="4434433" cy="15047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/>
              <a:t>Ruled that the accused must be read their legal rights prior to questioning by the police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Basis is the fifth amendment which protects against Self Incrimination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56956" y="4878892"/>
            <a:ext cx="4073706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/>
              <a:t>You may often hear that reading a suspect their rights is known as Miranda rights. It comes from this case</a:t>
            </a:r>
            <a:endParaRPr lang="en-US" sz="2400" dirty="0"/>
          </a:p>
        </p:txBody>
      </p:sp>
      <p:pic>
        <p:nvPicPr>
          <p:cNvPr id="2050" name="Picture 2" descr="Image result for arr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956" y="1476025"/>
            <a:ext cx="4108648" cy="256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91389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2225</TotalTime>
  <Words>801</Words>
  <Application>Microsoft Office PowerPoint</Application>
  <PresentationFormat>On-screen Show (4:3)</PresentationFormat>
  <Paragraphs>97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Thomas</dc:creator>
  <cp:lastModifiedBy>Scott Thomas</cp:lastModifiedBy>
  <cp:revision>53</cp:revision>
  <dcterms:created xsi:type="dcterms:W3CDTF">2016-01-22T12:43:12Z</dcterms:created>
  <dcterms:modified xsi:type="dcterms:W3CDTF">2017-03-12T12:43:02Z</dcterms:modified>
</cp:coreProperties>
</file>