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2" r:id="rId2"/>
    <p:sldId id="282" r:id="rId3"/>
    <p:sldId id="260" r:id="rId4"/>
    <p:sldId id="279" r:id="rId5"/>
    <p:sldId id="265" r:id="rId6"/>
    <p:sldId id="266" r:id="rId7"/>
    <p:sldId id="261" r:id="rId8"/>
    <p:sldId id="277" r:id="rId9"/>
    <p:sldId id="263" r:id="rId10"/>
    <p:sldId id="283" r:id="rId11"/>
    <p:sldId id="270" r:id="rId12"/>
    <p:sldId id="257" r:id="rId13"/>
    <p:sldId id="267" r:id="rId14"/>
    <p:sldId id="268" r:id="rId15"/>
    <p:sldId id="273" r:id="rId16"/>
    <p:sldId id="274" r:id="rId17"/>
    <p:sldId id="275" r:id="rId18"/>
    <p:sldId id="271" r:id="rId19"/>
    <p:sldId id="278" r:id="rId20"/>
    <p:sldId id="285" r:id="rId21"/>
    <p:sldId id="272" r:id="rId22"/>
    <p:sldId id="276" r:id="rId23"/>
    <p:sldId id="284" r:id="rId24"/>
    <p:sldId id="281" r:id="rId25"/>
  </p:sldIdLst>
  <p:sldSz cx="9144000" cy="6858000" type="screen4x3"/>
  <p:notesSz cx="6797675" cy="9874250"/>
  <p:custShowLst>
    <p:custShow name="Custom Show 1" id="0">
      <p:sldLst/>
    </p:custShow>
  </p:custShowLst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83FF"/>
    <a:srgbClr val="55B1FF"/>
    <a:srgbClr val="80F2FF"/>
    <a:srgbClr val="0072BB"/>
    <a:srgbClr val="FFFFCC"/>
    <a:srgbClr val="31849B"/>
    <a:srgbClr val="7199C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1" autoAdjust="0"/>
    <p:restoredTop sz="80653" autoAdjust="0"/>
  </p:normalViewPr>
  <p:slideViewPr>
    <p:cSldViewPr>
      <p:cViewPr varScale="1">
        <p:scale>
          <a:sx n="72" d="100"/>
          <a:sy n="72" d="100"/>
        </p:scale>
        <p:origin x="-19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jpe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B37ACD-22B7-9D47-89D2-DCC09B0E639D}" type="doc">
      <dgm:prSet loTypeId="urn:microsoft.com/office/officeart/2005/8/layout/hList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3FD419-C94F-564B-A942-A66D047D240A}">
      <dgm:prSet phldrT="[Text]"/>
      <dgm:spPr/>
      <dgm:t>
        <a:bodyPr/>
        <a:lstStyle/>
        <a:p>
          <a:r>
            <a:rPr lang="en-US" dirty="0"/>
            <a:t>HL (20% grade)</a:t>
          </a:r>
        </a:p>
      </dgm:t>
    </dgm:pt>
    <dgm:pt modelId="{1CA8AE9C-2036-5940-8184-118BBF3DCBB3}" type="parTrans" cxnId="{359F5FDF-F8A5-484F-8065-8A63D56767C2}">
      <dgm:prSet/>
      <dgm:spPr/>
      <dgm:t>
        <a:bodyPr/>
        <a:lstStyle/>
        <a:p>
          <a:endParaRPr lang="en-US"/>
        </a:p>
      </dgm:t>
    </dgm:pt>
    <dgm:pt modelId="{E2B6C597-53AB-B443-AEEE-5A7C22E64A20}" type="sibTrans" cxnId="{359F5FDF-F8A5-484F-8065-8A63D56767C2}">
      <dgm:prSet/>
      <dgm:spPr/>
      <dgm:t>
        <a:bodyPr/>
        <a:lstStyle/>
        <a:p>
          <a:endParaRPr lang="en-US"/>
        </a:p>
      </dgm:t>
    </dgm:pt>
    <dgm:pt modelId="{055F424E-A4C5-A746-8286-8E94CCB94709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1500-2000 words</a:t>
          </a:r>
        </a:p>
      </dgm:t>
    </dgm:pt>
    <dgm:pt modelId="{9B416B40-73C6-2549-BD97-E41E26C21525}" type="parTrans" cxnId="{737A9566-F351-F64E-8B61-967B12BF2803}">
      <dgm:prSet/>
      <dgm:spPr/>
      <dgm:t>
        <a:bodyPr/>
        <a:lstStyle/>
        <a:p>
          <a:endParaRPr lang="en-US"/>
        </a:p>
      </dgm:t>
    </dgm:pt>
    <dgm:pt modelId="{5AB149D8-20EB-9C48-A88F-6B1ADE21EF93}" type="sibTrans" cxnId="{737A9566-F351-F64E-8B61-967B12BF2803}">
      <dgm:prSet/>
      <dgm:spPr/>
      <dgm:t>
        <a:bodyPr/>
        <a:lstStyle/>
        <a:p>
          <a:endParaRPr lang="en-US"/>
        </a:p>
      </dgm:t>
    </dgm:pt>
    <dgm:pt modelId="{FEC3B39F-B406-FD4F-AD20-6B0A21460363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Background studies needed</a:t>
          </a:r>
        </a:p>
      </dgm:t>
    </dgm:pt>
    <dgm:pt modelId="{7BC4D524-5567-2B42-BCD9-C44098B8E68B}" type="parTrans" cxnId="{1466C505-55A5-9144-A184-CEDECDAAF8DB}">
      <dgm:prSet/>
      <dgm:spPr/>
      <dgm:t>
        <a:bodyPr/>
        <a:lstStyle/>
        <a:p>
          <a:endParaRPr lang="en-US"/>
        </a:p>
      </dgm:t>
    </dgm:pt>
    <dgm:pt modelId="{73B9889D-503D-0C45-8F23-4A60A4356D00}" type="sibTrans" cxnId="{1466C505-55A5-9144-A184-CEDECDAAF8DB}">
      <dgm:prSet/>
      <dgm:spPr/>
      <dgm:t>
        <a:bodyPr/>
        <a:lstStyle/>
        <a:p>
          <a:endParaRPr lang="en-US"/>
        </a:p>
      </dgm:t>
    </dgm:pt>
    <dgm:pt modelId="{6FA03634-A161-524C-ACD1-169C3314D54C}">
      <dgm:prSet phldrT="[Text]"/>
      <dgm:spPr/>
      <dgm:t>
        <a:bodyPr/>
        <a:lstStyle/>
        <a:p>
          <a:r>
            <a:rPr lang="en-US" dirty="0"/>
            <a:t>SL (25% grade)</a:t>
          </a:r>
        </a:p>
      </dgm:t>
    </dgm:pt>
    <dgm:pt modelId="{ABF758BD-6E5E-D548-8353-87C84DDAB001}" type="parTrans" cxnId="{0F3BD444-D26F-2C4C-9178-F4CED943CDEB}">
      <dgm:prSet/>
      <dgm:spPr/>
      <dgm:t>
        <a:bodyPr/>
        <a:lstStyle/>
        <a:p>
          <a:endParaRPr lang="en-US"/>
        </a:p>
      </dgm:t>
    </dgm:pt>
    <dgm:pt modelId="{2E49E0AE-F57E-FD47-97C9-D45C34B9AA0F}" type="sibTrans" cxnId="{0F3BD444-D26F-2C4C-9178-F4CED943CDEB}">
      <dgm:prSet/>
      <dgm:spPr/>
      <dgm:t>
        <a:bodyPr/>
        <a:lstStyle/>
        <a:p>
          <a:endParaRPr lang="en-US"/>
        </a:p>
      </dgm:t>
    </dgm:pt>
    <dgm:pt modelId="{94286D62-10AB-1C47-969A-51FC1AA496ED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1000-1500 words</a:t>
          </a:r>
        </a:p>
      </dgm:t>
    </dgm:pt>
    <dgm:pt modelId="{498B9766-E15E-EA4D-8992-E64A66C9F5E5}" type="parTrans" cxnId="{2CCEC1CC-DFB9-7144-B28D-0D39A5FBB429}">
      <dgm:prSet/>
      <dgm:spPr/>
      <dgm:t>
        <a:bodyPr/>
        <a:lstStyle/>
        <a:p>
          <a:endParaRPr lang="en-US"/>
        </a:p>
      </dgm:t>
    </dgm:pt>
    <dgm:pt modelId="{B7B01D51-0C1E-7A49-831A-1F462045C6B3}" type="sibTrans" cxnId="{2CCEC1CC-DFB9-7144-B28D-0D39A5FBB429}">
      <dgm:prSet/>
      <dgm:spPr/>
      <dgm:t>
        <a:bodyPr/>
        <a:lstStyle/>
        <a:p>
          <a:endParaRPr lang="en-US"/>
        </a:p>
      </dgm:t>
    </dgm:pt>
    <dgm:pt modelId="{E6FEAC83-D9C5-CD45-A9C8-4F0A08090A5F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No background studies needed</a:t>
          </a:r>
        </a:p>
      </dgm:t>
    </dgm:pt>
    <dgm:pt modelId="{8244FEAF-483A-EE44-A989-A584CE4F88A1}" type="parTrans" cxnId="{F9596613-FFC7-5447-A8CE-665883C4900A}">
      <dgm:prSet/>
      <dgm:spPr/>
      <dgm:t>
        <a:bodyPr/>
        <a:lstStyle/>
        <a:p>
          <a:endParaRPr lang="en-US"/>
        </a:p>
      </dgm:t>
    </dgm:pt>
    <dgm:pt modelId="{F60511F2-ADD2-7E4D-A047-20CEBC0ABB0A}" type="sibTrans" cxnId="{F9596613-FFC7-5447-A8CE-665883C4900A}">
      <dgm:prSet/>
      <dgm:spPr/>
      <dgm:t>
        <a:bodyPr/>
        <a:lstStyle/>
        <a:p>
          <a:endParaRPr lang="en-US"/>
        </a:p>
      </dgm:t>
    </dgm:pt>
    <dgm:pt modelId="{92383120-B783-E147-BEF0-3BC23A0C2643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Inferential statistics calculated</a:t>
          </a:r>
        </a:p>
      </dgm:t>
    </dgm:pt>
    <dgm:pt modelId="{CFD7C5EA-C305-2A42-B3DC-299E21452065}" type="parTrans" cxnId="{0E777C16-D9B2-FD4F-B35C-49FE4FE5A8F7}">
      <dgm:prSet/>
      <dgm:spPr/>
      <dgm:t>
        <a:bodyPr/>
        <a:lstStyle/>
        <a:p>
          <a:endParaRPr lang="en-US"/>
        </a:p>
      </dgm:t>
    </dgm:pt>
    <dgm:pt modelId="{CE3EAEFC-9E1F-D440-BB24-E04068B38C6B}" type="sibTrans" cxnId="{0E777C16-D9B2-FD4F-B35C-49FE4FE5A8F7}">
      <dgm:prSet/>
      <dgm:spPr/>
      <dgm:t>
        <a:bodyPr/>
        <a:lstStyle/>
        <a:p>
          <a:endParaRPr lang="en-US"/>
        </a:p>
      </dgm:t>
    </dgm:pt>
    <dgm:pt modelId="{BBAC90DD-71B9-3E42-BC64-E2186B40DB5F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Just descriptive statistics</a:t>
          </a:r>
        </a:p>
      </dgm:t>
    </dgm:pt>
    <dgm:pt modelId="{8865521E-8430-274C-BDF9-D358B8EA9914}" type="parTrans" cxnId="{2E0A79B1-43C1-4646-A82D-3E3D8110BBB3}">
      <dgm:prSet/>
      <dgm:spPr/>
      <dgm:t>
        <a:bodyPr/>
        <a:lstStyle/>
        <a:p>
          <a:endParaRPr lang="en-US"/>
        </a:p>
      </dgm:t>
    </dgm:pt>
    <dgm:pt modelId="{872F1820-416D-0F48-9746-A048DE56C8A1}" type="sibTrans" cxnId="{2E0A79B1-43C1-4646-A82D-3E3D8110BBB3}">
      <dgm:prSet/>
      <dgm:spPr/>
      <dgm:t>
        <a:bodyPr/>
        <a:lstStyle/>
        <a:p>
          <a:endParaRPr lang="en-US"/>
        </a:p>
      </dgm:t>
    </dgm:pt>
    <dgm:pt modelId="{6E50A64D-A642-0C41-AAD0-EFDADB85EFB5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28 marks</a:t>
          </a:r>
        </a:p>
      </dgm:t>
    </dgm:pt>
    <dgm:pt modelId="{78DDB343-77CC-7342-9CEA-5D3FD7A05494}" type="parTrans" cxnId="{1C27FAC8-09F3-1E4E-9B8C-B3DBE03658D5}">
      <dgm:prSet/>
      <dgm:spPr/>
      <dgm:t>
        <a:bodyPr/>
        <a:lstStyle/>
        <a:p>
          <a:endParaRPr lang="en-US"/>
        </a:p>
      </dgm:t>
    </dgm:pt>
    <dgm:pt modelId="{DA15419E-DE38-5F4E-B1A3-9BAE6DC9E6C5}" type="sibTrans" cxnId="{1C27FAC8-09F3-1E4E-9B8C-B3DBE03658D5}">
      <dgm:prSet/>
      <dgm:spPr/>
      <dgm:t>
        <a:bodyPr/>
        <a:lstStyle/>
        <a:p>
          <a:endParaRPr lang="en-US"/>
        </a:p>
      </dgm:t>
    </dgm:pt>
    <dgm:pt modelId="{F60616D5-B1C8-7349-94AF-ED4D1F3AC439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20 marks</a:t>
          </a:r>
        </a:p>
      </dgm:t>
    </dgm:pt>
    <dgm:pt modelId="{E0EB0798-DF47-C140-9465-C35561B27981}" type="parTrans" cxnId="{5765D4BC-61BF-CB49-9AC6-B1967BA0D0A8}">
      <dgm:prSet/>
      <dgm:spPr/>
      <dgm:t>
        <a:bodyPr/>
        <a:lstStyle/>
        <a:p>
          <a:endParaRPr lang="en-US"/>
        </a:p>
      </dgm:t>
    </dgm:pt>
    <dgm:pt modelId="{0BD0F76A-86A2-9842-BA91-C76DFAE45061}" type="sibTrans" cxnId="{5765D4BC-61BF-CB49-9AC6-B1967BA0D0A8}">
      <dgm:prSet/>
      <dgm:spPr/>
      <dgm:t>
        <a:bodyPr/>
        <a:lstStyle/>
        <a:p>
          <a:endParaRPr lang="en-US"/>
        </a:p>
      </dgm:t>
    </dgm:pt>
    <dgm:pt modelId="{50816625-4852-7B4F-BCF2-2B9859A044A3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One IV and one DV</a:t>
          </a:r>
        </a:p>
      </dgm:t>
    </dgm:pt>
    <dgm:pt modelId="{0D219F91-9DC7-9E49-A8DE-F51CD0C390D2}" type="parTrans" cxnId="{4493F352-9586-D34E-8A03-2EEE0260C83A}">
      <dgm:prSet/>
      <dgm:spPr/>
    </dgm:pt>
    <dgm:pt modelId="{23E4B706-DB6B-2841-9CD7-73E5FDF9615B}" type="sibTrans" cxnId="{4493F352-9586-D34E-8A03-2EEE0260C83A}">
      <dgm:prSet/>
      <dgm:spPr/>
    </dgm:pt>
    <dgm:pt modelId="{BF222436-FB28-4C4F-8955-0EE57BC9DBDA}">
      <dgm:prSet phldrT="[Text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One IV and one DV</a:t>
          </a:r>
        </a:p>
      </dgm:t>
    </dgm:pt>
    <dgm:pt modelId="{A71C9AEA-FF9F-5C4E-9D89-AEFB5CA35F69}" type="parTrans" cxnId="{F40662FF-32CA-154A-98F6-64D6EEC619D0}">
      <dgm:prSet/>
      <dgm:spPr/>
    </dgm:pt>
    <dgm:pt modelId="{938A7178-5AF2-6649-B55B-48A0919B7AFF}" type="sibTrans" cxnId="{F40662FF-32CA-154A-98F6-64D6EEC619D0}">
      <dgm:prSet/>
      <dgm:spPr/>
    </dgm:pt>
    <dgm:pt modelId="{9C6050AA-FDC4-7D43-BAC9-4A7787B7B648}" type="pres">
      <dgm:prSet presAssocID="{5BB37ACD-22B7-9D47-89D2-DCC09B0E639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539DACE-47C8-C14E-89AC-3E1FDD1DBC42}" type="pres">
      <dgm:prSet presAssocID="{6D3FD419-C94F-564B-A942-A66D047D240A}" presName="posSpace" presStyleCnt="0"/>
      <dgm:spPr/>
    </dgm:pt>
    <dgm:pt modelId="{D278EDBE-8C2D-2E48-8F74-906FB09CC6C2}" type="pres">
      <dgm:prSet presAssocID="{6D3FD419-C94F-564B-A942-A66D047D240A}" presName="vertFlow" presStyleCnt="0"/>
      <dgm:spPr/>
    </dgm:pt>
    <dgm:pt modelId="{D548BD0D-6A71-3146-990F-C92E6F337460}" type="pres">
      <dgm:prSet presAssocID="{6D3FD419-C94F-564B-A942-A66D047D240A}" presName="topSpace" presStyleCnt="0"/>
      <dgm:spPr/>
    </dgm:pt>
    <dgm:pt modelId="{4AFD00DE-42FE-2C4E-91AB-5E0584EF801F}" type="pres">
      <dgm:prSet presAssocID="{6D3FD419-C94F-564B-A942-A66D047D240A}" presName="firstComp" presStyleCnt="0"/>
      <dgm:spPr/>
    </dgm:pt>
    <dgm:pt modelId="{21C32A81-ACF5-BF4E-9A1C-8CBD31AA80BD}" type="pres">
      <dgm:prSet presAssocID="{6D3FD419-C94F-564B-A942-A66D047D240A}" presName="firstChild" presStyleLbl="bgAccFollowNode1" presStyleIdx="0" presStyleCnt="10"/>
      <dgm:spPr/>
      <dgm:t>
        <a:bodyPr/>
        <a:lstStyle/>
        <a:p>
          <a:endParaRPr lang="en-US"/>
        </a:p>
      </dgm:t>
    </dgm:pt>
    <dgm:pt modelId="{0D0B1D1D-7842-A54E-A78C-D1F536035CE7}" type="pres">
      <dgm:prSet presAssocID="{6D3FD419-C94F-564B-A942-A66D047D240A}" presName="firstChildTx" presStyleLbl="bg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40D43C-E9AB-A544-B98B-FC75A7D59059}" type="pres">
      <dgm:prSet presAssocID="{FEC3B39F-B406-FD4F-AD20-6B0A21460363}" presName="comp" presStyleCnt="0"/>
      <dgm:spPr/>
    </dgm:pt>
    <dgm:pt modelId="{F2B239FE-8EEC-9746-9061-80994966A177}" type="pres">
      <dgm:prSet presAssocID="{FEC3B39F-B406-FD4F-AD20-6B0A21460363}" presName="child" presStyleLbl="bgAccFollowNode1" presStyleIdx="1" presStyleCnt="10"/>
      <dgm:spPr/>
      <dgm:t>
        <a:bodyPr/>
        <a:lstStyle/>
        <a:p>
          <a:endParaRPr lang="en-US"/>
        </a:p>
      </dgm:t>
    </dgm:pt>
    <dgm:pt modelId="{70A96C16-AAC8-FE4D-875D-BD27D13E2E60}" type="pres">
      <dgm:prSet presAssocID="{FEC3B39F-B406-FD4F-AD20-6B0A21460363}" presName="childTx" presStyleLbl="bg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F70EA2-7CCC-0E43-A090-732D4BD934A3}" type="pres">
      <dgm:prSet presAssocID="{50816625-4852-7B4F-BCF2-2B9859A044A3}" presName="comp" presStyleCnt="0"/>
      <dgm:spPr/>
    </dgm:pt>
    <dgm:pt modelId="{79192E7E-33E0-2947-BF0E-711441AB1176}" type="pres">
      <dgm:prSet presAssocID="{50816625-4852-7B4F-BCF2-2B9859A044A3}" presName="child" presStyleLbl="bgAccFollowNode1" presStyleIdx="2" presStyleCnt="10"/>
      <dgm:spPr/>
      <dgm:t>
        <a:bodyPr/>
        <a:lstStyle/>
        <a:p>
          <a:endParaRPr lang="en-US"/>
        </a:p>
      </dgm:t>
    </dgm:pt>
    <dgm:pt modelId="{47FF50AD-E25B-9E4F-9239-8A7D4DC15CAA}" type="pres">
      <dgm:prSet presAssocID="{50816625-4852-7B4F-BCF2-2B9859A044A3}" presName="childTx" presStyleLbl="bg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9EB40-5AF9-1349-B887-DF8CFDD43055}" type="pres">
      <dgm:prSet presAssocID="{92383120-B783-E147-BEF0-3BC23A0C2643}" presName="comp" presStyleCnt="0"/>
      <dgm:spPr/>
    </dgm:pt>
    <dgm:pt modelId="{D6B60F29-B8C8-3546-A1E9-4DC58244AAC4}" type="pres">
      <dgm:prSet presAssocID="{92383120-B783-E147-BEF0-3BC23A0C2643}" presName="child" presStyleLbl="bgAccFollowNode1" presStyleIdx="3" presStyleCnt="10"/>
      <dgm:spPr/>
      <dgm:t>
        <a:bodyPr/>
        <a:lstStyle/>
        <a:p>
          <a:endParaRPr lang="en-US"/>
        </a:p>
      </dgm:t>
    </dgm:pt>
    <dgm:pt modelId="{4BE5AD5B-8A9B-804A-B7CA-59A456C3EC3D}" type="pres">
      <dgm:prSet presAssocID="{92383120-B783-E147-BEF0-3BC23A0C2643}" presName="childTx" presStyleLbl="bg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98C58-FCDA-D540-9320-2DB614C3AEEA}" type="pres">
      <dgm:prSet presAssocID="{6E50A64D-A642-0C41-AAD0-EFDADB85EFB5}" presName="comp" presStyleCnt="0"/>
      <dgm:spPr/>
    </dgm:pt>
    <dgm:pt modelId="{9040C228-1F31-2541-B6FD-9093DC84A891}" type="pres">
      <dgm:prSet presAssocID="{6E50A64D-A642-0C41-AAD0-EFDADB85EFB5}" presName="child" presStyleLbl="bgAccFollowNode1" presStyleIdx="4" presStyleCnt="10"/>
      <dgm:spPr/>
      <dgm:t>
        <a:bodyPr/>
        <a:lstStyle/>
        <a:p>
          <a:endParaRPr lang="en-US"/>
        </a:p>
      </dgm:t>
    </dgm:pt>
    <dgm:pt modelId="{F512577C-869B-A143-A429-571ED16C1AF3}" type="pres">
      <dgm:prSet presAssocID="{6E50A64D-A642-0C41-AAD0-EFDADB85EFB5}" presName="childTx" presStyleLbl="bg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F24205-1E27-434F-86B1-6F5137C36AF8}" type="pres">
      <dgm:prSet presAssocID="{6D3FD419-C94F-564B-A942-A66D047D240A}" presName="negSpace" presStyleCnt="0"/>
      <dgm:spPr/>
    </dgm:pt>
    <dgm:pt modelId="{64A9461D-C77B-894C-BD7E-2906808B7AF8}" type="pres">
      <dgm:prSet presAssocID="{6D3FD419-C94F-564B-A942-A66D047D240A}" presName="circle" presStyleLbl="node1" presStyleIdx="0" presStyleCnt="2"/>
      <dgm:spPr/>
      <dgm:t>
        <a:bodyPr/>
        <a:lstStyle/>
        <a:p>
          <a:endParaRPr lang="en-US"/>
        </a:p>
      </dgm:t>
    </dgm:pt>
    <dgm:pt modelId="{65D2D962-ADE2-3D4B-83CB-58A105D05BBF}" type="pres">
      <dgm:prSet presAssocID="{E2B6C597-53AB-B443-AEEE-5A7C22E64A20}" presName="transSpace" presStyleCnt="0"/>
      <dgm:spPr/>
    </dgm:pt>
    <dgm:pt modelId="{876D6513-2B0B-C843-A34B-9F31FFF397AA}" type="pres">
      <dgm:prSet presAssocID="{6FA03634-A161-524C-ACD1-169C3314D54C}" presName="posSpace" presStyleCnt="0"/>
      <dgm:spPr/>
    </dgm:pt>
    <dgm:pt modelId="{9E610281-33EF-D943-A20D-EA3A20797A1A}" type="pres">
      <dgm:prSet presAssocID="{6FA03634-A161-524C-ACD1-169C3314D54C}" presName="vertFlow" presStyleCnt="0"/>
      <dgm:spPr/>
    </dgm:pt>
    <dgm:pt modelId="{5B53941C-6DCE-4D44-984E-EDC71E58E303}" type="pres">
      <dgm:prSet presAssocID="{6FA03634-A161-524C-ACD1-169C3314D54C}" presName="topSpace" presStyleCnt="0"/>
      <dgm:spPr/>
    </dgm:pt>
    <dgm:pt modelId="{0C4E6B11-29DB-C747-884E-2EA82225E6CD}" type="pres">
      <dgm:prSet presAssocID="{6FA03634-A161-524C-ACD1-169C3314D54C}" presName="firstComp" presStyleCnt="0"/>
      <dgm:spPr/>
    </dgm:pt>
    <dgm:pt modelId="{E4A2CA7F-4B06-9747-BEAA-42C5966FFECE}" type="pres">
      <dgm:prSet presAssocID="{6FA03634-A161-524C-ACD1-169C3314D54C}" presName="firstChild" presStyleLbl="bgAccFollowNode1" presStyleIdx="5" presStyleCnt="10"/>
      <dgm:spPr/>
      <dgm:t>
        <a:bodyPr/>
        <a:lstStyle/>
        <a:p>
          <a:endParaRPr lang="en-US"/>
        </a:p>
      </dgm:t>
    </dgm:pt>
    <dgm:pt modelId="{447A8AED-4029-624B-9CF2-30B98387E6C7}" type="pres">
      <dgm:prSet presAssocID="{6FA03634-A161-524C-ACD1-169C3314D54C}" presName="firstChildTx" presStyleLbl="bg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02DB69-B690-8940-A339-6EC4E839BF43}" type="pres">
      <dgm:prSet presAssocID="{E6FEAC83-D9C5-CD45-A9C8-4F0A08090A5F}" presName="comp" presStyleCnt="0"/>
      <dgm:spPr/>
    </dgm:pt>
    <dgm:pt modelId="{ECAA647D-5BFD-CC4D-8266-E23A625305A8}" type="pres">
      <dgm:prSet presAssocID="{E6FEAC83-D9C5-CD45-A9C8-4F0A08090A5F}" presName="child" presStyleLbl="bgAccFollowNode1" presStyleIdx="6" presStyleCnt="10"/>
      <dgm:spPr/>
      <dgm:t>
        <a:bodyPr/>
        <a:lstStyle/>
        <a:p>
          <a:endParaRPr lang="en-US"/>
        </a:p>
      </dgm:t>
    </dgm:pt>
    <dgm:pt modelId="{63E95CC4-6141-ED4B-8183-24E0F10A478C}" type="pres">
      <dgm:prSet presAssocID="{E6FEAC83-D9C5-CD45-A9C8-4F0A08090A5F}" presName="childTx" presStyleLbl="bg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5FED1-2F54-224E-956A-84FAC9001565}" type="pres">
      <dgm:prSet presAssocID="{BF222436-FB28-4C4F-8955-0EE57BC9DBDA}" presName="comp" presStyleCnt="0"/>
      <dgm:spPr/>
    </dgm:pt>
    <dgm:pt modelId="{DAA3D423-188E-F247-8A76-4621C345D65C}" type="pres">
      <dgm:prSet presAssocID="{BF222436-FB28-4C4F-8955-0EE57BC9DBDA}" presName="child" presStyleLbl="bgAccFollowNode1" presStyleIdx="7" presStyleCnt="10"/>
      <dgm:spPr/>
      <dgm:t>
        <a:bodyPr/>
        <a:lstStyle/>
        <a:p>
          <a:endParaRPr lang="en-US"/>
        </a:p>
      </dgm:t>
    </dgm:pt>
    <dgm:pt modelId="{314B4CFE-790C-3F4C-B2DE-DA9F9A6DB348}" type="pres">
      <dgm:prSet presAssocID="{BF222436-FB28-4C4F-8955-0EE57BC9DBDA}" presName="childTx" presStyleLbl="bgAccFollow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564AB5-F264-3446-BEFE-0202A3827EEB}" type="pres">
      <dgm:prSet presAssocID="{BBAC90DD-71B9-3E42-BC64-E2186B40DB5F}" presName="comp" presStyleCnt="0"/>
      <dgm:spPr/>
    </dgm:pt>
    <dgm:pt modelId="{3662A339-9CA7-734A-9151-EC9F83A6EE52}" type="pres">
      <dgm:prSet presAssocID="{BBAC90DD-71B9-3E42-BC64-E2186B40DB5F}" presName="child" presStyleLbl="bgAccFollowNode1" presStyleIdx="8" presStyleCnt="10"/>
      <dgm:spPr/>
      <dgm:t>
        <a:bodyPr/>
        <a:lstStyle/>
        <a:p>
          <a:endParaRPr lang="en-US"/>
        </a:p>
      </dgm:t>
    </dgm:pt>
    <dgm:pt modelId="{6852980B-33A9-504A-828C-C86720C0BD1D}" type="pres">
      <dgm:prSet presAssocID="{BBAC90DD-71B9-3E42-BC64-E2186B40DB5F}" presName="childTx" presStyleLbl="bgAccFollow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4D954D-790D-3045-9C72-B1D159DB1DFB}" type="pres">
      <dgm:prSet presAssocID="{F60616D5-B1C8-7349-94AF-ED4D1F3AC439}" presName="comp" presStyleCnt="0"/>
      <dgm:spPr/>
    </dgm:pt>
    <dgm:pt modelId="{0457F1F9-2F6E-594A-A149-24D09B3EBF20}" type="pres">
      <dgm:prSet presAssocID="{F60616D5-B1C8-7349-94AF-ED4D1F3AC439}" presName="child" presStyleLbl="bgAccFollowNode1" presStyleIdx="9" presStyleCnt="10"/>
      <dgm:spPr/>
      <dgm:t>
        <a:bodyPr/>
        <a:lstStyle/>
        <a:p>
          <a:endParaRPr lang="en-US"/>
        </a:p>
      </dgm:t>
    </dgm:pt>
    <dgm:pt modelId="{EFC7561F-5049-7D4F-99FC-9F6E09D6C58C}" type="pres">
      <dgm:prSet presAssocID="{F60616D5-B1C8-7349-94AF-ED4D1F3AC439}" presName="childTx" presStyleLbl="bgAccFollow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40B33-0A84-A041-A918-FCB0813147A1}" type="pres">
      <dgm:prSet presAssocID="{6FA03634-A161-524C-ACD1-169C3314D54C}" presName="negSpace" presStyleCnt="0"/>
      <dgm:spPr/>
    </dgm:pt>
    <dgm:pt modelId="{AAF2E6A9-14F5-B041-835F-C861044C23F5}" type="pres">
      <dgm:prSet presAssocID="{6FA03634-A161-524C-ACD1-169C3314D54C}" presName="circle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BE5A5267-0998-DB49-BB8A-7671E5113041}" type="presOf" srcId="{FEC3B39F-B406-FD4F-AD20-6B0A21460363}" destId="{F2B239FE-8EEC-9746-9061-80994966A177}" srcOrd="0" destOrd="0" presId="urn:microsoft.com/office/officeart/2005/8/layout/hList9"/>
    <dgm:cxn modelId="{737A9566-F351-F64E-8B61-967B12BF2803}" srcId="{6D3FD419-C94F-564B-A942-A66D047D240A}" destId="{055F424E-A4C5-A746-8286-8E94CCB94709}" srcOrd="0" destOrd="0" parTransId="{9B416B40-73C6-2549-BD97-E41E26C21525}" sibTransId="{5AB149D8-20EB-9C48-A88F-6B1ADE21EF93}"/>
    <dgm:cxn modelId="{24606421-514F-6441-AF84-9AA2D11AD708}" type="presOf" srcId="{6E50A64D-A642-0C41-AAD0-EFDADB85EFB5}" destId="{F512577C-869B-A143-A429-571ED16C1AF3}" srcOrd="1" destOrd="0" presId="urn:microsoft.com/office/officeart/2005/8/layout/hList9"/>
    <dgm:cxn modelId="{F40662FF-32CA-154A-98F6-64D6EEC619D0}" srcId="{6FA03634-A161-524C-ACD1-169C3314D54C}" destId="{BF222436-FB28-4C4F-8955-0EE57BC9DBDA}" srcOrd="2" destOrd="0" parTransId="{A71C9AEA-FF9F-5C4E-9D89-AEFB5CA35F69}" sibTransId="{938A7178-5AF2-6649-B55B-48A0919B7AFF}"/>
    <dgm:cxn modelId="{64F6D26B-EE17-0C44-8A76-75CBFFAFEF2F}" type="presOf" srcId="{94286D62-10AB-1C47-969A-51FC1AA496ED}" destId="{447A8AED-4029-624B-9CF2-30B98387E6C7}" srcOrd="1" destOrd="0" presId="urn:microsoft.com/office/officeart/2005/8/layout/hList9"/>
    <dgm:cxn modelId="{28849572-6678-A04E-AD21-30BC771CFB2E}" type="presOf" srcId="{6E50A64D-A642-0C41-AAD0-EFDADB85EFB5}" destId="{9040C228-1F31-2541-B6FD-9093DC84A891}" srcOrd="0" destOrd="0" presId="urn:microsoft.com/office/officeart/2005/8/layout/hList9"/>
    <dgm:cxn modelId="{D9DDB88A-BBE0-8E49-8BF2-30E244CA8E30}" type="presOf" srcId="{BBAC90DD-71B9-3E42-BC64-E2186B40DB5F}" destId="{3662A339-9CA7-734A-9151-EC9F83A6EE52}" srcOrd="0" destOrd="0" presId="urn:microsoft.com/office/officeart/2005/8/layout/hList9"/>
    <dgm:cxn modelId="{1466C505-55A5-9144-A184-CEDECDAAF8DB}" srcId="{6D3FD419-C94F-564B-A942-A66D047D240A}" destId="{FEC3B39F-B406-FD4F-AD20-6B0A21460363}" srcOrd="1" destOrd="0" parTransId="{7BC4D524-5567-2B42-BCD9-C44098B8E68B}" sibTransId="{73B9889D-503D-0C45-8F23-4A60A4356D00}"/>
    <dgm:cxn modelId="{2D5FCC4A-DCB8-304F-8F97-09836CC0463F}" type="presOf" srcId="{92383120-B783-E147-BEF0-3BC23A0C2643}" destId="{D6B60F29-B8C8-3546-A1E9-4DC58244AAC4}" srcOrd="0" destOrd="0" presId="urn:microsoft.com/office/officeart/2005/8/layout/hList9"/>
    <dgm:cxn modelId="{359F5FDF-F8A5-484F-8065-8A63D56767C2}" srcId="{5BB37ACD-22B7-9D47-89D2-DCC09B0E639D}" destId="{6D3FD419-C94F-564B-A942-A66D047D240A}" srcOrd="0" destOrd="0" parTransId="{1CA8AE9C-2036-5940-8184-118BBF3DCBB3}" sibTransId="{E2B6C597-53AB-B443-AEEE-5A7C22E64A20}"/>
    <dgm:cxn modelId="{38BC05E0-92F0-F746-9A51-80B702AD5BC3}" type="presOf" srcId="{50816625-4852-7B4F-BCF2-2B9859A044A3}" destId="{79192E7E-33E0-2947-BF0E-711441AB1176}" srcOrd="0" destOrd="0" presId="urn:microsoft.com/office/officeart/2005/8/layout/hList9"/>
    <dgm:cxn modelId="{0E777C16-D9B2-FD4F-B35C-49FE4FE5A8F7}" srcId="{6D3FD419-C94F-564B-A942-A66D047D240A}" destId="{92383120-B783-E147-BEF0-3BC23A0C2643}" srcOrd="3" destOrd="0" parTransId="{CFD7C5EA-C305-2A42-B3DC-299E21452065}" sibTransId="{CE3EAEFC-9E1F-D440-BB24-E04068B38C6B}"/>
    <dgm:cxn modelId="{1C27FAC8-09F3-1E4E-9B8C-B3DBE03658D5}" srcId="{6D3FD419-C94F-564B-A942-A66D047D240A}" destId="{6E50A64D-A642-0C41-AAD0-EFDADB85EFB5}" srcOrd="4" destOrd="0" parTransId="{78DDB343-77CC-7342-9CEA-5D3FD7A05494}" sibTransId="{DA15419E-DE38-5F4E-B1A3-9BAE6DC9E6C5}"/>
    <dgm:cxn modelId="{53C5DADC-2C40-B94B-A0C3-773C1348AC56}" type="presOf" srcId="{BF222436-FB28-4C4F-8955-0EE57BC9DBDA}" destId="{314B4CFE-790C-3F4C-B2DE-DA9F9A6DB348}" srcOrd="1" destOrd="0" presId="urn:microsoft.com/office/officeart/2005/8/layout/hList9"/>
    <dgm:cxn modelId="{3514D090-B095-1349-BDA1-50345874D50C}" type="presOf" srcId="{E6FEAC83-D9C5-CD45-A9C8-4F0A08090A5F}" destId="{63E95CC4-6141-ED4B-8183-24E0F10A478C}" srcOrd="1" destOrd="0" presId="urn:microsoft.com/office/officeart/2005/8/layout/hList9"/>
    <dgm:cxn modelId="{4493F352-9586-D34E-8A03-2EEE0260C83A}" srcId="{6D3FD419-C94F-564B-A942-A66D047D240A}" destId="{50816625-4852-7B4F-BCF2-2B9859A044A3}" srcOrd="2" destOrd="0" parTransId="{0D219F91-9DC7-9E49-A8DE-F51CD0C390D2}" sibTransId="{23E4B706-DB6B-2841-9CD7-73E5FDF9615B}"/>
    <dgm:cxn modelId="{F313D91B-E022-9742-8264-70EFF52C7821}" type="presOf" srcId="{BBAC90DD-71B9-3E42-BC64-E2186B40DB5F}" destId="{6852980B-33A9-504A-828C-C86720C0BD1D}" srcOrd="1" destOrd="0" presId="urn:microsoft.com/office/officeart/2005/8/layout/hList9"/>
    <dgm:cxn modelId="{D02830C0-2BF6-9E4D-A185-9BC70A00B807}" type="presOf" srcId="{F60616D5-B1C8-7349-94AF-ED4D1F3AC439}" destId="{EFC7561F-5049-7D4F-99FC-9F6E09D6C58C}" srcOrd="1" destOrd="0" presId="urn:microsoft.com/office/officeart/2005/8/layout/hList9"/>
    <dgm:cxn modelId="{B8026883-8729-F64E-B1C5-FF089BE116B6}" type="presOf" srcId="{055F424E-A4C5-A746-8286-8E94CCB94709}" destId="{0D0B1D1D-7842-A54E-A78C-D1F536035CE7}" srcOrd="1" destOrd="0" presId="urn:microsoft.com/office/officeart/2005/8/layout/hList9"/>
    <dgm:cxn modelId="{0F3BD444-D26F-2C4C-9178-F4CED943CDEB}" srcId="{5BB37ACD-22B7-9D47-89D2-DCC09B0E639D}" destId="{6FA03634-A161-524C-ACD1-169C3314D54C}" srcOrd="1" destOrd="0" parTransId="{ABF758BD-6E5E-D548-8353-87C84DDAB001}" sibTransId="{2E49E0AE-F57E-FD47-97C9-D45C34B9AA0F}"/>
    <dgm:cxn modelId="{9B0B0836-1C28-6941-BF21-3B96453D5586}" type="presOf" srcId="{FEC3B39F-B406-FD4F-AD20-6B0A21460363}" destId="{70A96C16-AAC8-FE4D-875D-BD27D13E2E60}" srcOrd="1" destOrd="0" presId="urn:microsoft.com/office/officeart/2005/8/layout/hList9"/>
    <dgm:cxn modelId="{6D925898-6231-5147-BFE4-0C4B50B01C4E}" type="presOf" srcId="{94286D62-10AB-1C47-969A-51FC1AA496ED}" destId="{E4A2CA7F-4B06-9747-BEAA-42C5966FFECE}" srcOrd="0" destOrd="0" presId="urn:microsoft.com/office/officeart/2005/8/layout/hList9"/>
    <dgm:cxn modelId="{904B7FF1-9FFB-3046-B180-B0E26BD03EA3}" type="presOf" srcId="{5BB37ACD-22B7-9D47-89D2-DCC09B0E639D}" destId="{9C6050AA-FDC4-7D43-BAC9-4A7787B7B648}" srcOrd="0" destOrd="0" presId="urn:microsoft.com/office/officeart/2005/8/layout/hList9"/>
    <dgm:cxn modelId="{04255412-A83A-214C-8EBB-D02CAF398540}" type="presOf" srcId="{F60616D5-B1C8-7349-94AF-ED4D1F3AC439}" destId="{0457F1F9-2F6E-594A-A149-24D09B3EBF20}" srcOrd="0" destOrd="0" presId="urn:microsoft.com/office/officeart/2005/8/layout/hList9"/>
    <dgm:cxn modelId="{8FACDD43-7651-8E4C-9FF8-1CB1A2142576}" type="presOf" srcId="{50816625-4852-7B4F-BCF2-2B9859A044A3}" destId="{47FF50AD-E25B-9E4F-9239-8A7D4DC15CAA}" srcOrd="1" destOrd="0" presId="urn:microsoft.com/office/officeart/2005/8/layout/hList9"/>
    <dgm:cxn modelId="{569BE0EC-2597-8946-BCB4-F83AFB8E0322}" type="presOf" srcId="{92383120-B783-E147-BEF0-3BC23A0C2643}" destId="{4BE5AD5B-8A9B-804A-B7CA-59A456C3EC3D}" srcOrd="1" destOrd="0" presId="urn:microsoft.com/office/officeart/2005/8/layout/hList9"/>
    <dgm:cxn modelId="{5765D4BC-61BF-CB49-9AC6-B1967BA0D0A8}" srcId="{6FA03634-A161-524C-ACD1-169C3314D54C}" destId="{F60616D5-B1C8-7349-94AF-ED4D1F3AC439}" srcOrd="4" destOrd="0" parTransId="{E0EB0798-DF47-C140-9465-C35561B27981}" sibTransId="{0BD0F76A-86A2-9842-BA91-C76DFAE45061}"/>
    <dgm:cxn modelId="{A7D6FF72-CB9B-894E-8B6E-E8C5F85BCD38}" type="presOf" srcId="{E6FEAC83-D9C5-CD45-A9C8-4F0A08090A5F}" destId="{ECAA647D-5BFD-CC4D-8266-E23A625305A8}" srcOrd="0" destOrd="0" presId="urn:microsoft.com/office/officeart/2005/8/layout/hList9"/>
    <dgm:cxn modelId="{02AFDBD7-3025-894C-A0C4-916099B3738F}" type="presOf" srcId="{055F424E-A4C5-A746-8286-8E94CCB94709}" destId="{21C32A81-ACF5-BF4E-9A1C-8CBD31AA80BD}" srcOrd="0" destOrd="0" presId="urn:microsoft.com/office/officeart/2005/8/layout/hList9"/>
    <dgm:cxn modelId="{61095E49-69C6-B14A-A5DF-8ABBB6524758}" type="presOf" srcId="{6FA03634-A161-524C-ACD1-169C3314D54C}" destId="{AAF2E6A9-14F5-B041-835F-C861044C23F5}" srcOrd="0" destOrd="0" presId="urn:microsoft.com/office/officeart/2005/8/layout/hList9"/>
    <dgm:cxn modelId="{F9596613-FFC7-5447-A8CE-665883C4900A}" srcId="{6FA03634-A161-524C-ACD1-169C3314D54C}" destId="{E6FEAC83-D9C5-CD45-A9C8-4F0A08090A5F}" srcOrd="1" destOrd="0" parTransId="{8244FEAF-483A-EE44-A989-A584CE4F88A1}" sibTransId="{F60511F2-ADD2-7E4D-A047-20CEBC0ABB0A}"/>
    <dgm:cxn modelId="{D927EC6F-7005-7E4F-A530-EF8576494A0F}" type="presOf" srcId="{BF222436-FB28-4C4F-8955-0EE57BC9DBDA}" destId="{DAA3D423-188E-F247-8A76-4621C345D65C}" srcOrd="0" destOrd="0" presId="urn:microsoft.com/office/officeart/2005/8/layout/hList9"/>
    <dgm:cxn modelId="{2CCEC1CC-DFB9-7144-B28D-0D39A5FBB429}" srcId="{6FA03634-A161-524C-ACD1-169C3314D54C}" destId="{94286D62-10AB-1C47-969A-51FC1AA496ED}" srcOrd="0" destOrd="0" parTransId="{498B9766-E15E-EA4D-8992-E64A66C9F5E5}" sibTransId="{B7B01D51-0C1E-7A49-831A-1F462045C6B3}"/>
    <dgm:cxn modelId="{70A7CB02-8FBA-AE46-945E-39DC4A85DC0F}" type="presOf" srcId="{6D3FD419-C94F-564B-A942-A66D047D240A}" destId="{64A9461D-C77B-894C-BD7E-2906808B7AF8}" srcOrd="0" destOrd="0" presId="urn:microsoft.com/office/officeart/2005/8/layout/hList9"/>
    <dgm:cxn modelId="{2E0A79B1-43C1-4646-A82D-3E3D8110BBB3}" srcId="{6FA03634-A161-524C-ACD1-169C3314D54C}" destId="{BBAC90DD-71B9-3E42-BC64-E2186B40DB5F}" srcOrd="3" destOrd="0" parTransId="{8865521E-8430-274C-BDF9-D358B8EA9914}" sibTransId="{872F1820-416D-0F48-9746-A048DE56C8A1}"/>
    <dgm:cxn modelId="{40E09CB8-53A3-774F-BD33-27544575AB14}" type="presParOf" srcId="{9C6050AA-FDC4-7D43-BAC9-4A7787B7B648}" destId="{2539DACE-47C8-C14E-89AC-3E1FDD1DBC42}" srcOrd="0" destOrd="0" presId="urn:microsoft.com/office/officeart/2005/8/layout/hList9"/>
    <dgm:cxn modelId="{92B8D5D4-DD96-FE4A-AF4E-86C4A4F88925}" type="presParOf" srcId="{9C6050AA-FDC4-7D43-BAC9-4A7787B7B648}" destId="{D278EDBE-8C2D-2E48-8F74-906FB09CC6C2}" srcOrd="1" destOrd="0" presId="urn:microsoft.com/office/officeart/2005/8/layout/hList9"/>
    <dgm:cxn modelId="{C45041AB-4751-DB40-BFA2-D81535282310}" type="presParOf" srcId="{D278EDBE-8C2D-2E48-8F74-906FB09CC6C2}" destId="{D548BD0D-6A71-3146-990F-C92E6F337460}" srcOrd="0" destOrd="0" presId="urn:microsoft.com/office/officeart/2005/8/layout/hList9"/>
    <dgm:cxn modelId="{61989580-D3A2-B142-BF46-22930BE72856}" type="presParOf" srcId="{D278EDBE-8C2D-2E48-8F74-906FB09CC6C2}" destId="{4AFD00DE-42FE-2C4E-91AB-5E0584EF801F}" srcOrd="1" destOrd="0" presId="urn:microsoft.com/office/officeart/2005/8/layout/hList9"/>
    <dgm:cxn modelId="{BFB1E1AA-0017-9847-BE99-73D75F992ABE}" type="presParOf" srcId="{4AFD00DE-42FE-2C4E-91AB-5E0584EF801F}" destId="{21C32A81-ACF5-BF4E-9A1C-8CBD31AA80BD}" srcOrd="0" destOrd="0" presId="urn:microsoft.com/office/officeart/2005/8/layout/hList9"/>
    <dgm:cxn modelId="{1439B5E3-B61D-DC49-A346-B52CB875061E}" type="presParOf" srcId="{4AFD00DE-42FE-2C4E-91AB-5E0584EF801F}" destId="{0D0B1D1D-7842-A54E-A78C-D1F536035CE7}" srcOrd="1" destOrd="0" presId="urn:microsoft.com/office/officeart/2005/8/layout/hList9"/>
    <dgm:cxn modelId="{6A33DCBE-E9C9-FB4E-B874-86C306820669}" type="presParOf" srcId="{D278EDBE-8C2D-2E48-8F74-906FB09CC6C2}" destId="{7D40D43C-E9AB-A544-B98B-FC75A7D59059}" srcOrd="2" destOrd="0" presId="urn:microsoft.com/office/officeart/2005/8/layout/hList9"/>
    <dgm:cxn modelId="{D4BD02D9-3634-0649-A3F7-727010102D61}" type="presParOf" srcId="{7D40D43C-E9AB-A544-B98B-FC75A7D59059}" destId="{F2B239FE-8EEC-9746-9061-80994966A177}" srcOrd="0" destOrd="0" presId="urn:microsoft.com/office/officeart/2005/8/layout/hList9"/>
    <dgm:cxn modelId="{1B603CAD-25E2-1A4D-AAAA-428127EBE2A4}" type="presParOf" srcId="{7D40D43C-E9AB-A544-B98B-FC75A7D59059}" destId="{70A96C16-AAC8-FE4D-875D-BD27D13E2E60}" srcOrd="1" destOrd="0" presId="urn:microsoft.com/office/officeart/2005/8/layout/hList9"/>
    <dgm:cxn modelId="{FB90E45F-FFD0-2942-BFC4-C6C5D557A8A0}" type="presParOf" srcId="{D278EDBE-8C2D-2E48-8F74-906FB09CC6C2}" destId="{4EF70EA2-7CCC-0E43-A090-732D4BD934A3}" srcOrd="3" destOrd="0" presId="urn:microsoft.com/office/officeart/2005/8/layout/hList9"/>
    <dgm:cxn modelId="{F5278018-6B2D-7748-9448-FE1A20DCFC12}" type="presParOf" srcId="{4EF70EA2-7CCC-0E43-A090-732D4BD934A3}" destId="{79192E7E-33E0-2947-BF0E-711441AB1176}" srcOrd="0" destOrd="0" presId="urn:microsoft.com/office/officeart/2005/8/layout/hList9"/>
    <dgm:cxn modelId="{88A7B209-2323-D64D-806C-B12712E6BE53}" type="presParOf" srcId="{4EF70EA2-7CCC-0E43-A090-732D4BD934A3}" destId="{47FF50AD-E25B-9E4F-9239-8A7D4DC15CAA}" srcOrd="1" destOrd="0" presId="urn:microsoft.com/office/officeart/2005/8/layout/hList9"/>
    <dgm:cxn modelId="{BBB8F3EC-E17D-1245-8BF8-710415689BC6}" type="presParOf" srcId="{D278EDBE-8C2D-2E48-8F74-906FB09CC6C2}" destId="{CE89EB40-5AF9-1349-B887-DF8CFDD43055}" srcOrd="4" destOrd="0" presId="urn:microsoft.com/office/officeart/2005/8/layout/hList9"/>
    <dgm:cxn modelId="{EA6836BF-045B-CD4F-8C59-EEB56C53E036}" type="presParOf" srcId="{CE89EB40-5AF9-1349-B887-DF8CFDD43055}" destId="{D6B60F29-B8C8-3546-A1E9-4DC58244AAC4}" srcOrd="0" destOrd="0" presId="urn:microsoft.com/office/officeart/2005/8/layout/hList9"/>
    <dgm:cxn modelId="{D52D50CF-67B9-CA4F-B8D4-1AD60578A20C}" type="presParOf" srcId="{CE89EB40-5AF9-1349-B887-DF8CFDD43055}" destId="{4BE5AD5B-8A9B-804A-B7CA-59A456C3EC3D}" srcOrd="1" destOrd="0" presId="urn:microsoft.com/office/officeart/2005/8/layout/hList9"/>
    <dgm:cxn modelId="{1CA6E7B4-1431-164D-97E7-0C6042A02194}" type="presParOf" srcId="{D278EDBE-8C2D-2E48-8F74-906FB09CC6C2}" destId="{4D898C58-FCDA-D540-9320-2DB614C3AEEA}" srcOrd="5" destOrd="0" presId="urn:microsoft.com/office/officeart/2005/8/layout/hList9"/>
    <dgm:cxn modelId="{4C4BDA01-B9D3-1F44-97D2-4C50296924EF}" type="presParOf" srcId="{4D898C58-FCDA-D540-9320-2DB614C3AEEA}" destId="{9040C228-1F31-2541-B6FD-9093DC84A891}" srcOrd="0" destOrd="0" presId="urn:microsoft.com/office/officeart/2005/8/layout/hList9"/>
    <dgm:cxn modelId="{056A672D-B294-A140-B1AC-905DF254A8BD}" type="presParOf" srcId="{4D898C58-FCDA-D540-9320-2DB614C3AEEA}" destId="{F512577C-869B-A143-A429-571ED16C1AF3}" srcOrd="1" destOrd="0" presId="urn:microsoft.com/office/officeart/2005/8/layout/hList9"/>
    <dgm:cxn modelId="{E5F3806D-BE7C-7443-8783-D8B68AB31CAE}" type="presParOf" srcId="{9C6050AA-FDC4-7D43-BAC9-4A7787B7B648}" destId="{92F24205-1E27-434F-86B1-6F5137C36AF8}" srcOrd="2" destOrd="0" presId="urn:microsoft.com/office/officeart/2005/8/layout/hList9"/>
    <dgm:cxn modelId="{E347103B-7C92-9D43-BC61-408B34AA55DB}" type="presParOf" srcId="{9C6050AA-FDC4-7D43-BAC9-4A7787B7B648}" destId="{64A9461D-C77B-894C-BD7E-2906808B7AF8}" srcOrd="3" destOrd="0" presId="urn:microsoft.com/office/officeart/2005/8/layout/hList9"/>
    <dgm:cxn modelId="{33EE173F-220C-F041-BEDE-552D1FB45312}" type="presParOf" srcId="{9C6050AA-FDC4-7D43-BAC9-4A7787B7B648}" destId="{65D2D962-ADE2-3D4B-83CB-58A105D05BBF}" srcOrd="4" destOrd="0" presId="urn:microsoft.com/office/officeart/2005/8/layout/hList9"/>
    <dgm:cxn modelId="{07EB9F06-1C8C-944F-BE04-BBC12B732988}" type="presParOf" srcId="{9C6050AA-FDC4-7D43-BAC9-4A7787B7B648}" destId="{876D6513-2B0B-C843-A34B-9F31FFF397AA}" srcOrd="5" destOrd="0" presId="urn:microsoft.com/office/officeart/2005/8/layout/hList9"/>
    <dgm:cxn modelId="{2B02C615-05C3-9D4E-B30D-C60031CF0D59}" type="presParOf" srcId="{9C6050AA-FDC4-7D43-BAC9-4A7787B7B648}" destId="{9E610281-33EF-D943-A20D-EA3A20797A1A}" srcOrd="6" destOrd="0" presId="urn:microsoft.com/office/officeart/2005/8/layout/hList9"/>
    <dgm:cxn modelId="{F062FEB7-AE5E-9B48-B9B1-DE7E7D601A30}" type="presParOf" srcId="{9E610281-33EF-D943-A20D-EA3A20797A1A}" destId="{5B53941C-6DCE-4D44-984E-EDC71E58E303}" srcOrd="0" destOrd="0" presId="urn:microsoft.com/office/officeart/2005/8/layout/hList9"/>
    <dgm:cxn modelId="{B030126D-B46E-5F4F-B09A-434754E197CE}" type="presParOf" srcId="{9E610281-33EF-D943-A20D-EA3A20797A1A}" destId="{0C4E6B11-29DB-C747-884E-2EA82225E6CD}" srcOrd="1" destOrd="0" presId="urn:microsoft.com/office/officeart/2005/8/layout/hList9"/>
    <dgm:cxn modelId="{DEA34A66-0405-0542-BE59-F5D7E67C0770}" type="presParOf" srcId="{0C4E6B11-29DB-C747-884E-2EA82225E6CD}" destId="{E4A2CA7F-4B06-9747-BEAA-42C5966FFECE}" srcOrd="0" destOrd="0" presId="urn:microsoft.com/office/officeart/2005/8/layout/hList9"/>
    <dgm:cxn modelId="{AB2862F6-D23E-6E4B-AE80-FC51A29AB8DD}" type="presParOf" srcId="{0C4E6B11-29DB-C747-884E-2EA82225E6CD}" destId="{447A8AED-4029-624B-9CF2-30B98387E6C7}" srcOrd="1" destOrd="0" presId="urn:microsoft.com/office/officeart/2005/8/layout/hList9"/>
    <dgm:cxn modelId="{8C742440-85F6-6846-8108-DEDA8CE4D169}" type="presParOf" srcId="{9E610281-33EF-D943-A20D-EA3A20797A1A}" destId="{A402DB69-B690-8940-A339-6EC4E839BF43}" srcOrd="2" destOrd="0" presId="urn:microsoft.com/office/officeart/2005/8/layout/hList9"/>
    <dgm:cxn modelId="{2BE0CBBC-CA50-EC47-B271-E5E6FAEC1DF0}" type="presParOf" srcId="{A402DB69-B690-8940-A339-6EC4E839BF43}" destId="{ECAA647D-5BFD-CC4D-8266-E23A625305A8}" srcOrd="0" destOrd="0" presId="urn:microsoft.com/office/officeart/2005/8/layout/hList9"/>
    <dgm:cxn modelId="{33F77C05-E129-474C-8A83-D01B663B8C63}" type="presParOf" srcId="{A402DB69-B690-8940-A339-6EC4E839BF43}" destId="{63E95CC4-6141-ED4B-8183-24E0F10A478C}" srcOrd="1" destOrd="0" presId="urn:microsoft.com/office/officeart/2005/8/layout/hList9"/>
    <dgm:cxn modelId="{2D22D361-6F36-9C45-8A47-975547A961AE}" type="presParOf" srcId="{9E610281-33EF-D943-A20D-EA3A20797A1A}" destId="{0E95FED1-2F54-224E-956A-84FAC9001565}" srcOrd="3" destOrd="0" presId="urn:microsoft.com/office/officeart/2005/8/layout/hList9"/>
    <dgm:cxn modelId="{F4030F32-C179-304C-A008-68149399C9A5}" type="presParOf" srcId="{0E95FED1-2F54-224E-956A-84FAC9001565}" destId="{DAA3D423-188E-F247-8A76-4621C345D65C}" srcOrd="0" destOrd="0" presId="urn:microsoft.com/office/officeart/2005/8/layout/hList9"/>
    <dgm:cxn modelId="{4CB8702A-C448-0946-9563-983B3F4DAB4E}" type="presParOf" srcId="{0E95FED1-2F54-224E-956A-84FAC9001565}" destId="{314B4CFE-790C-3F4C-B2DE-DA9F9A6DB348}" srcOrd="1" destOrd="0" presId="urn:microsoft.com/office/officeart/2005/8/layout/hList9"/>
    <dgm:cxn modelId="{922F4CC0-FEB8-8843-9E38-2CAB80903D19}" type="presParOf" srcId="{9E610281-33EF-D943-A20D-EA3A20797A1A}" destId="{51564AB5-F264-3446-BEFE-0202A3827EEB}" srcOrd="4" destOrd="0" presId="urn:microsoft.com/office/officeart/2005/8/layout/hList9"/>
    <dgm:cxn modelId="{E3602B1D-35C3-DE4E-AA9C-D3E565E55C93}" type="presParOf" srcId="{51564AB5-F264-3446-BEFE-0202A3827EEB}" destId="{3662A339-9CA7-734A-9151-EC9F83A6EE52}" srcOrd="0" destOrd="0" presId="urn:microsoft.com/office/officeart/2005/8/layout/hList9"/>
    <dgm:cxn modelId="{62BF981E-5DDC-0547-9436-01012A28B551}" type="presParOf" srcId="{51564AB5-F264-3446-BEFE-0202A3827EEB}" destId="{6852980B-33A9-504A-828C-C86720C0BD1D}" srcOrd="1" destOrd="0" presId="urn:microsoft.com/office/officeart/2005/8/layout/hList9"/>
    <dgm:cxn modelId="{768F3D10-F466-7D4A-829A-C07CE6956CFC}" type="presParOf" srcId="{9E610281-33EF-D943-A20D-EA3A20797A1A}" destId="{7B4D954D-790D-3045-9C72-B1D159DB1DFB}" srcOrd="5" destOrd="0" presId="urn:microsoft.com/office/officeart/2005/8/layout/hList9"/>
    <dgm:cxn modelId="{380B0475-1380-D848-981D-A347489F89CB}" type="presParOf" srcId="{7B4D954D-790D-3045-9C72-B1D159DB1DFB}" destId="{0457F1F9-2F6E-594A-A149-24D09B3EBF20}" srcOrd="0" destOrd="0" presId="urn:microsoft.com/office/officeart/2005/8/layout/hList9"/>
    <dgm:cxn modelId="{56A3AE58-AED9-A44F-82D3-C4E5D6DDF0D6}" type="presParOf" srcId="{7B4D954D-790D-3045-9C72-B1D159DB1DFB}" destId="{EFC7561F-5049-7D4F-99FC-9F6E09D6C58C}" srcOrd="1" destOrd="0" presId="urn:microsoft.com/office/officeart/2005/8/layout/hList9"/>
    <dgm:cxn modelId="{CF7B5BB0-91B6-BD49-AFEE-C0058B625B5A}" type="presParOf" srcId="{9C6050AA-FDC4-7D43-BAC9-4A7787B7B648}" destId="{FA240B33-0A84-A041-A918-FCB0813147A1}" srcOrd="7" destOrd="0" presId="urn:microsoft.com/office/officeart/2005/8/layout/hList9"/>
    <dgm:cxn modelId="{119A24EE-0F8D-2242-95FD-E19827065EA5}" type="presParOf" srcId="{9C6050AA-FDC4-7D43-BAC9-4A7787B7B648}" destId="{AAF2E6A9-14F5-B041-835F-C861044C23F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96F567-CDA4-3446-8C9A-C057E80E2785}" type="doc">
      <dgm:prSet loTypeId="urn:microsoft.com/office/officeart/2005/8/layout/cycle1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7808B2E-9124-2743-BA4E-D4B8BC4EC710}">
      <dgm:prSet phldrT="[Text]"/>
      <dgm:spPr/>
      <dgm:t>
        <a:bodyPr/>
        <a:lstStyle/>
        <a:p>
          <a:r>
            <a:rPr lang="en-US" dirty="0"/>
            <a:t>Teacher</a:t>
          </a:r>
          <a:r>
            <a:rPr lang="en-US" baseline="0" dirty="0"/>
            <a:t> approves IA plan</a:t>
          </a:r>
          <a:endParaRPr lang="en-US" dirty="0"/>
        </a:p>
      </dgm:t>
    </dgm:pt>
    <dgm:pt modelId="{55EC50B1-5806-F542-8A86-944953EC8C30}" type="parTrans" cxnId="{AEC71D75-E787-E748-B2B9-A593A24AACC6}">
      <dgm:prSet/>
      <dgm:spPr/>
      <dgm:t>
        <a:bodyPr/>
        <a:lstStyle/>
        <a:p>
          <a:endParaRPr lang="en-US"/>
        </a:p>
      </dgm:t>
    </dgm:pt>
    <dgm:pt modelId="{D8C4019A-9BB2-DC45-9D36-E7084116ABD8}" type="sibTrans" cxnId="{AEC71D75-E787-E748-B2B9-A593A24AACC6}">
      <dgm:prSet/>
      <dgm:spPr/>
      <dgm:t>
        <a:bodyPr/>
        <a:lstStyle/>
        <a:p>
          <a:endParaRPr lang="en-US"/>
        </a:p>
      </dgm:t>
    </dgm:pt>
    <dgm:pt modelId="{52B57B85-EA80-1740-95B3-3E98416C3B72}">
      <dgm:prSet phldrT="[Text]"/>
      <dgm:spPr/>
      <dgm:t>
        <a:bodyPr/>
        <a:lstStyle/>
        <a:p>
          <a:endParaRPr lang="en-US" dirty="0"/>
        </a:p>
      </dgm:t>
    </dgm:pt>
    <dgm:pt modelId="{B32F7547-FC6B-CA40-BE02-3A9EAB64EC13}" type="parTrans" cxnId="{18753557-0086-D04C-9EB3-C4A16F1F5FF9}">
      <dgm:prSet/>
      <dgm:spPr/>
      <dgm:t>
        <a:bodyPr/>
        <a:lstStyle/>
        <a:p>
          <a:endParaRPr lang="en-US"/>
        </a:p>
      </dgm:t>
    </dgm:pt>
    <dgm:pt modelId="{9943A861-AE45-1E48-9F61-3B8A1077312C}" type="sibTrans" cxnId="{18753557-0086-D04C-9EB3-C4A16F1F5FF9}">
      <dgm:prSet/>
      <dgm:spPr/>
      <dgm:t>
        <a:bodyPr/>
        <a:lstStyle/>
        <a:p>
          <a:endParaRPr lang="en-US"/>
        </a:p>
      </dgm:t>
    </dgm:pt>
    <dgm:pt modelId="{AEEC35AD-2B7E-3E41-A673-415247476B32}">
      <dgm:prSet phldrT="[Text]"/>
      <dgm:spPr/>
      <dgm:t>
        <a:bodyPr/>
        <a:lstStyle/>
        <a:p>
          <a:r>
            <a:rPr lang="en-US" dirty="0"/>
            <a:t>Student writes materials (consent form, etc.)</a:t>
          </a:r>
        </a:p>
      </dgm:t>
    </dgm:pt>
    <dgm:pt modelId="{E9F6F61F-4558-D14F-8574-770AB97B9DB4}" type="parTrans" cxnId="{5FEC7B02-D1DF-084B-8885-AB44D0EA0B51}">
      <dgm:prSet/>
      <dgm:spPr/>
      <dgm:t>
        <a:bodyPr/>
        <a:lstStyle/>
        <a:p>
          <a:endParaRPr lang="en-US"/>
        </a:p>
      </dgm:t>
    </dgm:pt>
    <dgm:pt modelId="{2AB1A1F3-C7C5-B940-A766-0D5BA68C1A62}" type="sibTrans" cxnId="{5FEC7B02-D1DF-084B-8885-AB44D0EA0B51}">
      <dgm:prSet/>
      <dgm:spPr/>
      <dgm:t>
        <a:bodyPr/>
        <a:lstStyle/>
        <a:p>
          <a:endParaRPr lang="en-US"/>
        </a:p>
      </dgm:t>
    </dgm:pt>
    <dgm:pt modelId="{A3219F44-473D-454E-93E3-C956021ED322}">
      <dgm:prSet phldrT="[Text]"/>
      <dgm:spPr/>
      <dgm:t>
        <a:bodyPr/>
        <a:lstStyle/>
        <a:p>
          <a:r>
            <a:rPr lang="en-US" dirty="0"/>
            <a:t>Student conducts experiment</a:t>
          </a:r>
        </a:p>
      </dgm:t>
    </dgm:pt>
    <dgm:pt modelId="{DB947AF1-8B97-C342-B05B-4AFE9AA13DF4}" type="parTrans" cxnId="{EF323C7D-80C5-CB46-90FA-1128D13CED4B}">
      <dgm:prSet/>
      <dgm:spPr/>
      <dgm:t>
        <a:bodyPr/>
        <a:lstStyle/>
        <a:p>
          <a:endParaRPr lang="en-US"/>
        </a:p>
      </dgm:t>
    </dgm:pt>
    <dgm:pt modelId="{E768C7E8-6BE1-8E40-BA10-046FF2138427}" type="sibTrans" cxnId="{EF323C7D-80C5-CB46-90FA-1128D13CED4B}">
      <dgm:prSet/>
      <dgm:spPr/>
      <dgm:t>
        <a:bodyPr/>
        <a:lstStyle/>
        <a:p>
          <a:endParaRPr lang="en-US"/>
        </a:p>
      </dgm:t>
    </dgm:pt>
    <dgm:pt modelId="{7D06BDA1-972E-AA48-9EC1-5BCA6B7F28E3}">
      <dgm:prSet phldrT="[Text]" custT="1"/>
      <dgm:spPr/>
      <dgm:t>
        <a:bodyPr/>
        <a:lstStyle/>
        <a:p>
          <a:r>
            <a:rPr lang="en-US" sz="2000" dirty="0">
              <a:solidFill>
                <a:srgbClr val="FF0000"/>
              </a:solidFill>
            </a:rPr>
            <a:t>IA writing day – draft IA report is written</a:t>
          </a:r>
        </a:p>
      </dgm:t>
    </dgm:pt>
    <dgm:pt modelId="{D198E4B6-B04F-4049-B921-32F42E9B7AB2}" type="parTrans" cxnId="{9BD0FD76-9E70-594C-A96E-931CD6CE93A5}">
      <dgm:prSet/>
      <dgm:spPr/>
      <dgm:t>
        <a:bodyPr/>
        <a:lstStyle/>
        <a:p>
          <a:endParaRPr lang="en-US"/>
        </a:p>
      </dgm:t>
    </dgm:pt>
    <dgm:pt modelId="{79F9EFD1-D72D-AB44-8D3C-B390CC7FCBAA}" type="sibTrans" cxnId="{9BD0FD76-9E70-594C-A96E-931CD6CE93A5}">
      <dgm:prSet/>
      <dgm:spPr/>
      <dgm:t>
        <a:bodyPr/>
        <a:lstStyle/>
        <a:p>
          <a:endParaRPr lang="en-US"/>
        </a:p>
      </dgm:t>
    </dgm:pt>
    <dgm:pt modelId="{38E5E988-E102-554C-B3B4-1CE7B084EECB}" type="pres">
      <dgm:prSet presAssocID="{3996F567-CDA4-3446-8C9A-C057E80E278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FEB7FC-4457-2642-AA66-C99E8B792D31}" type="pres">
      <dgm:prSet presAssocID="{27808B2E-9124-2743-BA4E-D4B8BC4EC710}" presName="dummy" presStyleCnt="0"/>
      <dgm:spPr/>
    </dgm:pt>
    <dgm:pt modelId="{F38D5FAA-865D-3442-B9D6-DDCE678617DB}" type="pres">
      <dgm:prSet presAssocID="{27808B2E-9124-2743-BA4E-D4B8BC4EC710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D98703-BBAF-B148-9AB5-B6AD246BCC82}" type="pres">
      <dgm:prSet presAssocID="{D8C4019A-9BB2-DC45-9D36-E7084116ABD8}" presName="sibTrans" presStyleLbl="node1" presStyleIdx="0" presStyleCnt="5"/>
      <dgm:spPr/>
      <dgm:t>
        <a:bodyPr/>
        <a:lstStyle/>
        <a:p>
          <a:endParaRPr lang="en-US"/>
        </a:p>
      </dgm:t>
    </dgm:pt>
    <dgm:pt modelId="{0B4A0E51-E346-234E-86A6-0F0A832E8231}" type="pres">
      <dgm:prSet presAssocID="{52B57B85-EA80-1740-95B3-3E98416C3B72}" presName="dummy" presStyleCnt="0"/>
      <dgm:spPr/>
    </dgm:pt>
    <dgm:pt modelId="{0DBFC89E-1808-5045-AD83-12DC2BA3E381}" type="pres">
      <dgm:prSet presAssocID="{52B57B85-EA80-1740-95B3-3E98416C3B72}" presName="node" presStyleLbl="revTx" presStyleIdx="1" presStyleCnt="5" custScaleX="141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DC184-0E47-474C-928B-96C0F72EB644}" type="pres">
      <dgm:prSet presAssocID="{9943A861-AE45-1E48-9F61-3B8A1077312C}" presName="sibTrans" presStyleLbl="node1" presStyleIdx="1" presStyleCnt="5"/>
      <dgm:spPr/>
      <dgm:t>
        <a:bodyPr/>
        <a:lstStyle/>
        <a:p>
          <a:endParaRPr lang="en-US"/>
        </a:p>
      </dgm:t>
    </dgm:pt>
    <dgm:pt modelId="{4BF8F009-F933-084A-B5A1-AF08C7FD2C5D}" type="pres">
      <dgm:prSet presAssocID="{AEEC35AD-2B7E-3E41-A673-415247476B32}" presName="dummy" presStyleCnt="0"/>
      <dgm:spPr/>
    </dgm:pt>
    <dgm:pt modelId="{6FBB003A-7AE4-CD4D-8E7C-A6CDDF33D165}" type="pres">
      <dgm:prSet presAssocID="{AEEC35AD-2B7E-3E41-A673-415247476B32}" presName="node" presStyleLbl="revTx" presStyleIdx="2" presStyleCnt="5" custScaleX="1690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646E0-6C59-3D4D-8858-11FEA3090544}" type="pres">
      <dgm:prSet presAssocID="{2AB1A1F3-C7C5-B940-A766-0D5BA68C1A62}" presName="sibTrans" presStyleLbl="node1" presStyleIdx="2" presStyleCnt="5"/>
      <dgm:spPr/>
      <dgm:t>
        <a:bodyPr/>
        <a:lstStyle/>
        <a:p>
          <a:endParaRPr lang="en-US"/>
        </a:p>
      </dgm:t>
    </dgm:pt>
    <dgm:pt modelId="{5447E442-4137-D448-8E62-FB8F36FC2B53}" type="pres">
      <dgm:prSet presAssocID="{A3219F44-473D-454E-93E3-C956021ED322}" presName="dummy" presStyleCnt="0"/>
      <dgm:spPr/>
    </dgm:pt>
    <dgm:pt modelId="{1F5F64F2-29BC-F84E-90FF-7AB19DB455AA}" type="pres">
      <dgm:prSet presAssocID="{A3219F44-473D-454E-93E3-C956021ED322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FE9C47-C7E7-E943-94FE-8A0EC967EB87}" type="pres">
      <dgm:prSet presAssocID="{E768C7E8-6BE1-8E40-BA10-046FF2138427}" presName="sibTrans" presStyleLbl="node1" presStyleIdx="3" presStyleCnt="5"/>
      <dgm:spPr/>
      <dgm:t>
        <a:bodyPr/>
        <a:lstStyle/>
        <a:p>
          <a:endParaRPr lang="en-US"/>
        </a:p>
      </dgm:t>
    </dgm:pt>
    <dgm:pt modelId="{443F0083-C680-004B-9E99-4AFA947A6F6A}" type="pres">
      <dgm:prSet presAssocID="{7D06BDA1-972E-AA48-9EC1-5BCA6B7F28E3}" presName="dummy" presStyleCnt="0"/>
      <dgm:spPr/>
    </dgm:pt>
    <dgm:pt modelId="{E5C782F1-DA02-C749-94FB-C67C8A82DF0C}" type="pres">
      <dgm:prSet presAssocID="{7D06BDA1-972E-AA48-9EC1-5BCA6B7F28E3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57FDA8-7948-B840-BB94-BAA1E9D53E88}" type="pres">
      <dgm:prSet presAssocID="{79F9EFD1-D72D-AB44-8D3C-B390CC7FCBAA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BF0133A5-5FE3-294D-BEB7-04282AF349B7}" type="presOf" srcId="{2AB1A1F3-C7C5-B940-A766-0D5BA68C1A62}" destId="{63D646E0-6C59-3D4D-8858-11FEA3090544}" srcOrd="0" destOrd="0" presId="urn:microsoft.com/office/officeart/2005/8/layout/cycle1"/>
    <dgm:cxn modelId="{FE0CC28F-7F29-8E4E-9775-4B8BDB484F0D}" type="presOf" srcId="{9943A861-AE45-1E48-9F61-3B8A1077312C}" destId="{CF6DC184-0E47-474C-928B-96C0F72EB644}" srcOrd="0" destOrd="0" presId="urn:microsoft.com/office/officeart/2005/8/layout/cycle1"/>
    <dgm:cxn modelId="{EF323C7D-80C5-CB46-90FA-1128D13CED4B}" srcId="{3996F567-CDA4-3446-8C9A-C057E80E2785}" destId="{A3219F44-473D-454E-93E3-C956021ED322}" srcOrd="3" destOrd="0" parTransId="{DB947AF1-8B97-C342-B05B-4AFE9AA13DF4}" sibTransId="{E768C7E8-6BE1-8E40-BA10-046FF2138427}"/>
    <dgm:cxn modelId="{3D37500D-4153-104C-A0FD-DCD99984891F}" type="presOf" srcId="{27808B2E-9124-2743-BA4E-D4B8BC4EC710}" destId="{F38D5FAA-865D-3442-B9D6-DDCE678617DB}" srcOrd="0" destOrd="0" presId="urn:microsoft.com/office/officeart/2005/8/layout/cycle1"/>
    <dgm:cxn modelId="{30CC7474-BA99-5B44-87FC-3CC2C9453984}" type="presOf" srcId="{E768C7E8-6BE1-8E40-BA10-046FF2138427}" destId="{7EFE9C47-C7E7-E943-94FE-8A0EC967EB87}" srcOrd="0" destOrd="0" presId="urn:microsoft.com/office/officeart/2005/8/layout/cycle1"/>
    <dgm:cxn modelId="{C1CCDC19-7DEB-0048-A685-9AAD4D467C9D}" type="presOf" srcId="{D8C4019A-9BB2-DC45-9D36-E7084116ABD8}" destId="{DCD98703-BBAF-B148-9AB5-B6AD246BCC82}" srcOrd="0" destOrd="0" presId="urn:microsoft.com/office/officeart/2005/8/layout/cycle1"/>
    <dgm:cxn modelId="{C6530CB1-4095-204A-AF91-BC2F756AEFE1}" type="presOf" srcId="{79F9EFD1-D72D-AB44-8D3C-B390CC7FCBAA}" destId="{8757FDA8-7948-B840-BB94-BAA1E9D53E88}" srcOrd="0" destOrd="0" presId="urn:microsoft.com/office/officeart/2005/8/layout/cycle1"/>
    <dgm:cxn modelId="{67843FE3-475D-E446-BD39-CDF1DF98E97F}" type="presOf" srcId="{3996F567-CDA4-3446-8C9A-C057E80E2785}" destId="{38E5E988-E102-554C-B3B4-1CE7B084EECB}" srcOrd="0" destOrd="0" presId="urn:microsoft.com/office/officeart/2005/8/layout/cycle1"/>
    <dgm:cxn modelId="{9BD0FD76-9E70-594C-A96E-931CD6CE93A5}" srcId="{3996F567-CDA4-3446-8C9A-C057E80E2785}" destId="{7D06BDA1-972E-AA48-9EC1-5BCA6B7F28E3}" srcOrd="4" destOrd="0" parTransId="{D198E4B6-B04F-4049-B921-32F42E9B7AB2}" sibTransId="{79F9EFD1-D72D-AB44-8D3C-B390CC7FCBAA}"/>
    <dgm:cxn modelId="{AEC71D75-E787-E748-B2B9-A593A24AACC6}" srcId="{3996F567-CDA4-3446-8C9A-C057E80E2785}" destId="{27808B2E-9124-2743-BA4E-D4B8BC4EC710}" srcOrd="0" destOrd="0" parTransId="{55EC50B1-5806-F542-8A86-944953EC8C30}" sibTransId="{D8C4019A-9BB2-DC45-9D36-E7084116ABD8}"/>
    <dgm:cxn modelId="{5FEC7B02-D1DF-084B-8885-AB44D0EA0B51}" srcId="{3996F567-CDA4-3446-8C9A-C057E80E2785}" destId="{AEEC35AD-2B7E-3E41-A673-415247476B32}" srcOrd="2" destOrd="0" parTransId="{E9F6F61F-4558-D14F-8574-770AB97B9DB4}" sibTransId="{2AB1A1F3-C7C5-B940-A766-0D5BA68C1A62}"/>
    <dgm:cxn modelId="{9ED638CC-16DA-714E-A335-C4251FCAEF36}" type="presOf" srcId="{7D06BDA1-972E-AA48-9EC1-5BCA6B7F28E3}" destId="{E5C782F1-DA02-C749-94FB-C67C8A82DF0C}" srcOrd="0" destOrd="0" presId="urn:microsoft.com/office/officeart/2005/8/layout/cycle1"/>
    <dgm:cxn modelId="{FFB7CD1B-C991-B043-A531-5492F26CA910}" type="presOf" srcId="{AEEC35AD-2B7E-3E41-A673-415247476B32}" destId="{6FBB003A-7AE4-CD4D-8E7C-A6CDDF33D165}" srcOrd="0" destOrd="0" presId="urn:microsoft.com/office/officeart/2005/8/layout/cycle1"/>
    <dgm:cxn modelId="{F0CBEF9A-92E2-B24E-BAF1-4751502F6277}" type="presOf" srcId="{52B57B85-EA80-1740-95B3-3E98416C3B72}" destId="{0DBFC89E-1808-5045-AD83-12DC2BA3E381}" srcOrd="0" destOrd="0" presId="urn:microsoft.com/office/officeart/2005/8/layout/cycle1"/>
    <dgm:cxn modelId="{3506A981-FB92-F54C-B49B-9D60FA672C8B}" type="presOf" srcId="{A3219F44-473D-454E-93E3-C956021ED322}" destId="{1F5F64F2-29BC-F84E-90FF-7AB19DB455AA}" srcOrd="0" destOrd="0" presId="urn:microsoft.com/office/officeart/2005/8/layout/cycle1"/>
    <dgm:cxn modelId="{18753557-0086-D04C-9EB3-C4A16F1F5FF9}" srcId="{3996F567-CDA4-3446-8C9A-C057E80E2785}" destId="{52B57B85-EA80-1740-95B3-3E98416C3B72}" srcOrd="1" destOrd="0" parTransId="{B32F7547-FC6B-CA40-BE02-3A9EAB64EC13}" sibTransId="{9943A861-AE45-1E48-9F61-3B8A1077312C}"/>
    <dgm:cxn modelId="{17D31AEB-3FE3-1A4A-970B-EA397818CA2D}" type="presParOf" srcId="{38E5E988-E102-554C-B3B4-1CE7B084EECB}" destId="{3EFEB7FC-4457-2642-AA66-C99E8B792D31}" srcOrd="0" destOrd="0" presId="urn:microsoft.com/office/officeart/2005/8/layout/cycle1"/>
    <dgm:cxn modelId="{CF74AE58-697D-1948-BE57-5DC5011D0D51}" type="presParOf" srcId="{38E5E988-E102-554C-B3B4-1CE7B084EECB}" destId="{F38D5FAA-865D-3442-B9D6-DDCE678617DB}" srcOrd="1" destOrd="0" presId="urn:microsoft.com/office/officeart/2005/8/layout/cycle1"/>
    <dgm:cxn modelId="{1C401B1E-B574-8040-9894-3C529DCE325C}" type="presParOf" srcId="{38E5E988-E102-554C-B3B4-1CE7B084EECB}" destId="{DCD98703-BBAF-B148-9AB5-B6AD246BCC82}" srcOrd="2" destOrd="0" presId="urn:microsoft.com/office/officeart/2005/8/layout/cycle1"/>
    <dgm:cxn modelId="{00577A9E-4061-DD48-B70E-104FE7167F60}" type="presParOf" srcId="{38E5E988-E102-554C-B3B4-1CE7B084EECB}" destId="{0B4A0E51-E346-234E-86A6-0F0A832E8231}" srcOrd="3" destOrd="0" presId="urn:microsoft.com/office/officeart/2005/8/layout/cycle1"/>
    <dgm:cxn modelId="{3C4B5C9F-459B-ED45-A8F1-654522CC63BF}" type="presParOf" srcId="{38E5E988-E102-554C-B3B4-1CE7B084EECB}" destId="{0DBFC89E-1808-5045-AD83-12DC2BA3E381}" srcOrd="4" destOrd="0" presId="urn:microsoft.com/office/officeart/2005/8/layout/cycle1"/>
    <dgm:cxn modelId="{4EF45D1D-9A13-3C49-A5AF-B26B6B837AA2}" type="presParOf" srcId="{38E5E988-E102-554C-B3B4-1CE7B084EECB}" destId="{CF6DC184-0E47-474C-928B-96C0F72EB644}" srcOrd="5" destOrd="0" presId="urn:microsoft.com/office/officeart/2005/8/layout/cycle1"/>
    <dgm:cxn modelId="{1DCA665F-4A1B-8F4B-976C-67318FF2A5C5}" type="presParOf" srcId="{38E5E988-E102-554C-B3B4-1CE7B084EECB}" destId="{4BF8F009-F933-084A-B5A1-AF08C7FD2C5D}" srcOrd="6" destOrd="0" presId="urn:microsoft.com/office/officeart/2005/8/layout/cycle1"/>
    <dgm:cxn modelId="{999FBDB1-C248-EB48-B2F8-5055F6CAD39D}" type="presParOf" srcId="{38E5E988-E102-554C-B3B4-1CE7B084EECB}" destId="{6FBB003A-7AE4-CD4D-8E7C-A6CDDF33D165}" srcOrd="7" destOrd="0" presId="urn:microsoft.com/office/officeart/2005/8/layout/cycle1"/>
    <dgm:cxn modelId="{A3E21C12-19E3-D343-979A-4FCE54EBEC24}" type="presParOf" srcId="{38E5E988-E102-554C-B3B4-1CE7B084EECB}" destId="{63D646E0-6C59-3D4D-8858-11FEA3090544}" srcOrd="8" destOrd="0" presId="urn:microsoft.com/office/officeart/2005/8/layout/cycle1"/>
    <dgm:cxn modelId="{CE93FADB-3CA8-3347-8050-73042FC7AC37}" type="presParOf" srcId="{38E5E988-E102-554C-B3B4-1CE7B084EECB}" destId="{5447E442-4137-D448-8E62-FB8F36FC2B53}" srcOrd="9" destOrd="0" presId="urn:microsoft.com/office/officeart/2005/8/layout/cycle1"/>
    <dgm:cxn modelId="{AAB82937-AE18-5A48-A1B5-9871A388E579}" type="presParOf" srcId="{38E5E988-E102-554C-B3B4-1CE7B084EECB}" destId="{1F5F64F2-29BC-F84E-90FF-7AB19DB455AA}" srcOrd="10" destOrd="0" presId="urn:microsoft.com/office/officeart/2005/8/layout/cycle1"/>
    <dgm:cxn modelId="{CBCBB5D3-AA3D-544B-8269-22625D18A25F}" type="presParOf" srcId="{38E5E988-E102-554C-B3B4-1CE7B084EECB}" destId="{7EFE9C47-C7E7-E943-94FE-8A0EC967EB87}" srcOrd="11" destOrd="0" presId="urn:microsoft.com/office/officeart/2005/8/layout/cycle1"/>
    <dgm:cxn modelId="{46CA51BB-D106-0145-9A3F-F9E36E44F641}" type="presParOf" srcId="{38E5E988-E102-554C-B3B4-1CE7B084EECB}" destId="{443F0083-C680-004B-9E99-4AFA947A6F6A}" srcOrd="12" destOrd="0" presId="urn:microsoft.com/office/officeart/2005/8/layout/cycle1"/>
    <dgm:cxn modelId="{98742FA2-7C77-8F4F-849C-89E5783233B5}" type="presParOf" srcId="{38E5E988-E102-554C-B3B4-1CE7B084EECB}" destId="{E5C782F1-DA02-C749-94FB-C67C8A82DF0C}" srcOrd="13" destOrd="0" presId="urn:microsoft.com/office/officeart/2005/8/layout/cycle1"/>
    <dgm:cxn modelId="{C70C3FF7-7F25-5645-B640-CA47C34CF8FB}" type="presParOf" srcId="{38E5E988-E102-554C-B3B4-1CE7B084EECB}" destId="{8757FDA8-7948-B840-BB94-BAA1E9D53E88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5A4DE33-BF33-9244-9357-F736EFA81C87}" type="doc">
      <dgm:prSet loTypeId="urn:microsoft.com/office/officeart/2005/8/layout/vList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D14CEA-EAB9-CD4A-B475-B18BCC7276EF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Sample IAs available to read</a:t>
          </a:r>
        </a:p>
      </dgm:t>
    </dgm:pt>
    <dgm:pt modelId="{EF3F509D-AEDE-954A-B63A-A0BAEEA7DB64}" type="parTrans" cxnId="{F66ED70B-F469-DB49-AF9D-3AE8B7219C50}">
      <dgm:prSet/>
      <dgm:spPr/>
      <dgm:t>
        <a:bodyPr/>
        <a:lstStyle/>
        <a:p>
          <a:endParaRPr lang="en-US"/>
        </a:p>
      </dgm:t>
    </dgm:pt>
    <dgm:pt modelId="{73DF8824-A18D-F043-A349-4E82D3EF6A58}" type="sibTrans" cxnId="{F66ED70B-F469-DB49-AF9D-3AE8B7219C50}">
      <dgm:prSet/>
      <dgm:spPr/>
      <dgm:t>
        <a:bodyPr/>
        <a:lstStyle/>
        <a:p>
          <a:endParaRPr lang="en-US"/>
        </a:p>
      </dgm:t>
    </dgm:pt>
    <dgm:pt modelId="{930E55A5-AF3A-D44C-B80A-C37FF30A98AC}">
      <dgm:prSet phldrT="[Text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Suitable original studies to read</a:t>
          </a:r>
        </a:p>
      </dgm:t>
    </dgm:pt>
    <dgm:pt modelId="{49E50E1A-1614-2448-B103-2AA57EA08ECF}" type="parTrans" cxnId="{570F08C3-59C1-774D-A8C7-4C423ED0A39D}">
      <dgm:prSet/>
      <dgm:spPr/>
      <dgm:t>
        <a:bodyPr/>
        <a:lstStyle/>
        <a:p>
          <a:endParaRPr lang="en-US"/>
        </a:p>
      </dgm:t>
    </dgm:pt>
    <dgm:pt modelId="{ABA21846-6598-D84F-8534-93682117CC4F}" type="sibTrans" cxnId="{570F08C3-59C1-774D-A8C7-4C423ED0A39D}">
      <dgm:prSet/>
      <dgm:spPr/>
      <dgm:t>
        <a:bodyPr/>
        <a:lstStyle/>
        <a:p>
          <a:endParaRPr lang="en-US"/>
        </a:p>
      </dgm:t>
    </dgm:pt>
    <dgm:pt modelId="{28B2BC3A-F376-4F4B-A987-DCDD29032A35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Student ethics committees</a:t>
          </a:r>
        </a:p>
      </dgm:t>
    </dgm:pt>
    <dgm:pt modelId="{168CC9EE-7608-A54F-926F-D010BC1655ED}" type="parTrans" cxnId="{92EEB573-75C0-5F4A-A1BA-49D985D6EE2B}">
      <dgm:prSet/>
      <dgm:spPr/>
      <dgm:t>
        <a:bodyPr/>
        <a:lstStyle/>
        <a:p>
          <a:endParaRPr lang="en-US"/>
        </a:p>
      </dgm:t>
    </dgm:pt>
    <dgm:pt modelId="{66EACA92-1250-2E4A-A3D9-994BD5EE7B06}" type="sibTrans" cxnId="{92EEB573-75C0-5F4A-A1BA-49D985D6EE2B}">
      <dgm:prSet/>
      <dgm:spPr/>
      <dgm:t>
        <a:bodyPr/>
        <a:lstStyle/>
        <a:p>
          <a:endParaRPr lang="en-US"/>
        </a:p>
      </dgm:t>
    </dgm:pt>
    <dgm:pt modelId="{40FB2FFD-D798-2442-A330-6BE5DDC9C39F}" type="pres">
      <dgm:prSet presAssocID="{E5A4DE33-BF33-9244-9357-F736EFA81C8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611CA0-76BC-C84C-914A-AADE57F5DCC1}" type="pres">
      <dgm:prSet presAssocID="{91D14CEA-EAB9-CD4A-B475-B18BCC7276EF}" presName="comp" presStyleCnt="0"/>
      <dgm:spPr/>
    </dgm:pt>
    <dgm:pt modelId="{B7BD09A5-8DBC-1D46-8BE2-87B0C9994AD8}" type="pres">
      <dgm:prSet presAssocID="{91D14CEA-EAB9-CD4A-B475-B18BCC7276EF}" presName="box" presStyleLbl="node1" presStyleIdx="0" presStyleCnt="3"/>
      <dgm:spPr/>
      <dgm:t>
        <a:bodyPr/>
        <a:lstStyle/>
        <a:p>
          <a:endParaRPr lang="en-US"/>
        </a:p>
      </dgm:t>
    </dgm:pt>
    <dgm:pt modelId="{0DD84A1C-865B-2D43-9E32-CA646AEA8BB1}" type="pres">
      <dgm:prSet presAssocID="{91D14CEA-EAB9-CD4A-B475-B18BCC7276EF}" presName="img" presStyleLbl="fgImgPlace1" presStyleIdx="0" presStyleCnt="3" custScaleX="95671" custScaleY="93545"/>
      <dgm:spPr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0" b="-30000"/>
          </a:stretch>
        </a:blipFill>
      </dgm:spPr>
    </dgm:pt>
    <dgm:pt modelId="{E19D8F04-B1E3-E34F-8D06-31020C5B7FBC}" type="pres">
      <dgm:prSet presAssocID="{91D14CEA-EAB9-CD4A-B475-B18BCC7276EF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A9C7D-C5A4-3149-82B9-22F575263441}" type="pres">
      <dgm:prSet presAssocID="{73DF8824-A18D-F043-A349-4E82D3EF6A58}" presName="spacer" presStyleCnt="0"/>
      <dgm:spPr/>
    </dgm:pt>
    <dgm:pt modelId="{E0A349B0-1798-BC44-AD60-DB49CD1A3394}" type="pres">
      <dgm:prSet presAssocID="{930E55A5-AF3A-D44C-B80A-C37FF30A98AC}" presName="comp" presStyleCnt="0"/>
      <dgm:spPr/>
    </dgm:pt>
    <dgm:pt modelId="{BC68B7E0-858A-9048-8CA9-9D3A3CBFF9A5}" type="pres">
      <dgm:prSet presAssocID="{930E55A5-AF3A-D44C-B80A-C37FF30A98AC}" presName="box" presStyleLbl="node1" presStyleIdx="1" presStyleCnt="3"/>
      <dgm:spPr/>
      <dgm:t>
        <a:bodyPr/>
        <a:lstStyle/>
        <a:p>
          <a:endParaRPr lang="en-US"/>
        </a:p>
      </dgm:t>
    </dgm:pt>
    <dgm:pt modelId="{8CCE4B21-6CCF-464F-A93E-42E53AEC0DE0}" type="pres">
      <dgm:prSet presAssocID="{930E55A5-AF3A-D44C-B80A-C37FF30A98AC}" presName="img" presStyleLbl="fgImgPlace1" presStyleIdx="1" presStyleCnt="3"/>
      <dgm:spPr>
        <a:blipFill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</dgm:spPr>
    </dgm:pt>
    <dgm:pt modelId="{DD0942E4-0E8B-3742-BC92-5C6094195F80}" type="pres">
      <dgm:prSet presAssocID="{930E55A5-AF3A-D44C-B80A-C37FF30A98A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E9C0AC-9758-5142-BE9A-592E5AE1170A}" type="pres">
      <dgm:prSet presAssocID="{ABA21846-6598-D84F-8534-93682117CC4F}" presName="spacer" presStyleCnt="0"/>
      <dgm:spPr/>
    </dgm:pt>
    <dgm:pt modelId="{4DAFC948-5154-CB41-94F4-7E9DBD7CBA9E}" type="pres">
      <dgm:prSet presAssocID="{28B2BC3A-F376-4F4B-A987-DCDD29032A35}" presName="comp" presStyleCnt="0"/>
      <dgm:spPr/>
    </dgm:pt>
    <dgm:pt modelId="{05B04AC5-DB68-8343-B72D-BD01AFDAED7F}" type="pres">
      <dgm:prSet presAssocID="{28B2BC3A-F376-4F4B-A987-DCDD29032A35}" presName="box" presStyleLbl="node1" presStyleIdx="2" presStyleCnt="3"/>
      <dgm:spPr/>
      <dgm:t>
        <a:bodyPr/>
        <a:lstStyle/>
        <a:p>
          <a:endParaRPr lang="en-US"/>
        </a:p>
      </dgm:t>
    </dgm:pt>
    <dgm:pt modelId="{4C3CE7F5-8DA7-4E4E-86AB-4CB34181A27C}" type="pres">
      <dgm:prSet presAssocID="{28B2BC3A-F376-4F4B-A987-DCDD29032A35}" presName="img" presStyleLbl="fgImgPlace1" presStyleIdx="2" presStyleCnt="3"/>
      <dgm:spPr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</dgm:spPr>
    </dgm:pt>
    <dgm:pt modelId="{D0B2E3FB-CF3C-6E4A-94DC-1F3762211D0C}" type="pres">
      <dgm:prSet presAssocID="{28B2BC3A-F376-4F4B-A987-DCDD29032A35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B41709-1162-9849-B672-8C6E8DFE4195}" type="presOf" srcId="{28B2BC3A-F376-4F4B-A987-DCDD29032A35}" destId="{05B04AC5-DB68-8343-B72D-BD01AFDAED7F}" srcOrd="0" destOrd="0" presId="urn:microsoft.com/office/officeart/2005/8/layout/vList4"/>
    <dgm:cxn modelId="{CE1B07E5-C5D8-0A46-81D9-9F25C1C6D530}" type="presOf" srcId="{930E55A5-AF3A-D44C-B80A-C37FF30A98AC}" destId="{DD0942E4-0E8B-3742-BC92-5C6094195F80}" srcOrd="1" destOrd="0" presId="urn:microsoft.com/office/officeart/2005/8/layout/vList4"/>
    <dgm:cxn modelId="{92EEB573-75C0-5F4A-A1BA-49D985D6EE2B}" srcId="{E5A4DE33-BF33-9244-9357-F736EFA81C87}" destId="{28B2BC3A-F376-4F4B-A987-DCDD29032A35}" srcOrd="2" destOrd="0" parTransId="{168CC9EE-7608-A54F-926F-D010BC1655ED}" sibTransId="{66EACA92-1250-2E4A-A3D9-994BD5EE7B06}"/>
    <dgm:cxn modelId="{570F08C3-59C1-774D-A8C7-4C423ED0A39D}" srcId="{E5A4DE33-BF33-9244-9357-F736EFA81C87}" destId="{930E55A5-AF3A-D44C-B80A-C37FF30A98AC}" srcOrd="1" destOrd="0" parTransId="{49E50E1A-1614-2448-B103-2AA57EA08ECF}" sibTransId="{ABA21846-6598-D84F-8534-93682117CC4F}"/>
    <dgm:cxn modelId="{EC8E71EE-22D7-1049-B532-E1527F990858}" type="presOf" srcId="{91D14CEA-EAB9-CD4A-B475-B18BCC7276EF}" destId="{E19D8F04-B1E3-E34F-8D06-31020C5B7FBC}" srcOrd="1" destOrd="0" presId="urn:microsoft.com/office/officeart/2005/8/layout/vList4"/>
    <dgm:cxn modelId="{4759E991-A811-5341-AED2-EC654C0B4066}" type="presOf" srcId="{28B2BC3A-F376-4F4B-A987-DCDD29032A35}" destId="{D0B2E3FB-CF3C-6E4A-94DC-1F3762211D0C}" srcOrd="1" destOrd="0" presId="urn:microsoft.com/office/officeart/2005/8/layout/vList4"/>
    <dgm:cxn modelId="{50BA89C5-E504-2444-80A6-44001E02FDC0}" type="presOf" srcId="{930E55A5-AF3A-D44C-B80A-C37FF30A98AC}" destId="{BC68B7E0-858A-9048-8CA9-9D3A3CBFF9A5}" srcOrd="0" destOrd="0" presId="urn:microsoft.com/office/officeart/2005/8/layout/vList4"/>
    <dgm:cxn modelId="{C5062BF7-F5A7-1747-9A39-BF6C47A3545B}" type="presOf" srcId="{E5A4DE33-BF33-9244-9357-F736EFA81C87}" destId="{40FB2FFD-D798-2442-A330-6BE5DDC9C39F}" srcOrd="0" destOrd="0" presId="urn:microsoft.com/office/officeart/2005/8/layout/vList4"/>
    <dgm:cxn modelId="{F66ED70B-F469-DB49-AF9D-3AE8B7219C50}" srcId="{E5A4DE33-BF33-9244-9357-F736EFA81C87}" destId="{91D14CEA-EAB9-CD4A-B475-B18BCC7276EF}" srcOrd="0" destOrd="0" parTransId="{EF3F509D-AEDE-954A-B63A-A0BAEEA7DB64}" sibTransId="{73DF8824-A18D-F043-A349-4E82D3EF6A58}"/>
    <dgm:cxn modelId="{2F9893E4-FFB5-EF44-A126-5D4D5A781BC2}" type="presOf" srcId="{91D14CEA-EAB9-CD4A-B475-B18BCC7276EF}" destId="{B7BD09A5-8DBC-1D46-8BE2-87B0C9994AD8}" srcOrd="0" destOrd="0" presId="urn:microsoft.com/office/officeart/2005/8/layout/vList4"/>
    <dgm:cxn modelId="{8C98491F-9738-DF47-91C8-02F462592697}" type="presParOf" srcId="{40FB2FFD-D798-2442-A330-6BE5DDC9C39F}" destId="{5A611CA0-76BC-C84C-914A-AADE57F5DCC1}" srcOrd="0" destOrd="0" presId="urn:microsoft.com/office/officeart/2005/8/layout/vList4"/>
    <dgm:cxn modelId="{00151EB5-4262-8A47-B94B-49C7D5841FB7}" type="presParOf" srcId="{5A611CA0-76BC-C84C-914A-AADE57F5DCC1}" destId="{B7BD09A5-8DBC-1D46-8BE2-87B0C9994AD8}" srcOrd="0" destOrd="0" presId="urn:microsoft.com/office/officeart/2005/8/layout/vList4"/>
    <dgm:cxn modelId="{497B4D34-7004-E74C-9C09-1523C49A97F1}" type="presParOf" srcId="{5A611CA0-76BC-C84C-914A-AADE57F5DCC1}" destId="{0DD84A1C-865B-2D43-9E32-CA646AEA8BB1}" srcOrd="1" destOrd="0" presId="urn:microsoft.com/office/officeart/2005/8/layout/vList4"/>
    <dgm:cxn modelId="{72439B26-2FA9-2945-9969-0C67E27A1EDB}" type="presParOf" srcId="{5A611CA0-76BC-C84C-914A-AADE57F5DCC1}" destId="{E19D8F04-B1E3-E34F-8D06-31020C5B7FBC}" srcOrd="2" destOrd="0" presId="urn:microsoft.com/office/officeart/2005/8/layout/vList4"/>
    <dgm:cxn modelId="{2DA94E7D-7862-F24E-9AA3-BE5C1EEE387A}" type="presParOf" srcId="{40FB2FFD-D798-2442-A330-6BE5DDC9C39F}" destId="{6C1A9C7D-C5A4-3149-82B9-22F575263441}" srcOrd="1" destOrd="0" presId="urn:microsoft.com/office/officeart/2005/8/layout/vList4"/>
    <dgm:cxn modelId="{8688F369-C8D9-1242-892E-8B677BF77181}" type="presParOf" srcId="{40FB2FFD-D798-2442-A330-6BE5DDC9C39F}" destId="{E0A349B0-1798-BC44-AD60-DB49CD1A3394}" srcOrd="2" destOrd="0" presId="urn:microsoft.com/office/officeart/2005/8/layout/vList4"/>
    <dgm:cxn modelId="{9F5F0F76-C606-1D40-8B09-91408184E11F}" type="presParOf" srcId="{E0A349B0-1798-BC44-AD60-DB49CD1A3394}" destId="{BC68B7E0-858A-9048-8CA9-9D3A3CBFF9A5}" srcOrd="0" destOrd="0" presId="urn:microsoft.com/office/officeart/2005/8/layout/vList4"/>
    <dgm:cxn modelId="{21D4D12A-919C-254B-B680-9828C1E8B5EC}" type="presParOf" srcId="{E0A349B0-1798-BC44-AD60-DB49CD1A3394}" destId="{8CCE4B21-6CCF-464F-A93E-42E53AEC0DE0}" srcOrd="1" destOrd="0" presId="urn:microsoft.com/office/officeart/2005/8/layout/vList4"/>
    <dgm:cxn modelId="{6EC77012-A51B-EC4A-9BAD-C7594A41F917}" type="presParOf" srcId="{E0A349B0-1798-BC44-AD60-DB49CD1A3394}" destId="{DD0942E4-0E8B-3742-BC92-5C6094195F80}" srcOrd="2" destOrd="0" presId="urn:microsoft.com/office/officeart/2005/8/layout/vList4"/>
    <dgm:cxn modelId="{5789B464-4027-BD4B-AAAD-2FF6E7A9C1E8}" type="presParOf" srcId="{40FB2FFD-D798-2442-A330-6BE5DDC9C39F}" destId="{67E9C0AC-9758-5142-BE9A-592E5AE1170A}" srcOrd="3" destOrd="0" presId="urn:microsoft.com/office/officeart/2005/8/layout/vList4"/>
    <dgm:cxn modelId="{747FFFCD-A5EC-C74F-BA09-9C4EEA4B5E6F}" type="presParOf" srcId="{40FB2FFD-D798-2442-A330-6BE5DDC9C39F}" destId="{4DAFC948-5154-CB41-94F4-7E9DBD7CBA9E}" srcOrd="4" destOrd="0" presId="urn:microsoft.com/office/officeart/2005/8/layout/vList4"/>
    <dgm:cxn modelId="{55D0DDB2-386D-F147-B76A-688C991D4CA7}" type="presParOf" srcId="{4DAFC948-5154-CB41-94F4-7E9DBD7CBA9E}" destId="{05B04AC5-DB68-8343-B72D-BD01AFDAED7F}" srcOrd="0" destOrd="0" presId="urn:microsoft.com/office/officeart/2005/8/layout/vList4"/>
    <dgm:cxn modelId="{25393750-6185-5F41-84D7-5B0D1D85A412}" type="presParOf" srcId="{4DAFC948-5154-CB41-94F4-7E9DBD7CBA9E}" destId="{4C3CE7F5-8DA7-4E4E-86AB-4CB34181A27C}" srcOrd="1" destOrd="0" presId="urn:microsoft.com/office/officeart/2005/8/layout/vList4"/>
    <dgm:cxn modelId="{CC4E25DD-E70F-1D4B-B176-56A5511B4AF0}" type="presParOf" srcId="{4DAFC948-5154-CB41-94F4-7E9DBD7CBA9E}" destId="{D0B2E3FB-CF3C-6E4A-94DC-1F3762211D0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11E4E2-6F2C-9748-8E1C-163B7E90CF05}" type="doc">
      <dgm:prSet loTypeId="urn:microsoft.com/office/officeart/2005/8/layout/defaul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83F699-8024-A34F-A959-6DC464E6DA89}">
      <dgm:prSet phldrT="[Text]"/>
      <dgm:spPr/>
      <dgm:t>
        <a:bodyPr/>
        <a:lstStyle/>
        <a:p>
          <a:r>
            <a:rPr lang="en-US" dirty="0"/>
            <a:t>Choosing a suitable study</a:t>
          </a:r>
        </a:p>
      </dgm:t>
    </dgm:pt>
    <dgm:pt modelId="{27D33D8F-10E1-0544-8F32-9C4761692740}" type="parTrans" cxnId="{792874CE-F748-0740-A3E8-B43A2450D1F3}">
      <dgm:prSet/>
      <dgm:spPr/>
      <dgm:t>
        <a:bodyPr/>
        <a:lstStyle/>
        <a:p>
          <a:endParaRPr lang="en-US"/>
        </a:p>
      </dgm:t>
    </dgm:pt>
    <dgm:pt modelId="{FEFEFCDE-266D-F94F-AB99-BA65122CCD25}" type="sibTrans" cxnId="{792874CE-F748-0740-A3E8-B43A2450D1F3}">
      <dgm:prSet/>
      <dgm:spPr/>
      <dgm:t>
        <a:bodyPr/>
        <a:lstStyle/>
        <a:p>
          <a:endParaRPr lang="en-US"/>
        </a:p>
      </dgm:t>
    </dgm:pt>
    <dgm:pt modelId="{69FE22A6-F69C-664D-B746-E56A7A14D6FF}">
      <dgm:prSet phldrT="[Text]"/>
      <dgm:spPr/>
      <dgm:t>
        <a:bodyPr/>
        <a:lstStyle/>
        <a:p>
          <a:r>
            <a:rPr lang="en-US" dirty="0"/>
            <a:t>Planning their IA experiment and report</a:t>
          </a:r>
        </a:p>
      </dgm:t>
    </dgm:pt>
    <dgm:pt modelId="{917FD793-0580-884F-A0CC-5380403317AC}" type="parTrans" cxnId="{988E2935-9F45-6043-A049-0F4925C141BF}">
      <dgm:prSet/>
      <dgm:spPr/>
      <dgm:t>
        <a:bodyPr/>
        <a:lstStyle/>
        <a:p>
          <a:endParaRPr lang="en-US"/>
        </a:p>
      </dgm:t>
    </dgm:pt>
    <dgm:pt modelId="{181C4993-87C6-634A-A719-841AB0AD7BD2}" type="sibTrans" cxnId="{988E2935-9F45-6043-A049-0F4925C141BF}">
      <dgm:prSet/>
      <dgm:spPr/>
      <dgm:t>
        <a:bodyPr/>
        <a:lstStyle/>
        <a:p>
          <a:endParaRPr lang="en-US"/>
        </a:p>
      </dgm:t>
    </dgm:pt>
    <dgm:pt modelId="{B5DB1B3F-C3B4-1343-B1B8-17FA45828D52}">
      <dgm:prSet/>
      <dgm:spPr/>
      <dgm:t>
        <a:bodyPr/>
        <a:lstStyle/>
        <a:p>
          <a:r>
            <a:rPr lang="en-US" dirty="0"/>
            <a:t>Managing their time</a:t>
          </a:r>
        </a:p>
      </dgm:t>
    </dgm:pt>
    <dgm:pt modelId="{0FBED250-F64C-FB43-B9E9-0FFC14E0C7A0}" type="parTrans" cxnId="{E7D7D3E5-2F86-AE47-BD1F-90FFAE7B3298}">
      <dgm:prSet/>
      <dgm:spPr/>
      <dgm:t>
        <a:bodyPr/>
        <a:lstStyle/>
        <a:p>
          <a:endParaRPr lang="en-US"/>
        </a:p>
      </dgm:t>
    </dgm:pt>
    <dgm:pt modelId="{6F88179A-B8C4-5F4B-8168-32B63527F69B}" type="sibTrans" cxnId="{E7D7D3E5-2F86-AE47-BD1F-90FFAE7B3298}">
      <dgm:prSet/>
      <dgm:spPr/>
      <dgm:t>
        <a:bodyPr/>
        <a:lstStyle/>
        <a:p>
          <a:endParaRPr lang="en-US"/>
        </a:p>
      </dgm:t>
    </dgm:pt>
    <dgm:pt modelId="{A6ACF7AF-CB0F-4F49-95DE-F30E91D26549}">
      <dgm:prSet/>
      <dgm:spPr/>
      <dgm:t>
        <a:bodyPr/>
        <a:lstStyle/>
        <a:p>
          <a:r>
            <a:rPr lang="en-US" dirty="0"/>
            <a:t>Writing within the word limit</a:t>
          </a:r>
        </a:p>
      </dgm:t>
    </dgm:pt>
    <dgm:pt modelId="{6C8CA8D2-FA3A-E24A-9986-063DF2AC5596}" type="parTrans" cxnId="{77C79A87-F3C1-0447-BEC7-A6A967569AB6}">
      <dgm:prSet/>
      <dgm:spPr/>
      <dgm:t>
        <a:bodyPr/>
        <a:lstStyle/>
        <a:p>
          <a:endParaRPr lang="en-US"/>
        </a:p>
      </dgm:t>
    </dgm:pt>
    <dgm:pt modelId="{294C103E-B1F1-2649-B0D7-F10FBB157FE6}" type="sibTrans" cxnId="{77C79A87-F3C1-0447-BEC7-A6A967569AB6}">
      <dgm:prSet/>
      <dgm:spPr/>
      <dgm:t>
        <a:bodyPr/>
        <a:lstStyle/>
        <a:p>
          <a:endParaRPr lang="en-US"/>
        </a:p>
      </dgm:t>
    </dgm:pt>
    <dgm:pt modelId="{CF4C1CC7-030A-5143-B2AE-F71E15B6ECC6}" type="pres">
      <dgm:prSet presAssocID="{E811E4E2-6F2C-9748-8E1C-163B7E90CF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F5B389-A3B5-8847-935B-A4BD5E084C15}" type="pres">
      <dgm:prSet presAssocID="{B083F699-8024-A34F-A959-6DC464E6DA8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2AEEA-1B43-F646-A713-2F945C2F4961}" type="pres">
      <dgm:prSet presAssocID="{FEFEFCDE-266D-F94F-AB99-BA65122CCD25}" presName="sibTrans" presStyleCnt="0"/>
      <dgm:spPr/>
    </dgm:pt>
    <dgm:pt modelId="{761315A6-2D12-E74D-A70E-0E35727A9C67}" type="pres">
      <dgm:prSet presAssocID="{69FE22A6-F69C-664D-B746-E56A7A14D6F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51F43F-CA15-734E-A2F1-A27F31590926}" type="pres">
      <dgm:prSet presAssocID="{181C4993-87C6-634A-A719-841AB0AD7BD2}" presName="sibTrans" presStyleCnt="0"/>
      <dgm:spPr/>
    </dgm:pt>
    <dgm:pt modelId="{EEE4D7C1-273C-2549-8F8E-AA9961382B7C}" type="pres">
      <dgm:prSet presAssocID="{A6ACF7AF-CB0F-4F49-95DE-F30E91D2654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80B8EE-03FA-AC44-A51F-CEEE34D23501}" type="pres">
      <dgm:prSet presAssocID="{294C103E-B1F1-2649-B0D7-F10FBB157FE6}" presName="sibTrans" presStyleCnt="0"/>
      <dgm:spPr/>
    </dgm:pt>
    <dgm:pt modelId="{D0081C67-DC58-484E-839A-E78303600CCC}" type="pres">
      <dgm:prSet presAssocID="{B5DB1B3F-C3B4-1343-B1B8-17FA45828D5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476580-E9E0-104A-B316-9E50783FE527}" type="presOf" srcId="{A6ACF7AF-CB0F-4F49-95DE-F30E91D26549}" destId="{EEE4D7C1-273C-2549-8F8E-AA9961382B7C}" srcOrd="0" destOrd="0" presId="urn:microsoft.com/office/officeart/2005/8/layout/default"/>
    <dgm:cxn modelId="{6E095828-4170-124B-9303-B0808EC3DD69}" type="presOf" srcId="{E811E4E2-6F2C-9748-8E1C-163B7E90CF05}" destId="{CF4C1CC7-030A-5143-B2AE-F71E15B6ECC6}" srcOrd="0" destOrd="0" presId="urn:microsoft.com/office/officeart/2005/8/layout/default"/>
    <dgm:cxn modelId="{F9A0FD3E-29A0-364D-91C0-90B3DA07D1DD}" type="presOf" srcId="{B5DB1B3F-C3B4-1343-B1B8-17FA45828D52}" destId="{D0081C67-DC58-484E-839A-E78303600CCC}" srcOrd="0" destOrd="0" presId="urn:microsoft.com/office/officeart/2005/8/layout/default"/>
    <dgm:cxn modelId="{988E2935-9F45-6043-A049-0F4925C141BF}" srcId="{E811E4E2-6F2C-9748-8E1C-163B7E90CF05}" destId="{69FE22A6-F69C-664D-B746-E56A7A14D6FF}" srcOrd="1" destOrd="0" parTransId="{917FD793-0580-884F-A0CC-5380403317AC}" sibTransId="{181C4993-87C6-634A-A719-841AB0AD7BD2}"/>
    <dgm:cxn modelId="{77C79A87-F3C1-0447-BEC7-A6A967569AB6}" srcId="{E811E4E2-6F2C-9748-8E1C-163B7E90CF05}" destId="{A6ACF7AF-CB0F-4F49-95DE-F30E91D26549}" srcOrd="2" destOrd="0" parTransId="{6C8CA8D2-FA3A-E24A-9986-063DF2AC5596}" sibTransId="{294C103E-B1F1-2649-B0D7-F10FBB157FE6}"/>
    <dgm:cxn modelId="{E7D7D3E5-2F86-AE47-BD1F-90FFAE7B3298}" srcId="{E811E4E2-6F2C-9748-8E1C-163B7E90CF05}" destId="{B5DB1B3F-C3B4-1343-B1B8-17FA45828D52}" srcOrd="3" destOrd="0" parTransId="{0FBED250-F64C-FB43-B9E9-0FFC14E0C7A0}" sibTransId="{6F88179A-B8C4-5F4B-8168-32B63527F69B}"/>
    <dgm:cxn modelId="{792874CE-F748-0740-A3E8-B43A2450D1F3}" srcId="{E811E4E2-6F2C-9748-8E1C-163B7E90CF05}" destId="{B083F699-8024-A34F-A959-6DC464E6DA89}" srcOrd="0" destOrd="0" parTransId="{27D33D8F-10E1-0544-8F32-9C4761692740}" sibTransId="{FEFEFCDE-266D-F94F-AB99-BA65122CCD25}"/>
    <dgm:cxn modelId="{3854A177-1E54-644B-91FE-874EA3F9C6ED}" type="presOf" srcId="{69FE22A6-F69C-664D-B746-E56A7A14D6FF}" destId="{761315A6-2D12-E74D-A70E-0E35727A9C67}" srcOrd="0" destOrd="0" presId="urn:microsoft.com/office/officeart/2005/8/layout/default"/>
    <dgm:cxn modelId="{AC8407CC-C9B6-B145-BF89-E37AA0894672}" type="presOf" srcId="{B083F699-8024-A34F-A959-6DC464E6DA89}" destId="{5EF5B389-A3B5-8847-935B-A4BD5E084C15}" srcOrd="0" destOrd="0" presId="urn:microsoft.com/office/officeart/2005/8/layout/default"/>
    <dgm:cxn modelId="{D4D8A1F5-90D9-4F46-840E-0ACEB9ABB16F}" type="presParOf" srcId="{CF4C1CC7-030A-5143-B2AE-F71E15B6ECC6}" destId="{5EF5B389-A3B5-8847-935B-A4BD5E084C15}" srcOrd="0" destOrd="0" presId="urn:microsoft.com/office/officeart/2005/8/layout/default"/>
    <dgm:cxn modelId="{F786D314-6CBD-0944-ACBD-82146102F05E}" type="presParOf" srcId="{CF4C1CC7-030A-5143-B2AE-F71E15B6ECC6}" destId="{3D52AEEA-1B43-F646-A713-2F945C2F4961}" srcOrd="1" destOrd="0" presId="urn:microsoft.com/office/officeart/2005/8/layout/default"/>
    <dgm:cxn modelId="{AC16074D-6822-3049-88F5-0380A40BBDED}" type="presParOf" srcId="{CF4C1CC7-030A-5143-B2AE-F71E15B6ECC6}" destId="{761315A6-2D12-E74D-A70E-0E35727A9C67}" srcOrd="2" destOrd="0" presId="urn:microsoft.com/office/officeart/2005/8/layout/default"/>
    <dgm:cxn modelId="{0D876769-397F-DE4C-9720-DEC29444BB04}" type="presParOf" srcId="{CF4C1CC7-030A-5143-B2AE-F71E15B6ECC6}" destId="{AE51F43F-CA15-734E-A2F1-A27F31590926}" srcOrd="3" destOrd="0" presId="urn:microsoft.com/office/officeart/2005/8/layout/default"/>
    <dgm:cxn modelId="{CAD796FF-D59E-B248-8C67-910EA250F884}" type="presParOf" srcId="{CF4C1CC7-030A-5143-B2AE-F71E15B6ECC6}" destId="{EEE4D7C1-273C-2549-8F8E-AA9961382B7C}" srcOrd="4" destOrd="0" presId="urn:microsoft.com/office/officeart/2005/8/layout/default"/>
    <dgm:cxn modelId="{13FD7D4A-0099-1345-8E6D-02DAE16D2729}" type="presParOf" srcId="{CF4C1CC7-030A-5143-B2AE-F71E15B6ECC6}" destId="{DE80B8EE-03FA-AC44-A51F-CEEE34D23501}" srcOrd="5" destOrd="0" presId="urn:microsoft.com/office/officeart/2005/8/layout/default"/>
    <dgm:cxn modelId="{97A5E77D-9B48-0242-8B4C-B12EB10622F5}" type="presParOf" srcId="{CF4C1CC7-030A-5143-B2AE-F71E15B6ECC6}" destId="{D0081C67-DC58-484E-839A-E78303600CC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11E4E2-6F2C-9748-8E1C-163B7E90CF05}" type="doc">
      <dgm:prSet loTypeId="urn:microsoft.com/office/officeart/2005/8/layout/vProcess5" loCatId="" qsTypeId="urn:microsoft.com/office/officeart/2005/8/quickstyle/simple4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B083F699-8024-A34F-A959-6DC464E6DA89}">
      <dgm:prSet phldrT="[Text]"/>
      <dgm:spPr/>
      <dgm:t>
        <a:bodyPr/>
        <a:lstStyle/>
        <a:p>
          <a:r>
            <a:rPr lang="en-US" dirty="0"/>
            <a:t>Students find it hard to choose a study to replicate</a:t>
          </a:r>
        </a:p>
      </dgm:t>
    </dgm:pt>
    <dgm:pt modelId="{27D33D8F-10E1-0544-8F32-9C4761692740}" type="parTrans" cxnId="{792874CE-F748-0740-A3E8-B43A2450D1F3}">
      <dgm:prSet/>
      <dgm:spPr/>
      <dgm:t>
        <a:bodyPr/>
        <a:lstStyle/>
        <a:p>
          <a:endParaRPr lang="en-US"/>
        </a:p>
      </dgm:t>
    </dgm:pt>
    <dgm:pt modelId="{FEFEFCDE-266D-F94F-AB99-BA65122CCD25}" type="sibTrans" cxnId="{792874CE-F748-0740-A3E8-B43A2450D1F3}">
      <dgm:prSet/>
      <dgm:spPr/>
      <dgm:t>
        <a:bodyPr/>
        <a:lstStyle/>
        <a:p>
          <a:endParaRPr lang="en-US"/>
        </a:p>
      </dgm:t>
    </dgm:pt>
    <dgm:pt modelId="{69FE22A6-F69C-664D-B746-E56A7A14D6FF}">
      <dgm:prSet phldrT="[Text]"/>
      <dgm:spPr/>
      <dgm:t>
        <a:bodyPr/>
        <a:lstStyle/>
        <a:p>
          <a:r>
            <a:rPr lang="en-US" dirty="0"/>
            <a:t>Control their choice: Feasible? Ethical? One IV and DV? Data level? </a:t>
          </a:r>
        </a:p>
      </dgm:t>
    </dgm:pt>
    <dgm:pt modelId="{917FD793-0580-884F-A0CC-5380403317AC}" type="parTrans" cxnId="{988E2935-9F45-6043-A049-0F4925C141BF}">
      <dgm:prSet/>
      <dgm:spPr/>
      <dgm:t>
        <a:bodyPr/>
        <a:lstStyle/>
        <a:p>
          <a:endParaRPr lang="en-US"/>
        </a:p>
      </dgm:t>
    </dgm:pt>
    <dgm:pt modelId="{181C4993-87C6-634A-A719-841AB0AD7BD2}" type="sibTrans" cxnId="{988E2935-9F45-6043-A049-0F4925C141BF}">
      <dgm:prSet/>
      <dgm:spPr/>
      <dgm:t>
        <a:bodyPr/>
        <a:lstStyle/>
        <a:p>
          <a:endParaRPr lang="en-US"/>
        </a:p>
      </dgm:t>
    </dgm:pt>
    <dgm:pt modelId="{B5DB1B3F-C3B4-1343-B1B8-17FA45828D52}">
      <dgm:prSet/>
      <dgm:spPr/>
      <dgm:t>
        <a:bodyPr/>
        <a:lstStyle/>
        <a:p>
          <a:r>
            <a:rPr lang="en-US" dirty="0"/>
            <a:t>Choose one from our list of studies</a:t>
          </a:r>
        </a:p>
      </dgm:t>
    </dgm:pt>
    <dgm:pt modelId="{0FBED250-F64C-FB43-B9E9-0FFC14E0C7A0}" type="parTrans" cxnId="{E7D7D3E5-2F86-AE47-BD1F-90FFAE7B3298}">
      <dgm:prSet/>
      <dgm:spPr/>
      <dgm:t>
        <a:bodyPr/>
        <a:lstStyle/>
        <a:p>
          <a:endParaRPr lang="en-US"/>
        </a:p>
      </dgm:t>
    </dgm:pt>
    <dgm:pt modelId="{6F88179A-B8C4-5F4B-8168-32B63527F69B}" type="sibTrans" cxnId="{E7D7D3E5-2F86-AE47-BD1F-90FFAE7B3298}">
      <dgm:prSet/>
      <dgm:spPr/>
      <dgm:t>
        <a:bodyPr/>
        <a:lstStyle/>
        <a:p>
          <a:endParaRPr lang="en-US"/>
        </a:p>
      </dgm:t>
    </dgm:pt>
    <dgm:pt modelId="{11DB738E-1DCA-9E44-956F-657EDA10855D}" type="pres">
      <dgm:prSet presAssocID="{E811E4E2-6F2C-9748-8E1C-163B7E90CF0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71BE71-6209-B148-8CA0-110BA8A77C13}" type="pres">
      <dgm:prSet presAssocID="{E811E4E2-6F2C-9748-8E1C-163B7E90CF05}" presName="dummyMaxCanvas" presStyleCnt="0">
        <dgm:presLayoutVars/>
      </dgm:prSet>
      <dgm:spPr/>
    </dgm:pt>
    <dgm:pt modelId="{74C05B59-C665-4048-B932-74846442153A}" type="pres">
      <dgm:prSet presAssocID="{E811E4E2-6F2C-9748-8E1C-163B7E90CF05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4A39EB-8CD8-0D4F-85F1-2609319E78E4}" type="pres">
      <dgm:prSet presAssocID="{E811E4E2-6F2C-9748-8E1C-163B7E90CF05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B4B38F-0773-D240-AA5F-00ABB53D6C17}" type="pres">
      <dgm:prSet presAssocID="{E811E4E2-6F2C-9748-8E1C-163B7E90CF05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AD1C0A-A032-8445-86DA-9EA2D339EB10}" type="pres">
      <dgm:prSet presAssocID="{E811E4E2-6F2C-9748-8E1C-163B7E90CF05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DA606A-3158-F949-9404-765EA0E3F46F}" type="pres">
      <dgm:prSet presAssocID="{E811E4E2-6F2C-9748-8E1C-163B7E90CF05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E13428-2BA4-9B4F-A7DF-07D15BA2EEE7}" type="pres">
      <dgm:prSet presAssocID="{E811E4E2-6F2C-9748-8E1C-163B7E90CF05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21F9FB-3BE5-7147-B283-ADA8FBA3D8F6}" type="pres">
      <dgm:prSet presAssocID="{E811E4E2-6F2C-9748-8E1C-163B7E90CF05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95547-A552-2440-B6B3-97F448FB2D35}" type="pres">
      <dgm:prSet presAssocID="{E811E4E2-6F2C-9748-8E1C-163B7E90CF05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C9634F-7CB8-4643-870B-14CAC19D737E}" type="presOf" srcId="{B5DB1B3F-C3B4-1343-B1B8-17FA45828D52}" destId="{0C295547-A552-2440-B6B3-97F448FB2D35}" srcOrd="1" destOrd="0" presId="urn:microsoft.com/office/officeart/2005/8/layout/vProcess5"/>
    <dgm:cxn modelId="{38AF5E4A-7A0E-944C-B251-7CE7673C49D2}" type="presOf" srcId="{B083F699-8024-A34F-A959-6DC464E6DA89}" destId="{D0E13428-2BA4-9B4F-A7DF-07D15BA2EEE7}" srcOrd="1" destOrd="0" presId="urn:microsoft.com/office/officeart/2005/8/layout/vProcess5"/>
    <dgm:cxn modelId="{988E2935-9F45-6043-A049-0F4925C141BF}" srcId="{E811E4E2-6F2C-9748-8E1C-163B7E90CF05}" destId="{69FE22A6-F69C-664D-B746-E56A7A14D6FF}" srcOrd="1" destOrd="0" parTransId="{917FD793-0580-884F-A0CC-5380403317AC}" sibTransId="{181C4993-87C6-634A-A719-841AB0AD7BD2}"/>
    <dgm:cxn modelId="{E8B2A646-C80F-C147-831E-478458446242}" type="presOf" srcId="{181C4993-87C6-634A-A719-841AB0AD7BD2}" destId="{CFDA606A-3158-F949-9404-765EA0E3F46F}" srcOrd="0" destOrd="0" presId="urn:microsoft.com/office/officeart/2005/8/layout/vProcess5"/>
    <dgm:cxn modelId="{56A385BA-C413-D841-BA35-66FC2395E960}" type="presOf" srcId="{B5DB1B3F-C3B4-1343-B1B8-17FA45828D52}" destId="{9EB4B38F-0773-D240-AA5F-00ABB53D6C17}" srcOrd="0" destOrd="0" presId="urn:microsoft.com/office/officeart/2005/8/layout/vProcess5"/>
    <dgm:cxn modelId="{E7D7D3E5-2F86-AE47-BD1F-90FFAE7B3298}" srcId="{E811E4E2-6F2C-9748-8E1C-163B7E90CF05}" destId="{B5DB1B3F-C3B4-1343-B1B8-17FA45828D52}" srcOrd="2" destOrd="0" parTransId="{0FBED250-F64C-FB43-B9E9-0FFC14E0C7A0}" sibTransId="{6F88179A-B8C4-5F4B-8168-32B63527F69B}"/>
    <dgm:cxn modelId="{30D2FDCB-C9FA-D646-9CC1-270A7548BA75}" type="presOf" srcId="{69FE22A6-F69C-664D-B746-E56A7A14D6FF}" destId="{104A39EB-8CD8-0D4F-85F1-2609319E78E4}" srcOrd="0" destOrd="0" presId="urn:microsoft.com/office/officeart/2005/8/layout/vProcess5"/>
    <dgm:cxn modelId="{792874CE-F748-0740-A3E8-B43A2450D1F3}" srcId="{E811E4E2-6F2C-9748-8E1C-163B7E90CF05}" destId="{B083F699-8024-A34F-A959-6DC464E6DA89}" srcOrd="0" destOrd="0" parTransId="{27D33D8F-10E1-0544-8F32-9C4761692740}" sibTransId="{FEFEFCDE-266D-F94F-AB99-BA65122CCD25}"/>
    <dgm:cxn modelId="{C6DEC457-C671-1549-A787-E35C8C6D7A2D}" type="presOf" srcId="{69FE22A6-F69C-664D-B746-E56A7A14D6FF}" destId="{1921F9FB-3BE5-7147-B283-ADA8FBA3D8F6}" srcOrd="1" destOrd="0" presId="urn:microsoft.com/office/officeart/2005/8/layout/vProcess5"/>
    <dgm:cxn modelId="{1FCB1CFF-B04A-2E44-A18C-C7920A06A932}" type="presOf" srcId="{B083F699-8024-A34F-A959-6DC464E6DA89}" destId="{74C05B59-C665-4048-B932-74846442153A}" srcOrd="0" destOrd="0" presId="urn:microsoft.com/office/officeart/2005/8/layout/vProcess5"/>
    <dgm:cxn modelId="{6A588B4E-6942-4647-A6BC-7C015D8B3CC5}" type="presOf" srcId="{E811E4E2-6F2C-9748-8E1C-163B7E90CF05}" destId="{11DB738E-1DCA-9E44-956F-657EDA10855D}" srcOrd="0" destOrd="0" presId="urn:microsoft.com/office/officeart/2005/8/layout/vProcess5"/>
    <dgm:cxn modelId="{6CFE66DA-308B-E44F-B4CD-41D1D634D900}" type="presOf" srcId="{FEFEFCDE-266D-F94F-AB99-BA65122CCD25}" destId="{55AD1C0A-A032-8445-86DA-9EA2D339EB10}" srcOrd="0" destOrd="0" presId="urn:microsoft.com/office/officeart/2005/8/layout/vProcess5"/>
    <dgm:cxn modelId="{D10DF8E7-6758-FD46-A07D-DD42935FBDB5}" type="presParOf" srcId="{11DB738E-1DCA-9E44-956F-657EDA10855D}" destId="{2471BE71-6209-B148-8CA0-110BA8A77C13}" srcOrd="0" destOrd="0" presId="urn:microsoft.com/office/officeart/2005/8/layout/vProcess5"/>
    <dgm:cxn modelId="{8A6489DC-7681-F94C-B795-4CE2B9984483}" type="presParOf" srcId="{11DB738E-1DCA-9E44-956F-657EDA10855D}" destId="{74C05B59-C665-4048-B932-74846442153A}" srcOrd="1" destOrd="0" presId="urn:microsoft.com/office/officeart/2005/8/layout/vProcess5"/>
    <dgm:cxn modelId="{FAE1DD3B-E290-5E47-B741-010E65841F22}" type="presParOf" srcId="{11DB738E-1DCA-9E44-956F-657EDA10855D}" destId="{104A39EB-8CD8-0D4F-85F1-2609319E78E4}" srcOrd="2" destOrd="0" presId="urn:microsoft.com/office/officeart/2005/8/layout/vProcess5"/>
    <dgm:cxn modelId="{4FDB7B52-1EDE-884B-9506-B40E675764A1}" type="presParOf" srcId="{11DB738E-1DCA-9E44-956F-657EDA10855D}" destId="{9EB4B38F-0773-D240-AA5F-00ABB53D6C17}" srcOrd="3" destOrd="0" presId="urn:microsoft.com/office/officeart/2005/8/layout/vProcess5"/>
    <dgm:cxn modelId="{23B0B4FC-6979-8A49-AC6D-66BE0737BC18}" type="presParOf" srcId="{11DB738E-1DCA-9E44-956F-657EDA10855D}" destId="{55AD1C0A-A032-8445-86DA-9EA2D339EB10}" srcOrd="4" destOrd="0" presId="urn:microsoft.com/office/officeart/2005/8/layout/vProcess5"/>
    <dgm:cxn modelId="{560A6493-EF52-B543-BFF6-5600BE81E6B9}" type="presParOf" srcId="{11DB738E-1DCA-9E44-956F-657EDA10855D}" destId="{CFDA606A-3158-F949-9404-765EA0E3F46F}" srcOrd="5" destOrd="0" presId="urn:microsoft.com/office/officeart/2005/8/layout/vProcess5"/>
    <dgm:cxn modelId="{05148589-9F65-A245-8524-6503D099F922}" type="presParOf" srcId="{11DB738E-1DCA-9E44-956F-657EDA10855D}" destId="{D0E13428-2BA4-9B4F-A7DF-07D15BA2EEE7}" srcOrd="6" destOrd="0" presId="urn:microsoft.com/office/officeart/2005/8/layout/vProcess5"/>
    <dgm:cxn modelId="{E6DF1C7A-6B53-BC42-A462-DC3D4CB51F38}" type="presParOf" srcId="{11DB738E-1DCA-9E44-956F-657EDA10855D}" destId="{1921F9FB-3BE5-7147-B283-ADA8FBA3D8F6}" srcOrd="7" destOrd="0" presId="urn:microsoft.com/office/officeart/2005/8/layout/vProcess5"/>
    <dgm:cxn modelId="{49C574E5-D745-E24C-A975-D67B17611A93}" type="presParOf" srcId="{11DB738E-1DCA-9E44-956F-657EDA10855D}" destId="{0C295547-A552-2440-B6B3-97F448FB2D3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11E4E2-6F2C-9748-8E1C-163B7E90CF05}" type="doc">
      <dgm:prSet loTypeId="urn:microsoft.com/office/officeart/2005/8/layout/vProcess5" loCatId="" qsTypeId="urn:microsoft.com/office/officeart/2005/8/quickstyle/simple4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B083F699-8024-A34F-A959-6DC464E6DA89}">
      <dgm:prSet phldrT="[Text]" custT="1"/>
      <dgm:spPr/>
      <dgm:t>
        <a:bodyPr/>
        <a:lstStyle/>
        <a:p>
          <a:r>
            <a:rPr lang="en-US" sz="3200" dirty="0"/>
            <a:t>Students do not have a clear vision of the IA</a:t>
          </a:r>
        </a:p>
      </dgm:t>
    </dgm:pt>
    <dgm:pt modelId="{27D33D8F-10E1-0544-8F32-9C4761692740}" type="parTrans" cxnId="{792874CE-F748-0740-A3E8-B43A2450D1F3}">
      <dgm:prSet/>
      <dgm:spPr/>
      <dgm:t>
        <a:bodyPr/>
        <a:lstStyle/>
        <a:p>
          <a:endParaRPr lang="en-US"/>
        </a:p>
      </dgm:t>
    </dgm:pt>
    <dgm:pt modelId="{FEFEFCDE-266D-F94F-AB99-BA65122CCD25}" type="sibTrans" cxnId="{792874CE-F748-0740-A3E8-B43A2450D1F3}">
      <dgm:prSet/>
      <dgm:spPr/>
      <dgm:t>
        <a:bodyPr/>
        <a:lstStyle/>
        <a:p>
          <a:endParaRPr lang="en-US"/>
        </a:p>
      </dgm:t>
    </dgm:pt>
    <dgm:pt modelId="{69FE22A6-F69C-664D-B746-E56A7A14D6FF}">
      <dgm:prSet phldrT="[Text]" custT="1"/>
      <dgm:spPr/>
      <dgm:t>
        <a:bodyPr/>
        <a:lstStyle/>
        <a:p>
          <a:r>
            <a:rPr lang="en-US" sz="3200" dirty="0"/>
            <a:t>Have a hard copy for them to look at</a:t>
          </a:r>
        </a:p>
      </dgm:t>
    </dgm:pt>
    <dgm:pt modelId="{917FD793-0580-884F-A0CC-5380403317AC}" type="parTrans" cxnId="{988E2935-9F45-6043-A049-0F4925C141BF}">
      <dgm:prSet/>
      <dgm:spPr/>
      <dgm:t>
        <a:bodyPr/>
        <a:lstStyle/>
        <a:p>
          <a:endParaRPr lang="en-US"/>
        </a:p>
      </dgm:t>
    </dgm:pt>
    <dgm:pt modelId="{181C4993-87C6-634A-A719-841AB0AD7BD2}" type="sibTrans" cxnId="{988E2935-9F45-6043-A049-0F4925C141BF}">
      <dgm:prSet/>
      <dgm:spPr/>
      <dgm:t>
        <a:bodyPr/>
        <a:lstStyle/>
        <a:p>
          <a:endParaRPr lang="en-US"/>
        </a:p>
      </dgm:t>
    </dgm:pt>
    <dgm:pt modelId="{B5DB1B3F-C3B4-1343-B1B8-17FA45828D52}">
      <dgm:prSet custT="1"/>
      <dgm:spPr/>
      <dgm:t>
        <a:bodyPr/>
        <a:lstStyle/>
        <a:p>
          <a:r>
            <a:rPr lang="en-US" sz="3200" dirty="0"/>
            <a:t>Write abstract first*</a:t>
          </a:r>
        </a:p>
        <a:p>
          <a:r>
            <a:rPr lang="en-US" sz="1800" dirty="0"/>
            <a:t>[*More on that later!]</a:t>
          </a:r>
        </a:p>
      </dgm:t>
    </dgm:pt>
    <dgm:pt modelId="{0FBED250-F64C-FB43-B9E9-0FFC14E0C7A0}" type="parTrans" cxnId="{E7D7D3E5-2F86-AE47-BD1F-90FFAE7B3298}">
      <dgm:prSet/>
      <dgm:spPr/>
      <dgm:t>
        <a:bodyPr/>
        <a:lstStyle/>
        <a:p>
          <a:endParaRPr lang="en-US"/>
        </a:p>
      </dgm:t>
    </dgm:pt>
    <dgm:pt modelId="{6F88179A-B8C4-5F4B-8168-32B63527F69B}" type="sibTrans" cxnId="{E7D7D3E5-2F86-AE47-BD1F-90FFAE7B3298}">
      <dgm:prSet/>
      <dgm:spPr/>
      <dgm:t>
        <a:bodyPr/>
        <a:lstStyle/>
        <a:p>
          <a:endParaRPr lang="en-US"/>
        </a:p>
      </dgm:t>
    </dgm:pt>
    <dgm:pt modelId="{6A0F8F11-DBBA-614F-859A-DC64ED58A649}">
      <dgm:prSet phldrT="[Text]" custT="1"/>
      <dgm:spPr/>
      <dgm:t>
        <a:bodyPr/>
        <a:lstStyle/>
        <a:p>
          <a:r>
            <a:rPr lang="en-US" sz="3200" dirty="0"/>
            <a:t>Use graphics to help them structure</a:t>
          </a:r>
        </a:p>
      </dgm:t>
    </dgm:pt>
    <dgm:pt modelId="{EAE9A771-0B94-AA4B-89D6-5E58B152BD2C}" type="parTrans" cxnId="{97CE004F-7230-2641-A95B-AB300EB7C6E5}">
      <dgm:prSet/>
      <dgm:spPr/>
      <dgm:t>
        <a:bodyPr/>
        <a:lstStyle/>
        <a:p>
          <a:endParaRPr lang="en-US"/>
        </a:p>
      </dgm:t>
    </dgm:pt>
    <dgm:pt modelId="{F400BC51-8006-7442-9D69-2BD1395629A0}" type="sibTrans" cxnId="{97CE004F-7230-2641-A95B-AB300EB7C6E5}">
      <dgm:prSet/>
      <dgm:spPr/>
      <dgm:t>
        <a:bodyPr/>
        <a:lstStyle/>
        <a:p>
          <a:endParaRPr lang="en-US"/>
        </a:p>
      </dgm:t>
    </dgm:pt>
    <dgm:pt modelId="{DD2CBA0E-59F4-2542-BA55-43B42B09874F}" type="pres">
      <dgm:prSet presAssocID="{E811E4E2-6F2C-9748-8E1C-163B7E90CF0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3BF5DC-ED78-5441-AA00-BC27370C1D2B}" type="pres">
      <dgm:prSet presAssocID="{E811E4E2-6F2C-9748-8E1C-163B7E90CF05}" presName="dummyMaxCanvas" presStyleCnt="0">
        <dgm:presLayoutVars/>
      </dgm:prSet>
      <dgm:spPr/>
    </dgm:pt>
    <dgm:pt modelId="{30546491-3FCB-EA46-8D48-3139A5DF043D}" type="pres">
      <dgm:prSet presAssocID="{E811E4E2-6F2C-9748-8E1C-163B7E90CF05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C4F19B-7F65-EC42-9E84-46A1AC236D85}" type="pres">
      <dgm:prSet presAssocID="{E811E4E2-6F2C-9748-8E1C-163B7E90CF05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B52AA-4AFE-2E4C-A852-72BE1AA38BE7}" type="pres">
      <dgm:prSet presAssocID="{E811E4E2-6F2C-9748-8E1C-163B7E90CF05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E82EE6-36F6-7548-AC16-5DA690521A4B}" type="pres">
      <dgm:prSet presAssocID="{E811E4E2-6F2C-9748-8E1C-163B7E90CF05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D95726-9F85-194A-9190-E1813F777943}" type="pres">
      <dgm:prSet presAssocID="{E811E4E2-6F2C-9748-8E1C-163B7E90CF05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7A9529-CD6B-1745-9BCE-848B373E01C6}" type="pres">
      <dgm:prSet presAssocID="{E811E4E2-6F2C-9748-8E1C-163B7E90CF05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69D5D-7BF8-C34C-8A0D-27FA64886A2D}" type="pres">
      <dgm:prSet presAssocID="{E811E4E2-6F2C-9748-8E1C-163B7E90CF05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D31004-5857-CD47-9EEF-4D88C8D3B76F}" type="pres">
      <dgm:prSet presAssocID="{E811E4E2-6F2C-9748-8E1C-163B7E90CF05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467A6-3308-1542-93DC-97498C6A309E}" type="pres">
      <dgm:prSet presAssocID="{E811E4E2-6F2C-9748-8E1C-163B7E90CF05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90DEF-E1C2-AC41-9BE0-7EE191373F15}" type="pres">
      <dgm:prSet presAssocID="{E811E4E2-6F2C-9748-8E1C-163B7E90CF05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98978-E250-4D44-8AD6-BCABE3D04D1C}" type="pres">
      <dgm:prSet presAssocID="{E811E4E2-6F2C-9748-8E1C-163B7E90CF05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ED6D6C-21AB-CF43-B11D-46A82CEB099B}" type="presOf" srcId="{F400BC51-8006-7442-9D69-2BD1395629A0}" destId="{FCF69D5D-7BF8-C34C-8A0D-27FA64886A2D}" srcOrd="0" destOrd="0" presId="urn:microsoft.com/office/officeart/2005/8/layout/vProcess5"/>
    <dgm:cxn modelId="{4FAF8FDE-B318-A243-BAAB-E53EAF38E352}" type="presOf" srcId="{69FE22A6-F69C-664D-B746-E56A7A14D6FF}" destId="{7AC4F19B-7F65-EC42-9E84-46A1AC236D85}" srcOrd="0" destOrd="0" presId="urn:microsoft.com/office/officeart/2005/8/layout/vProcess5"/>
    <dgm:cxn modelId="{E394523C-C45C-5F47-BAC5-9605515079AA}" type="presOf" srcId="{B083F699-8024-A34F-A959-6DC464E6DA89}" destId="{30546491-3FCB-EA46-8D48-3139A5DF043D}" srcOrd="0" destOrd="0" presId="urn:microsoft.com/office/officeart/2005/8/layout/vProcess5"/>
    <dgm:cxn modelId="{596DBBE3-BAF3-1F47-AFE2-105759545C80}" type="presOf" srcId="{B5DB1B3F-C3B4-1343-B1B8-17FA45828D52}" destId="{F0E82EE6-36F6-7548-AC16-5DA690521A4B}" srcOrd="0" destOrd="0" presId="urn:microsoft.com/office/officeart/2005/8/layout/vProcess5"/>
    <dgm:cxn modelId="{B10447AE-F20C-2C49-9E2A-D849EA72B032}" type="presOf" srcId="{FEFEFCDE-266D-F94F-AB99-BA65122CCD25}" destId="{81D95726-9F85-194A-9190-E1813F777943}" srcOrd="0" destOrd="0" presId="urn:microsoft.com/office/officeart/2005/8/layout/vProcess5"/>
    <dgm:cxn modelId="{2A94A5A8-DB41-5A4D-9D64-E14EDAB1E475}" type="presOf" srcId="{181C4993-87C6-634A-A719-841AB0AD7BD2}" destId="{457A9529-CD6B-1745-9BCE-848B373E01C6}" srcOrd="0" destOrd="0" presId="urn:microsoft.com/office/officeart/2005/8/layout/vProcess5"/>
    <dgm:cxn modelId="{988E2935-9F45-6043-A049-0F4925C141BF}" srcId="{E811E4E2-6F2C-9748-8E1C-163B7E90CF05}" destId="{69FE22A6-F69C-664D-B746-E56A7A14D6FF}" srcOrd="1" destOrd="0" parTransId="{917FD793-0580-884F-A0CC-5380403317AC}" sibTransId="{181C4993-87C6-634A-A719-841AB0AD7BD2}"/>
    <dgm:cxn modelId="{D0A5E6BA-17E1-1744-A96D-A0069FB9C338}" type="presOf" srcId="{B5DB1B3F-C3B4-1343-B1B8-17FA45828D52}" destId="{AE498978-E250-4D44-8AD6-BCABE3D04D1C}" srcOrd="1" destOrd="0" presId="urn:microsoft.com/office/officeart/2005/8/layout/vProcess5"/>
    <dgm:cxn modelId="{7938EDF3-BDEA-1E4E-B9EA-9290AD9889AF}" type="presOf" srcId="{6A0F8F11-DBBA-614F-859A-DC64ED58A649}" destId="{F0690DEF-E1C2-AC41-9BE0-7EE191373F15}" srcOrd="1" destOrd="0" presId="urn:microsoft.com/office/officeart/2005/8/layout/vProcess5"/>
    <dgm:cxn modelId="{359C9A26-32EF-C849-9FE8-FB18C02D54F1}" type="presOf" srcId="{69FE22A6-F69C-664D-B746-E56A7A14D6FF}" destId="{396467A6-3308-1542-93DC-97498C6A309E}" srcOrd="1" destOrd="0" presId="urn:microsoft.com/office/officeart/2005/8/layout/vProcess5"/>
    <dgm:cxn modelId="{9124C1D8-3A01-634C-98B6-B3E3BC81C460}" type="presOf" srcId="{B083F699-8024-A34F-A959-6DC464E6DA89}" destId="{16D31004-5857-CD47-9EEF-4D88C8D3B76F}" srcOrd="1" destOrd="0" presId="urn:microsoft.com/office/officeart/2005/8/layout/vProcess5"/>
    <dgm:cxn modelId="{E7D7D3E5-2F86-AE47-BD1F-90FFAE7B3298}" srcId="{E811E4E2-6F2C-9748-8E1C-163B7E90CF05}" destId="{B5DB1B3F-C3B4-1343-B1B8-17FA45828D52}" srcOrd="3" destOrd="0" parTransId="{0FBED250-F64C-FB43-B9E9-0FFC14E0C7A0}" sibTransId="{6F88179A-B8C4-5F4B-8168-32B63527F69B}"/>
    <dgm:cxn modelId="{792874CE-F748-0740-A3E8-B43A2450D1F3}" srcId="{E811E4E2-6F2C-9748-8E1C-163B7E90CF05}" destId="{B083F699-8024-A34F-A959-6DC464E6DA89}" srcOrd="0" destOrd="0" parTransId="{27D33D8F-10E1-0544-8F32-9C4761692740}" sibTransId="{FEFEFCDE-266D-F94F-AB99-BA65122CCD25}"/>
    <dgm:cxn modelId="{B5D45A22-EDF1-C043-914B-1FC42F42625E}" type="presOf" srcId="{6A0F8F11-DBBA-614F-859A-DC64ED58A649}" destId="{8C1B52AA-4AFE-2E4C-A852-72BE1AA38BE7}" srcOrd="0" destOrd="0" presId="urn:microsoft.com/office/officeart/2005/8/layout/vProcess5"/>
    <dgm:cxn modelId="{97CE004F-7230-2641-A95B-AB300EB7C6E5}" srcId="{E811E4E2-6F2C-9748-8E1C-163B7E90CF05}" destId="{6A0F8F11-DBBA-614F-859A-DC64ED58A649}" srcOrd="2" destOrd="0" parTransId="{EAE9A771-0B94-AA4B-89D6-5E58B152BD2C}" sibTransId="{F400BC51-8006-7442-9D69-2BD1395629A0}"/>
    <dgm:cxn modelId="{CE8537EA-487E-9642-8FB0-DA244F7A0754}" type="presOf" srcId="{E811E4E2-6F2C-9748-8E1C-163B7E90CF05}" destId="{DD2CBA0E-59F4-2542-BA55-43B42B09874F}" srcOrd="0" destOrd="0" presId="urn:microsoft.com/office/officeart/2005/8/layout/vProcess5"/>
    <dgm:cxn modelId="{BBC27BCC-A2AF-AA4F-AE15-1112B4B04226}" type="presParOf" srcId="{DD2CBA0E-59F4-2542-BA55-43B42B09874F}" destId="{CE3BF5DC-ED78-5441-AA00-BC27370C1D2B}" srcOrd="0" destOrd="0" presId="urn:microsoft.com/office/officeart/2005/8/layout/vProcess5"/>
    <dgm:cxn modelId="{8E396C0D-7DE7-3D41-8587-32A60A1AD68F}" type="presParOf" srcId="{DD2CBA0E-59F4-2542-BA55-43B42B09874F}" destId="{30546491-3FCB-EA46-8D48-3139A5DF043D}" srcOrd="1" destOrd="0" presId="urn:microsoft.com/office/officeart/2005/8/layout/vProcess5"/>
    <dgm:cxn modelId="{C9E7CEEF-9897-604F-A273-74BF931C2362}" type="presParOf" srcId="{DD2CBA0E-59F4-2542-BA55-43B42B09874F}" destId="{7AC4F19B-7F65-EC42-9E84-46A1AC236D85}" srcOrd="2" destOrd="0" presId="urn:microsoft.com/office/officeart/2005/8/layout/vProcess5"/>
    <dgm:cxn modelId="{748F89E4-097C-7A46-85FF-7857112EE515}" type="presParOf" srcId="{DD2CBA0E-59F4-2542-BA55-43B42B09874F}" destId="{8C1B52AA-4AFE-2E4C-A852-72BE1AA38BE7}" srcOrd="3" destOrd="0" presId="urn:microsoft.com/office/officeart/2005/8/layout/vProcess5"/>
    <dgm:cxn modelId="{C54A5965-234B-B74B-81BD-87514E8DBD75}" type="presParOf" srcId="{DD2CBA0E-59F4-2542-BA55-43B42B09874F}" destId="{F0E82EE6-36F6-7548-AC16-5DA690521A4B}" srcOrd="4" destOrd="0" presId="urn:microsoft.com/office/officeart/2005/8/layout/vProcess5"/>
    <dgm:cxn modelId="{09FDC0B0-17E5-6041-851D-10191D168C50}" type="presParOf" srcId="{DD2CBA0E-59F4-2542-BA55-43B42B09874F}" destId="{81D95726-9F85-194A-9190-E1813F777943}" srcOrd="5" destOrd="0" presId="urn:microsoft.com/office/officeart/2005/8/layout/vProcess5"/>
    <dgm:cxn modelId="{3C68EC7E-E744-3045-A231-A0590925B1DA}" type="presParOf" srcId="{DD2CBA0E-59F4-2542-BA55-43B42B09874F}" destId="{457A9529-CD6B-1745-9BCE-848B373E01C6}" srcOrd="6" destOrd="0" presId="urn:microsoft.com/office/officeart/2005/8/layout/vProcess5"/>
    <dgm:cxn modelId="{63E189A4-833F-AC47-A49E-70C3051BFB3A}" type="presParOf" srcId="{DD2CBA0E-59F4-2542-BA55-43B42B09874F}" destId="{FCF69D5D-7BF8-C34C-8A0D-27FA64886A2D}" srcOrd="7" destOrd="0" presId="urn:microsoft.com/office/officeart/2005/8/layout/vProcess5"/>
    <dgm:cxn modelId="{59796963-FED5-654B-A99A-CF1DFCCE8850}" type="presParOf" srcId="{DD2CBA0E-59F4-2542-BA55-43B42B09874F}" destId="{16D31004-5857-CD47-9EEF-4D88C8D3B76F}" srcOrd="8" destOrd="0" presId="urn:microsoft.com/office/officeart/2005/8/layout/vProcess5"/>
    <dgm:cxn modelId="{FB1C3B6F-A8A0-5045-8F9B-1539470BB9DB}" type="presParOf" srcId="{DD2CBA0E-59F4-2542-BA55-43B42B09874F}" destId="{396467A6-3308-1542-93DC-97498C6A309E}" srcOrd="9" destOrd="0" presId="urn:microsoft.com/office/officeart/2005/8/layout/vProcess5"/>
    <dgm:cxn modelId="{6E2AC342-F88F-FB43-A25E-D9C320930D59}" type="presParOf" srcId="{DD2CBA0E-59F4-2542-BA55-43B42B09874F}" destId="{F0690DEF-E1C2-AC41-9BE0-7EE191373F15}" srcOrd="10" destOrd="0" presId="urn:microsoft.com/office/officeart/2005/8/layout/vProcess5"/>
    <dgm:cxn modelId="{40E79773-E93D-C646-BC51-1EE3BB061724}" type="presParOf" srcId="{DD2CBA0E-59F4-2542-BA55-43B42B09874F}" destId="{AE498978-E250-4D44-8AD6-BCABE3D04D1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5DBCD0-37F7-C245-BD4E-029E94238476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BE9E4C-29FD-2347-9374-CC849CDAF2BF}">
      <dgm:prSet phldrT="[Text]"/>
      <dgm:spPr/>
      <dgm:t>
        <a:bodyPr/>
        <a:lstStyle/>
        <a:p>
          <a:r>
            <a:rPr lang="en-US" dirty="0"/>
            <a:t>Introduction</a:t>
          </a:r>
        </a:p>
      </dgm:t>
    </dgm:pt>
    <dgm:pt modelId="{2D35FE8E-4E58-B349-8611-E034206724E9}" type="parTrans" cxnId="{9D8B9896-1865-4742-814E-C4ABB8444E78}">
      <dgm:prSet/>
      <dgm:spPr/>
      <dgm:t>
        <a:bodyPr/>
        <a:lstStyle/>
        <a:p>
          <a:endParaRPr lang="en-US"/>
        </a:p>
      </dgm:t>
    </dgm:pt>
    <dgm:pt modelId="{0541896A-4CDF-A445-8976-7ABE8779FB84}" type="sibTrans" cxnId="{9D8B9896-1865-4742-814E-C4ABB8444E78}">
      <dgm:prSet/>
      <dgm:spPr/>
      <dgm:t>
        <a:bodyPr/>
        <a:lstStyle/>
        <a:p>
          <a:endParaRPr lang="en-US"/>
        </a:p>
      </dgm:t>
    </dgm:pt>
    <dgm:pt modelId="{0AE691CF-34F9-014A-8CF9-459B104A4B0C}">
      <dgm:prSet phldrT="[Text]" custT="1"/>
      <dgm:spPr/>
      <dgm:t>
        <a:bodyPr/>
        <a:lstStyle/>
        <a:p>
          <a:r>
            <a:rPr lang="en-US" sz="1400" dirty="0"/>
            <a:t>Abstract</a:t>
          </a:r>
        </a:p>
      </dgm:t>
    </dgm:pt>
    <dgm:pt modelId="{C6045DE7-AAB2-9D4F-8F6F-508CA2776A45}" type="parTrans" cxnId="{D558D9DC-8C4B-DC46-903F-AEF2ABA70638}">
      <dgm:prSet/>
      <dgm:spPr/>
      <dgm:t>
        <a:bodyPr/>
        <a:lstStyle/>
        <a:p>
          <a:endParaRPr lang="en-US"/>
        </a:p>
      </dgm:t>
    </dgm:pt>
    <dgm:pt modelId="{E651FA30-5A3E-D54A-9573-D49AF9CA1265}" type="sibTrans" cxnId="{D558D9DC-8C4B-DC46-903F-AEF2ABA70638}">
      <dgm:prSet/>
      <dgm:spPr/>
      <dgm:t>
        <a:bodyPr/>
        <a:lstStyle/>
        <a:p>
          <a:endParaRPr lang="en-US"/>
        </a:p>
      </dgm:t>
    </dgm:pt>
    <dgm:pt modelId="{C30BA266-0C4D-5A40-8D49-0A851B6E5162}">
      <dgm:prSet phldrT="[Text]"/>
      <dgm:spPr/>
      <dgm:t>
        <a:bodyPr/>
        <a:lstStyle/>
        <a:p>
          <a:r>
            <a:rPr lang="en-US" dirty="0"/>
            <a:t>Method</a:t>
          </a:r>
        </a:p>
      </dgm:t>
    </dgm:pt>
    <dgm:pt modelId="{C44EF65A-E1DA-8049-AF53-2DA87A8DEFB1}" type="parTrans" cxnId="{EEF1D4A5-7F87-C746-876D-03CF029643F6}">
      <dgm:prSet/>
      <dgm:spPr/>
      <dgm:t>
        <a:bodyPr/>
        <a:lstStyle/>
        <a:p>
          <a:endParaRPr lang="en-US"/>
        </a:p>
      </dgm:t>
    </dgm:pt>
    <dgm:pt modelId="{BBDC752C-FEE5-3444-9B53-91B3EF191CBC}" type="sibTrans" cxnId="{EEF1D4A5-7F87-C746-876D-03CF029643F6}">
      <dgm:prSet/>
      <dgm:spPr/>
      <dgm:t>
        <a:bodyPr/>
        <a:lstStyle/>
        <a:p>
          <a:endParaRPr lang="en-US"/>
        </a:p>
      </dgm:t>
    </dgm:pt>
    <dgm:pt modelId="{784C9B6F-B1EC-2642-8116-2A79D32867DF}">
      <dgm:prSet phldrT="[Text]" custT="1"/>
      <dgm:spPr/>
      <dgm:t>
        <a:bodyPr/>
        <a:lstStyle/>
        <a:p>
          <a:r>
            <a:rPr lang="en-US" sz="1400" dirty="0"/>
            <a:t>Design</a:t>
          </a:r>
        </a:p>
      </dgm:t>
    </dgm:pt>
    <dgm:pt modelId="{B9545CDB-C14C-AA49-90C7-1B542F838D50}" type="parTrans" cxnId="{47CD82F1-0683-D34F-989D-80E6EC0C4F8B}">
      <dgm:prSet/>
      <dgm:spPr/>
      <dgm:t>
        <a:bodyPr/>
        <a:lstStyle/>
        <a:p>
          <a:endParaRPr lang="en-US"/>
        </a:p>
      </dgm:t>
    </dgm:pt>
    <dgm:pt modelId="{939B21CE-1D89-2D46-BB34-F4B5A868B32C}" type="sibTrans" cxnId="{47CD82F1-0683-D34F-989D-80E6EC0C4F8B}">
      <dgm:prSet/>
      <dgm:spPr/>
      <dgm:t>
        <a:bodyPr/>
        <a:lstStyle/>
        <a:p>
          <a:endParaRPr lang="en-US"/>
        </a:p>
      </dgm:t>
    </dgm:pt>
    <dgm:pt modelId="{BC0E8394-DFAB-704D-90F1-0F2FAF8917F6}">
      <dgm:prSet phldrT="[Text]"/>
      <dgm:spPr/>
      <dgm:t>
        <a:bodyPr/>
        <a:lstStyle/>
        <a:p>
          <a:r>
            <a:rPr lang="en-US" dirty="0"/>
            <a:t>Results</a:t>
          </a:r>
        </a:p>
      </dgm:t>
    </dgm:pt>
    <dgm:pt modelId="{DD71A768-4AA5-5142-AB7E-EDEF20827C4D}" type="parTrans" cxnId="{58C00C0B-85D1-A94C-BFC1-1BDE156B843E}">
      <dgm:prSet/>
      <dgm:spPr/>
      <dgm:t>
        <a:bodyPr/>
        <a:lstStyle/>
        <a:p>
          <a:endParaRPr lang="en-US"/>
        </a:p>
      </dgm:t>
    </dgm:pt>
    <dgm:pt modelId="{200FDAC8-32E3-D643-9680-5454097B927F}" type="sibTrans" cxnId="{58C00C0B-85D1-A94C-BFC1-1BDE156B843E}">
      <dgm:prSet/>
      <dgm:spPr/>
      <dgm:t>
        <a:bodyPr/>
        <a:lstStyle/>
        <a:p>
          <a:endParaRPr lang="en-US"/>
        </a:p>
      </dgm:t>
    </dgm:pt>
    <dgm:pt modelId="{0A688D6B-9214-AF4A-ABA1-8411B16086E6}">
      <dgm:prSet phldrT="[Text]"/>
      <dgm:spPr/>
      <dgm:t>
        <a:bodyPr/>
        <a:lstStyle/>
        <a:p>
          <a:r>
            <a:rPr lang="en-US" dirty="0"/>
            <a:t>Descriptive</a:t>
          </a:r>
        </a:p>
      </dgm:t>
    </dgm:pt>
    <dgm:pt modelId="{544B4572-7BDF-3B44-BABD-3609006EC063}" type="parTrans" cxnId="{7EA0A568-C53A-034D-9179-1B67196272D9}">
      <dgm:prSet/>
      <dgm:spPr/>
      <dgm:t>
        <a:bodyPr/>
        <a:lstStyle/>
        <a:p>
          <a:endParaRPr lang="en-US"/>
        </a:p>
      </dgm:t>
    </dgm:pt>
    <dgm:pt modelId="{7341525B-5D7C-C049-8649-5B69B76EF821}" type="sibTrans" cxnId="{7EA0A568-C53A-034D-9179-1B67196272D9}">
      <dgm:prSet/>
      <dgm:spPr/>
      <dgm:t>
        <a:bodyPr/>
        <a:lstStyle/>
        <a:p>
          <a:endParaRPr lang="en-US"/>
        </a:p>
      </dgm:t>
    </dgm:pt>
    <dgm:pt modelId="{9F934428-9EC4-7849-9A85-5F0CFF1A57C8}">
      <dgm:prSet phldrT="[Text]"/>
      <dgm:spPr/>
      <dgm:t>
        <a:bodyPr/>
        <a:lstStyle/>
        <a:p>
          <a:r>
            <a:rPr lang="en-US" dirty="0"/>
            <a:t>Discussion</a:t>
          </a:r>
        </a:p>
      </dgm:t>
    </dgm:pt>
    <dgm:pt modelId="{0069D41E-2F31-244D-9298-FE0EB47419A4}" type="parTrans" cxnId="{C96F9A89-A4D7-3640-86E6-934F7D872090}">
      <dgm:prSet/>
      <dgm:spPr/>
      <dgm:t>
        <a:bodyPr/>
        <a:lstStyle/>
        <a:p>
          <a:endParaRPr lang="en-US"/>
        </a:p>
      </dgm:t>
    </dgm:pt>
    <dgm:pt modelId="{230B99F7-6191-904E-94A0-E0ADACA4D1A4}" type="sibTrans" cxnId="{C96F9A89-A4D7-3640-86E6-934F7D872090}">
      <dgm:prSet/>
      <dgm:spPr/>
      <dgm:t>
        <a:bodyPr/>
        <a:lstStyle/>
        <a:p>
          <a:endParaRPr lang="en-US"/>
        </a:p>
      </dgm:t>
    </dgm:pt>
    <dgm:pt modelId="{E41152C5-C597-0044-9C4D-D187AE044F5D}">
      <dgm:prSet phldrT="[Text]"/>
      <dgm:spPr/>
      <dgm:t>
        <a:bodyPr/>
        <a:lstStyle/>
        <a:p>
          <a:r>
            <a:rPr lang="en-US" dirty="0"/>
            <a:t>References</a:t>
          </a:r>
        </a:p>
      </dgm:t>
    </dgm:pt>
    <dgm:pt modelId="{209C9499-E782-3841-A1AF-5853ADA97816}" type="parTrans" cxnId="{9B12A45D-41A4-194B-A783-3AC6A9B30049}">
      <dgm:prSet/>
      <dgm:spPr/>
      <dgm:t>
        <a:bodyPr/>
        <a:lstStyle/>
        <a:p>
          <a:endParaRPr lang="en-US"/>
        </a:p>
      </dgm:t>
    </dgm:pt>
    <dgm:pt modelId="{3AF74BFA-695E-364E-A8DB-F15E0A2432C7}" type="sibTrans" cxnId="{9B12A45D-41A4-194B-A783-3AC6A9B30049}">
      <dgm:prSet/>
      <dgm:spPr/>
      <dgm:t>
        <a:bodyPr/>
        <a:lstStyle/>
        <a:p>
          <a:endParaRPr lang="en-US"/>
        </a:p>
      </dgm:t>
    </dgm:pt>
    <dgm:pt modelId="{BE7FBC0A-A6A9-6841-966B-E2E910A4E524}">
      <dgm:prSet phldrT="[Text]" custT="1"/>
      <dgm:spPr/>
      <dgm:t>
        <a:bodyPr/>
        <a:lstStyle/>
        <a:p>
          <a:r>
            <a:rPr lang="en-US" sz="1400" dirty="0"/>
            <a:t>Participants</a:t>
          </a:r>
        </a:p>
      </dgm:t>
    </dgm:pt>
    <dgm:pt modelId="{897EB5DB-C565-0B4A-B7CC-F4B015B58585}" type="parTrans" cxnId="{76C0DEAC-7AB6-A747-8ECC-AD77C29FC8C4}">
      <dgm:prSet/>
      <dgm:spPr/>
      <dgm:t>
        <a:bodyPr/>
        <a:lstStyle/>
        <a:p>
          <a:endParaRPr lang="en-US"/>
        </a:p>
      </dgm:t>
    </dgm:pt>
    <dgm:pt modelId="{C28ABB3D-8803-814A-8A00-9D5E63AF0524}" type="sibTrans" cxnId="{76C0DEAC-7AB6-A747-8ECC-AD77C29FC8C4}">
      <dgm:prSet/>
      <dgm:spPr/>
      <dgm:t>
        <a:bodyPr/>
        <a:lstStyle/>
        <a:p>
          <a:endParaRPr lang="en-US"/>
        </a:p>
      </dgm:t>
    </dgm:pt>
    <dgm:pt modelId="{E2FECA9E-9363-8849-9C1C-522D552C0DD2}">
      <dgm:prSet phldrT="[Text]" custT="1"/>
      <dgm:spPr/>
      <dgm:t>
        <a:bodyPr/>
        <a:lstStyle/>
        <a:p>
          <a:r>
            <a:rPr lang="en-US" sz="1400" dirty="0"/>
            <a:t>Materials</a:t>
          </a:r>
        </a:p>
      </dgm:t>
    </dgm:pt>
    <dgm:pt modelId="{47AF2AC0-6656-D544-A479-FB4E47830A9C}" type="parTrans" cxnId="{691AF0D8-B837-ED47-B667-CA9C15D1E495}">
      <dgm:prSet/>
      <dgm:spPr/>
      <dgm:t>
        <a:bodyPr/>
        <a:lstStyle/>
        <a:p>
          <a:endParaRPr lang="en-US"/>
        </a:p>
      </dgm:t>
    </dgm:pt>
    <dgm:pt modelId="{D7601C1D-3BA9-944C-B819-127A54F51E8F}" type="sibTrans" cxnId="{691AF0D8-B837-ED47-B667-CA9C15D1E495}">
      <dgm:prSet/>
      <dgm:spPr/>
      <dgm:t>
        <a:bodyPr/>
        <a:lstStyle/>
        <a:p>
          <a:endParaRPr lang="en-US"/>
        </a:p>
      </dgm:t>
    </dgm:pt>
    <dgm:pt modelId="{3FFC3678-E5BD-3340-A60D-02CEAAE7A007}">
      <dgm:prSet phldrT="[Text]" custT="1"/>
      <dgm:spPr/>
      <dgm:t>
        <a:bodyPr/>
        <a:lstStyle/>
        <a:p>
          <a:r>
            <a:rPr lang="en-US" sz="1400" dirty="0"/>
            <a:t>Procedure</a:t>
          </a:r>
        </a:p>
      </dgm:t>
    </dgm:pt>
    <dgm:pt modelId="{96765682-8FD4-C34A-B7C8-666380F374CB}" type="parTrans" cxnId="{93B2F58F-CF4F-6549-8B06-1637F6BCEAD7}">
      <dgm:prSet/>
      <dgm:spPr/>
      <dgm:t>
        <a:bodyPr/>
        <a:lstStyle/>
        <a:p>
          <a:endParaRPr lang="en-US"/>
        </a:p>
      </dgm:t>
    </dgm:pt>
    <dgm:pt modelId="{B9EA61D4-07F6-3546-ADF8-A2BB4C1BA79C}" type="sibTrans" cxnId="{93B2F58F-CF4F-6549-8B06-1637F6BCEAD7}">
      <dgm:prSet/>
      <dgm:spPr/>
      <dgm:t>
        <a:bodyPr/>
        <a:lstStyle/>
        <a:p>
          <a:endParaRPr lang="en-US"/>
        </a:p>
      </dgm:t>
    </dgm:pt>
    <dgm:pt modelId="{9AD979B6-90FB-1042-805A-2B408D57E7ED}">
      <dgm:prSet phldrT="[Text]"/>
      <dgm:spPr/>
      <dgm:t>
        <a:bodyPr/>
        <a:lstStyle/>
        <a:p>
          <a:r>
            <a:rPr lang="en-US" dirty="0"/>
            <a:t>Inferential [HL only]</a:t>
          </a:r>
        </a:p>
      </dgm:t>
    </dgm:pt>
    <dgm:pt modelId="{2CB088D1-90BF-844F-8772-6629BB18A9C0}" type="parTrans" cxnId="{66C65167-1DF7-CD4B-9A7B-123CA17E55B2}">
      <dgm:prSet/>
      <dgm:spPr/>
      <dgm:t>
        <a:bodyPr/>
        <a:lstStyle/>
        <a:p>
          <a:endParaRPr lang="en-US"/>
        </a:p>
      </dgm:t>
    </dgm:pt>
    <dgm:pt modelId="{5C1EFA14-9A5A-234A-A02A-CC8C1471812F}" type="sibTrans" cxnId="{66C65167-1DF7-CD4B-9A7B-123CA17E55B2}">
      <dgm:prSet/>
      <dgm:spPr/>
      <dgm:t>
        <a:bodyPr/>
        <a:lstStyle/>
        <a:p>
          <a:endParaRPr lang="en-US"/>
        </a:p>
      </dgm:t>
    </dgm:pt>
    <dgm:pt modelId="{753F9A46-1F07-794C-9113-1302F59F5992}">
      <dgm:prSet phldrT="[Text]"/>
      <dgm:spPr/>
      <dgm:t>
        <a:bodyPr/>
        <a:lstStyle/>
        <a:p>
          <a:r>
            <a:rPr lang="en-US" dirty="0"/>
            <a:t>Appendices</a:t>
          </a:r>
        </a:p>
      </dgm:t>
    </dgm:pt>
    <dgm:pt modelId="{BE172FB8-5E42-0A41-8113-7ABA11153DE6}" type="parTrans" cxnId="{4812640C-B5D8-9C4E-BF73-267870E3CB53}">
      <dgm:prSet/>
      <dgm:spPr/>
      <dgm:t>
        <a:bodyPr/>
        <a:lstStyle/>
        <a:p>
          <a:endParaRPr lang="en-US"/>
        </a:p>
      </dgm:t>
    </dgm:pt>
    <dgm:pt modelId="{71941999-04E8-8146-92FB-23BBFDD063FC}" type="sibTrans" cxnId="{4812640C-B5D8-9C4E-BF73-267870E3CB53}">
      <dgm:prSet/>
      <dgm:spPr/>
      <dgm:t>
        <a:bodyPr/>
        <a:lstStyle/>
        <a:p>
          <a:endParaRPr lang="en-US"/>
        </a:p>
      </dgm:t>
    </dgm:pt>
    <dgm:pt modelId="{C2690CCD-3805-C446-BA96-FE84B0A1674F}">
      <dgm:prSet phldrT="[Text]" custT="1"/>
      <dgm:spPr/>
      <dgm:t>
        <a:bodyPr/>
        <a:lstStyle/>
        <a:p>
          <a:r>
            <a:rPr lang="en-US" sz="1400" dirty="0"/>
            <a:t>[Contents page – not required, but useful]</a:t>
          </a:r>
        </a:p>
      </dgm:t>
    </dgm:pt>
    <dgm:pt modelId="{90623D18-61EF-1548-B166-7CDF1AD2CC66}" type="parTrans" cxnId="{66F52559-7E7A-274E-AED1-B76630C46CCD}">
      <dgm:prSet/>
      <dgm:spPr/>
      <dgm:t>
        <a:bodyPr/>
        <a:lstStyle/>
        <a:p>
          <a:endParaRPr lang="en-US"/>
        </a:p>
      </dgm:t>
    </dgm:pt>
    <dgm:pt modelId="{C4C43D2B-C857-1847-8CF3-5438B45641E5}" type="sibTrans" cxnId="{66F52559-7E7A-274E-AED1-B76630C46CCD}">
      <dgm:prSet/>
      <dgm:spPr/>
      <dgm:t>
        <a:bodyPr/>
        <a:lstStyle/>
        <a:p>
          <a:endParaRPr lang="en-US"/>
        </a:p>
      </dgm:t>
    </dgm:pt>
    <dgm:pt modelId="{035D811D-534E-D24D-88C7-DF9DC322B3FA}" type="pres">
      <dgm:prSet presAssocID="{245DBCD0-37F7-C245-BD4E-029E9423847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1DD3C3-7217-BC4A-A64B-207833A76C03}" type="pres">
      <dgm:prSet presAssocID="{245DBCD0-37F7-C245-BD4E-029E94238476}" presName="children" presStyleCnt="0"/>
      <dgm:spPr/>
    </dgm:pt>
    <dgm:pt modelId="{39ABE1AC-2E6B-0047-8ED0-8319A25D6009}" type="pres">
      <dgm:prSet presAssocID="{245DBCD0-37F7-C245-BD4E-029E94238476}" presName="child1group" presStyleCnt="0"/>
      <dgm:spPr/>
    </dgm:pt>
    <dgm:pt modelId="{B118D8D1-A8B4-3D4C-9B6A-F2D5F57BAA87}" type="pres">
      <dgm:prSet presAssocID="{245DBCD0-37F7-C245-BD4E-029E94238476}" presName="child1" presStyleLbl="bgAcc1" presStyleIdx="0" presStyleCnt="4"/>
      <dgm:spPr/>
      <dgm:t>
        <a:bodyPr/>
        <a:lstStyle/>
        <a:p>
          <a:endParaRPr lang="en-US"/>
        </a:p>
      </dgm:t>
    </dgm:pt>
    <dgm:pt modelId="{0CFACABB-6B33-0E41-B4DC-911A6302C72D}" type="pres">
      <dgm:prSet presAssocID="{245DBCD0-37F7-C245-BD4E-029E9423847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1EF24A-C17A-8543-9033-44AFC6561C85}" type="pres">
      <dgm:prSet presAssocID="{245DBCD0-37F7-C245-BD4E-029E94238476}" presName="child2group" presStyleCnt="0"/>
      <dgm:spPr/>
    </dgm:pt>
    <dgm:pt modelId="{86904182-2C31-DB4B-8C0C-A80E646B4D54}" type="pres">
      <dgm:prSet presAssocID="{245DBCD0-37F7-C245-BD4E-029E94238476}" presName="child2" presStyleLbl="bgAcc1" presStyleIdx="1" presStyleCnt="4" custLinFactNeighborX="4288" custLinFactNeighborY="1213"/>
      <dgm:spPr/>
      <dgm:t>
        <a:bodyPr/>
        <a:lstStyle/>
        <a:p>
          <a:endParaRPr lang="en-US"/>
        </a:p>
      </dgm:t>
    </dgm:pt>
    <dgm:pt modelId="{A5EB8422-DE3C-3C4A-A2C4-1821DBB7B06C}" type="pres">
      <dgm:prSet presAssocID="{245DBCD0-37F7-C245-BD4E-029E9423847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7EC873-F1E4-2844-877F-425716C6974A}" type="pres">
      <dgm:prSet presAssocID="{245DBCD0-37F7-C245-BD4E-029E94238476}" presName="child3group" presStyleCnt="0"/>
      <dgm:spPr/>
    </dgm:pt>
    <dgm:pt modelId="{2CD1CE00-8B04-B249-860B-7CCA82CCFA50}" type="pres">
      <dgm:prSet presAssocID="{245DBCD0-37F7-C245-BD4E-029E94238476}" presName="child3" presStyleLbl="bgAcc1" presStyleIdx="2" presStyleCnt="4"/>
      <dgm:spPr/>
      <dgm:t>
        <a:bodyPr/>
        <a:lstStyle/>
        <a:p>
          <a:endParaRPr lang="en-US"/>
        </a:p>
      </dgm:t>
    </dgm:pt>
    <dgm:pt modelId="{0E6A0123-9846-194F-8322-4C7CAE5D8920}" type="pres">
      <dgm:prSet presAssocID="{245DBCD0-37F7-C245-BD4E-029E9423847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408C42-020E-5B40-BEC7-C075FB047E46}" type="pres">
      <dgm:prSet presAssocID="{245DBCD0-37F7-C245-BD4E-029E94238476}" presName="child4group" presStyleCnt="0"/>
      <dgm:spPr/>
    </dgm:pt>
    <dgm:pt modelId="{5A4107DF-1452-AE4E-90D8-B90DA095B41C}" type="pres">
      <dgm:prSet presAssocID="{245DBCD0-37F7-C245-BD4E-029E94238476}" presName="child4" presStyleLbl="bgAcc1" presStyleIdx="3" presStyleCnt="4"/>
      <dgm:spPr/>
      <dgm:t>
        <a:bodyPr/>
        <a:lstStyle/>
        <a:p>
          <a:endParaRPr lang="en-US"/>
        </a:p>
      </dgm:t>
    </dgm:pt>
    <dgm:pt modelId="{D12C581A-C22B-5A4F-93C3-A1B9A316CAF2}" type="pres">
      <dgm:prSet presAssocID="{245DBCD0-37F7-C245-BD4E-029E9423847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12572-8D72-C84D-AD57-A747676DEF43}" type="pres">
      <dgm:prSet presAssocID="{245DBCD0-37F7-C245-BD4E-029E94238476}" presName="childPlaceholder" presStyleCnt="0"/>
      <dgm:spPr/>
    </dgm:pt>
    <dgm:pt modelId="{972B8AC2-BD99-9C43-A28A-CA99719C2E6B}" type="pres">
      <dgm:prSet presAssocID="{245DBCD0-37F7-C245-BD4E-029E94238476}" presName="circle" presStyleCnt="0"/>
      <dgm:spPr/>
    </dgm:pt>
    <dgm:pt modelId="{2C6FE939-59DB-AA40-910B-317B6E49528C}" type="pres">
      <dgm:prSet presAssocID="{245DBCD0-37F7-C245-BD4E-029E9423847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767D4-BF20-1843-82F3-BF35F547BC1B}" type="pres">
      <dgm:prSet presAssocID="{245DBCD0-37F7-C245-BD4E-029E9423847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1CF0F-632C-EE41-8FEB-28A7C9370DD5}" type="pres">
      <dgm:prSet presAssocID="{245DBCD0-37F7-C245-BD4E-029E9423847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22C19B-8324-CE4F-AAA8-13E8119D4A53}" type="pres">
      <dgm:prSet presAssocID="{245DBCD0-37F7-C245-BD4E-029E94238476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2D3EE9-EE85-DC4D-BDE1-011AE4EF5504}" type="pres">
      <dgm:prSet presAssocID="{245DBCD0-37F7-C245-BD4E-029E94238476}" presName="quadrantPlaceholder" presStyleCnt="0"/>
      <dgm:spPr/>
    </dgm:pt>
    <dgm:pt modelId="{C325A120-9523-BC4F-98B2-BA37AABB6538}" type="pres">
      <dgm:prSet presAssocID="{245DBCD0-37F7-C245-BD4E-029E94238476}" presName="center1" presStyleLbl="fgShp" presStyleIdx="0" presStyleCnt="2"/>
      <dgm:spPr/>
    </dgm:pt>
    <dgm:pt modelId="{78907CD3-0B31-5F4B-84D3-9C50C4D3875D}" type="pres">
      <dgm:prSet presAssocID="{245DBCD0-37F7-C245-BD4E-029E94238476}" presName="center2" presStyleLbl="fgShp" presStyleIdx="1" presStyleCnt="2"/>
      <dgm:spPr/>
    </dgm:pt>
  </dgm:ptLst>
  <dgm:cxnLst>
    <dgm:cxn modelId="{93B2F58F-CF4F-6549-8B06-1637F6BCEAD7}" srcId="{C30BA266-0C4D-5A40-8D49-0A851B6E5162}" destId="{3FFC3678-E5BD-3340-A60D-02CEAAE7A007}" srcOrd="3" destOrd="0" parTransId="{96765682-8FD4-C34A-B7C8-666380F374CB}" sibTransId="{B9EA61D4-07F6-3546-ADF8-A2BB4C1BA79C}"/>
    <dgm:cxn modelId="{9B12A45D-41A4-194B-A783-3AC6A9B30049}" srcId="{9F934428-9EC4-7849-9A85-5F0CFF1A57C8}" destId="{E41152C5-C597-0044-9C4D-D187AE044F5D}" srcOrd="0" destOrd="0" parTransId="{209C9499-E782-3841-A1AF-5853ADA97816}" sibTransId="{3AF74BFA-695E-364E-A8DB-F15E0A2432C7}"/>
    <dgm:cxn modelId="{E928F21E-88D4-D34B-9808-B3DDE95845E6}" type="presOf" srcId="{E41152C5-C597-0044-9C4D-D187AE044F5D}" destId="{5A4107DF-1452-AE4E-90D8-B90DA095B41C}" srcOrd="0" destOrd="0" presId="urn:microsoft.com/office/officeart/2005/8/layout/cycle4"/>
    <dgm:cxn modelId="{E23DA423-DFBF-8F4D-AA0D-C7F423D66ED6}" type="presOf" srcId="{0A688D6B-9214-AF4A-ABA1-8411B16086E6}" destId="{0E6A0123-9846-194F-8322-4C7CAE5D8920}" srcOrd="1" destOrd="0" presId="urn:microsoft.com/office/officeart/2005/8/layout/cycle4"/>
    <dgm:cxn modelId="{68290827-F685-CD4D-9D67-870581C3C790}" type="presOf" srcId="{9AD979B6-90FB-1042-805A-2B408D57E7ED}" destId="{2CD1CE00-8B04-B249-860B-7CCA82CCFA50}" srcOrd="0" destOrd="1" presId="urn:microsoft.com/office/officeart/2005/8/layout/cycle4"/>
    <dgm:cxn modelId="{C96F9A89-A4D7-3640-86E6-934F7D872090}" srcId="{245DBCD0-37F7-C245-BD4E-029E94238476}" destId="{9F934428-9EC4-7849-9A85-5F0CFF1A57C8}" srcOrd="3" destOrd="0" parTransId="{0069D41E-2F31-244D-9298-FE0EB47419A4}" sibTransId="{230B99F7-6191-904E-94A0-E0ADACA4D1A4}"/>
    <dgm:cxn modelId="{14793996-8E7C-5E48-BFAE-84E84969FFEF}" type="presOf" srcId="{30BE9E4C-29FD-2347-9374-CC849CDAF2BF}" destId="{2C6FE939-59DB-AA40-910B-317B6E49528C}" srcOrd="0" destOrd="0" presId="urn:microsoft.com/office/officeart/2005/8/layout/cycle4"/>
    <dgm:cxn modelId="{7EA0A568-C53A-034D-9179-1B67196272D9}" srcId="{BC0E8394-DFAB-704D-90F1-0F2FAF8917F6}" destId="{0A688D6B-9214-AF4A-ABA1-8411B16086E6}" srcOrd="0" destOrd="0" parTransId="{544B4572-7BDF-3B44-BABD-3609006EC063}" sibTransId="{7341525B-5D7C-C049-8649-5B69B76EF821}"/>
    <dgm:cxn modelId="{C087C5E5-8C4E-2D43-8824-5F3A18BDFF70}" type="presOf" srcId="{0AE691CF-34F9-014A-8CF9-459B104A4B0C}" destId="{0CFACABB-6B33-0E41-B4DC-911A6302C72D}" srcOrd="1" destOrd="0" presId="urn:microsoft.com/office/officeart/2005/8/layout/cycle4"/>
    <dgm:cxn modelId="{564B12C7-3981-6649-944E-863EB5D0EEDF}" type="presOf" srcId="{E2FECA9E-9363-8849-9C1C-522D552C0DD2}" destId="{86904182-2C31-DB4B-8C0C-A80E646B4D54}" srcOrd="0" destOrd="2" presId="urn:microsoft.com/office/officeart/2005/8/layout/cycle4"/>
    <dgm:cxn modelId="{66C65167-1DF7-CD4B-9A7B-123CA17E55B2}" srcId="{BC0E8394-DFAB-704D-90F1-0F2FAF8917F6}" destId="{9AD979B6-90FB-1042-805A-2B408D57E7ED}" srcOrd="1" destOrd="0" parTransId="{2CB088D1-90BF-844F-8772-6629BB18A9C0}" sibTransId="{5C1EFA14-9A5A-234A-A02A-CC8C1471812F}"/>
    <dgm:cxn modelId="{82B05BF5-64BB-0540-A5A4-0D7E5DC48572}" type="presOf" srcId="{753F9A46-1F07-794C-9113-1302F59F5992}" destId="{5A4107DF-1452-AE4E-90D8-B90DA095B41C}" srcOrd="0" destOrd="1" presId="urn:microsoft.com/office/officeart/2005/8/layout/cycle4"/>
    <dgm:cxn modelId="{D558D9DC-8C4B-DC46-903F-AEF2ABA70638}" srcId="{30BE9E4C-29FD-2347-9374-CC849CDAF2BF}" destId="{0AE691CF-34F9-014A-8CF9-459B104A4B0C}" srcOrd="0" destOrd="0" parTransId="{C6045DE7-AAB2-9D4F-8F6F-508CA2776A45}" sibTransId="{E651FA30-5A3E-D54A-9573-D49AF9CA1265}"/>
    <dgm:cxn modelId="{5504B590-A282-3540-923E-1E5C2DE5E34B}" type="presOf" srcId="{BC0E8394-DFAB-704D-90F1-0F2FAF8917F6}" destId="{EE11CF0F-632C-EE41-8FEB-28A7C9370DD5}" srcOrd="0" destOrd="0" presId="urn:microsoft.com/office/officeart/2005/8/layout/cycle4"/>
    <dgm:cxn modelId="{89F67595-B73C-DA44-BB2E-EBD86B69FB0B}" type="presOf" srcId="{784C9B6F-B1EC-2642-8116-2A79D32867DF}" destId="{A5EB8422-DE3C-3C4A-A2C4-1821DBB7B06C}" srcOrd="1" destOrd="0" presId="urn:microsoft.com/office/officeart/2005/8/layout/cycle4"/>
    <dgm:cxn modelId="{691AF0D8-B837-ED47-B667-CA9C15D1E495}" srcId="{C30BA266-0C4D-5A40-8D49-0A851B6E5162}" destId="{E2FECA9E-9363-8849-9C1C-522D552C0DD2}" srcOrd="2" destOrd="0" parTransId="{47AF2AC0-6656-D544-A479-FB4E47830A9C}" sibTransId="{D7601C1D-3BA9-944C-B819-127A54F51E8F}"/>
    <dgm:cxn modelId="{9D8B9896-1865-4742-814E-C4ABB8444E78}" srcId="{245DBCD0-37F7-C245-BD4E-029E94238476}" destId="{30BE9E4C-29FD-2347-9374-CC849CDAF2BF}" srcOrd="0" destOrd="0" parTransId="{2D35FE8E-4E58-B349-8611-E034206724E9}" sibTransId="{0541896A-4CDF-A445-8976-7ABE8779FB84}"/>
    <dgm:cxn modelId="{2229BB6D-9D31-004D-8C58-D9A597246EA1}" type="presOf" srcId="{784C9B6F-B1EC-2642-8116-2A79D32867DF}" destId="{86904182-2C31-DB4B-8C0C-A80E646B4D54}" srcOrd="0" destOrd="0" presId="urn:microsoft.com/office/officeart/2005/8/layout/cycle4"/>
    <dgm:cxn modelId="{4812640C-B5D8-9C4E-BF73-267870E3CB53}" srcId="{9F934428-9EC4-7849-9A85-5F0CFF1A57C8}" destId="{753F9A46-1F07-794C-9113-1302F59F5992}" srcOrd="1" destOrd="0" parTransId="{BE172FB8-5E42-0A41-8113-7ABA11153DE6}" sibTransId="{71941999-04E8-8146-92FB-23BBFDD063FC}"/>
    <dgm:cxn modelId="{EEF1D4A5-7F87-C746-876D-03CF029643F6}" srcId="{245DBCD0-37F7-C245-BD4E-029E94238476}" destId="{C30BA266-0C4D-5A40-8D49-0A851B6E5162}" srcOrd="1" destOrd="0" parTransId="{C44EF65A-E1DA-8049-AF53-2DA87A8DEFB1}" sibTransId="{BBDC752C-FEE5-3444-9B53-91B3EF191CBC}"/>
    <dgm:cxn modelId="{66F52559-7E7A-274E-AED1-B76630C46CCD}" srcId="{30BE9E4C-29FD-2347-9374-CC849CDAF2BF}" destId="{C2690CCD-3805-C446-BA96-FE84B0A1674F}" srcOrd="1" destOrd="0" parTransId="{90623D18-61EF-1548-B166-7CDF1AD2CC66}" sibTransId="{C4C43D2B-C857-1847-8CF3-5438B45641E5}"/>
    <dgm:cxn modelId="{1F065DF5-67AC-9C4A-822B-BF281E972552}" type="presOf" srcId="{C2690CCD-3805-C446-BA96-FE84B0A1674F}" destId="{0CFACABB-6B33-0E41-B4DC-911A6302C72D}" srcOrd="1" destOrd="1" presId="urn:microsoft.com/office/officeart/2005/8/layout/cycle4"/>
    <dgm:cxn modelId="{147E93BD-5F2C-7248-88CF-78950E2C0AAB}" type="presOf" srcId="{9F934428-9EC4-7849-9A85-5F0CFF1A57C8}" destId="{BE22C19B-8324-CE4F-AAA8-13E8119D4A53}" srcOrd="0" destOrd="0" presId="urn:microsoft.com/office/officeart/2005/8/layout/cycle4"/>
    <dgm:cxn modelId="{76C0DEAC-7AB6-A747-8ECC-AD77C29FC8C4}" srcId="{C30BA266-0C4D-5A40-8D49-0A851B6E5162}" destId="{BE7FBC0A-A6A9-6841-966B-E2E910A4E524}" srcOrd="1" destOrd="0" parTransId="{897EB5DB-C565-0B4A-B7CC-F4B015B58585}" sibTransId="{C28ABB3D-8803-814A-8A00-9D5E63AF0524}"/>
    <dgm:cxn modelId="{F149C3ED-6159-9F4E-A92A-59237A5D8ACD}" type="presOf" srcId="{245DBCD0-37F7-C245-BD4E-029E94238476}" destId="{035D811D-534E-D24D-88C7-DF9DC322B3FA}" srcOrd="0" destOrd="0" presId="urn:microsoft.com/office/officeart/2005/8/layout/cycle4"/>
    <dgm:cxn modelId="{58C00C0B-85D1-A94C-BFC1-1BDE156B843E}" srcId="{245DBCD0-37F7-C245-BD4E-029E94238476}" destId="{BC0E8394-DFAB-704D-90F1-0F2FAF8917F6}" srcOrd="2" destOrd="0" parTransId="{DD71A768-4AA5-5142-AB7E-EDEF20827C4D}" sibTransId="{200FDAC8-32E3-D643-9680-5454097B927F}"/>
    <dgm:cxn modelId="{B9A077F8-731C-B14A-955E-3F372E0BF0EA}" type="presOf" srcId="{3FFC3678-E5BD-3340-A60D-02CEAAE7A007}" destId="{A5EB8422-DE3C-3C4A-A2C4-1821DBB7B06C}" srcOrd="1" destOrd="3" presId="urn:microsoft.com/office/officeart/2005/8/layout/cycle4"/>
    <dgm:cxn modelId="{5AC04814-FBB5-0749-BBA4-8EF31426A365}" type="presOf" srcId="{BE7FBC0A-A6A9-6841-966B-E2E910A4E524}" destId="{86904182-2C31-DB4B-8C0C-A80E646B4D54}" srcOrd="0" destOrd="1" presId="urn:microsoft.com/office/officeart/2005/8/layout/cycle4"/>
    <dgm:cxn modelId="{6FF962DA-745F-CA49-9694-14BC437BD573}" type="presOf" srcId="{BE7FBC0A-A6A9-6841-966B-E2E910A4E524}" destId="{A5EB8422-DE3C-3C4A-A2C4-1821DBB7B06C}" srcOrd="1" destOrd="1" presId="urn:microsoft.com/office/officeart/2005/8/layout/cycle4"/>
    <dgm:cxn modelId="{A5E81AA5-D98E-7744-AEAC-2C0207DEAB9F}" type="presOf" srcId="{E2FECA9E-9363-8849-9C1C-522D552C0DD2}" destId="{A5EB8422-DE3C-3C4A-A2C4-1821DBB7B06C}" srcOrd="1" destOrd="2" presId="urn:microsoft.com/office/officeart/2005/8/layout/cycle4"/>
    <dgm:cxn modelId="{9A089133-DD7C-1649-9A7F-43123C5888F0}" type="presOf" srcId="{9AD979B6-90FB-1042-805A-2B408D57E7ED}" destId="{0E6A0123-9846-194F-8322-4C7CAE5D8920}" srcOrd="1" destOrd="1" presId="urn:microsoft.com/office/officeart/2005/8/layout/cycle4"/>
    <dgm:cxn modelId="{2C38E7F9-7D7E-9E4D-9AC4-B02D8D320D01}" type="presOf" srcId="{753F9A46-1F07-794C-9113-1302F59F5992}" destId="{D12C581A-C22B-5A4F-93C3-A1B9A316CAF2}" srcOrd="1" destOrd="1" presId="urn:microsoft.com/office/officeart/2005/8/layout/cycle4"/>
    <dgm:cxn modelId="{2E357A48-9ACC-B640-B6D1-6286BE139752}" type="presOf" srcId="{E41152C5-C597-0044-9C4D-D187AE044F5D}" destId="{D12C581A-C22B-5A4F-93C3-A1B9A316CAF2}" srcOrd="1" destOrd="0" presId="urn:microsoft.com/office/officeart/2005/8/layout/cycle4"/>
    <dgm:cxn modelId="{47CD82F1-0683-D34F-989D-80E6EC0C4F8B}" srcId="{C30BA266-0C4D-5A40-8D49-0A851B6E5162}" destId="{784C9B6F-B1EC-2642-8116-2A79D32867DF}" srcOrd="0" destOrd="0" parTransId="{B9545CDB-C14C-AA49-90C7-1B542F838D50}" sibTransId="{939B21CE-1D89-2D46-BB34-F4B5A868B32C}"/>
    <dgm:cxn modelId="{9F0D1385-46BB-9E49-8E5D-2DF6CD3CDD09}" type="presOf" srcId="{0AE691CF-34F9-014A-8CF9-459B104A4B0C}" destId="{B118D8D1-A8B4-3D4C-9B6A-F2D5F57BAA87}" srcOrd="0" destOrd="0" presId="urn:microsoft.com/office/officeart/2005/8/layout/cycle4"/>
    <dgm:cxn modelId="{A5805FE2-DCCC-DA44-8240-373F2480CF44}" type="presOf" srcId="{3FFC3678-E5BD-3340-A60D-02CEAAE7A007}" destId="{86904182-2C31-DB4B-8C0C-A80E646B4D54}" srcOrd="0" destOrd="3" presId="urn:microsoft.com/office/officeart/2005/8/layout/cycle4"/>
    <dgm:cxn modelId="{3B18FBC1-DCD3-034B-9F79-40B39C76A5E3}" type="presOf" srcId="{C30BA266-0C4D-5A40-8D49-0A851B6E5162}" destId="{F4F767D4-BF20-1843-82F3-BF35F547BC1B}" srcOrd="0" destOrd="0" presId="urn:microsoft.com/office/officeart/2005/8/layout/cycle4"/>
    <dgm:cxn modelId="{EA5563A0-397F-9D43-A082-5744179CB7B7}" type="presOf" srcId="{C2690CCD-3805-C446-BA96-FE84B0A1674F}" destId="{B118D8D1-A8B4-3D4C-9B6A-F2D5F57BAA87}" srcOrd="0" destOrd="1" presId="urn:microsoft.com/office/officeart/2005/8/layout/cycle4"/>
    <dgm:cxn modelId="{80729B7B-D179-7A42-8BD4-CCF50C59BDFF}" type="presOf" srcId="{0A688D6B-9214-AF4A-ABA1-8411B16086E6}" destId="{2CD1CE00-8B04-B249-860B-7CCA82CCFA50}" srcOrd="0" destOrd="0" presId="urn:microsoft.com/office/officeart/2005/8/layout/cycle4"/>
    <dgm:cxn modelId="{94C3D840-44FA-D44C-A959-9EAD35E3ED9B}" type="presParOf" srcId="{035D811D-534E-D24D-88C7-DF9DC322B3FA}" destId="{601DD3C3-7217-BC4A-A64B-207833A76C03}" srcOrd="0" destOrd="0" presId="urn:microsoft.com/office/officeart/2005/8/layout/cycle4"/>
    <dgm:cxn modelId="{9E6B7CD4-FF9A-4449-B665-6D00DD1D65F1}" type="presParOf" srcId="{601DD3C3-7217-BC4A-A64B-207833A76C03}" destId="{39ABE1AC-2E6B-0047-8ED0-8319A25D6009}" srcOrd="0" destOrd="0" presId="urn:microsoft.com/office/officeart/2005/8/layout/cycle4"/>
    <dgm:cxn modelId="{AED199A7-98CD-3E46-9DA7-301ABDA2A0C7}" type="presParOf" srcId="{39ABE1AC-2E6B-0047-8ED0-8319A25D6009}" destId="{B118D8D1-A8B4-3D4C-9B6A-F2D5F57BAA87}" srcOrd="0" destOrd="0" presId="urn:microsoft.com/office/officeart/2005/8/layout/cycle4"/>
    <dgm:cxn modelId="{00FA426E-6DD9-A84C-BAC1-F3DB4A2FA38D}" type="presParOf" srcId="{39ABE1AC-2E6B-0047-8ED0-8319A25D6009}" destId="{0CFACABB-6B33-0E41-B4DC-911A6302C72D}" srcOrd="1" destOrd="0" presId="urn:microsoft.com/office/officeart/2005/8/layout/cycle4"/>
    <dgm:cxn modelId="{8A33B322-6EF9-A54F-9625-B9ADCF00F0A5}" type="presParOf" srcId="{601DD3C3-7217-BC4A-A64B-207833A76C03}" destId="{A41EF24A-C17A-8543-9033-44AFC6561C85}" srcOrd="1" destOrd="0" presId="urn:microsoft.com/office/officeart/2005/8/layout/cycle4"/>
    <dgm:cxn modelId="{B4A5D183-6EA4-BF4B-B2BF-C038F5EE066A}" type="presParOf" srcId="{A41EF24A-C17A-8543-9033-44AFC6561C85}" destId="{86904182-2C31-DB4B-8C0C-A80E646B4D54}" srcOrd="0" destOrd="0" presId="urn:microsoft.com/office/officeart/2005/8/layout/cycle4"/>
    <dgm:cxn modelId="{04138209-C368-9E40-A526-605B60783501}" type="presParOf" srcId="{A41EF24A-C17A-8543-9033-44AFC6561C85}" destId="{A5EB8422-DE3C-3C4A-A2C4-1821DBB7B06C}" srcOrd="1" destOrd="0" presId="urn:microsoft.com/office/officeart/2005/8/layout/cycle4"/>
    <dgm:cxn modelId="{48EF59DC-D63E-2F4B-A2DB-2621649D98F0}" type="presParOf" srcId="{601DD3C3-7217-BC4A-A64B-207833A76C03}" destId="{7B7EC873-F1E4-2844-877F-425716C6974A}" srcOrd="2" destOrd="0" presId="urn:microsoft.com/office/officeart/2005/8/layout/cycle4"/>
    <dgm:cxn modelId="{FBFF0488-0F52-8446-92C1-9F94A4E4D292}" type="presParOf" srcId="{7B7EC873-F1E4-2844-877F-425716C6974A}" destId="{2CD1CE00-8B04-B249-860B-7CCA82CCFA50}" srcOrd="0" destOrd="0" presId="urn:microsoft.com/office/officeart/2005/8/layout/cycle4"/>
    <dgm:cxn modelId="{2E135466-58EC-3A41-85B3-9C8FDA10D6D0}" type="presParOf" srcId="{7B7EC873-F1E4-2844-877F-425716C6974A}" destId="{0E6A0123-9846-194F-8322-4C7CAE5D8920}" srcOrd="1" destOrd="0" presId="urn:microsoft.com/office/officeart/2005/8/layout/cycle4"/>
    <dgm:cxn modelId="{4FDE7DEB-6E68-B542-A8D4-E6CBED3078B2}" type="presParOf" srcId="{601DD3C3-7217-BC4A-A64B-207833A76C03}" destId="{6C408C42-020E-5B40-BEC7-C075FB047E46}" srcOrd="3" destOrd="0" presId="urn:microsoft.com/office/officeart/2005/8/layout/cycle4"/>
    <dgm:cxn modelId="{2F7D4751-2F91-8744-88F9-A0928B24AB5B}" type="presParOf" srcId="{6C408C42-020E-5B40-BEC7-C075FB047E46}" destId="{5A4107DF-1452-AE4E-90D8-B90DA095B41C}" srcOrd="0" destOrd="0" presId="urn:microsoft.com/office/officeart/2005/8/layout/cycle4"/>
    <dgm:cxn modelId="{67E21FA9-3CFF-EA46-AA4D-B380915CBEF0}" type="presParOf" srcId="{6C408C42-020E-5B40-BEC7-C075FB047E46}" destId="{D12C581A-C22B-5A4F-93C3-A1B9A316CAF2}" srcOrd="1" destOrd="0" presId="urn:microsoft.com/office/officeart/2005/8/layout/cycle4"/>
    <dgm:cxn modelId="{68C4C2D7-47C3-8E42-AB2E-5E95278A16C6}" type="presParOf" srcId="{601DD3C3-7217-BC4A-A64B-207833A76C03}" destId="{BA812572-8D72-C84D-AD57-A747676DEF43}" srcOrd="4" destOrd="0" presId="urn:microsoft.com/office/officeart/2005/8/layout/cycle4"/>
    <dgm:cxn modelId="{D8056B8A-B26D-3F47-AC78-66DD3F286570}" type="presParOf" srcId="{035D811D-534E-D24D-88C7-DF9DC322B3FA}" destId="{972B8AC2-BD99-9C43-A28A-CA99719C2E6B}" srcOrd="1" destOrd="0" presId="urn:microsoft.com/office/officeart/2005/8/layout/cycle4"/>
    <dgm:cxn modelId="{E18ABA45-0D04-D847-84E4-178897E2EF19}" type="presParOf" srcId="{972B8AC2-BD99-9C43-A28A-CA99719C2E6B}" destId="{2C6FE939-59DB-AA40-910B-317B6E49528C}" srcOrd="0" destOrd="0" presId="urn:microsoft.com/office/officeart/2005/8/layout/cycle4"/>
    <dgm:cxn modelId="{C68CDF36-1ACA-6B4D-9A36-93E052DA6B37}" type="presParOf" srcId="{972B8AC2-BD99-9C43-A28A-CA99719C2E6B}" destId="{F4F767D4-BF20-1843-82F3-BF35F547BC1B}" srcOrd="1" destOrd="0" presId="urn:microsoft.com/office/officeart/2005/8/layout/cycle4"/>
    <dgm:cxn modelId="{3F9A5460-618D-BF4A-813D-AACA11D02CB5}" type="presParOf" srcId="{972B8AC2-BD99-9C43-A28A-CA99719C2E6B}" destId="{EE11CF0F-632C-EE41-8FEB-28A7C9370DD5}" srcOrd="2" destOrd="0" presId="urn:microsoft.com/office/officeart/2005/8/layout/cycle4"/>
    <dgm:cxn modelId="{62623361-7D51-834D-B653-709EEC0CEADF}" type="presParOf" srcId="{972B8AC2-BD99-9C43-A28A-CA99719C2E6B}" destId="{BE22C19B-8324-CE4F-AAA8-13E8119D4A53}" srcOrd="3" destOrd="0" presId="urn:microsoft.com/office/officeart/2005/8/layout/cycle4"/>
    <dgm:cxn modelId="{5675AFB6-8A4B-4443-B434-4AE9A5AC1B46}" type="presParOf" srcId="{972B8AC2-BD99-9C43-A28A-CA99719C2E6B}" destId="{412D3EE9-EE85-DC4D-BDE1-011AE4EF5504}" srcOrd="4" destOrd="0" presId="urn:microsoft.com/office/officeart/2005/8/layout/cycle4"/>
    <dgm:cxn modelId="{14CBAEB2-6058-F04D-B2C0-CA1543B44DD8}" type="presParOf" srcId="{035D811D-534E-D24D-88C7-DF9DC322B3FA}" destId="{C325A120-9523-BC4F-98B2-BA37AABB6538}" srcOrd="2" destOrd="0" presId="urn:microsoft.com/office/officeart/2005/8/layout/cycle4"/>
    <dgm:cxn modelId="{BCBEEAAB-2E2F-9A44-A594-E3AA9F2B934A}" type="presParOf" srcId="{035D811D-534E-D24D-88C7-DF9DC322B3FA}" destId="{78907CD3-0B31-5F4B-84D3-9C50C4D3875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A603EF-FA58-ED40-866A-1DF6D3220663}" type="doc">
      <dgm:prSet loTypeId="urn:microsoft.com/office/officeart/2005/8/layout/vProcess5" loCatId="" qsTypeId="urn:microsoft.com/office/officeart/2005/8/quickstyle/simple4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026CA76C-823C-B043-8098-71A354664235}">
      <dgm:prSet phldrT="[Text]"/>
      <dgm:spPr/>
      <dgm:t>
        <a:bodyPr/>
        <a:lstStyle/>
        <a:p>
          <a:r>
            <a:rPr lang="en-US" dirty="0"/>
            <a:t>Writing within the word limit</a:t>
          </a:r>
        </a:p>
      </dgm:t>
    </dgm:pt>
    <dgm:pt modelId="{D0ACD0F9-4F8E-BC44-8987-BC766DC71427}" type="parTrans" cxnId="{89F4E0ED-1F28-7C4D-9E75-E8BCC13296C6}">
      <dgm:prSet/>
      <dgm:spPr/>
      <dgm:t>
        <a:bodyPr/>
        <a:lstStyle/>
        <a:p>
          <a:endParaRPr lang="en-US"/>
        </a:p>
      </dgm:t>
    </dgm:pt>
    <dgm:pt modelId="{65C549BF-253B-1046-8BBD-3EF5570D963E}" type="sibTrans" cxnId="{89F4E0ED-1F28-7C4D-9E75-E8BCC13296C6}">
      <dgm:prSet/>
      <dgm:spPr/>
      <dgm:t>
        <a:bodyPr/>
        <a:lstStyle/>
        <a:p>
          <a:endParaRPr lang="en-US"/>
        </a:p>
      </dgm:t>
    </dgm:pt>
    <dgm:pt modelId="{97BE921F-2E6B-E84C-80CF-864575B30BB2}">
      <dgm:prSet phldrT="[Text]"/>
      <dgm:spPr/>
      <dgm:t>
        <a:bodyPr/>
        <a:lstStyle/>
        <a:p>
          <a:r>
            <a:rPr lang="en-US" dirty="0"/>
            <a:t>Have a suggested word count for each section</a:t>
          </a:r>
        </a:p>
      </dgm:t>
    </dgm:pt>
    <dgm:pt modelId="{1B2945DB-BA73-E34F-B8F2-C80EAE9BE7C5}" type="parTrans" cxnId="{EA95BF61-77D2-9440-9A3F-9B5327A2BECD}">
      <dgm:prSet/>
      <dgm:spPr/>
      <dgm:t>
        <a:bodyPr/>
        <a:lstStyle/>
        <a:p>
          <a:endParaRPr lang="en-US"/>
        </a:p>
      </dgm:t>
    </dgm:pt>
    <dgm:pt modelId="{9101244F-2907-FE40-9124-25B71E6CED9C}" type="sibTrans" cxnId="{EA95BF61-77D2-9440-9A3F-9B5327A2BECD}">
      <dgm:prSet/>
      <dgm:spPr/>
      <dgm:t>
        <a:bodyPr/>
        <a:lstStyle/>
        <a:p>
          <a:endParaRPr lang="en-US"/>
        </a:p>
      </dgm:t>
    </dgm:pt>
    <dgm:pt modelId="{8B8B0B72-9580-1B41-A382-285CF7BB0C7A}">
      <dgm:prSet phldrT="[Text]"/>
      <dgm:spPr/>
      <dgm:t>
        <a:bodyPr/>
        <a:lstStyle/>
        <a:p>
          <a:r>
            <a:rPr lang="en-US" dirty="0"/>
            <a:t>Use a ‘reduce your words’ exercise</a:t>
          </a:r>
        </a:p>
      </dgm:t>
    </dgm:pt>
    <dgm:pt modelId="{F3880A49-47C7-6649-A3BF-8AE24C3A21E9}" type="parTrans" cxnId="{D1429183-995C-9941-86E5-A28219083BF5}">
      <dgm:prSet/>
      <dgm:spPr/>
      <dgm:t>
        <a:bodyPr/>
        <a:lstStyle/>
        <a:p>
          <a:endParaRPr lang="en-US"/>
        </a:p>
      </dgm:t>
    </dgm:pt>
    <dgm:pt modelId="{CAA337D7-EBDC-A842-9699-58B94990BD77}" type="sibTrans" cxnId="{D1429183-995C-9941-86E5-A28219083BF5}">
      <dgm:prSet/>
      <dgm:spPr/>
      <dgm:t>
        <a:bodyPr/>
        <a:lstStyle/>
        <a:p>
          <a:endParaRPr lang="en-US"/>
        </a:p>
      </dgm:t>
    </dgm:pt>
    <dgm:pt modelId="{ABD483B4-B8FD-514B-AC52-632A17DA2FEE}" type="pres">
      <dgm:prSet presAssocID="{AFA603EF-FA58-ED40-866A-1DF6D322066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E6B562-EA4F-6E43-8F7E-C26319AC0644}" type="pres">
      <dgm:prSet presAssocID="{AFA603EF-FA58-ED40-866A-1DF6D3220663}" presName="dummyMaxCanvas" presStyleCnt="0">
        <dgm:presLayoutVars/>
      </dgm:prSet>
      <dgm:spPr/>
    </dgm:pt>
    <dgm:pt modelId="{F82761E9-4AD6-7B4A-A849-EA70B894B62D}" type="pres">
      <dgm:prSet presAssocID="{AFA603EF-FA58-ED40-866A-1DF6D3220663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613383-BD82-0F4D-ABD7-D55641D2C13B}" type="pres">
      <dgm:prSet presAssocID="{AFA603EF-FA58-ED40-866A-1DF6D3220663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0CE50-19B2-1B4D-8A84-019B292202ED}" type="pres">
      <dgm:prSet presAssocID="{AFA603EF-FA58-ED40-866A-1DF6D322066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9DEABF-F3F0-AB4A-9E36-629B96FDDABA}" type="pres">
      <dgm:prSet presAssocID="{AFA603EF-FA58-ED40-866A-1DF6D322066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272D37-84A3-3445-8BED-42D261FBB15A}" type="pres">
      <dgm:prSet presAssocID="{AFA603EF-FA58-ED40-866A-1DF6D322066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E6F878-3330-3842-8CD4-02F428007D82}" type="pres">
      <dgm:prSet presAssocID="{AFA603EF-FA58-ED40-866A-1DF6D322066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1C18A6-CF54-8741-BDF8-38E609524C0B}" type="pres">
      <dgm:prSet presAssocID="{AFA603EF-FA58-ED40-866A-1DF6D322066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D68B5-FD5E-A241-9355-2B46915385CC}" type="pres">
      <dgm:prSet presAssocID="{AFA603EF-FA58-ED40-866A-1DF6D322066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5C0D42-7158-AF4D-9125-8F63ACF4984D}" type="presOf" srcId="{97BE921F-2E6B-E84C-80CF-864575B30BB2}" destId="{A3613383-BD82-0F4D-ABD7-D55641D2C13B}" srcOrd="0" destOrd="0" presId="urn:microsoft.com/office/officeart/2005/8/layout/vProcess5"/>
    <dgm:cxn modelId="{B0ADEE7A-8D6A-0D40-A1D6-A4BA7B29910D}" type="presOf" srcId="{AFA603EF-FA58-ED40-866A-1DF6D3220663}" destId="{ABD483B4-B8FD-514B-AC52-632A17DA2FEE}" srcOrd="0" destOrd="0" presId="urn:microsoft.com/office/officeart/2005/8/layout/vProcess5"/>
    <dgm:cxn modelId="{846EA534-A80F-C746-80A4-22F843779AA4}" type="presOf" srcId="{026CA76C-823C-B043-8098-71A354664235}" destId="{F82761E9-4AD6-7B4A-A849-EA70B894B62D}" srcOrd="0" destOrd="0" presId="urn:microsoft.com/office/officeart/2005/8/layout/vProcess5"/>
    <dgm:cxn modelId="{89F4E0ED-1F28-7C4D-9E75-E8BCC13296C6}" srcId="{AFA603EF-FA58-ED40-866A-1DF6D3220663}" destId="{026CA76C-823C-B043-8098-71A354664235}" srcOrd="0" destOrd="0" parTransId="{D0ACD0F9-4F8E-BC44-8987-BC766DC71427}" sibTransId="{65C549BF-253B-1046-8BBD-3EF5570D963E}"/>
    <dgm:cxn modelId="{0970F4D5-0CD9-424F-BA64-5245F2FA0759}" type="presOf" srcId="{8B8B0B72-9580-1B41-A382-285CF7BB0C7A}" destId="{BDAD68B5-FD5E-A241-9355-2B46915385CC}" srcOrd="1" destOrd="0" presId="urn:microsoft.com/office/officeart/2005/8/layout/vProcess5"/>
    <dgm:cxn modelId="{5D44AA39-0D16-354C-AE74-989F7D76D422}" type="presOf" srcId="{8B8B0B72-9580-1B41-A382-285CF7BB0C7A}" destId="{9D80CE50-19B2-1B4D-8A84-019B292202ED}" srcOrd="0" destOrd="0" presId="urn:microsoft.com/office/officeart/2005/8/layout/vProcess5"/>
    <dgm:cxn modelId="{D1429183-995C-9941-86E5-A28219083BF5}" srcId="{AFA603EF-FA58-ED40-866A-1DF6D3220663}" destId="{8B8B0B72-9580-1B41-A382-285CF7BB0C7A}" srcOrd="2" destOrd="0" parTransId="{F3880A49-47C7-6649-A3BF-8AE24C3A21E9}" sibTransId="{CAA337D7-EBDC-A842-9699-58B94990BD77}"/>
    <dgm:cxn modelId="{F573BA30-65ED-2E4F-8773-474FCD47C0FD}" type="presOf" srcId="{97BE921F-2E6B-E84C-80CF-864575B30BB2}" destId="{441C18A6-CF54-8741-BDF8-38E609524C0B}" srcOrd="1" destOrd="0" presId="urn:microsoft.com/office/officeart/2005/8/layout/vProcess5"/>
    <dgm:cxn modelId="{99432B7A-3DB5-1D4A-8FDF-3A301548E867}" type="presOf" srcId="{9101244F-2907-FE40-9124-25B71E6CED9C}" destId="{47272D37-84A3-3445-8BED-42D261FBB15A}" srcOrd="0" destOrd="0" presId="urn:microsoft.com/office/officeart/2005/8/layout/vProcess5"/>
    <dgm:cxn modelId="{ACB6E0B4-01FB-D341-9B7E-32B8012D0606}" type="presOf" srcId="{65C549BF-253B-1046-8BBD-3EF5570D963E}" destId="{7E9DEABF-F3F0-AB4A-9E36-629B96FDDABA}" srcOrd="0" destOrd="0" presId="urn:microsoft.com/office/officeart/2005/8/layout/vProcess5"/>
    <dgm:cxn modelId="{EA95BF61-77D2-9440-9A3F-9B5327A2BECD}" srcId="{AFA603EF-FA58-ED40-866A-1DF6D3220663}" destId="{97BE921F-2E6B-E84C-80CF-864575B30BB2}" srcOrd="1" destOrd="0" parTransId="{1B2945DB-BA73-E34F-B8F2-C80EAE9BE7C5}" sibTransId="{9101244F-2907-FE40-9124-25B71E6CED9C}"/>
    <dgm:cxn modelId="{6EBAB998-39E9-824B-91EC-4BEEABCF7EB8}" type="presOf" srcId="{026CA76C-823C-B043-8098-71A354664235}" destId="{CFE6F878-3330-3842-8CD4-02F428007D82}" srcOrd="1" destOrd="0" presId="urn:microsoft.com/office/officeart/2005/8/layout/vProcess5"/>
    <dgm:cxn modelId="{C005FF8C-3BD8-8C43-A568-AA711B6B6364}" type="presParOf" srcId="{ABD483B4-B8FD-514B-AC52-632A17DA2FEE}" destId="{9FE6B562-EA4F-6E43-8F7E-C26319AC0644}" srcOrd="0" destOrd="0" presId="urn:microsoft.com/office/officeart/2005/8/layout/vProcess5"/>
    <dgm:cxn modelId="{FF0B17E8-2FB5-B043-96E0-7440F8FC2228}" type="presParOf" srcId="{ABD483B4-B8FD-514B-AC52-632A17DA2FEE}" destId="{F82761E9-4AD6-7B4A-A849-EA70B894B62D}" srcOrd="1" destOrd="0" presId="urn:microsoft.com/office/officeart/2005/8/layout/vProcess5"/>
    <dgm:cxn modelId="{611BC56E-C936-6445-9F23-4E2303080671}" type="presParOf" srcId="{ABD483B4-B8FD-514B-AC52-632A17DA2FEE}" destId="{A3613383-BD82-0F4D-ABD7-D55641D2C13B}" srcOrd="2" destOrd="0" presId="urn:microsoft.com/office/officeart/2005/8/layout/vProcess5"/>
    <dgm:cxn modelId="{17A981E1-C522-C34B-80EE-2BF48CF5E391}" type="presParOf" srcId="{ABD483B4-B8FD-514B-AC52-632A17DA2FEE}" destId="{9D80CE50-19B2-1B4D-8A84-019B292202ED}" srcOrd="3" destOrd="0" presId="urn:microsoft.com/office/officeart/2005/8/layout/vProcess5"/>
    <dgm:cxn modelId="{A3D9047D-DD5D-6242-A0D6-D9A82FC919E2}" type="presParOf" srcId="{ABD483B4-B8FD-514B-AC52-632A17DA2FEE}" destId="{7E9DEABF-F3F0-AB4A-9E36-629B96FDDABA}" srcOrd="4" destOrd="0" presId="urn:microsoft.com/office/officeart/2005/8/layout/vProcess5"/>
    <dgm:cxn modelId="{18BA8BC2-CE3D-7B42-A1BD-A3A912CD3041}" type="presParOf" srcId="{ABD483B4-B8FD-514B-AC52-632A17DA2FEE}" destId="{47272D37-84A3-3445-8BED-42D261FBB15A}" srcOrd="5" destOrd="0" presId="urn:microsoft.com/office/officeart/2005/8/layout/vProcess5"/>
    <dgm:cxn modelId="{9F8214E8-7DB3-6B4B-8DDD-B8679F5DDC90}" type="presParOf" srcId="{ABD483B4-B8FD-514B-AC52-632A17DA2FEE}" destId="{CFE6F878-3330-3842-8CD4-02F428007D82}" srcOrd="6" destOrd="0" presId="urn:microsoft.com/office/officeart/2005/8/layout/vProcess5"/>
    <dgm:cxn modelId="{8F145E4C-CCC9-F441-AF99-89D774FB1B0E}" type="presParOf" srcId="{ABD483B4-B8FD-514B-AC52-632A17DA2FEE}" destId="{441C18A6-CF54-8741-BDF8-38E609524C0B}" srcOrd="7" destOrd="0" presId="urn:microsoft.com/office/officeart/2005/8/layout/vProcess5"/>
    <dgm:cxn modelId="{D5E700AF-C7E3-7F44-B1C8-FD8A053172B7}" type="presParOf" srcId="{ABD483B4-B8FD-514B-AC52-632A17DA2FEE}" destId="{BDAD68B5-FD5E-A241-9355-2B46915385C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DAA400B-B58F-6745-A7BA-3F140D78A513}" type="doc">
      <dgm:prSet loTypeId="urn:microsoft.com/office/officeart/2005/8/layout/vProcess5" loCatId="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6C8200DF-37D1-974F-93DA-B19B071A2155}">
      <dgm:prSet phldrT="[Text]"/>
      <dgm:spPr/>
      <dgm:t>
        <a:bodyPr/>
        <a:lstStyle/>
        <a:p>
          <a:r>
            <a:rPr lang="en-US" dirty="0"/>
            <a:t>Managing their time</a:t>
          </a:r>
        </a:p>
      </dgm:t>
    </dgm:pt>
    <dgm:pt modelId="{B5CED59B-EEB5-0E42-90C8-1422766C70C5}" type="parTrans" cxnId="{73C56BE4-DDBA-C04D-8169-E193081C7E22}">
      <dgm:prSet/>
      <dgm:spPr/>
      <dgm:t>
        <a:bodyPr/>
        <a:lstStyle/>
        <a:p>
          <a:endParaRPr lang="en-US"/>
        </a:p>
      </dgm:t>
    </dgm:pt>
    <dgm:pt modelId="{85A7E236-E8ED-7A47-A4F6-43E499147D1C}" type="sibTrans" cxnId="{73C56BE4-DDBA-C04D-8169-E193081C7E22}">
      <dgm:prSet/>
      <dgm:spPr/>
      <dgm:t>
        <a:bodyPr/>
        <a:lstStyle/>
        <a:p>
          <a:endParaRPr lang="en-US"/>
        </a:p>
      </dgm:t>
    </dgm:pt>
    <dgm:pt modelId="{1A6D5633-B52E-2A42-A8D9-8563198A2EA8}">
      <dgm:prSet phldrT="[Text]"/>
      <dgm:spPr/>
      <dgm:t>
        <a:bodyPr/>
        <a:lstStyle/>
        <a:p>
          <a:r>
            <a:rPr lang="en-US" dirty="0"/>
            <a:t>Deadline for each section</a:t>
          </a:r>
        </a:p>
      </dgm:t>
    </dgm:pt>
    <dgm:pt modelId="{A6A15B24-6ACA-A041-9BC8-61B050816341}" type="parTrans" cxnId="{097336E4-C5B6-A84E-99DA-F3A31035583B}">
      <dgm:prSet/>
      <dgm:spPr/>
      <dgm:t>
        <a:bodyPr/>
        <a:lstStyle/>
        <a:p>
          <a:endParaRPr lang="en-US"/>
        </a:p>
      </dgm:t>
    </dgm:pt>
    <dgm:pt modelId="{BDB71A90-2EC2-E847-8D6C-6040027EEE45}" type="sibTrans" cxnId="{097336E4-C5B6-A84E-99DA-F3A31035583B}">
      <dgm:prSet/>
      <dgm:spPr/>
      <dgm:t>
        <a:bodyPr/>
        <a:lstStyle/>
        <a:p>
          <a:endParaRPr lang="en-US"/>
        </a:p>
      </dgm:t>
    </dgm:pt>
    <dgm:pt modelId="{33BB5BBA-63B7-F746-B2C7-B6FFE3F99D6A}">
      <dgm:prSet phldrT="[Text]"/>
      <dgm:spPr/>
      <dgm:t>
        <a:bodyPr/>
        <a:lstStyle/>
        <a:p>
          <a:r>
            <a:rPr lang="en-US" dirty="0"/>
            <a:t>Clear beginning to end timeline</a:t>
          </a:r>
        </a:p>
      </dgm:t>
    </dgm:pt>
    <dgm:pt modelId="{5F5FA158-5646-D744-B688-63577C0A4AEA}" type="parTrans" cxnId="{C229398A-B422-3E49-A4A3-385AA24A2974}">
      <dgm:prSet/>
      <dgm:spPr/>
      <dgm:t>
        <a:bodyPr/>
        <a:lstStyle/>
        <a:p>
          <a:endParaRPr lang="en-US"/>
        </a:p>
      </dgm:t>
    </dgm:pt>
    <dgm:pt modelId="{7AE91799-2E6B-F848-954D-920E231CB75C}" type="sibTrans" cxnId="{C229398A-B422-3E49-A4A3-385AA24A2974}">
      <dgm:prSet/>
      <dgm:spPr/>
      <dgm:t>
        <a:bodyPr/>
        <a:lstStyle/>
        <a:p>
          <a:endParaRPr lang="en-US"/>
        </a:p>
      </dgm:t>
    </dgm:pt>
    <dgm:pt modelId="{EBE38B91-BF00-6E49-93A1-DE4173082E19}" type="pres">
      <dgm:prSet presAssocID="{FDAA400B-B58F-6745-A7BA-3F140D78A51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FA4BF6-9DCA-C742-8917-9E423FA3BBD4}" type="pres">
      <dgm:prSet presAssocID="{FDAA400B-B58F-6745-A7BA-3F140D78A513}" presName="dummyMaxCanvas" presStyleCnt="0">
        <dgm:presLayoutVars/>
      </dgm:prSet>
      <dgm:spPr/>
    </dgm:pt>
    <dgm:pt modelId="{189C5583-7F63-F942-A2F1-803539437335}" type="pres">
      <dgm:prSet presAssocID="{FDAA400B-B58F-6745-A7BA-3F140D78A513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6F1EBE-FC8D-AF4E-99AF-247A93CFA14B}" type="pres">
      <dgm:prSet presAssocID="{FDAA400B-B58F-6745-A7BA-3F140D78A513}" presName="ThreeNodes_2" presStyleLbl="node1" presStyleIdx="1" presStyleCnt="3" custScaleX="1056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26CBB5-0658-1644-9E7B-F78218833FE6}" type="pres">
      <dgm:prSet presAssocID="{FDAA400B-B58F-6745-A7BA-3F140D78A513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EB297E-1F9C-3B48-9BE7-831D2B8EE662}" type="pres">
      <dgm:prSet presAssocID="{FDAA400B-B58F-6745-A7BA-3F140D78A51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45FBD-66FA-8541-BAC7-C5026D2B7D6B}" type="pres">
      <dgm:prSet presAssocID="{FDAA400B-B58F-6745-A7BA-3F140D78A51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1FAC3-C003-D946-A028-E3FA08D36335}" type="pres">
      <dgm:prSet presAssocID="{FDAA400B-B58F-6745-A7BA-3F140D78A51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24EA2-628B-1E4D-85D3-4B9DE8386211}" type="pres">
      <dgm:prSet presAssocID="{FDAA400B-B58F-6745-A7BA-3F140D78A51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EEA3FB-8E0D-5D40-829E-11E4D41C60CD}" type="pres">
      <dgm:prSet presAssocID="{FDAA400B-B58F-6745-A7BA-3F140D78A51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7336E4-C5B6-A84E-99DA-F3A31035583B}" srcId="{FDAA400B-B58F-6745-A7BA-3F140D78A513}" destId="{1A6D5633-B52E-2A42-A8D9-8563198A2EA8}" srcOrd="1" destOrd="0" parTransId="{A6A15B24-6ACA-A041-9BC8-61B050816341}" sibTransId="{BDB71A90-2EC2-E847-8D6C-6040027EEE45}"/>
    <dgm:cxn modelId="{C229398A-B422-3E49-A4A3-385AA24A2974}" srcId="{FDAA400B-B58F-6745-A7BA-3F140D78A513}" destId="{33BB5BBA-63B7-F746-B2C7-B6FFE3F99D6A}" srcOrd="2" destOrd="0" parTransId="{5F5FA158-5646-D744-B688-63577C0A4AEA}" sibTransId="{7AE91799-2E6B-F848-954D-920E231CB75C}"/>
    <dgm:cxn modelId="{11EB25B2-7936-9D43-B630-AA83EEAE95BE}" type="presOf" srcId="{33BB5BBA-63B7-F746-B2C7-B6FFE3F99D6A}" destId="{3C26CBB5-0658-1644-9E7B-F78218833FE6}" srcOrd="0" destOrd="0" presId="urn:microsoft.com/office/officeart/2005/8/layout/vProcess5"/>
    <dgm:cxn modelId="{73C56BE4-DDBA-C04D-8169-E193081C7E22}" srcId="{FDAA400B-B58F-6745-A7BA-3F140D78A513}" destId="{6C8200DF-37D1-974F-93DA-B19B071A2155}" srcOrd="0" destOrd="0" parTransId="{B5CED59B-EEB5-0E42-90C8-1422766C70C5}" sibTransId="{85A7E236-E8ED-7A47-A4F6-43E499147D1C}"/>
    <dgm:cxn modelId="{10FBF762-2B78-364B-A0D5-2F7ACDDEB19F}" type="presOf" srcId="{33BB5BBA-63B7-F746-B2C7-B6FFE3F99D6A}" destId="{C0EEA3FB-8E0D-5D40-829E-11E4D41C60CD}" srcOrd="1" destOrd="0" presId="urn:microsoft.com/office/officeart/2005/8/layout/vProcess5"/>
    <dgm:cxn modelId="{CE22F7CE-A47F-B74B-9E85-6A248F1F5740}" type="presOf" srcId="{6C8200DF-37D1-974F-93DA-B19B071A2155}" destId="{189C5583-7F63-F942-A2F1-803539437335}" srcOrd="0" destOrd="0" presId="urn:microsoft.com/office/officeart/2005/8/layout/vProcess5"/>
    <dgm:cxn modelId="{528352DA-4EAC-394E-A17B-CDA7C585C24F}" type="presOf" srcId="{6C8200DF-37D1-974F-93DA-B19B071A2155}" destId="{B431FAC3-C003-D946-A028-E3FA08D36335}" srcOrd="1" destOrd="0" presId="urn:microsoft.com/office/officeart/2005/8/layout/vProcess5"/>
    <dgm:cxn modelId="{6796BA56-C7B8-464F-87FA-2A86699D5307}" type="presOf" srcId="{FDAA400B-B58F-6745-A7BA-3F140D78A513}" destId="{EBE38B91-BF00-6E49-93A1-DE4173082E19}" srcOrd="0" destOrd="0" presId="urn:microsoft.com/office/officeart/2005/8/layout/vProcess5"/>
    <dgm:cxn modelId="{EF00A464-C755-0F4C-8398-4B0534E4B053}" type="presOf" srcId="{1A6D5633-B52E-2A42-A8D9-8563198A2EA8}" destId="{26224EA2-628B-1E4D-85D3-4B9DE8386211}" srcOrd="1" destOrd="0" presId="urn:microsoft.com/office/officeart/2005/8/layout/vProcess5"/>
    <dgm:cxn modelId="{F618BCF9-6C30-EA47-9A0F-86F65B92DAB7}" type="presOf" srcId="{1A6D5633-B52E-2A42-A8D9-8563198A2EA8}" destId="{056F1EBE-FC8D-AF4E-99AF-247A93CFA14B}" srcOrd="0" destOrd="0" presId="urn:microsoft.com/office/officeart/2005/8/layout/vProcess5"/>
    <dgm:cxn modelId="{7FF1E187-0373-6345-BCCB-8D4D2F8E921D}" type="presOf" srcId="{85A7E236-E8ED-7A47-A4F6-43E499147D1C}" destId="{A3EB297E-1F9C-3B48-9BE7-831D2B8EE662}" srcOrd="0" destOrd="0" presId="urn:microsoft.com/office/officeart/2005/8/layout/vProcess5"/>
    <dgm:cxn modelId="{A7E81740-925F-F34D-9C92-43D16B0746AC}" type="presOf" srcId="{BDB71A90-2EC2-E847-8D6C-6040027EEE45}" destId="{3D245FBD-66FA-8541-BAC7-C5026D2B7D6B}" srcOrd="0" destOrd="0" presId="urn:microsoft.com/office/officeart/2005/8/layout/vProcess5"/>
    <dgm:cxn modelId="{FC540F34-E052-6B4F-917A-1A2EEDEFACF9}" type="presParOf" srcId="{EBE38B91-BF00-6E49-93A1-DE4173082E19}" destId="{C5FA4BF6-9DCA-C742-8917-9E423FA3BBD4}" srcOrd="0" destOrd="0" presId="urn:microsoft.com/office/officeart/2005/8/layout/vProcess5"/>
    <dgm:cxn modelId="{0D54D574-F245-304C-B198-619E1CBA2FA7}" type="presParOf" srcId="{EBE38B91-BF00-6E49-93A1-DE4173082E19}" destId="{189C5583-7F63-F942-A2F1-803539437335}" srcOrd="1" destOrd="0" presId="urn:microsoft.com/office/officeart/2005/8/layout/vProcess5"/>
    <dgm:cxn modelId="{7D4294DD-4908-484E-B213-FADEF64D2977}" type="presParOf" srcId="{EBE38B91-BF00-6E49-93A1-DE4173082E19}" destId="{056F1EBE-FC8D-AF4E-99AF-247A93CFA14B}" srcOrd="2" destOrd="0" presId="urn:microsoft.com/office/officeart/2005/8/layout/vProcess5"/>
    <dgm:cxn modelId="{163C77EF-99CA-F54A-A303-051065913F60}" type="presParOf" srcId="{EBE38B91-BF00-6E49-93A1-DE4173082E19}" destId="{3C26CBB5-0658-1644-9E7B-F78218833FE6}" srcOrd="3" destOrd="0" presId="urn:microsoft.com/office/officeart/2005/8/layout/vProcess5"/>
    <dgm:cxn modelId="{325E63DF-D437-9E45-A3C3-CDB83A2504FC}" type="presParOf" srcId="{EBE38B91-BF00-6E49-93A1-DE4173082E19}" destId="{A3EB297E-1F9C-3B48-9BE7-831D2B8EE662}" srcOrd="4" destOrd="0" presId="urn:microsoft.com/office/officeart/2005/8/layout/vProcess5"/>
    <dgm:cxn modelId="{2E9C2C39-0A3F-0141-AB91-497DEE955DED}" type="presParOf" srcId="{EBE38B91-BF00-6E49-93A1-DE4173082E19}" destId="{3D245FBD-66FA-8541-BAC7-C5026D2B7D6B}" srcOrd="5" destOrd="0" presId="urn:microsoft.com/office/officeart/2005/8/layout/vProcess5"/>
    <dgm:cxn modelId="{70783EB2-EAB6-F645-8F0D-4A351348F0DE}" type="presParOf" srcId="{EBE38B91-BF00-6E49-93A1-DE4173082E19}" destId="{B431FAC3-C003-D946-A028-E3FA08D36335}" srcOrd="6" destOrd="0" presId="urn:microsoft.com/office/officeart/2005/8/layout/vProcess5"/>
    <dgm:cxn modelId="{18B7ADB1-001C-EC41-9EEE-4969E47F4AF6}" type="presParOf" srcId="{EBE38B91-BF00-6E49-93A1-DE4173082E19}" destId="{26224EA2-628B-1E4D-85D3-4B9DE8386211}" srcOrd="7" destOrd="0" presId="urn:microsoft.com/office/officeart/2005/8/layout/vProcess5"/>
    <dgm:cxn modelId="{F251E92E-82C9-164F-8FF6-2A5534533A7A}" type="presParOf" srcId="{EBE38B91-BF00-6E49-93A1-DE4173082E19}" destId="{C0EEA3FB-8E0D-5D40-829E-11E4D41C60C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AE2A92C-11AD-D948-AE5E-D4C9E1FAE01D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B3269C-AEC8-554F-A33E-A7249CA69FD3}">
      <dgm:prSet phldrT="[Text]"/>
      <dgm:spPr/>
      <dgm:t>
        <a:bodyPr/>
        <a:lstStyle/>
        <a:p>
          <a:r>
            <a:rPr lang="en-US" dirty="0"/>
            <a:t>Day before Deadline </a:t>
          </a:r>
        </a:p>
      </dgm:t>
    </dgm:pt>
    <dgm:pt modelId="{26374E62-CB9E-0C4D-A02F-4A220F58AF3B}" type="parTrans" cxnId="{B44FCDDE-AF11-4840-ABA8-D9FAC7A5CBB8}">
      <dgm:prSet/>
      <dgm:spPr/>
      <dgm:t>
        <a:bodyPr/>
        <a:lstStyle/>
        <a:p>
          <a:endParaRPr lang="en-US"/>
        </a:p>
      </dgm:t>
    </dgm:pt>
    <dgm:pt modelId="{5A9B12B5-7C4C-A14C-B293-4030D466B637}" type="sibTrans" cxnId="{B44FCDDE-AF11-4840-ABA8-D9FAC7A5CBB8}">
      <dgm:prSet/>
      <dgm:spPr/>
      <dgm:t>
        <a:bodyPr/>
        <a:lstStyle/>
        <a:p>
          <a:endParaRPr lang="en-US"/>
        </a:p>
      </dgm:t>
    </dgm:pt>
    <dgm:pt modelId="{4AC6B9BF-47A6-DF41-A926-3709B2CCFAE5}">
      <dgm:prSet phldrT="[Text]"/>
      <dgm:spPr/>
      <dgm:t>
        <a:bodyPr/>
        <a:lstStyle/>
        <a:p>
          <a:r>
            <a:rPr lang="en-US" dirty="0"/>
            <a:t>Group by study</a:t>
          </a:r>
        </a:p>
      </dgm:t>
    </dgm:pt>
    <dgm:pt modelId="{9BCCC5B2-7108-5541-B38F-A2AB17854670}" type="parTrans" cxnId="{12B9A804-2826-FC42-9092-683BE5A35F40}">
      <dgm:prSet/>
      <dgm:spPr/>
      <dgm:t>
        <a:bodyPr/>
        <a:lstStyle/>
        <a:p>
          <a:endParaRPr lang="en-US"/>
        </a:p>
      </dgm:t>
    </dgm:pt>
    <dgm:pt modelId="{24BDE482-B720-BD44-AAD6-CAFE43713159}" type="sibTrans" cxnId="{12B9A804-2826-FC42-9092-683BE5A35F40}">
      <dgm:prSet/>
      <dgm:spPr/>
      <dgm:t>
        <a:bodyPr/>
        <a:lstStyle/>
        <a:p>
          <a:endParaRPr lang="en-US"/>
        </a:p>
      </dgm:t>
    </dgm:pt>
    <dgm:pt modelId="{DA6D6E42-1FB7-2A41-AF2C-859DE5372786}">
      <dgm:prSet phldrT="[Text]"/>
      <dgm:spPr/>
      <dgm:t>
        <a:bodyPr/>
        <a:lstStyle/>
        <a:p>
          <a:r>
            <a:rPr lang="en-US" dirty="0"/>
            <a:t>Group read of relevant section</a:t>
          </a:r>
        </a:p>
      </dgm:t>
    </dgm:pt>
    <dgm:pt modelId="{2A6B8466-FA3F-A64E-8E8C-307C2DC4B5C3}" type="parTrans" cxnId="{06FE6E65-4620-B345-864E-A3E36FBA86E4}">
      <dgm:prSet/>
      <dgm:spPr/>
      <dgm:t>
        <a:bodyPr/>
        <a:lstStyle/>
        <a:p>
          <a:endParaRPr lang="en-US"/>
        </a:p>
      </dgm:t>
    </dgm:pt>
    <dgm:pt modelId="{709A8846-DE1C-444E-BCE2-5C363F695670}" type="sibTrans" cxnId="{06FE6E65-4620-B345-864E-A3E36FBA86E4}">
      <dgm:prSet/>
      <dgm:spPr/>
      <dgm:t>
        <a:bodyPr/>
        <a:lstStyle/>
        <a:p>
          <a:endParaRPr lang="en-US"/>
        </a:p>
      </dgm:t>
    </dgm:pt>
    <dgm:pt modelId="{956D15CD-1A66-4541-A54E-7F10639845BD}">
      <dgm:prSet phldrT="[Text]"/>
      <dgm:spPr/>
      <dgm:t>
        <a:bodyPr/>
        <a:lstStyle/>
        <a:p>
          <a:r>
            <a:rPr lang="en-US" dirty="0"/>
            <a:t>H/W</a:t>
          </a:r>
        </a:p>
      </dgm:t>
    </dgm:pt>
    <dgm:pt modelId="{D33D50A1-962A-0D49-B10A-6EE5B33AD17F}" type="parTrans" cxnId="{B06F03D6-56A3-844C-847A-B861538AF613}">
      <dgm:prSet/>
      <dgm:spPr/>
      <dgm:t>
        <a:bodyPr/>
        <a:lstStyle/>
        <a:p>
          <a:endParaRPr lang="en-US"/>
        </a:p>
      </dgm:t>
    </dgm:pt>
    <dgm:pt modelId="{33733A5C-DBD2-8A4E-B0D2-B2EB7EAF511D}" type="sibTrans" cxnId="{B06F03D6-56A3-844C-847A-B861538AF613}">
      <dgm:prSet/>
      <dgm:spPr/>
      <dgm:t>
        <a:bodyPr/>
        <a:lstStyle/>
        <a:p>
          <a:endParaRPr lang="en-US"/>
        </a:p>
      </dgm:t>
    </dgm:pt>
    <dgm:pt modelId="{7523FC44-0D21-4A4A-A983-BA3297D98E10}">
      <dgm:prSet phldrT="[Text]"/>
      <dgm:spPr/>
      <dgm:t>
        <a:bodyPr/>
        <a:lstStyle/>
        <a:p>
          <a:r>
            <a:rPr lang="en-US" dirty="0"/>
            <a:t>Student revises section</a:t>
          </a:r>
        </a:p>
      </dgm:t>
    </dgm:pt>
    <dgm:pt modelId="{CF8995E7-E128-CD41-BB9A-628B680391A5}" type="parTrans" cxnId="{0DFF3372-DC6A-5C4A-AC5A-B4F0770AA4A6}">
      <dgm:prSet/>
      <dgm:spPr/>
      <dgm:t>
        <a:bodyPr/>
        <a:lstStyle/>
        <a:p>
          <a:endParaRPr lang="en-US"/>
        </a:p>
      </dgm:t>
    </dgm:pt>
    <dgm:pt modelId="{75218C4C-0C40-154B-B6C2-2A26679D8221}" type="sibTrans" cxnId="{0DFF3372-DC6A-5C4A-AC5A-B4F0770AA4A6}">
      <dgm:prSet/>
      <dgm:spPr/>
      <dgm:t>
        <a:bodyPr/>
        <a:lstStyle/>
        <a:p>
          <a:endParaRPr lang="en-US"/>
        </a:p>
      </dgm:t>
    </dgm:pt>
    <dgm:pt modelId="{3665B1AA-74DD-4C43-80CF-FD793A5F03E9}">
      <dgm:prSet phldrT="[Text]"/>
      <dgm:spPr/>
      <dgm:t>
        <a:bodyPr/>
        <a:lstStyle/>
        <a:p>
          <a:r>
            <a:rPr lang="en-US" dirty="0"/>
            <a:t>Deadline Day</a:t>
          </a:r>
        </a:p>
      </dgm:t>
    </dgm:pt>
    <dgm:pt modelId="{5794FE3E-7B4E-0B40-998B-2AC93CF08767}" type="parTrans" cxnId="{024EB446-4B9B-5F49-828E-40CE0530AB19}">
      <dgm:prSet/>
      <dgm:spPr/>
      <dgm:t>
        <a:bodyPr/>
        <a:lstStyle/>
        <a:p>
          <a:endParaRPr lang="en-US"/>
        </a:p>
      </dgm:t>
    </dgm:pt>
    <dgm:pt modelId="{418C37B4-B0ED-9C46-A8F1-281DDD0E2B3C}" type="sibTrans" cxnId="{024EB446-4B9B-5F49-828E-40CE0530AB19}">
      <dgm:prSet/>
      <dgm:spPr/>
      <dgm:t>
        <a:bodyPr/>
        <a:lstStyle/>
        <a:p>
          <a:endParaRPr lang="en-US"/>
        </a:p>
      </dgm:t>
    </dgm:pt>
    <dgm:pt modelId="{244DBE26-6E8E-DE48-9697-7969AFEB8694}">
      <dgm:prSet phldrT="[Text]"/>
      <dgm:spPr/>
      <dgm:t>
        <a:bodyPr/>
        <a:lstStyle/>
        <a:p>
          <a:r>
            <a:rPr lang="en-US" dirty="0"/>
            <a:t>Give in section for teacher written feedback</a:t>
          </a:r>
        </a:p>
      </dgm:t>
    </dgm:pt>
    <dgm:pt modelId="{BE497978-6BA2-8F41-B27F-B31EB0F9F07A}" type="parTrans" cxnId="{E11C71EA-06B1-B24D-9C8D-5B4D6B39AC74}">
      <dgm:prSet/>
      <dgm:spPr/>
      <dgm:t>
        <a:bodyPr/>
        <a:lstStyle/>
        <a:p>
          <a:endParaRPr lang="en-US"/>
        </a:p>
      </dgm:t>
    </dgm:pt>
    <dgm:pt modelId="{2976466C-74D0-3D4B-AE39-E9C6DADDBF5C}" type="sibTrans" cxnId="{E11C71EA-06B1-B24D-9C8D-5B4D6B39AC74}">
      <dgm:prSet/>
      <dgm:spPr/>
      <dgm:t>
        <a:bodyPr/>
        <a:lstStyle/>
        <a:p>
          <a:endParaRPr lang="en-US"/>
        </a:p>
      </dgm:t>
    </dgm:pt>
    <dgm:pt modelId="{CC0EE4BE-8101-4B4E-8D9E-76F492B6C16E}">
      <dgm:prSet phldrT="[Text]"/>
      <dgm:spPr/>
      <dgm:t>
        <a:bodyPr/>
        <a:lstStyle/>
        <a:p>
          <a:r>
            <a:rPr lang="en-US" dirty="0"/>
            <a:t>Peer feedback according to criteria</a:t>
          </a:r>
        </a:p>
      </dgm:t>
    </dgm:pt>
    <dgm:pt modelId="{26F96674-6BC1-C644-84D7-D11805BC4FD7}" type="parTrans" cxnId="{53C3A4A2-CA47-AB4D-9D55-D38E712CF00A}">
      <dgm:prSet/>
      <dgm:spPr/>
      <dgm:t>
        <a:bodyPr/>
        <a:lstStyle/>
        <a:p>
          <a:endParaRPr lang="en-US"/>
        </a:p>
      </dgm:t>
    </dgm:pt>
    <dgm:pt modelId="{3252C34D-8DB1-9A4B-9919-37E1E20EE952}" type="sibTrans" cxnId="{53C3A4A2-CA47-AB4D-9D55-D38E712CF00A}">
      <dgm:prSet/>
      <dgm:spPr/>
      <dgm:t>
        <a:bodyPr/>
        <a:lstStyle/>
        <a:p>
          <a:endParaRPr lang="en-US"/>
        </a:p>
      </dgm:t>
    </dgm:pt>
    <dgm:pt modelId="{B0969FC9-3A52-BE47-9AC5-FFAC20D1035E}" type="pres">
      <dgm:prSet presAssocID="{9AE2A92C-11AD-D948-AE5E-D4C9E1FAE0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AE67D5-D6A8-3347-BF1C-D2427517529B}" type="pres">
      <dgm:prSet presAssocID="{9AE2A92C-11AD-D948-AE5E-D4C9E1FAE01D}" presName="tSp" presStyleCnt="0"/>
      <dgm:spPr/>
    </dgm:pt>
    <dgm:pt modelId="{413F60DB-42DD-FA4A-B091-7EE325AA3468}" type="pres">
      <dgm:prSet presAssocID="{9AE2A92C-11AD-D948-AE5E-D4C9E1FAE01D}" presName="bSp" presStyleCnt="0"/>
      <dgm:spPr/>
    </dgm:pt>
    <dgm:pt modelId="{33624C7B-917B-3840-9EE8-91EBFDEFE5A3}" type="pres">
      <dgm:prSet presAssocID="{9AE2A92C-11AD-D948-AE5E-D4C9E1FAE01D}" presName="process" presStyleCnt="0"/>
      <dgm:spPr/>
    </dgm:pt>
    <dgm:pt modelId="{E3F1EA45-080A-514D-BD4C-D67B9AF680E3}" type="pres">
      <dgm:prSet presAssocID="{5CB3269C-AEC8-554F-A33E-A7249CA69FD3}" presName="composite1" presStyleCnt="0"/>
      <dgm:spPr/>
    </dgm:pt>
    <dgm:pt modelId="{B0ACA862-C467-8C45-AA4A-967D0E7CD6F7}" type="pres">
      <dgm:prSet presAssocID="{5CB3269C-AEC8-554F-A33E-A7249CA69FD3}" presName="dummyNode1" presStyleLbl="node1" presStyleIdx="0" presStyleCnt="3"/>
      <dgm:spPr/>
    </dgm:pt>
    <dgm:pt modelId="{3B95E215-776F-A84E-8D28-BDA37444B3AE}" type="pres">
      <dgm:prSet presAssocID="{5CB3269C-AEC8-554F-A33E-A7249CA69FD3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C8EDC7-E317-4647-B293-CC3A14B8A6BC}" type="pres">
      <dgm:prSet presAssocID="{5CB3269C-AEC8-554F-A33E-A7249CA69FD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78335-D37A-DC45-B71E-D5BCC2D906FD}" type="pres">
      <dgm:prSet presAssocID="{5CB3269C-AEC8-554F-A33E-A7249CA69FD3}" presName="parentNode1" presStyleLbl="node1" presStyleIdx="0" presStyleCnt="3" custLinFactNeighborX="-7022" custLinFactNeighborY="1340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412BDF-3B3A-0B46-AB72-0257E1E852DD}" type="pres">
      <dgm:prSet presAssocID="{5CB3269C-AEC8-554F-A33E-A7249CA69FD3}" presName="connSite1" presStyleCnt="0"/>
      <dgm:spPr/>
    </dgm:pt>
    <dgm:pt modelId="{9FCE474C-245F-8348-AC11-967CA880BCDE}" type="pres">
      <dgm:prSet presAssocID="{5A9B12B5-7C4C-A14C-B293-4030D466B637}" presName="Name9" presStyleLbl="sibTrans2D1" presStyleIdx="0" presStyleCnt="2" custLinFactNeighborX="12757" custLinFactNeighborY="-6587"/>
      <dgm:spPr/>
      <dgm:t>
        <a:bodyPr/>
        <a:lstStyle/>
        <a:p>
          <a:endParaRPr lang="en-US"/>
        </a:p>
      </dgm:t>
    </dgm:pt>
    <dgm:pt modelId="{2C13B68F-2FAF-A748-AE6D-40D3D25B4C54}" type="pres">
      <dgm:prSet presAssocID="{956D15CD-1A66-4541-A54E-7F10639845BD}" presName="composite2" presStyleCnt="0"/>
      <dgm:spPr/>
    </dgm:pt>
    <dgm:pt modelId="{7D17AA05-5143-F747-B820-D02836EA5570}" type="pres">
      <dgm:prSet presAssocID="{956D15CD-1A66-4541-A54E-7F10639845BD}" presName="dummyNode2" presStyleLbl="node1" presStyleIdx="0" presStyleCnt="3"/>
      <dgm:spPr/>
    </dgm:pt>
    <dgm:pt modelId="{67A1353B-97B9-324B-8C27-DD04F5596B73}" type="pres">
      <dgm:prSet presAssocID="{956D15CD-1A66-4541-A54E-7F10639845BD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F840C-1039-6D4C-A592-DB78677E9C08}" type="pres">
      <dgm:prSet presAssocID="{956D15CD-1A66-4541-A54E-7F10639845BD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56F171-ED58-CE45-8343-DCE31D87F221}" type="pres">
      <dgm:prSet presAssocID="{956D15CD-1A66-4541-A54E-7F10639845BD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D69BFD-1C1B-CC4A-8CF8-E6C6E6063CBC}" type="pres">
      <dgm:prSet presAssocID="{956D15CD-1A66-4541-A54E-7F10639845BD}" presName="connSite2" presStyleCnt="0"/>
      <dgm:spPr/>
    </dgm:pt>
    <dgm:pt modelId="{83E7C473-7C42-7447-A8B7-293C93E5E290}" type="pres">
      <dgm:prSet presAssocID="{33733A5C-DBD2-8A4E-B0D2-B2EB7EAF511D}" presName="Name18" presStyleLbl="sibTrans2D1" presStyleIdx="1" presStyleCnt="2"/>
      <dgm:spPr/>
      <dgm:t>
        <a:bodyPr/>
        <a:lstStyle/>
        <a:p>
          <a:endParaRPr lang="en-US"/>
        </a:p>
      </dgm:t>
    </dgm:pt>
    <dgm:pt modelId="{2EBEC880-6570-DB4A-B009-B03BB6EEA234}" type="pres">
      <dgm:prSet presAssocID="{3665B1AA-74DD-4C43-80CF-FD793A5F03E9}" presName="composite1" presStyleCnt="0"/>
      <dgm:spPr/>
    </dgm:pt>
    <dgm:pt modelId="{FBFBD92C-AB8A-7340-8834-C9486AA80CCE}" type="pres">
      <dgm:prSet presAssocID="{3665B1AA-74DD-4C43-80CF-FD793A5F03E9}" presName="dummyNode1" presStyleLbl="node1" presStyleIdx="1" presStyleCnt="3"/>
      <dgm:spPr/>
    </dgm:pt>
    <dgm:pt modelId="{BC4A42B0-E3EB-864B-85EA-E97C8E51C0E0}" type="pres">
      <dgm:prSet presAssocID="{3665B1AA-74DD-4C43-80CF-FD793A5F03E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253FC7-7C3E-3548-AD0F-A982F8BF262E}" type="pres">
      <dgm:prSet presAssocID="{3665B1AA-74DD-4C43-80CF-FD793A5F03E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9406E-32A8-5D4C-A885-28957E9102C2}" type="pres">
      <dgm:prSet presAssocID="{3665B1AA-74DD-4C43-80CF-FD793A5F03E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2BC9A2-C2C8-8148-88A7-679B54825118}" type="pres">
      <dgm:prSet presAssocID="{3665B1AA-74DD-4C43-80CF-FD793A5F03E9}" presName="connSite1" presStyleCnt="0"/>
      <dgm:spPr/>
    </dgm:pt>
  </dgm:ptLst>
  <dgm:cxnLst>
    <dgm:cxn modelId="{D818804C-2196-4840-AED1-24A42F375187}" type="presOf" srcId="{244DBE26-6E8E-DE48-9697-7969AFEB8694}" destId="{68253FC7-7C3E-3548-AD0F-A982F8BF262E}" srcOrd="1" destOrd="0" presId="urn:microsoft.com/office/officeart/2005/8/layout/hProcess4"/>
    <dgm:cxn modelId="{98970E52-ACB7-9444-AD15-0F48CD3615E3}" type="presOf" srcId="{DA6D6E42-1FB7-2A41-AF2C-859DE5372786}" destId="{3B95E215-776F-A84E-8D28-BDA37444B3AE}" srcOrd="0" destOrd="1" presId="urn:microsoft.com/office/officeart/2005/8/layout/hProcess4"/>
    <dgm:cxn modelId="{C1D6E4AC-BEE7-7F4E-AFDC-4F9F96F89225}" type="presOf" srcId="{9AE2A92C-11AD-D948-AE5E-D4C9E1FAE01D}" destId="{B0969FC9-3A52-BE47-9AC5-FFAC20D1035E}" srcOrd="0" destOrd="0" presId="urn:microsoft.com/office/officeart/2005/8/layout/hProcess4"/>
    <dgm:cxn modelId="{7E03272A-FF76-9249-A8DE-B0B6A2ED0A65}" type="presOf" srcId="{CC0EE4BE-8101-4B4E-8D9E-76F492B6C16E}" destId="{42C8EDC7-E317-4647-B293-CC3A14B8A6BC}" srcOrd="1" destOrd="2" presId="urn:microsoft.com/office/officeart/2005/8/layout/hProcess4"/>
    <dgm:cxn modelId="{15F58939-7166-954E-B420-3140EFFB9101}" type="presOf" srcId="{244DBE26-6E8E-DE48-9697-7969AFEB8694}" destId="{BC4A42B0-E3EB-864B-85EA-E97C8E51C0E0}" srcOrd="0" destOrd="0" presId="urn:microsoft.com/office/officeart/2005/8/layout/hProcess4"/>
    <dgm:cxn modelId="{B06F03D6-56A3-844C-847A-B861538AF613}" srcId="{9AE2A92C-11AD-D948-AE5E-D4C9E1FAE01D}" destId="{956D15CD-1A66-4541-A54E-7F10639845BD}" srcOrd="1" destOrd="0" parTransId="{D33D50A1-962A-0D49-B10A-6EE5B33AD17F}" sibTransId="{33733A5C-DBD2-8A4E-B0D2-B2EB7EAF511D}"/>
    <dgm:cxn modelId="{12B9A804-2826-FC42-9092-683BE5A35F40}" srcId="{5CB3269C-AEC8-554F-A33E-A7249CA69FD3}" destId="{4AC6B9BF-47A6-DF41-A926-3709B2CCFAE5}" srcOrd="0" destOrd="0" parTransId="{9BCCC5B2-7108-5541-B38F-A2AB17854670}" sibTransId="{24BDE482-B720-BD44-AAD6-CAFE43713159}"/>
    <dgm:cxn modelId="{314E0FDD-1B1A-2844-86BE-01A7E7974B0F}" type="presOf" srcId="{4AC6B9BF-47A6-DF41-A926-3709B2CCFAE5}" destId="{42C8EDC7-E317-4647-B293-CC3A14B8A6BC}" srcOrd="1" destOrd="0" presId="urn:microsoft.com/office/officeart/2005/8/layout/hProcess4"/>
    <dgm:cxn modelId="{F39FF2C5-232D-3C4E-82D5-0C1293210CF0}" type="presOf" srcId="{3665B1AA-74DD-4C43-80CF-FD793A5F03E9}" destId="{CB29406E-32A8-5D4C-A885-28957E9102C2}" srcOrd="0" destOrd="0" presId="urn:microsoft.com/office/officeart/2005/8/layout/hProcess4"/>
    <dgm:cxn modelId="{AF3D36AA-715C-9A47-8BD2-5ECA5F59F57A}" type="presOf" srcId="{4AC6B9BF-47A6-DF41-A926-3709B2CCFAE5}" destId="{3B95E215-776F-A84E-8D28-BDA37444B3AE}" srcOrd="0" destOrd="0" presId="urn:microsoft.com/office/officeart/2005/8/layout/hProcess4"/>
    <dgm:cxn modelId="{53C3A4A2-CA47-AB4D-9D55-D38E712CF00A}" srcId="{5CB3269C-AEC8-554F-A33E-A7249CA69FD3}" destId="{CC0EE4BE-8101-4B4E-8D9E-76F492B6C16E}" srcOrd="2" destOrd="0" parTransId="{26F96674-6BC1-C644-84D7-D11805BC4FD7}" sibTransId="{3252C34D-8DB1-9A4B-9919-37E1E20EE952}"/>
    <dgm:cxn modelId="{7776F593-50E0-504C-B56E-A65626FD11DE}" type="presOf" srcId="{33733A5C-DBD2-8A4E-B0D2-B2EB7EAF511D}" destId="{83E7C473-7C42-7447-A8B7-293C93E5E290}" srcOrd="0" destOrd="0" presId="urn:microsoft.com/office/officeart/2005/8/layout/hProcess4"/>
    <dgm:cxn modelId="{B44FCDDE-AF11-4840-ABA8-D9FAC7A5CBB8}" srcId="{9AE2A92C-11AD-D948-AE5E-D4C9E1FAE01D}" destId="{5CB3269C-AEC8-554F-A33E-A7249CA69FD3}" srcOrd="0" destOrd="0" parTransId="{26374E62-CB9E-0C4D-A02F-4A220F58AF3B}" sibTransId="{5A9B12B5-7C4C-A14C-B293-4030D466B637}"/>
    <dgm:cxn modelId="{06FE6E65-4620-B345-864E-A3E36FBA86E4}" srcId="{5CB3269C-AEC8-554F-A33E-A7249CA69FD3}" destId="{DA6D6E42-1FB7-2A41-AF2C-859DE5372786}" srcOrd="1" destOrd="0" parTransId="{2A6B8466-FA3F-A64E-8E8C-307C2DC4B5C3}" sibTransId="{709A8846-DE1C-444E-BCE2-5C363F695670}"/>
    <dgm:cxn modelId="{255AC48A-A7F8-4542-92DA-DE9A1942F33C}" type="presOf" srcId="{DA6D6E42-1FB7-2A41-AF2C-859DE5372786}" destId="{42C8EDC7-E317-4647-B293-CC3A14B8A6BC}" srcOrd="1" destOrd="1" presId="urn:microsoft.com/office/officeart/2005/8/layout/hProcess4"/>
    <dgm:cxn modelId="{E11C71EA-06B1-B24D-9C8D-5B4D6B39AC74}" srcId="{3665B1AA-74DD-4C43-80CF-FD793A5F03E9}" destId="{244DBE26-6E8E-DE48-9697-7969AFEB8694}" srcOrd="0" destOrd="0" parTransId="{BE497978-6BA2-8F41-B27F-B31EB0F9F07A}" sibTransId="{2976466C-74D0-3D4B-AE39-E9C6DADDBF5C}"/>
    <dgm:cxn modelId="{9C3100E6-FA6E-3642-8EA5-54890383534C}" type="presOf" srcId="{5CB3269C-AEC8-554F-A33E-A7249CA69FD3}" destId="{FAA78335-D37A-DC45-B71E-D5BCC2D906FD}" srcOrd="0" destOrd="0" presId="urn:microsoft.com/office/officeart/2005/8/layout/hProcess4"/>
    <dgm:cxn modelId="{C14169C4-0411-D845-9140-678D766D562B}" type="presOf" srcId="{956D15CD-1A66-4541-A54E-7F10639845BD}" destId="{E756F171-ED58-CE45-8343-DCE31D87F221}" srcOrd="0" destOrd="0" presId="urn:microsoft.com/office/officeart/2005/8/layout/hProcess4"/>
    <dgm:cxn modelId="{3BB343AD-FB3D-6341-8E08-BF28B39032F2}" type="presOf" srcId="{7523FC44-0D21-4A4A-A983-BA3297D98E10}" destId="{9B8F840C-1039-6D4C-A592-DB78677E9C08}" srcOrd="1" destOrd="0" presId="urn:microsoft.com/office/officeart/2005/8/layout/hProcess4"/>
    <dgm:cxn modelId="{09B146FE-FBD1-9D48-9803-F527182B5224}" type="presOf" srcId="{5A9B12B5-7C4C-A14C-B293-4030D466B637}" destId="{9FCE474C-245F-8348-AC11-967CA880BCDE}" srcOrd="0" destOrd="0" presId="urn:microsoft.com/office/officeart/2005/8/layout/hProcess4"/>
    <dgm:cxn modelId="{946988DF-CB94-8240-B4FA-B5DA5C339FE0}" type="presOf" srcId="{7523FC44-0D21-4A4A-A983-BA3297D98E10}" destId="{67A1353B-97B9-324B-8C27-DD04F5596B73}" srcOrd="0" destOrd="0" presId="urn:microsoft.com/office/officeart/2005/8/layout/hProcess4"/>
    <dgm:cxn modelId="{0DFF3372-DC6A-5C4A-AC5A-B4F0770AA4A6}" srcId="{956D15CD-1A66-4541-A54E-7F10639845BD}" destId="{7523FC44-0D21-4A4A-A983-BA3297D98E10}" srcOrd="0" destOrd="0" parTransId="{CF8995E7-E128-CD41-BB9A-628B680391A5}" sibTransId="{75218C4C-0C40-154B-B6C2-2A26679D8221}"/>
    <dgm:cxn modelId="{DF81005C-91E2-8F4B-8B59-74A1EA964145}" type="presOf" srcId="{CC0EE4BE-8101-4B4E-8D9E-76F492B6C16E}" destId="{3B95E215-776F-A84E-8D28-BDA37444B3AE}" srcOrd="0" destOrd="2" presId="urn:microsoft.com/office/officeart/2005/8/layout/hProcess4"/>
    <dgm:cxn modelId="{024EB446-4B9B-5F49-828E-40CE0530AB19}" srcId="{9AE2A92C-11AD-D948-AE5E-D4C9E1FAE01D}" destId="{3665B1AA-74DD-4C43-80CF-FD793A5F03E9}" srcOrd="2" destOrd="0" parTransId="{5794FE3E-7B4E-0B40-998B-2AC93CF08767}" sibTransId="{418C37B4-B0ED-9C46-A8F1-281DDD0E2B3C}"/>
    <dgm:cxn modelId="{0819E110-115E-A640-A3B9-43308BF4D441}" type="presParOf" srcId="{B0969FC9-3A52-BE47-9AC5-FFAC20D1035E}" destId="{B2AE67D5-D6A8-3347-BF1C-D2427517529B}" srcOrd="0" destOrd="0" presId="urn:microsoft.com/office/officeart/2005/8/layout/hProcess4"/>
    <dgm:cxn modelId="{BA8C251D-96EB-CC4D-9DE3-893BA8D1C119}" type="presParOf" srcId="{B0969FC9-3A52-BE47-9AC5-FFAC20D1035E}" destId="{413F60DB-42DD-FA4A-B091-7EE325AA3468}" srcOrd="1" destOrd="0" presId="urn:microsoft.com/office/officeart/2005/8/layout/hProcess4"/>
    <dgm:cxn modelId="{E7734FF2-3949-1C49-8984-3EC719390E8A}" type="presParOf" srcId="{B0969FC9-3A52-BE47-9AC5-FFAC20D1035E}" destId="{33624C7B-917B-3840-9EE8-91EBFDEFE5A3}" srcOrd="2" destOrd="0" presId="urn:microsoft.com/office/officeart/2005/8/layout/hProcess4"/>
    <dgm:cxn modelId="{741E3954-632A-9D41-A6AD-0B9D6057E953}" type="presParOf" srcId="{33624C7B-917B-3840-9EE8-91EBFDEFE5A3}" destId="{E3F1EA45-080A-514D-BD4C-D67B9AF680E3}" srcOrd="0" destOrd="0" presId="urn:microsoft.com/office/officeart/2005/8/layout/hProcess4"/>
    <dgm:cxn modelId="{F469B446-98A2-B74D-A2DC-8B2172FD9086}" type="presParOf" srcId="{E3F1EA45-080A-514D-BD4C-D67B9AF680E3}" destId="{B0ACA862-C467-8C45-AA4A-967D0E7CD6F7}" srcOrd="0" destOrd="0" presId="urn:microsoft.com/office/officeart/2005/8/layout/hProcess4"/>
    <dgm:cxn modelId="{380918D9-2434-8B4B-B171-FD6747CC1126}" type="presParOf" srcId="{E3F1EA45-080A-514D-BD4C-D67B9AF680E3}" destId="{3B95E215-776F-A84E-8D28-BDA37444B3AE}" srcOrd="1" destOrd="0" presId="urn:microsoft.com/office/officeart/2005/8/layout/hProcess4"/>
    <dgm:cxn modelId="{AA71F4E7-CE90-F746-971B-07F192EEBAF2}" type="presParOf" srcId="{E3F1EA45-080A-514D-BD4C-D67B9AF680E3}" destId="{42C8EDC7-E317-4647-B293-CC3A14B8A6BC}" srcOrd="2" destOrd="0" presId="urn:microsoft.com/office/officeart/2005/8/layout/hProcess4"/>
    <dgm:cxn modelId="{3830AEEB-8453-FA4B-9CAC-DDBC373FE7B8}" type="presParOf" srcId="{E3F1EA45-080A-514D-BD4C-D67B9AF680E3}" destId="{FAA78335-D37A-DC45-B71E-D5BCC2D906FD}" srcOrd="3" destOrd="0" presId="urn:microsoft.com/office/officeart/2005/8/layout/hProcess4"/>
    <dgm:cxn modelId="{395CB3AE-5E91-2D48-BE3A-D0A708869191}" type="presParOf" srcId="{E3F1EA45-080A-514D-BD4C-D67B9AF680E3}" destId="{FE412BDF-3B3A-0B46-AB72-0257E1E852DD}" srcOrd="4" destOrd="0" presId="urn:microsoft.com/office/officeart/2005/8/layout/hProcess4"/>
    <dgm:cxn modelId="{B8D498AC-254D-6240-982B-85F7A1C7168D}" type="presParOf" srcId="{33624C7B-917B-3840-9EE8-91EBFDEFE5A3}" destId="{9FCE474C-245F-8348-AC11-967CA880BCDE}" srcOrd="1" destOrd="0" presId="urn:microsoft.com/office/officeart/2005/8/layout/hProcess4"/>
    <dgm:cxn modelId="{AF188E99-7C08-4340-8C13-56BA70F831D3}" type="presParOf" srcId="{33624C7B-917B-3840-9EE8-91EBFDEFE5A3}" destId="{2C13B68F-2FAF-A748-AE6D-40D3D25B4C54}" srcOrd="2" destOrd="0" presId="urn:microsoft.com/office/officeart/2005/8/layout/hProcess4"/>
    <dgm:cxn modelId="{AD93DC56-07C4-1F47-824A-33164F3EB728}" type="presParOf" srcId="{2C13B68F-2FAF-A748-AE6D-40D3D25B4C54}" destId="{7D17AA05-5143-F747-B820-D02836EA5570}" srcOrd="0" destOrd="0" presId="urn:microsoft.com/office/officeart/2005/8/layout/hProcess4"/>
    <dgm:cxn modelId="{C5F1362E-278F-3E49-B2B0-F594323F937B}" type="presParOf" srcId="{2C13B68F-2FAF-A748-AE6D-40D3D25B4C54}" destId="{67A1353B-97B9-324B-8C27-DD04F5596B73}" srcOrd="1" destOrd="0" presId="urn:microsoft.com/office/officeart/2005/8/layout/hProcess4"/>
    <dgm:cxn modelId="{A295603A-34B0-384A-9905-7FFF57629751}" type="presParOf" srcId="{2C13B68F-2FAF-A748-AE6D-40D3D25B4C54}" destId="{9B8F840C-1039-6D4C-A592-DB78677E9C08}" srcOrd="2" destOrd="0" presId="urn:microsoft.com/office/officeart/2005/8/layout/hProcess4"/>
    <dgm:cxn modelId="{3D6EE528-4A41-384E-B221-CA0882954B60}" type="presParOf" srcId="{2C13B68F-2FAF-A748-AE6D-40D3D25B4C54}" destId="{E756F171-ED58-CE45-8343-DCE31D87F221}" srcOrd="3" destOrd="0" presId="urn:microsoft.com/office/officeart/2005/8/layout/hProcess4"/>
    <dgm:cxn modelId="{76FB8D08-82FB-A64A-8210-387F6949FCEB}" type="presParOf" srcId="{2C13B68F-2FAF-A748-AE6D-40D3D25B4C54}" destId="{70D69BFD-1C1B-CC4A-8CF8-E6C6E6063CBC}" srcOrd="4" destOrd="0" presId="urn:microsoft.com/office/officeart/2005/8/layout/hProcess4"/>
    <dgm:cxn modelId="{122014A3-E4E5-3A4D-81DA-C04120C1057C}" type="presParOf" srcId="{33624C7B-917B-3840-9EE8-91EBFDEFE5A3}" destId="{83E7C473-7C42-7447-A8B7-293C93E5E290}" srcOrd="3" destOrd="0" presId="urn:microsoft.com/office/officeart/2005/8/layout/hProcess4"/>
    <dgm:cxn modelId="{01AEDA5C-DD99-6648-A5BF-7671B20FCD50}" type="presParOf" srcId="{33624C7B-917B-3840-9EE8-91EBFDEFE5A3}" destId="{2EBEC880-6570-DB4A-B009-B03BB6EEA234}" srcOrd="4" destOrd="0" presId="urn:microsoft.com/office/officeart/2005/8/layout/hProcess4"/>
    <dgm:cxn modelId="{C2D85AC8-76D2-2B42-BF8D-2452405CF652}" type="presParOf" srcId="{2EBEC880-6570-DB4A-B009-B03BB6EEA234}" destId="{FBFBD92C-AB8A-7340-8834-C9486AA80CCE}" srcOrd="0" destOrd="0" presId="urn:microsoft.com/office/officeart/2005/8/layout/hProcess4"/>
    <dgm:cxn modelId="{B16122F6-282A-FA44-8F53-D7E0501553D5}" type="presParOf" srcId="{2EBEC880-6570-DB4A-B009-B03BB6EEA234}" destId="{BC4A42B0-E3EB-864B-85EA-E97C8E51C0E0}" srcOrd="1" destOrd="0" presId="urn:microsoft.com/office/officeart/2005/8/layout/hProcess4"/>
    <dgm:cxn modelId="{95EE854A-471B-AE45-9BDB-F4B4B52F7639}" type="presParOf" srcId="{2EBEC880-6570-DB4A-B009-B03BB6EEA234}" destId="{68253FC7-7C3E-3548-AD0F-A982F8BF262E}" srcOrd="2" destOrd="0" presId="urn:microsoft.com/office/officeart/2005/8/layout/hProcess4"/>
    <dgm:cxn modelId="{B36356E9-53BA-B243-AB3B-E9226BEEADDD}" type="presParOf" srcId="{2EBEC880-6570-DB4A-B009-B03BB6EEA234}" destId="{CB29406E-32A8-5D4C-A885-28957E9102C2}" srcOrd="3" destOrd="0" presId="urn:microsoft.com/office/officeart/2005/8/layout/hProcess4"/>
    <dgm:cxn modelId="{FB9BB444-EBFA-D24D-B35C-131D93697651}" type="presParOf" srcId="{2EBEC880-6570-DB4A-B009-B03BB6EEA234}" destId="{C42BC9A2-C2C8-8148-88A7-679B5482511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8FA0DEA-F01B-7E48-A329-D35F8C3EAA10}" type="doc">
      <dgm:prSet loTypeId="urn:microsoft.com/office/officeart/2005/8/layout/cycle1" loCatId="" qsTypeId="urn:microsoft.com/office/officeart/2005/8/quickstyle/simple4" qsCatId="simple" csTypeId="urn:microsoft.com/office/officeart/2005/8/colors/colorful3" csCatId="colorful" phldr="1"/>
      <dgm:spPr/>
    </dgm:pt>
    <dgm:pt modelId="{DF3C1263-506C-624C-B3CA-0DB812081789}">
      <dgm:prSet phldrT="[Text]"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Student writes abstract first</a:t>
          </a:r>
        </a:p>
      </dgm:t>
    </dgm:pt>
    <dgm:pt modelId="{743918E6-989C-3847-9B3E-1AACA3933D0F}" type="parTrans" cxnId="{FD6819DB-FBB1-4745-A8C8-115BED6F13FA}">
      <dgm:prSet/>
      <dgm:spPr/>
      <dgm:t>
        <a:bodyPr/>
        <a:lstStyle/>
        <a:p>
          <a:endParaRPr lang="en-US"/>
        </a:p>
      </dgm:t>
    </dgm:pt>
    <dgm:pt modelId="{298B539E-84F2-9444-B213-BE65EAA978A6}" type="sibTrans" cxnId="{FD6819DB-FBB1-4745-A8C8-115BED6F13FA}">
      <dgm:prSet/>
      <dgm:spPr/>
      <dgm:t>
        <a:bodyPr/>
        <a:lstStyle/>
        <a:p>
          <a:endParaRPr lang="en-US"/>
        </a:p>
      </dgm:t>
    </dgm:pt>
    <dgm:pt modelId="{69A3F645-5011-154F-A24D-D524BCEAA13F}">
      <dgm:prSet phldrT="[Text]"/>
      <dgm:spPr/>
      <dgm:t>
        <a:bodyPr/>
        <a:lstStyle/>
        <a:p>
          <a:r>
            <a:rPr lang="en-US" dirty="0"/>
            <a:t>Teacher reviews suitability of </a:t>
          </a:r>
          <a:r>
            <a:rPr lang="en-US" dirty="0" err="1"/>
            <a:t>expt</a:t>
          </a:r>
          <a:r>
            <a:rPr lang="en-US" dirty="0"/>
            <a:t> and method</a:t>
          </a:r>
        </a:p>
      </dgm:t>
    </dgm:pt>
    <dgm:pt modelId="{4D938A11-8DA5-B540-A49C-DAB4C3B38AB5}" type="parTrans" cxnId="{65783401-8D60-0F4F-A6DB-912786C594F5}">
      <dgm:prSet/>
      <dgm:spPr/>
      <dgm:t>
        <a:bodyPr/>
        <a:lstStyle/>
        <a:p>
          <a:endParaRPr lang="en-US"/>
        </a:p>
      </dgm:t>
    </dgm:pt>
    <dgm:pt modelId="{8C10DD81-793A-4246-87B3-1815DA3CB453}" type="sibTrans" cxnId="{65783401-8D60-0F4F-A6DB-912786C594F5}">
      <dgm:prSet/>
      <dgm:spPr/>
      <dgm:t>
        <a:bodyPr/>
        <a:lstStyle/>
        <a:p>
          <a:endParaRPr lang="en-US"/>
        </a:p>
      </dgm:t>
    </dgm:pt>
    <dgm:pt modelId="{C7527D85-469D-E848-8086-C7EBA72F6A27}">
      <dgm:prSet phldrT="[Text]"/>
      <dgm:spPr/>
      <dgm:t>
        <a:bodyPr/>
        <a:lstStyle/>
        <a:p>
          <a:r>
            <a:rPr lang="en-US" dirty="0"/>
            <a:t>Student revises or proceeds with IA</a:t>
          </a:r>
        </a:p>
      </dgm:t>
    </dgm:pt>
    <dgm:pt modelId="{CDB3C995-C7D2-C148-996C-5BA1EE31AF14}" type="parTrans" cxnId="{75BABFCA-2C5C-9C4E-8528-FCE8E9A50A7D}">
      <dgm:prSet/>
      <dgm:spPr/>
      <dgm:t>
        <a:bodyPr/>
        <a:lstStyle/>
        <a:p>
          <a:endParaRPr lang="en-US"/>
        </a:p>
      </dgm:t>
    </dgm:pt>
    <dgm:pt modelId="{F3CBEA2D-C909-084B-B502-E7E9D6012249}" type="sibTrans" cxnId="{75BABFCA-2C5C-9C4E-8528-FCE8E9A50A7D}">
      <dgm:prSet/>
      <dgm:spPr/>
      <dgm:t>
        <a:bodyPr/>
        <a:lstStyle/>
        <a:p>
          <a:endParaRPr lang="en-US"/>
        </a:p>
      </dgm:t>
    </dgm:pt>
    <dgm:pt modelId="{30BE5B6C-2C46-0B4E-980A-7E3F7E4DAFC0}">
      <dgm:prSet phldrT="[Text]"/>
      <dgm:spPr/>
      <dgm:t>
        <a:bodyPr/>
        <a:lstStyle/>
        <a:p>
          <a:r>
            <a:rPr lang="en-US" dirty="0"/>
            <a:t>After completing IA, student completes abstract</a:t>
          </a:r>
        </a:p>
      </dgm:t>
    </dgm:pt>
    <dgm:pt modelId="{7963FD3F-9710-BD49-B859-E0A0E15CE6A7}" type="parTrans" cxnId="{48533FAA-D170-4644-BAD2-1C2B8CE3852C}">
      <dgm:prSet/>
      <dgm:spPr/>
      <dgm:t>
        <a:bodyPr/>
        <a:lstStyle/>
        <a:p>
          <a:endParaRPr lang="en-US"/>
        </a:p>
      </dgm:t>
    </dgm:pt>
    <dgm:pt modelId="{42786E4F-DAA8-3A4E-AA1F-C6D344FA6362}" type="sibTrans" cxnId="{48533FAA-D170-4644-BAD2-1C2B8CE3852C}">
      <dgm:prSet/>
      <dgm:spPr/>
      <dgm:t>
        <a:bodyPr/>
        <a:lstStyle/>
        <a:p>
          <a:endParaRPr lang="en-US"/>
        </a:p>
      </dgm:t>
    </dgm:pt>
    <dgm:pt modelId="{D87F5FC4-6A7F-844A-8C6F-A69C224951E8}" type="pres">
      <dgm:prSet presAssocID="{A8FA0DEA-F01B-7E48-A329-D35F8C3EAA10}" presName="cycle" presStyleCnt="0">
        <dgm:presLayoutVars>
          <dgm:dir/>
          <dgm:resizeHandles val="exact"/>
        </dgm:presLayoutVars>
      </dgm:prSet>
      <dgm:spPr/>
    </dgm:pt>
    <dgm:pt modelId="{A47A4223-AF73-934A-BD2B-523C84D644C1}" type="pres">
      <dgm:prSet presAssocID="{DF3C1263-506C-624C-B3CA-0DB812081789}" presName="dummy" presStyleCnt="0"/>
      <dgm:spPr/>
    </dgm:pt>
    <dgm:pt modelId="{5DDAE694-3B2A-324D-AF51-4697C7D35B2E}" type="pres">
      <dgm:prSet presAssocID="{DF3C1263-506C-624C-B3CA-0DB812081789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04596-A593-374F-AC70-DEC5241ECB69}" type="pres">
      <dgm:prSet presAssocID="{298B539E-84F2-9444-B213-BE65EAA978A6}" presName="sibTrans" presStyleLbl="node1" presStyleIdx="0" presStyleCnt="4"/>
      <dgm:spPr/>
      <dgm:t>
        <a:bodyPr/>
        <a:lstStyle/>
        <a:p>
          <a:endParaRPr lang="en-US"/>
        </a:p>
      </dgm:t>
    </dgm:pt>
    <dgm:pt modelId="{BA7F1498-4755-2B46-ACA6-EB07B3E23ABB}" type="pres">
      <dgm:prSet presAssocID="{69A3F645-5011-154F-A24D-D524BCEAA13F}" presName="dummy" presStyleCnt="0"/>
      <dgm:spPr/>
    </dgm:pt>
    <dgm:pt modelId="{9FB55A49-CA0E-2D48-B508-1D60AFDD2F76}" type="pres">
      <dgm:prSet presAssocID="{69A3F645-5011-154F-A24D-D524BCEAA13F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5EFC1A-EE69-4B4B-8F15-2536BB8EEC04}" type="pres">
      <dgm:prSet presAssocID="{8C10DD81-793A-4246-87B3-1815DA3CB453}" presName="sibTrans" presStyleLbl="node1" presStyleIdx="1" presStyleCnt="4"/>
      <dgm:spPr/>
      <dgm:t>
        <a:bodyPr/>
        <a:lstStyle/>
        <a:p>
          <a:endParaRPr lang="en-US"/>
        </a:p>
      </dgm:t>
    </dgm:pt>
    <dgm:pt modelId="{8FA73B9D-F024-D04B-AB50-5E43201D5A20}" type="pres">
      <dgm:prSet presAssocID="{C7527D85-469D-E848-8086-C7EBA72F6A27}" presName="dummy" presStyleCnt="0"/>
      <dgm:spPr/>
    </dgm:pt>
    <dgm:pt modelId="{FDED26AA-70D4-3F4F-B99E-EAFC872593DC}" type="pres">
      <dgm:prSet presAssocID="{C7527D85-469D-E848-8086-C7EBA72F6A27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8913AB-EBA2-324D-BFDA-9D970C27488A}" type="pres">
      <dgm:prSet presAssocID="{F3CBEA2D-C909-084B-B502-E7E9D6012249}" presName="sibTrans" presStyleLbl="node1" presStyleIdx="2" presStyleCnt="4"/>
      <dgm:spPr/>
      <dgm:t>
        <a:bodyPr/>
        <a:lstStyle/>
        <a:p>
          <a:endParaRPr lang="en-US"/>
        </a:p>
      </dgm:t>
    </dgm:pt>
    <dgm:pt modelId="{3AA99D88-1048-7B4C-903E-615F796D657B}" type="pres">
      <dgm:prSet presAssocID="{30BE5B6C-2C46-0B4E-980A-7E3F7E4DAFC0}" presName="dummy" presStyleCnt="0"/>
      <dgm:spPr/>
    </dgm:pt>
    <dgm:pt modelId="{D52D3367-6E74-BB4B-B0E5-72BEADD67767}" type="pres">
      <dgm:prSet presAssocID="{30BE5B6C-2C46-0B4E-980A-7E3F7E4DAFC0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EED9D2-9FCC-0249-A937-E7A64E2EC868}" type="pres">
      <dgm:prSet presAssocID="{42786E4F-DAA8-3A4E-AA1F-C6D344FA6362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7CFC59A3-73C5-9C4B-B761-D594EA13BCAC}" type="presOf" srcId="{DF3C1263-506C-624C-B3CA-0DB812081789}" destId="{5DDAE694-3B2A-324D-AF51-4697C7D35B2E}" srcOrd="0" destOrd="0" presId="urn:microsoft.com/office/officeart/2005/8/layout/cycle1"/>
    <dgm:cxn modelId="{9623C2CF-450F-9449-9334-5E9AE5701DE0}" type="presOf" srcId="{42786E4F-DAA8-3A4E-AA1F-C6D344FA6362}" destId="{90EED9D2-9FCC-0249-A937-E7A64E2EC868}" srcOrd="0" destOrd="0" presId="urn:microsoft.com/office/officeart/2005/8/layout/cycle1"/>
    <dgm:cxn modelId="{75BABFCA-2C5C-9C4E-8528-FCE8E9A50A7D}" srcId="{A8FA0DEA-F01B-7E48-A329-D35F8C3EAA10}" destId="{C7527D85-469D-E848-8086-C7EBA72F6A27}" srcOrd="2" destOrd="0" parTransId="{CDB3C995-C7D2-C148-996C-5BA1EE31AF14}" sibTransId="{F3CBEA2D-C909-084B-B502-E7E9D6012249}"/>
    <dgm:cxn modelId="{48533FAA-D170-4644-BAD2-1C2B8CE3852C}" srcId="{A8FA0DEA-F01B-7E48-A329-D35F8C3EAA10}" destId="{30BE5B6C-2C46-0B4E-980A-7E3F7E4DAFC0}" srcOrd="3" destOrd="0" parTransId="{7963FD3F-9710-BD49-B859-E0A0E15CE6A7}" sibTransId="{42786E4F-DAA8-3A4E-AA1F-C6D344FA6362}"/>
    <dgm:cxn modelId="{806416D8-D011-344F-AB0A-FE33E6EE5E9E}" type="presOf" srcId="{A8FA0DEA-F01B-7E48-A329-D35F8C3EAA10}" destId="{D87F5FC4-6A7F-844A-8C6F-A69C224951E8}" srcOrd="0" destOrd="0" presId="urn:microsoft.com/office/officeart/2005/8/layout/cycle1"/>
    <dgm:cxn modelId="{3F810D79-C88C-D749-B2D1-68F6C9C6856A}" type="presOf" srcId="{8C10DD81-793A-4246-87B3-1815DA3CB453}" destId="{1F5EFC1A-EE69-4B4B-8F15-2536BB8EEC04}" srcOrd="0" destOrd="0" presId="urn:microsoft.com/office/officeart/2005/8/layout/cycle1"/>
    <dgm:cxn modelId="{FD6819DB-FBB1-4745-A8C8-115BED6F13FA}" srcId="{A8FA0DEA-F01B-7E48-A329-D35F8C3EAA10}" destId="{DF3C1263-506C-624C-B3CA-0DB812081789}" srcOrd="0" destOrd="0" parTransId="{743918E6-989C-3847-9B3E-1AACA3933D0F}" sibTransId="{298B539E-84F2-9444-B213-BE65EAA978A6}"/>
    <dgm:cxn modelId="{20E2CC34-8E26-0644-BF3D-E76C45A76889}" type="presOf" srcId="{298B539E-84F2-9444-B213-BE65EAA978A6}" destId="{0C704596-A593-374F-AC70-DEC5241ECB69}" srcOrd="0" destOrd="0" presId="urn:microsoft.com/office/officeart/2005/8/layout/cycle1"/>
    <dgm:cxn modelId="{C0CE9ECA-A4D5-694B-82EC-0994A8A8FE91}" type="presOf" srcId="{C7527D85-469D-E848-8086-C7EBA72F6A27}" destId="{FDED26AA-70D4-3F4F-B99E-EAFC872593DC}" srcOrd="0" destOrd="0" presId="urn:microsoft.com/office/officeart/2005/8/layout/cycle1"/>
    <dgm:cxn modelId="{19C74486-6D89-6847-AA33-5196AF349832}" type="presOf" srcId="{69A3F645-5011-154F-A24D-D524BCEAA13F}" destId="{9FB55A49-CA0E-2D48-B508-1D60AFDD2F76}" srcOrd="0" destOrd="0" presId="urn:microsoft.com/office/officeart/2005/8/layout/cycle1"/>
    <dgm:cxn modelId="{A8CAD259-BB89-B443-8C64-65025F241B0E}" type="presOf" srcId="{30BE5B6C-2C46-0B4E-980A-7E3F7E4DAFC0}" destId="{D52D3367-6E74-BB4B-B0E5-72BEADD67767}" srcOrd="0" destOrd="0" presId="urn:microsoft.com/office/officeart/2005/8/layout/cycle1"/>
    <dgm:cxn modelId="{65783401-8D60-0F4F-A6DB-912786C594F5}" srcId="{A8FA0DEA-F01B-7E48-A329-D35F8C3EAA10}" destId="{69A3F645-5011-154F-A24D-D524BCEAA13F}" srcOrd="1" destOrd="0" parTransId="{4D938A11-8DA5-B540-A49C-DAB4C3B38AB5}" sibTransId="{8C10DD81-793A-4246-87B3-1815DA3CB453}"/>
    <dgm:cxn modelId="{B930F40C-5798-C246-9A38-72BA67C44C7B}" type="presOf" srcId="{F3CBEA2D-C909-084B-B502-E7E9D6012249}" destId="{B48913AB-EBA2-324D-BFDA-9D970C27488A}" srcOrd="0" destOrd="0" presId="urn:microsoft.com/office/officeart/2005/8/layout/cycle1"/>
    <dgm:cxn modelId="{00F88F0A-A077-B94F-9EA3-58B2AD7793CF}" type="presParOf" srcId="{D87F5FC4-6A7F-844A-8C6F-A69C224951E8}" destId="{A47A4223-AF73-934A-BD2B-523C84D644C1}" srcOrd="0" destOrd="0" presId="urn:microsoft.com/office/officeart/2005/8/layout/cycle1"/>
    <dgm:cxn modelId="{BA596B54-F2CC-0842-A95C-3531893C70D1}" type="presParOf" srcId="{D87F5FC4-6A7F-844A-8C6F-A69C224951E8}" destId="{5DDAE694-3B2A-324D-AF51-4697C7D35B2E}" srcOrd="1" destOrd="0" presId="urn:microsoft.com/office/officeart/2005/8/layout/cycle1"/>
    <dgm:cxn modelId="{74716711-9214-5E46-A81C-503999A7B8F5}" type="presParOf" srcId="{D87F5FC4-6A7F-844A-8C6F-A69C224951E8}" destId="{0C704596-A593-374F-AC70-DEC5241ECB69}" srcOrd="2" destOrd="0" presId="urn:microsoft.com/office/officeart/2005/8/layout/cycle1"/>
    <dgm:cxn modelId="{443AF8B8-6C21-9C4A-9646-888017EC71B4}" type="presParOf" srcId="{D87F5FC4-6A7F-844A-8C6F-A69C224951E8}" destId="{BA7F1498-4755-2B46-ACA6-EB07B3E23ABB}" srcOrd="3" destOrd="0" presId="urn:microsoft.com/office/officeart/2005/8/layout/cycle1"/>
    <dgm:cxn modelId="{29CBF572-C9D5-AB4B-8969-E1AFEB542A35}" type="presParOf" srcId="{D87F5FC4-6A7F-844A-8C6F-A69C224951E8}" destId="{9FB55A49-CA0E-2D48-B508-1D60AFDD2F76}" srcOrd="4" destOrd="0" presId="urn:microsoft.com/office/officeart/2005/8/layout/cycle1"/>
    <dgm:cxn modelId="{E287EC20-0B79-164A-9EB4-B85F6A2A1CCA}" type="presParOf" srcId="{D87F5FC4-6A7F-844A-8C6F-A69C224951E8}" destId="{1F5EFC1A-EE69-4B4B-8F15-2536BB8EEC04}" srcOrd="5" destOrd="0" presId="urn:microsoft.com/office/officeart/2005/8/layout/cycle1"/>
    <dgm:cxn modelId="{F2FFCCE7-9208-4B40-9158-4231B41E5D4D}" type="presParOf" srcId="{D87F5FC4-6A7F-844A-8C6F-A69C224951E8}" destId="{8FA73B9D-F024-D04B-AB50-5E43201D5A20}" srcOrd="6" destOrd="0" presId="urn:microsoft.com/office/officeart/2005/8/layout/cycle1"/>
    <dgm:cxn modelId="{0AA6A6FF-9888-9540-B97C-9EBA718FADA6}" type="presParOf" srcId="{D87F5FC4-6A7F-844A-8C6F-A69C224951E8}" destId="{FDED26AA-70D4-3F4F-B99E-EAFC872593DC}" srcOrd="7" destOrd="0" presId="urn:microsoft.com/office/officeart/2005/8/layout/cycle1"/>
    <dgm:cxn modelId="{97A061A8-F6CA-F24D-A5A0-04CCDF14C756}" type="presParOf" srcId="{D87F5FC4-6A7F-844A-8C6F-A69C224951E8}" destId="{B48913AB-EBA2-324D-BFDA-9D970C27488A}" srcOrd="8" destOrd="0" presId="urn:microsoft.com/office/officeart/2005/8/layout/cycle1"/>
    <dgm:cxn modelId="{BBED14E3-D8C4-3A4A-9D7A-818665BB95E9}" type="presParOf" srcId="{D87F5FC4-6A7F-844A-8C6F-A69C224951E8}" destId="{3AA99D88-1048-7B4C-903E-615F796D657B}" srcOrd="9" destOrd="0" presId="urn:microsoft.com/office/officeart/2005/8/layout/cycle1"/>
    <dgm:cxn modelId="{2B73D13D-3791-D442-B128-1C3A45450492}" type="presParOf" srcId="{D87F5FC4-6A7F-844A-8C6F-A69C224951E8}" destId="{D52D3367-6E74-BB4B-B0E5-72BEADD67767}" srcOrd="10" destOrd="0" presId="urn:microsoft.com/office/officeart/2005/8/layout/cycle1"/>
    <dgm:cxn modelId="{ED60A403-1E58-E346-A596-4D58817DF59B}" type="presParOf" srcId="{D87F5FC4-6A7F-844A-8C6F-A69C224951E8}" destId="{90EED9D2-9FCC-0249-A937-E7A64E2EC868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32A81-ACF5-BF4E-9A1C-8CBD31AA80BD}">
      <dsp:nvSpPr>
        <dsp:cNvPr id="0" name=""/>
        <dsp:cNvSpPr/>
      </dsp:nvSpPr>
      <dsp:spPr>
        <a:xfrm>
          <a:off x="2717598" y="346887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1500-2000 words</a:t>
          </a:r>
        </a:p>
      </dsp:txBody>
      <dsp:txXfrm>
        <a:off x="2925627" y="346887"/>
        <a:ext cx="1092150" cy="867219"/>
      </dsp:txXfrm>
    </dsp:sp>
    <dsp:sp modelId="{F2B239FE-8EEC-9746-9061-80994966A177}">
      <dsp:nvSpPr>
        <dsp:cNvPr id="0" name=""/>
        <dsp:cNvSpPr/>
      </dsp:nvSpPr>
      <dsp:spPr>
        <a:xfrm>
          <a:off x="2717598" y="1214106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Background studies needed</a:t>
          </a:r>
        </a:p>
      </dsp:txBody>
      <dsp:txXfrm>
        <a:off x="2925627" y="1214106"/>
        <a:ext cx="1092150" cy="867219"/>
      </dsp:txXfrm>
    </dsp:sp>
    <dsp:sp modelId="{79192E7E-33E0-2947-BF0E-711441AB1176}">
      <dsp:nvSpPr>
        <dsp:cNvPr id="0" name=""/>
        <dsp:cNvSpPr/>
      </dsp:nvSpPr>
      <dsp:spPr>
        <a:xfrm>
          <a:off x="2717598" y="2081326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One IV and one DV</a:t>
          </a:r>
        </a:p>
      </dsp:txBody>
      <dsp:txXfrm>
        <a:off x="2925627" y="2081326"/>
        <a:ext cx="1092150" cy="867219"/>
      </dsp:txXfrm>
    </dsp:sp>
    <dsp:sp modelId="{D6B60F29-B8C8-3546-A1E9-4DC58244AAC4}">
      <dsp:nvSpPr>
        <dsp:cNvPr id="0" name=""/>
        <dsp:cNvSpPr/>
      </dsp:nvSpPr>
      <dsp:spPr>
        <a:xfrm>
          <a:off x="2717598" y="2948545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Inferential statistics calculated</a:t>
          </a:r>
        </a:p>
      </dsp:txBody>
      <dsp:txXfrm>
        <a:off x="2925627" y="2948545"/>
        <a:ext cx="1092150" cy="867219"/>
      </dsp:txXfrm>
    </dsp:sp>
    <dsp:sp modelId="{9040C228-1F31-2541-B6FD-9093DC84A891}">
      <dsp:nvSpPr>
        <dsp:cNvPr id="0" name=""/>
        <dsp:cNvSpPr/>
      </dsp:nvSpPr>
      <dsp:spPr>
        <a:xfrm>
          <a:off x="2717598" y="3815764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28 marks</a:t>
          </a:r>
        </a:p>
      </dsp:txBody>
      <dsp:txXfrm>
        <a:off x="2925627" y="3815764"/>
        <a:ext cx="1092150" cy="867219"/>
      </dsp:txXfrm>
    </dsp:sp>
    <dsp:sp modelId="{64A9461D-C77B-894C-BD7E-2906808B7AF8}">
      <dsp:nvSpPr>
        <dsp:cNvPr id="0" name=""/>
        <dsp:cNvSpPr/>
      </dsp:nvSpPr>
      <dsp:spPr>
        <a:xfrm>
          <a:off x="2024170" y="173"/>
          <a:ext cx="866785" cy="86678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HL (20% grade)</a:t>
          </a:r>
        </a:p>
      </dsp:txBody>
      <dsp:txXfrm>
        <a:off x="2151108" y="127111"/>
        <a:ext cx="612909" cy="612909"/>
      </dsp:txXfrm>
    </dsp:sp>
    <dsp:sp modelId="{E4A2CA7F-4B06-9747-BEAA-42C5966FFECE}">
      <dsp:nvSpPr>
        <dsp:cNvPr id="0" name=""/>
        <dsp:cNvSpPr/>
      </dsp:nvSpPr>
      <dsp:spPr>
        <a:xfrm>
          <a:off x="4884563" y="346887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1000-1500 words</a:t>
          </a:r>
        </a:p>
      </dsp:txBody>
      <dsp:txXfrm>
        <a:off x="5092591" y="346887"/>
        <a:ext cx="1092150" cy="867219"/>
      </dsp:txXfrm>
    </dsp:sp>
    <dsp:sp modelId="{ECAA647D-5BFD-CC4D-8266-E23A625305A8}">
      <dsp:nvSpPr>
        <dsp:cNvPr id="0" name=""/>
        <dsp:cNvSpPr/>
      </dsp:nvSpPr>
      <dsp:spPr>
        <a:xfrm>
          <a:off x="4884563" y="1214106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No background studies needed</a:t>
          </a:r>
        </a:p>
      </dsp:txBody>
      <dsp:txXfrm>
        <a:off x="5092591" y="1214106"/>
        <a:ext cx="1092150" cy="867219"/>
      </dsp:txXfrm>
    </dsp:sp>
    <dsp:sp modelId="{DAA3D423-188E-F247-8A76-4621C345D65C}">
      <dsp:nvSpPr>
        <dsp:cNvPr id="0" name=""/>
        <dsp:cNvSpPr/>
      </dsp:nvSpPr>
      <dsp:spPr>
        <a:xfrm>
          <a:off x="4884563" y="2081326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One IV and one DV</a:t>
          </a:r>
        </a:p>
      </dsp:txBody>
      <dsp:txXfrm>
        <a:off x="5092591" y="2081326"/>
        <a:ext cx="1092150" cy="867219"/>
      </dsp:txXfrm>
    </dsp:sp>
    <dsp:sp modelId="{3662A339-9CA7-734A-9151-EC9F83A6EE52}">
      <dsp:nvSpPr>
        <dsp:cNvPr id="0" name=""/>
        <dsp:cNvSpPr/>
      </dsp:nvSpPr>
      <dsp:spPr>
        <a:xfrm>
          <a:off x="4884563" y="2948545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Just descriptive statistics</a:t>
          </a:r>
        </a:p>
      </dsp:txBody>
      <dsp:txXfrm>
        <a:off x="5092591" y="2948545"/>
        <a:ext cx="1092150" cy="867219"/>
      </dsp:txXfrm>
    </dsp:sp>
    <dsp:sp modelId="{0457F1F9-2F6E-594A-A149-24D09B3EBF20}">
      <dsp:nvSpPr>
        <dsp:cNvPr id="0" name=""/>
        <dsp:cNvSpPr/>
      </dsp:nvSpPr>
      <dsp:spPr>
        <a:xfrm>
          <a:off x="4884563" y="3815764"/>
          <a:ext cx="1300178" cy="867219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20 marks</a:t>
          </a:r>
        </a:p>
      </dsp:txBody>
      <dsp:txXfrm>
        <a:off x="5092591" y="3815764"/>
        <a:ext cx="1092150" cy="867219"/>
      </dsp:txXfrm>
    </dsp:sp>
    <dsp:sp modelId="{AAF2E6A9-14F5-B041-835F-C861044C23F5}">
      <dsp:nvSpPr>
        <dsp:cNvPr id="0" name=""/>
        <dsp:cNvSpPr/>
      </dsp:nvSpPr>
      <dsp:spPr>
        <a:xfrm>
          <a:off x="4191134" y="173"/>
          <a:ext cx="866785" cy="86678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SL (25% grade)</a:t>
          </a:r>
        </a:p>
      </dsp:txBody>
      <dsp:txXfrm>
        <a:off x="4318072" y="127111"/>
        <a:ext cx="612909" cy="6129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D5FAA-865D-3442-B9D6-DDCE678617DB}">
      <dsp:nvSpPr>
        <dsp:cNvPr id="0" name=""/>
        <dsp:cNvSpPr/>
      </dsp:nvSpPr>
      <dsp:spPr>
        <a:xfrm>
          <a:off x="3694875" y="35018"/>
          <a:ext cx="1179872" cy="117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Teacher</a:t>
          </a:r>
          <a:r>
            <a:rPr lang="en-US" sz="1900" kern="1200" baseline="0" dirty="0"/>
            <a:t> approves IA plan</a:t>
          </a:r>
          <a:endParaRPr lang="en-US" sz="1900" kern="1200" dirty="0"/>
        </a:p>
      </dsp:txBody>
      <dsp:txXfrm>
        <a:off x="3694875" y="35018"/>
        <a:ext cx="1179872" cy="1179872"/>
      </dsp:txXfrm>
    </dsp:sp>
    <dsp:sp modelId="{DCD98703-BBAF-B148-9AB5-B6AD246BCC82}">
      <dsp:nvSpPr>
        <dsp:cNvPr id="0" name=""/>
        <dsp:cNvSpPr/>
      </dsp:nvSpPr>
      <dsp:spPr>
        <a:xfrm>
          <a:off x="918710" y="802"/>
          <a:ext cx="4424535" cy="4424535"/>
        </a:xfrm>
        <a:prstGeom prst="circularArrow">
          <a:avLst>
            <a:gd name="adj1" fmla="val 5200"/>
            <a:gd name="adj2" fmla="val 335900"/>
            <a:gd name="adj3" fmla="val 21293294"/>
            <a:gd name="adj4" fmla="val 19766193"/>
            <a:gd name="adj5" fmla="val 606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BFC89E-1808-5045-AD83-12DC2BA3E381}">
      <dsp:nvSpPr>
        <dsp:cNvPr id="0" name=""/>
        <dsp:cNvSpPr/>
      </dsp:nvSpPr>
      <dsp:spPr>
        <a:xfrm>
          <a:off x="4165555" y="2229740"/>
          <a:ext cx="1664729" cy="117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4165555" y="2229740"/>
        <a:ext cx="1664729" cy="1179872"/>
      </dsp:txXfrm>
    </dsp:sp>
    <dsp:sp modelId="{CF6DC184-0E47-474C-928B-96C0F72EB644}">
      <dsp:nvSpPr>
        <dsp:cNvPr id="0" name=""/>
        <dsp:cNvSpPr/>
      </dsp:nvSpPr>
      <dsp:spPr>
        <a:xfrm>
          <a:off x="918710" y="802"/>
          <a:ext cx="4424535" cy="4424535"/>
        </a:xfrm>
        <a:prstGeom prst="circularArrow">
          <a:avLst>
            <a:gd name="adj1" fmla="val 5200"/>
            <a:gd name="adj2" fmla="val 335900"/>
            <a:gd name="adj3" fmla="val 3232397"/>
            <a:gd name="adj4" fmla="val 2253383"/>
            <a:gd name="adj5" fmla="val 6067"/>
          </a:avLst>
        </a:prstGeom>
        <a:gradFill rotWithShape="0">
          <a:gsLst>
            <a:gs pos="0">
              <a:schemeClr val="accent3">
                <a:hueOff val="2812566"/>
                <a:satOff val="-4220"/>
                <a:lumOff val="-686"/>
                <a:alphaOff val="0"/>
                <a:shade val="51000"/>
                <a:satMod val="130000"/>
              </a:schemeClr>
            </a:gs>
            <a:gs pos="80000">
              <a:schemeClr val="accent3">
                <a:hueOff val="2812566"/>
                <a:satOff val="-4220"/>
                <a:lumOff val="-686"/>
                <a:alphaOff val="0"/>
                <a:shade val="93000"/>
                <a:satMod val="130000"/>
              </a:schemeClr>
            </a:gs>
            <a:gs pos="100000">
              <a:schemeClr val="accent3">
                <a:hueOff val="2812566"/>
                <a:satOff val="-4220"/>
                <a:lumOff val="-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BB003A-7AE4-CD4D-8E7C-A6CDDF33D165}">
      <dsp:nvSpPr>
        <dsp:cNvPr id="0" name=""/>
        <dsp:cNvSpPr/>
      </dsp:nvSpPr>
      <dsp:spPr>
        <a:xfrm>
          <a:off x="2133832" y="3586153"/>
          <a:ext cx="1994291" cy="117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Student writes materials (consent form, etc.)</a:t>
          </a:r>
        </a:p>
      </dsp:txBody>
      <dsp:txXfrm>
        <a:off x="2133832" y="3586153"/>
        <a:ext cx="1994291" cy="1179872"/>
      </dsp:txXfrm>
    </dsp:sp>
    <dsp:sp modelId="{63D646E0-6C59-3D4D-8858-11FEA3090544}">
      <dsp:nvSpPr>
        <dsp:cNvPr id="0" name=""/>
        <dsp:cNvSpPr/>
      </dsp:nvSpPr>
      <dsp:spPr>
        <a:xfrm>
          <a:off x="918710" y="802"/>
          <a:ext cx="4424535" cy="4424535"/>
        </a:xfrm>
        <a:prstGeom prst="circularArrow">
          <a:avLst>
            <a:gd name="adj1" fmla="val 5200"/>
            <a:gd name="adj2" fmla="val 335900"/>
            <a:gd name="adj3" fmla="val 8210717"/>
            <a:gd name="adj4" fmla="val 7231703"/>
            <a:gd name="adj5" fmla="val 6067"/>
          </a:avLst>
        </a:prstGeom>
        <a:gradFill rotWithShape="0">
          <a:gsLst>
            <a:gs pos="0">
              <a:schemeClr val="accent3">
                <a:hueOff val="5625133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3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3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5F64F2-29BC-F84E-90FF-7AB19DB455AA}">
      <dsp:nvSpPr>
        <dsp:cNvPr id="0" name=""/>
        <dsp:cNvSpPr/>
      </dsp:nvSpPr>
      <dsp:spPr>
        <a:xfrm>
          <a:off x="674099" y="2229740"/>
          <a:ext cx="1179872" cy="117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Student conducts experiment</a:t>
          </a:r>
        </a:p>
      </dsp:txBody>
      <dsp:txXfrm>
        <a:off x="674099" y="2229740"/>
        <a:ext cx="1179872" cy="1179872"/>
      </dsp:txXfrm>
    </dsp:sp>
    <dsp:sp modelId="{7EFE9C47-C7E7-E943-94FE-8A0EC967EB87}">
      <dsp:nvSpPr>
        <dsp:cNvPr id="0" name=""/>
        <dsp:cNvSpPr/>
      </dsp:nvSpPr>
      <dsp:spPr>
        <a:xfrm>
          <a:off x="918710" y="802"/>
          <a:ext cx="4424535" cy="4424535"/>
        </a:xfrm>
        <a:prstGeom prst="circularArrow">
          <a:avLst>
            <a:gd name="adj1" fmla="val 5200"/>
            <a:gd name="adj2" fmla="val 335900"/>
            <a:gd name="adj3" fmla="val 12297906"/>
            <a:gd name="adj4" fmla="val 10770806"/>
            <a:gd name="adj5" fmla="val 6067"/>
          </a:avLst>
        </a:prstGeom>
        <a:gradFill rotWithShape="0">
          <a:gsLst>
            <a:gs pos="0">
              <a:schemeClr val="accent3">
                <a:hueOff val="8437700"/>
                <a:satOff val="-12660"/>
                <a:lumOff val="-2059"/>
                <a:alphaOff val="0"/>
                <a:shade val="51000"/>
                <a:satMod val="130000"/>
              </a:schemeClr>
            </a:gs>
            <a:gs pos="80000">
              <a:schemeClr val="accent3">
                <a:hueOff val="8437700"/>
                <a:satOff val="-12660"/>
                <a:lumOff val="-2059"/>
                <a:alphaOff val="0"/>
                <a:shade val="93000"/>
                <a:satMod val="130000"/>
              </a:schemeClr>
            </a:gs>
            <a:gs pos="100000">
              <a:schemeClr val="accent3">
                <a:hueOff val="8437700"/>
                <a:satOff val="-12660"/>
                <a:lumOff val="-205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C782F1-DA02-C749-94FB-C67C8A82DF0C}">
      <dsp:nvSpPr>
        <dsp:cNvPr id="0" name=""/>
        <dsp:cNvSpPr/>
      </dsp:nvSpPr>
      <dsp:spPr>
        <a:xfrm>
          <a:off x="1387207" y="35018"/>
          <a:ext cx="1179872" cy="11798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solidFill>
                <a:srgbClr val="FF0000"/>
              </a:solidFill>
            </a:rPr>
            <a:t>IA writing day – draft IA report is written</a:t>
          </a:r>
        </a:p>
      </dsp:txBody>
      <dsp:txXfrm>
        <a:off x="1387207" y="35018"/>
        <a:ext cx="1179872" cy="1179872"/>
      </dsp:txXfrm>
    </dsp:sp>
    <dsp:sp modelId="{8757FDA8-7948-B840-BB94-BAA1E9D53E88}">
      <dsp:nvSpPr>
        <dsp:cNvPr id="0" name=""/>
        <dsp:cNvSpPr/>
      </dsp:nvSpPr>
      <dsp:spPr>
        <a:xfrm>
          <a:off x="918710" y="802"/>
          <a:ext cx="4424535" cy="4424535"/>
        </a:xfrm>
        <a:prstGeom prst="circularArrow">
          <a:avLst>
            <a:gd name="adj1" fmla="val 5200"/>
            <a:gd name="adj2" fmla="val 335900"/>
            <a:gd name="adj3" fmla="val 16865740"/>
            <a:gd name="adj4" fmla="val 15198359"/>
            <a:gd name="adj5" fmla="val 6067"/>
          </a:avLst>
        </a:prstGeom>
        <a:gradFill rotWithShape="0">
          <a:gsLst>
            <a:gs pos="0">
              <a:schemeClr val="accent3">
                <a:hueOff val="11250266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6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6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D09A5-8DBC-1D46-8BE2-87B0C9994AD8}">
      <dsp:nvSpPr>
        <dsp:cNvPr id="0" name=""/>
        <dsp:cNvSpPr/>
      </dsp:nvSpPr>
      <dsp:spPr>
        <a:xfrm>
          <a:off x="0" y="0"/>
          <a:ext cx="6576392" cy="1417657"/>
        </a:xfrm>
        <a:prstGeom prst="roundRect">
          <a:avLst>
            <a:gd name="adj" fmla="val 1000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Sample IAs available to read</a:t>
          </a:r>
        </a:p>
      </dsp:txBody>
      <dsp:txXfrm>
        <a:off x="1457044" y="0"/>
        <a:ext cx="5119347" cy="1417657"/>
      </dsp:txXfrm>
    </dsp:sp>
    <dsp:sp modelId="{0DD84A1C-865B-2D43-9E32-CA646AEA8BB1}">
      <dsp:nvSpPr>
        <dsp:cNvPr id="0" name=""/>
        <dsp:cNvSpPr/>
      </dsp:nvSpPr>
      <dsp:spPr>
        <a:xfrm>
          <a:off x="170234" y="178369"/>
          <a:ext cx="1258339" cy="106091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0" b="-3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68B7E0-858A-9048-8CA9-9D3A3CBFF9A5}">
      <dsp:nvSpPr>
        <dsp:cNvPr id="0" name=""/>
        <dsp:cNvSpPr/>
      </dsp:nvSpPr>
      <dsp:spPr>
        <a:xfrm>
          <a:off x="0" y="1559423"/>
          <a:ext cx="6576392" cy="1417657"/>
        </a:xfrm>
        <a:prstGeom prst="roundRect">
          <a:avLst>
            <a:gd name="adj" fmla="val 10000"/>
          </a:avLst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Suitable original studies to read</a:t>
          </a:r>
        </a:p>
      </dsp:txBody>
      <dsp:txXfrm>
        <a:off x="1457044" y="1559423"/>
        <a:ext cx="5119347" cy="1417657"/>
      </dsp:txXfrm>
    </dsp:sp>
    <dsp:sp modelId="{8CCE4B21-6CCF-464F-A93E-42E53AEC0DE0}">
      <dsp:nvSpPr>
        <dsp:cNvPr id="0" name=""/>
        <dsp:cNvSpPr/>
      </dsp:nvSpPr>
      <dsp:spPr>
        <a:xfrm>
          <a:off x="141765" y="1701189"/>
          <a:ext cx="1315278" cy="113412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9000" b="-2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B04AC5-DB68-8343-B72D-BD01AFDAED7F}">
      <dsp:nvSpPr>
        <dsp:cNvPr id="0" name=""/>
        <dsp:cNvSpPr/>
      </dsp:nvSpPr>
      <dsp:spPr>
        <a:xfrm>
          <a:off x="0" y="3118846"/>
          <a:ext cx="6576392" cy="1417657"/>
        </a:xfrm>
        <a:prstGeom prst="roundRect">
          <a:avLst>
            <a:gd name="adj" fmla="val 10000"/>
          </a:avLst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/>
            <a:t>Student ethics committees</a:t>
          </a:r>
        </a:p>
      </dsp:txBody>
      <dsp:txXfrm>
        <a:off x="1457044" y="3118846"/>
        <a:ext cx="5119347" cy="1417657"/>
      </dsp:txXfrm>
    </dsp:sp>
    <dsp:sp modelId="{4C3CE7F5-8DA7-4E4E-86AB-4CB34181A27C}">
      <dsp:nvSpPr>
        <dsp:cNvPr id="0" name=""/>
        <dsp:cNvSpPr/>
      </dsp:nvSpPr>
      <dsp:spPr>
        <a:xfrm>
          <a:off x="141765" y="3260612"/>
          <a:ext cx="1315278" cy="113412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3000" r="-1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5B389-A3B5-8847-935B-A4BD5E084C15}">
      <dsp:nvSpPr>
        <dsp:cNvPr id="0" name=""/>
        <dsp:cNvSpPr/>
      </dsp:nvSpPr>
      <dsp:spPr>
        <a:xfrm>
          <a:off x="380739" y="1426"/>
          <a:ext cx="3556248" cy="213374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Choosing a suitable study</a:t>
          </a:r>
        </a:p>
      </dsp:txBody>
      <dsp:txXfrm>
        <a:off x="380739" y="1426"/>
        <a:ext cx="3556248" cy="2133748"/>
      </dsp:txXfrm>
    </dsp:sp>
    <dsp:sp modelId="{761315A6-2D12-E74D-A70E-0E35727A9C67}">
      <dsp:nvSpPr>
        <dsp:cNvPr id="0" name=""/>
        <dsp:cNvSpPr/>
      </dsp:nvSpPr>
      <dsp:spPr>
        <a:xfrm>
          <a:off x="4292612" y="1426"/>
          <a:ext cx="3556248" cy="213374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Planning their IA experiment and report</a:t>
          </a:r>
        </a:p>
      </dsp:txBody>
      <dsp:txXfrm>
        <a:off x="4292612" y="1426"/>
        <a:ext cx="3556248" cy="2133748"/>
      </dsp:txXfrm>
    </dsp:sp>
    <dsp:sp modelId="{EEE4D7C1-273C-2549-8F8E-AA9961382B7C}">
      <dsp:nvSpPr>
        <dsp:cNvPr id="0" name=""/>
        <dsp:cNvSpPr/>
      </dsp:nvSpPr>
      <dsp:spPr>
        <a:xfrm>
          <a:off x="380739" y="2490799"/>
          <a:ext cx="3556248" cy="213374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Writing within the word limit</a:t>
          </a:r>
        </a:p>
      </dsp:txBody>
      <dsp:txXfrm>
        <a:off x="380739" y="2490799"/>
        <a:ext cx="3556248" cy="2133748"/>
      </dsp:txXfrm>
    </dsp:sp>
    <dsp:sp modelId="{D0081C67-DC58-484E-839A-E78303600CCC}">
      <dsp:nvSpPr>
        <dsp:cNvPr id="0" name=""/>
        <dsp:cNvSpPr/>
      </dsp:nvSpPr>
      <dsp:spPr>
        <a:xfrm>
          <a:off x="4292612" y="2490799"/>
          <a:ext cx="3556248" cy="213374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Managing their time</a:t>
          </a:r>
        </a:p>
      </dsp:txBody>
      <dsp:txXfrm>
        <a:off x="4292612" y="2490799"/>
        <a:ext cx="3556248" cy="21337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05B59-C665-4048-B932-74846442153A}">
      <dsp:nvSpPr>
        <dsp:cNvPr id="0" name=""/>
        <dsp:cNvSpPr/>
      </dsp:nvSpPr>
      <dsp:spPr>
        <a:xfrm>
          <a:off x="0" y="0"/>
          <a:ext cx="6995160" cy="1387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Students find it hard to choose a study to replicate</a:t>
          </a:r>
        </a:p>
      </dsp:txBody>
      <dsp:txXfrm>
        <a:off x="40647" y="40647"/>
        <a:ext cx="5497623" cy="1306498"/>
      </dsp:txXfrm>
    </dsp:sp>
    <dsp:sp modelId="{104A39EB-8CD8-0D4F-85F1-2609319E78E4}">
      <dsp:nvSpPr>
        <dsp:cNvPr id="0" name=""/>
        <dsp:cNvSpPr/>
      </dsp:nvSpPr>
      <dsp:spPr>
        <a:xfrm>
          <a:off x="617219" y="1619091"/>
          <a:ext cx="6995160" cy="1387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Control their choice: Feasible? Ethical? One IV and DV? Data level? </a:t>
          </a:r>
        </a:p>
      </dsp:txBody>
      <dsp:txXfrm>
        <a:off x="657866" y="1659738"/>
        <a:ext cx="5394580" cy="1306498"/>
      </dsp:txXfrm>
    </dsp:sp>
    <dsp:sp modelId="{9EB4B38F-0773-D240-AA5F-00ABB53D6C17}">
      <dsp:nvSpPr>
        <dsp:cNvPr id="0" name=""/>
        <dsp:cNvSpPr/>
      </dsp:nvSpPr>
      <dsp:spPr>
        <a:xfrm>
          <a:off x="1234439" y="3238182"/>
          <a:ext cx="6995160" cy="1387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Choose one from our list of studies</a:t>
          </a:r>
        </a:p>
      </dsp:txBody>
      <dsp:txXfrm>
        <a:off x="1275086" y="3278829"/>
        <a:ext cx="5394580" cy="1306498"/>
      </dsp:txXfrm>
    </dsp:sp>
    <dsp:sp modelId="{55AD1C0A-A032-8445-86DA-9EA2D339EB10}">
      <dsp:nvSpPr>
        <dsp:cNvPr id="0" name=""/>
        <dsp:cNvSpPr/>
      </dsp:nvSpPr>
      <dsp:spPr>
        <a:xfrm>
          <a:off x="6093094" y="1052409"/>
          <a:ext cx="902065" cy="902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296059" y="1052409"/>
        <a:ext cx="496135" cy="678804"/>
      </dsp:txXfrm>
    </dsp:sp>
    <dsp:sp modelId="{CFDA606A-3158-F949-9404-765EA0E3F46F}">
      <dsp:nvSpPr>
        <dsp:cNvPr id="0" name=""/>
        <dsp:cNvSpPr/>
      </dsp:nvSpPr>
      <dsp:spPr>
        <a:xfrm>
          <a:off x="6710314" y="2662248"/>
          <a:ext cx="902065" cy="902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-4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913279" y="2662248"/>
        <a:ext cx="496135" cy="678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46491-3FCB-EA46-8D48-3139A5DF043D}">
      <dsp:nvSpPr>
        <dsp:cNvPr id="0" name=""/>
        <dsp:cNvSpPr/>
      </dsp:nvSpPr>
      <dsp:spPr>
        <a:xfrm>
          <a:off x="0" y="0"/>
          <a:ext cx="6583680" cy="1017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Students do not have a clear vision of the IA</a:t>
          </a:r>
        </a:p>
      </dsp:txBody>
      <dsp:txXfrm>
        <a:off x="29808" y="29808"/>
        <a:ext cx="5399489" cy="958098"/>
      </dsp:txXfrm>
    </dsp:sp>
    <dsp:sp modelId="{7AC4F19B-7F65-EC42-9E84-46A1AC236D85}">
      <dsp:nvSpPr>
        <dsp:cNvPr id="0" name=""/>
        <dsp:cNvSpPr/>
      </dsp:nvSpPr>
      <dsp:spPr>
        <a:xfrm>
          <a:off x="551383" y="1202753"/>
          <a:ext cx="6583680" cy="1017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133778"/>
                <a:satOff val="-2135"/>
                <a:lumOff val="20553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33778"/>
                <a:satOff val="-2135"/>
                <a:lumOff val="20553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33778"/>
                <a:satOff val="-2135"/>
                <a:lumOff val="205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Have a hard copy for them to look at</a:t>
          </a:r>
        </a:p>
      </dsp:txBody>
      <dsp:txXfrm>
        <a:off x="581191" y="1232561"/>
        <a:ext cx="5311166" cy="958098"/>
      </dsp:txXfrm>
    </dsp:sp>
    <dsp:sp modelId="{8C1B52AA-4AFE-2E4C-A852-72BE1AA38BE7}">
      <dsp:nvSpPr>
        <dsp:cNvPr id="0" name=""/>
        <dsp:cNvSpPr/>
      </dsp:nvSpPr>
      <dsp:spPr>
        <a:xfrm>
          <a:off x="1094536" y="2405507"/>
          <a:ext cx="6583680" cy="1017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267556"/>
                <a:satOff val="-4269"/>
                <a:lumOff val="41107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267556"/>
                <a:satOff val="-4269"/>
                <a:lumOff val="41107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267556"/>
                <a:satOff val="-4269"/>
                <a:lumOff val="411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Use graphics to help them structure</a:t>
          </a:r>
        </a:p>
      </dsp:txBody>
      <dsp:txXfrm>
        <a:off x="1124344" y="2435315"/>
        <a:ext cx="5319395" cy="958098"/>
      </dsp:txXfrm>
    </dsp:sp>
    <dsp:sp modelId="{F0E82EE6-36F6-7548-AC16-5DA690521A4B}">
      <dsp:nvSpPr>
        <dsp:cNvPr id="0" name=""/>
        <dsp:cNvSpPr/>
      </dsp:nvSpPr>
      <dsp:spPr>
        <a:xfrm>
          <a:off x="1645920" y="3608260"/>
          <a:ext cx="6583680" cy="10177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133778"/>
                <a:satOff val="-2135"/>
                <a:lumOff val="20553"/>
                <a:alphaOff val="0"/>
                <a:shade val="51000"/>
                <a:satMod val="130000"/>
              </a:schemeClr>
            </a:gs>
            <a:gs pos="80000">
              <a:schemeClr val="accent3">
                <a:shade val="50000"/>
                <a:hueOff val="133778"/>
                <a:satOff val="-2135"/>
                <a:lumOff val="20553"/>
                <a:alphaOff val="0"/>
                <a:shade val="93000"/>
                <a:satMod val="130000"/>
              </a:schemeClr>
            </a:gs>
            <a:gs pos="100000">
              <a:schemeClr val="accent3">
                <a:shade val="50000"/>
                <a:hueOff val="133778"/>
                <a:satOff val="-2135"/>
                <a:lumOff val="205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Write abstract first*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[*More on that later!]</a:t>
          </a:r>
        </a:p>
      </dsp:txBody>
      <dsp:txXfrm>
        <a:off x="1675728" y="3638068"/>
        <a:ext cx="5311166" cy="958098"/>
      </dsp:txXfrm>
    </dsp:sp>
    <dsp:sp modelId="{81D95726-9F85-194A-9190-E1813F777943}">
      <dsp:nvSpPr>
        <dsp:cNvPr id="0" name=""/>
        <dsp:cNvSpPr/>
      </dsp:nvSpPr>
      <dsp:spPr>
        <a:xfrm>
          <a:off x="5922165" y="779476"/>
          <a:ext cx="661514" cy="6615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6071006" y="779476"/>
        <a:ext cx="363832" cy="497789"/>
      </dsp:txXfrm>
    </dsp:sp>
    <dsp:sp modelId="{457A9529-CD6B-1745-9BCE-848B373E01C6}">
      <dsp:nvSpPr>
        <dsp:cNvPr id="0" name=""/>
        <dsp:cNvSpPr/>
      </dsp:nvSpPr>
      <dsp:spPr>
        <a:xfrm>
          <a:off x="6473548" y="1982230"/>
          <a:ext cx="661514" cy="6615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6622389" y="1982230"/>
        <a:ext cx="363832" cy="497789"/>
      </dsp:txXfrm>
    </dsp:sp>
    <dsp:sp modelId="{FCF69D5D-7BF8-C34C-8A0D-27FA64886A2D}">
      <dsp:nvSpPr>
        <dsp:cNvPr id="0" name=""/>
        <dsp:cNvSpPr/>
      </dsp:nvSpPr>
      <dsp:spPr>
        <a:xfrm>
          <a:off x="7016702" y="3184983"/>
          <a:ext cx="661514" cy="66151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7165543" y="3184983"/>
        <a:ext cx="363832" cy="4977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1CE00-8B04-B249-860B-7CCA82CCFA50}">
      <dsp:nvSpPr>
        <dsp:cNvPr id="0" name=""/>
        <dsp:cNvSpPr/>
      </dsp:nvSpPr>
      <dsp:spPr>
        <a:xfrm>
          <a:off x="3681984" y="2763519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Descriptive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Inferential [HL only]</a:t>
          </a:r>
        </a:p>
      </dsp:txBody>
      <dsp:txXfrm>
        <a:off x="4312835" y="3117207"/>
        <a:ext cx="1348197" cy="918226"/>
      </dsp:txXfrm>
    </dsp:sp>
    <dsp:sp modelId="{5A4107DF-1452-AE4E-90D8-B90DA095B41C}">
      <dsp:nvSpPr>
        <dsp:cNvPr id="0" name=""/>
        <dsp:cNvSpPr/>
      </dsp:nvSpPr>
      <dsp:spPr>
        <a:xfrm>
          <a:off x="406400" y="2763519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References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Appendices</a:t>
          </a:r>
        </a:p>
      </dsp:txBody>
      <dsp:txXfrm>
        <a:off x="434967" y="3117206"/>
        <a:ext cx="1348197" cy="918226"/>
      </dsp:txXfrm>
    </dsp:sp>
    <dsp:sp modelId="{86904182-2C31-DB4B-8C0C-A80E646B4D54}">
      <dsp:nvSpPr>
        <dsp:cNvPr id="0" name=""/>
        <dsp:cNvSpPr/>
      </dsp:nvSpPr>
      <dsp:spPr>
        <a:xfrm>
          <a:off x="3768070" y="15774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Design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Participants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Materials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Procedure</a:t>
          </a:r>
        </a:p>
      </dsp:txBody>
      <dsp:txXfrm>
        <a:off x="4398922" y="44341"/>
        <a:ext cx="1348197" cy="918226"/>
      </dsp:txXfrm>
    </dsp:sp>
    <dsp:sp modelId="{B118D8D1-A8B4-3D4C-9B6A-F2D5F57BAA87}">
      <dsp:nvSpPr>
        <dsp:cNvPr id="0" name=""/>
        <dsp:cNvSpPr/>
      </dsp:nvSpPr>
      <dsp:spPr>
        <a:xfrm>
          <a:off x="406400" y="0"/>
          <a:ext cx="2007616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Abstract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[Contents page – not required, but useful]</a:t>
          </a:r>
        </a:p>
      </dsp:txBody>
      <dsp:txXfrm>
        <a:off x="434967" y="28567"/>
        <a:ext cx="1348197" cy="918226"/>
      </dsp:txXfrm>
    </dsp:sp>
    <dsp:sp modelId="{2C6FE939-59DB-AA40-910B-317B6E49528C}">
      <dsp:nvSpPr>
        <dsp:cNvPr id="0" name=""/>
        <dsp:cNvSpPr/>
      </dsp:nvSpPr>
      <dsp:spPr>
        <a:xfrm>
          <a:off x="1247648" y="231647"/>
          <a:ext cx="1759712" cy="1759712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Introduction</a:t>
          </a:r>
        </a:p>
      </dsp:txBody>
      <dsp:txXfrm>
        <a:off x="1763056" y="747055"/>
        <a:ext cx="1244304" cy="1244304"/>
      </dsp:txXfrm>
    </dsp:sp>
    <dsp:sp modelId="{F4F767D4-BF20-1843-82F3-BF35F547BC1B}">
      <dsp:nvSpPr>
        <dsp:cNvPr id="0" name=""/>
        <dsp:cNvSpPr/>
      </dsp:nvSpPr>
      <dsp:spPr>
        <a:xfrm rot="5400000">
          <a:off x="3088640" y="231647"/>
          <a:ext cx="1759712" cy="1759712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Method</a:t>
          </a:r>
        </a:p>
      </dsp:txBody>
      <dsp:txXfrm rot="-5400000">
        <a:off x="3088640" y="747055"/>
        <a:ext cx="1244304" cy="1244304"/>
      </dsp:txXfrm>
    </dsp:sp>
    <dsp:sp modelId="{EE11CF0F-632C-EE41-8FEB-28A7C9370DD5}">
      <dsp:nvSpPr>
        <dsp:cNvPr id="0" name=""/>
        <dsp:cNvSpPr/>
      </dsp:nvSpPr>
      <dsp:spPr>
        <a:xfrm rot="10800000">
          <a:off x="3088640" y="2072640"/>
          <a:ext cx="1759712" cy="1759712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Results</a:t>
          </a:r>
        </a:p>
      </dsp:txBody>
      <dsp:txXfrm rot="10800000">
        <a:off x="3088640" y="2072640"/>
        <a:ext cx="1244304" cy="1244304"/>
      </dsp:txXfrm>
    </dsp:sp>
    <dsp:sp modelId="{BE22C19B-8324-CE4F-AAA8-13E8119D4A53}">
      <dsp:nvSpPr>
        <dsp:cNvPr id="0" name=""/>
        <dsp:cNvSpPr/>
      </dsp:nvSpPr>
      <dsp:spPr>
        <a:xfrm rot="16200000">
          <a:off x="1247648" y="2072640"/>
          <a:ext cx="1759712" cy="1759712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Discussion</a:t>
          </a:r>
        </a:p>
      </dsp:txBody>
      <dsp:txXfrm rot="5400000">
        <a:off x="1763056" y="2072640"/>
        <a:ext cx="1244304" cy="1244304"/>
      </dsp:txXfrm>
    </dsp:sp>
    <dsp:sp modelId="{C325A120-9523-BC4F-98B2-BA37AABB6538}">
      <dsp:nvSpPr>
        <dsp:cNvPr id="0" name=""/>
        <dsp:cNvSpPr/>
      </dsp:nvSpPr>
      <dsp:spPr>
        <a:xfrm>
          <a:off x="2744216" y="1666240"/>
          <a:ext cx="607568" cy="528320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78907CD3-0B31-5F4B-84D3-9C50C4D3875D}">
      <dsp:nvSpPr>
        <dsp:cNvPr id="0" name=""/>
        <dsp:cNvSpPr/>
      </dsp:nvSpPr>
      <dsp:spPr>
        <a:xfrm rot="10800000">
          <a:off x="2744216" y="1869440"/>
          <a:ext cx="607568" cy="528320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761E9-4AD6-7B4A-A849-EA70B894B62D}">
      <dsp:nvSpPr>
        <dsp:cNvPr id="0" name=""/>
        <dsp:cNvSpPr/>
      </dsp:nvSpPr>
      <dsp:spPr>
        <a:xfrm>
          <a:off x="0" y="0"/>
          <a:ext cx="6995160" cy="1387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Writing within the word limit</a:t>
          </a:r>
        </a:p>
      </dsp:txBody>
      <dsp:txXfrm>
        <a:off x="40647" y="40647"/>
        <a:ext cx="5497623" cy="1306498"/>
      </dsp:txXfrm>
    </dsp:sp>
    <dsp:sp modelId="{A3613383-BD82-0F4D-ABD7-D55641D2C13B}">
      <dsp:nvSpPr>
        <dsp:cNvPr id="0" name=""/>
        <dsp:cNvSpPr/>
      </dsp:nvSpPr>
      <dsp:spPr>
        <a:xfrm>
          <a:off x="617219" y="1619091"/>
          <a:ext cx="6995160" cy="1387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-88279"/>
                <a:satOff val="-2183"/>
                <a:lumOff val="12494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88279"/>
                <a:satOff val="-2183"/>
                <a:lumOff val="12494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88279"/>
                <a:satOff val="-2183"/>
                <a:lumOff val="124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Have a suggested word count for each section</a:t>
          </a:r>
        </a:p>
      </dsp:txBody>
      <dsp:txXfrm>
        <a:off x="657866" y="1659738"/>
        <a:ext cx="5394580" cy="1306498"/>
      </dsp:txXfrm>
    </dsp:sp>
    <dsp:sp modelId="{9D80CE50-19B2-1B4D-8A84-019B292202ED}">
      <dsp:nvSpPr>
        <dsp:cNvPr id="0" name=""/>
        <dsp:cNvSpPr/>
      </dsp:nvSpPr>
      <dsp:spPr>
        <a:xfrm>
          <a:off x="1234439" y="3238182"/>
          <a:ext cx="6995160" cy="13877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80000"/>
                <a:hueOff val="-176558"/>
                <a:satOff val="-4365"/>
                <a:lumOff val="24988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hueOff val="-176558"/>
                <a:satOff val="-4365"/>
                <a:lumOff val="24988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hueOff val="-176558"/>
                <a:satOff val="-4365"/>
                <a:lumOff val="249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/>
            <a:t>Use a ‘reduce your words’ exercise</a:t>
          </a:r>
        </a:p>
      </dsp:txBody>
      <dsp:txXfrm>
        <a:off x="1275086" y="3278829"/>
        <a:ext cx="5394580" cy="1306498"/>
      </dsp:txXfrm>
    </dsp:sp>
    <dsp:sp modelId="{7E9DEABF-F3F0-AB4A-9E36-629B96FDDABA}">
      <dsp:nvSpPr>
        <dsp:cNvPr id="0" name=""/>
        <dsp:cNvSpPr/>
      </dsp:nvSpPr>
      <dsp:spPr>
        <a:xfrm>
          <a:off x="6093094" y="1052409"/>
          <a:ext cx="902065" cy="902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296059" y="1052409"/>
        <a:ext cx="496135" cy="678804"/>
      </dsp:txXfrm>
    </dsp:sp>
    <dsp:sp modelId="{47272D37-84A3-3445-8BED-42D261FBB15A}">
      <dsp:nvSpPr>
        <dsp:cNvPr id="0" name=""/>
        <dsp:cNvSpPr/>
      </dsp:nvSpPr>
      <dsp:spPr>
        <a:xfrm>
          <a:off x="6710314" y="2662248"/>
          <a:ext cx="902065" cy="90206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913279" y="2662248"/>
        <a:ext cx="496135" cy="6788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C5583-7F63-F942-A2F1-803539437335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Managing their time</a:t>
          </a:r>
        </a:p>
      </dsp:txBody>
      <dsp:txXfrm>
        <a:off x="35709" y="35709"/>
        <a:ext cx="3865988" cy="1147782"/>
      </dsp:txXfrm>
    </dsp:sp>
    <dsp:sp modelId="{056F1EBE-FC8D-AF4E-99AF-247A93CFA14B}">
      <dsp:nvSpPr>
        <dsp:cNvPr id="0" name=""/>
        <dsp:cNvSpPr/>
      </dsp:nvSpPr>
      <dsp:spPr>
        <a:xfrm>
          <a:off x="311700" y="1422399"/>
          <a:ext cx="5472598" cy="1219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Deadline for each section</a:t>
          </a:r>
        </a:p>
      </dsp:txBody>
      <dsp:txXfrm>
        <a:off x="347409" y="1458108"/>
        <a:ext cx="4081318" cy="1147782"/>
      </dsp:txXfrm>
    </dsp:sp>
    <dsp:sp modelId="{3C26CBB5-0658-1644-9E7B-F78218833FE6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Clear beginning to end timeline</a:t>
          </a:r>
        </a:p>
      </dsp:txBody>
      <dsp:txXfrm>
        <a:off x="950108" y="2880508"/>
        <a:ext cx="3860502" cy="1147782"/>
      </dsp:txXfrm>
    </dsp:sp>
    <dsp:sp modelId="{A3EB297E-1F9C-3B48-9BE7-831D2B8EE662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567428" y="924560"/>
        <a:ext cx="435864" cy="596341"/>
      </dsp:txXfrm>
    </dsp:sp>
    <dsp:sp modelId="{3D245FBD-66FA-8541-BAC7-C5026D2B7D6B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4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024628" y="2338832"/>
        <a:ext cx="435864" cy="5963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95E215-776F-A84E-8D28-BDA37444B3AE}">
      <dsp:nvSpPr>
        <dsp:cNvPr id="0" name=""/>
        <dsp:cNvSpPr/>
      </dsp:nvSpPr>
      <dsp:spPr>
        <a:xfrm>
          <a:off x="4490" y="1287989"/>
          <a:ext cx="2289691" cy="18885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Group by study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Group read of relevant section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Peer feedback according to criteria</a:t>
          </a:r>
        </a:p>
      </dsp:txBody>
      <dsp:txXfrm>
        <a:off x="47950" y="1331449"/>
        <a:ext cx="2202771" cy="1396914"/>
      </dsp:txXfrm>
    </dsp:sp>
    <dsp:sp modelId="{9FCE474C-245F-8348-AC11-967CA880BCDE}">
      <dsp:nvSpPr>
        <dsp:cNvPr id="0" name=""/>
        <dsp:cNvSpPr/>
      </dsp:nvSpPr>
      <dsp:spPr>
        <a:xfrm>
          <a:off x="1450516" y="1512159"/>
          <a:ext cx="2663209" cy="2663209"/>
        </a:xfrm>
        <a:prstGeom prst="leftCircularArrow">
          <a:avLst>
            <a:gd name="adj1" fmla="val 2847"/>
            <a:gd name="adj2" fmla="val 347774"/>
            <a:gd name="adj3" fmla="val 1951571"/>
            <a:gd name="adj4" fmla="val 8852776"/>
            <a:gd name="adj5" fmla="val 332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A78335-D37A-DC45-B71E-D5BCC2D906FD}">
      <dsp:nvSpPr>
        <dsp:cNvPr id="0" name=""/>
        <dsp:cNvSpPr/>
      </dsp:nvSpPr>
      <dsp:spPr>
        <a:xfrm>
          <a:off x="370393" y="2880319"/>
          <a:ext cx="2035281" cy="8093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Day before Deadline </a:t>
          </a:r>
        </a:p>
      </dsp:txBody>
      <dsp:txXfrm>
        <a:off x="394098" y="2904024"/>
        <a:ext cx="1987871" cy="761954"/>
      </dsp:txXfrm>
    </dsp:sp>
    <dsp:sp modelId="{67A1353B-97B9-324B-8C27-DD04F5596B73}">
      <dsp:nvSpPr>
        <dsp:cNvPr id="0" name=""/>
        <dsp:cNvSpPr/>
      </dsp:nvSpPr>
      <dsp:spPr>
        <a:xfrm>
          <a:off x="2909585" y="1287989"/>
          <a:ext cx="2289691" cy="18885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Student revises section</a:t>
          </a:r>
        </a:p>
      </dsp:txBody>
      <dsp:txXfrm>
        <a:off x="2953045" y="1736131"/>
        <a:ext cx="2202771" cy="1396914"/>
      </dsp:txXfrm>
    </dsp:sp>
    <dsp:sp modelId="{83E7C473-7C42-7447-A8B7-293C93E5E290}">
      <dsp:nvSpPr>
        <dsp:cNvPr id="0" name=""/>
        <dsp:cNvSpPr/>
      </dsp:nvSpPr>
      <dsp:spPr>
        <a:xfrm>
          <a:off x="4182786" y="137056"/>
          <a:ext cx="2788309" cy="2788309"/>
        </a:xfrm>
        <a:prstGeom prst="circularArrow">
          <a:avLst>
            <a:gd name="adj1" fmla="val 2719"/>
            <a:gd name="adj2" fmla="val 331181"/>
            <a:gd name="adj3" fmla="val 19493309"/>
            <a:gd name="adj4" fmla="val 12575511"/>
            <a:gd name="adj5" fmla="val 317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56F171-ED58-CE45-8343-DCE31D87F221}">
      <dsp:nvSpPr>
        <dsp:cNvPr id="0" name=""/>
        <dsp:cNvSpPr/>
      </dsp:nvSpPr>
      <dsp:spPr>
        <a:xfrm>
          <a:off x="3418405" y="883307"/>
          <a:ext cx="2035281" cy="8093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H/W</a:t>
          </a:r>
        </a:p>
      </dsp:txBody>
      <dsp:txXfrm>
        <a:off x="3442110" y="907012"/>
        <a:ext cx="1987871" cy="761954"/>
      </dsp:txXfrm>
    </dsp:sp>
    <dsp:sp modelId="{BC4A42B0-E3EB-864B-85EA-E97C8E51C0E0}">
      <dsp:nvSpPr>
        <dsp:cNvPr id="0" name=""/>
        <dsp:cNvSpPr/>
      </dsp:nvSpPr>
      <dsp:spPr>
        <a:xfrm>
          <a:off x="5814679" y="1287989"/>
          <a:ext cx="2289691" cy="18885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Give in section for teacher written feedback</a:t>
          </a:r>
        </a:p>
      </dsp:txBody>
      <dsp:txXfrm>
        <a:off x="5858139" y="1331449"/>
        <a:ext cx="2202771" cy="1396914"/>
      </dsp:txXfrm>
    </dsp:sp>
    <dsp:sp modelId="{CB29406E-32A8-5D4C-A885-28957E9102C2}">
      <dsp:nvSpPr>
        <dsp:cNvPr id="0" name=""/>
        <dsp:cNvSpPr/>
      </dsp:nvSpPr>
      <dsp:spPr>
        <a:xfrm>
          <a:off x="6323500" y="2771824"/>
          <a:ext cx="2035281" cy="8093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Deadline Day</a:t>
          </a:r>
        </a:p>
      </dsp:txBody>
      <dsp:txXfrm>
        <a:off x="6347205" y="2795529"/>
        <a:ext cx="1987871" cy="7619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AE694-3B2A-324D-AF51-4697C7D35B2E}">
      <dsp:nvSpPr>
        <dsp:cNvPr id="0" name=""/>
        <dsp:cNvSpPr/>
      </dsp:nvSpPr>
      <dsp:spPr>
        <a:xfrm>
          <a:off x="3951076" y="106614"/>
          <a:ext cx="1686664" cy="1686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>
              <a:solidFill>
                <a:srgbClr val="FF0000"/>
              </a:solidFill>
            </a:rPr>
            <a:t>Student writes abstract first</a:t>
          </a:r>
        </a:p>
      </dsp:txBody>
      <dsp:txXfrm>
        <a:off x="3951076" y="106614"/>
        <a:ext cx="1686664" cy="1686664"/>
      </dsp:txXfrm>
    </dsp:sp>
    <dsp:sp modelId="{0C704596-A593-374F-AC70-DEC5241ECB69}">
      <dsp:nvSpPr>
        <dsp:cNvPr id="0" name=""/>
        <dsp:cNvSpPr/>
      </dsp:nvSpPr>
      <dsp:spPr>
        <a:xfrm>
          <a:off x="975624" y="-427"/>
          <a:ext cx="4769159" cy="4769159"/>
        </a:xfrm>
        <a:prstGeom prst="circularArrow">
          <a:avLst>
            <a:gd name="adj1" fmla="val 6896"/>
            <a:gd name="adj2" fmla="val 464901"/>
            <a:gd name="adj3" fmla="val 551312"/>
            <a:gd name="adj4" fmla="val 20583787"/>
            <a:gd name="adj5" fmla="val 8046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B55A49-CA0E-2D48-B508-1D60AFDD2F76}">
      <dsp:nvSpPr>
        <dsp:cNvPr id="0" name=""/>
        <dsp:cNvSpPr/>
      </dsp:nvSpPr>
      <dsp:spPr>
        <a:xfrm>
          <a:off x="3951076" y="2975024"/>
          <a:ext cx="1686664" cy="1686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Teacher reviews suitability of </a:t>
          </a:r>
          <a:r>
            <a:rPr lang="en-US" sz="2300" kern="1200" dirty="0" err="1"/>
            <a:t>expt</a:t>
          </a:r>
          <a:r>
            <a:rPr lang="en-US" sz="2300" kern="1200" dirty="0"/>
            <a:t> and method</a:t>
          </a:r>
        </a:p>
      </dsp:txBody>
      <dsp:txXfrm>
        <a:off x="3951076" y="2975024"/>
        <a:ext cx="1686664" cy="1686664"/>
      </dsp:txXfrm>
    </dsp:sp>
    <dsp:sp modelId="{1F5EFC1A-EE69-4B4B-8F15-2536BB8EEC04}">
      <dsp:nvSpPr>
        <dsp:cNvPr id="0" name=""/>
        <dsp:cNvSpPr/>
      </dsp:nvSpPr>
      <dsp:spPr>
        <a:xfrm>
          <a:off x="975624" y="-427"/>
          <a:ext cx="4769159" cy="4769159"/>
        </a:xfrm>
        <a:prstGeom prst="circularArrow">
          <a:avLst>
            <a:gd name="adj1" fmla="val 6896"/>
            <a:gd name="adj2" fmla="val 464901"/>
            <a:gd name="adj3" fmla="val 5951312"/>
            <a:gd name="adj4" fmla="val 4383787"/>
            <a:gd name="adj5" fmla="val 8046"/>
          </a:avLst>
        </a:prstGeom>
        <a:gradFill rotWithShape="0">
          <a:gsLst>
            <a:gs pos="0">
              <a:schemeClr val="accent3">
                <a:hueOff val="3750089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9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9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ED26AA-70D4-3F4F-B99E-EAFC872593DC}">
      <dsp:nvSpPr>
        <dsp:cNvPr id="0" name=""/>
        <dsp:cNvSpPr/>
      </dsp:nvSpPr>
      <dsp:spPr>
        <a:xfrm>
          <a:off x="1082666" y="2975024"/>
          <a:ext cx="1686664" cy="1686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Student revises or proceeds with IA</a:t>
          </a:r>
        </a:p>
      </dsp:txBody>
      <dsp:txXfrm>
        <a:off x="1082666" y="2975024"/>
        <a:ext cx="1686664" cy="1686664"/>
      </dsp:txXfrm>
    </dsp:sp>
    <dsp:sp modelId="{B48913AB-EBA2-324D-BFDA-9D970C27488A}">
      <dsp:nvSpPr>
        <dsp:cNvPr id="0" name=""/>
        <dsp:cNvSpPr/>
      </dsp:nvSpPr>
      <dsp:spPr>
        <a:xfrm>
          <a:off x="975624" y="-427"/>
          <a:ext cx="4769159" cy="4769159"/>
        </a:xfrm>
        <a:prstGeom prst="circularArrow">
          <a:avLst>
            <a:gd name="adj1" fmla="val 6896"/>
            <a:gd name="adj2" fmla="val 464901"/>
            <a:gd name="adj3" fmla="val 11351312"/>
            <a:gd name="adj4" fmla="val 9783787"/>
            <a:gd name="adj5" fmla="val 8046"/>
          </a:avLst>
        </a:prstGeom>
        <a:gradFill rotWithShape="0">
          <a:gsLst>
            <a:gs pos="0">
              <a:schemeClr val="accent3">
                <a:hueOff val="7500177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7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7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2D3367-6E74-BB4B-B0E5-72BEADD67767}">
      <dsp:nvSpPr>
        <dsp:cNvPr id="0" name=""/>
        <dsp:cNvSpPr/>
      </dsp:nvSpPr>
      <dsp:spPr>
        <a:xfrm>
          <a:off x="1082666" y="106614"/>
          <a:ext cx="1686664" cy="1686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After completing IA, student completes abstract</a:t>
          </a:r>
        </a:p>
      </dsp:txBody>
      <dsp:txXfrm>
        <a:off x="1082666" y="106614"/>
        <a:ext cx="1686664" cy="1686664"/>
      </dsp:txXfrm>
    </dsp:sp>
    <dsp:sp modelId="{90EED9D2-9FCC-0249-A937-E7A64E2EC868}">
      <dsp:nvSpPr>
        <dsp:cNvPr id="0" name=""/>
        <dsp:cNvSpPr/>
      </dsp:nvSpPr>
      <dsp:spPr>
        <a:xfrm>
          <a:off x="975624" y="-427"/>
          <a:ext cx="4769159" cy="4769159"/>
        </a:xfrm>
        <a:prstGeom prst="circularArrow">
          <a:avLst>
            <a:gd name="adj1" fmla="val 6896"/>
            <a:gd name="adj2" fmla="val 464901"/>
            <a:gd name="adj3" fmla="val 16751312"/>
            <a:gd name="adj4" fmla="val 15183787"/>
            <a:gd name="adj5" fmla="val 8046"/>
          </a:avLst>
        </a:prstGeom>
        <a:gradFill rotWithShape="0">
          <a:gsLst>
            <a:gs pos="0">
              <a:schemeClr val="accent3">
                <a:hueOff val="11250266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6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6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F1D5-C101-2D4C-BB9A-CE82C796C978}" type="datetimeFigureOut">
              <a:rPr lang="en-US" smtClean="0"/>
              <a:t>08/09/16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9D524-0A77-2049-A7B4-DBD277AED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3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582654-6439-2F4A-B7E9-E9763D21E2BA}" type="datetimeFigureOut">
              <a:rPr lang="en-US"/>
              <a:pPr/>
              <a:t>08/09/16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298A7B-A268-754B-8474-602FEABD64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839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025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a graphic I made for students, to give them an overview. There are 4 main parts to the IA, and this helps them focus.  I suggest they make their own.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718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This is a big challenge and it is a struggle when they have come to the end and are several hundred words over the count.  Don’t let that happen. Check words after each main section.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569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892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</a:t>
            </a:r>
            <a:r>
              <a:rPr lang="en-US" baseline="0" dirty="0" smtClean="0"/>
              <a:t> is quite easy to make your own exercise.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075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r>
              <a:rPr lang="en-US" baseline="0" dirty="0" smtClean="0"/>
              <a:t> management often arises from the earlier problems – time wasted choosing a study that turns out not to be suitable, in reducing words, in not understanding the format and feeling overwhelmed.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92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someone is not ready, then they may not join in with the group read lesson, but instead have to complete their section by the end of the lesson</a:t>
            </a:r>
            <a:r>
              <a:rPr lang="en-US" dirty="0" smtClean="0"/>
              <a:t>. Group the students together by the study they have chosen to replicate, where possible. They have to bring enough printouts for the group members to have one each. They</a:t>
            </a:r>
            <a:r>
              <a:rPr lang="en-US" baseline="0" dirty="0" smtClean="0"/>
              <a:t> </a:t>
            </a:r>
            <a:r>
              <a:rPr lang="en-US" dirty="0" smtClean="0"/>
              <a:t>should also read their</a:t>
            </a:r>
            <a:r>
              <a:rPr lang="en-US" baseline="0" dirty="0" smtClean="0"/>
              <a:t> own work out loud.</a:t>
            </a:r>
            <a:r>
              <a:rPr lang="en-US" dirty="0" smtClean="0"/>
              <a:t>  We all know how many typos and repetitions we can find just by reading our work aloud. Small groups of 3 or 4 is plenty.  The whole group reads the section and gives feedback</a:t>
            </a:r>
            <a:r>
              <a:rPr lang="en-US" baseline="0" dirty="0" smtClean="0"/>
              <a:t> &gt; student revises it&gt; goes to teacher who gives verbal or written feedback (if they want, remember only once allowed!)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650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Ideas from group?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5513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Abstract contains following: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Statement of aim and hypotheses; Summary of methods; Summary of results; Conclusion 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ＭＳ Ｐゴシック" charset="0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This means it is in fact a map of the IA. Of course the results cannot yet be entered nor the conclusion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finalised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, but all the rest can be written.</a:t>
            </a:r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4766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red is what will need to be changed at the end.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956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We’ll also be asking you after</a:t>
            </a:r>
            <a:r>
              <a:rPr lang="en-US" baseline="0" dirty="0" smtClean="0"/>
              <a:t> this what you would like more of.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0343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4477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 needs to do a LOT of work before coming to the IA writing day.  Then it can be done. A teacher has assured me of that </a:t>
            </a:r>
            <a:r>
              <a:rPr lang="en-US" dirty="0" smtClean="0">
                <a:sym typeface="Wingdings"/>
              </a:rPr>
              <a:t> Opinions?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631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Suitable original studies should be available in hard copy.  IAs in hard copy – </a:t>
            </a:r>
            <a:r>
              <a:rPr lang="en-US" dirty="0" err="1" smtClean="0"/>
              <a:t>anonymised</a:t>
            </a:r>
            <a:r>
              <a:rPr lang="en-US" dirty="0" smtClean="0"/>
              <a:t> from previous years is fine.  Set up a student ethics committee to which a student has to present their 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914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ideas for Webinars</a:t>
            </a:r>
            <a:r>
              <a:rPr lang="en-US" dirty="0" smtClean="0"/>
              <a:t>?  Currently we have planned: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6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940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picture on the right could be a student struggling with the IA, or  teacher struggling to mark it!  That’s why I chose</a:t>
            </a:r>
            <a:r>
              <a:rPr lang="en-US" baseline="0" dirty="0"/>
              <a:t> it.  The IA report time can be hard on both teachers and students.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108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</a:t>
            </a:r>
            <a:r>
              <a:rPr lang="en-US" baseline="0" dirty="0" smtClean="0"/>
              <a:t> type your answer in the chat, so we get a feel for this, and Joseph will take a look.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727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Teaching time – HL 40 </a:t>
            </a:r>
            <a:r>
              <a:rPr lang="en-US" dirty="0" err="1"/>
              <a:t>hrs</a:t>
            </a:r>
            <a:r>
              <a:rPr lang="en-US" dirty="0"/>
              <a:t> and SL 30 hrs.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460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others, but these seem to be the 4 main ones that come up over and over again.  The first three challenges often lead to the last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67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Note for JSP: Link to IB IA</a:t>
            </a:r>
            <a:r>
              <a:rPr lang="en-GB" baseline="0" dirty="0"/>
              <a:t> Series on tutor2u here (when I upload); Screen shot of webpage.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67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our list of suitable studies.  Of course there are many more, but students really can’t go wrong with these. We will be providing a linked list, with hyperlinks to websites where you can find the originals, very</a:t>
            </a:r>
            <a:r>
              <a:rPr lang="en-US" baseline="0" dirty="0" smtClean="0"/>
              <a:t> shortly.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79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98A7B-A268-754B-8474-602FEABD64B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6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140" y="476672"/>
            <a:ext cx="9159139" cy="1944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936103"/>
          </a:xfrm>
        </p:spPr>
        <p:txBody>
          <a:bodyPr lIns="0" tIns="0" rIns="0" bIns="0">
            <a:norm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776864" cy="62292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51520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03848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156176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140" y="476672"/>
            <a:ext cx="9159139" cy="1944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936103"/>
          </a:xfrm>
        </p:spPr>
        <p:txBody>
          <a:bodyPr lIns="0" tIns="0" rIns="0" bIns="0">
            <a:norm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776864" cy="62292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913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3978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036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41759"/>
          </a:xfrm>
        </p:spPr>
        <p:txBody>
          <a:bodyPr anchor="b"/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200"/>
            </a:lvl1pPr>
            <a:lvl2pPr marL="742950" indent="-285750">
              <a:buFont typeface="Wingdings" panose="05000000000000000000" pitchFamily="2" charset="2"/>
              <a:buChar char="§"/>
              <a:defRPr sz="2200"/>
            </a:lvl2pPr>
            <a:lvl3pPr marL="1143000" indent="-228600">
              <a:buFont typeface="Wingdings" panose="05000000000000000000" pitchFamily="2" charset="2"/>
              <a:buChar char="§"/>
              <a:defRPr sz="2200"/>
            </a:lvl3pPr>
            <a:lvl4pPr marL="1600200" indent="-228600">
              <a:buFont typeface="Wingdings" panose="05000000000000000000" pitchFamily="2" charset="2"/>
              <a:buChar char="§"/>
              <a:defRPr sz="2200"/>
            </a:lvl4pPr>
            <a:lvl5pPr marL="2057400" indent="-228600">
              <a:buFont typeface="Wingdings" panose="05000000000000000000" pitchFamily="2" charset="2"/>
              <a:buChar char="§"/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741759"/>
          </a:xfrm>
        </p:spPr>
        <p:txBody>
          <a:bodyPr anchor="b"/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79"/>
            <a:ext cx="4041775" cy="3777283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200">
                <a:latin typeface="+mj-lt"/>
              </a:defRPr>
            </a:lvl1pPr>
            <a:lvl2pPr marL="742950" indent="-285750">
              <a:buFont typeface="Wingdings" panose="05000000000000000000" pitchFamily="2" charset="2"/>
              <a:buChar char="§"/>
              <a:defRPr sz="2200">
                <a:latin typeface="+mj-lt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200">
                <a:latin typeface="+mj-lt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200">
                <a:latin typeface="+mj-lt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200">
                <a:latin typeface="+mj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28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07156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562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76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196752"/>
            <a:ext cx="9144000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640"/>
            <a:ext cx="8229600" cy="92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42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utor2u Logo 2011.jpg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636" y="6381328"/>
            <a:ext cx="1179860" cy="3588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1268760"/>
            <a:ext cx="9144000" cy="1440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38" r:id="rId2"/>
    <p:sldLayoutId id="2147483934" r:id="rId3"/>
    <p:sldLayoutId id="2147483929" r:id="rId4"/>
    <p:sldLayoutId id="2147483936" r:id="rId5"/>
    <p:sldLayoutId id="2147483937" r:id="rId6"/>
    <p:sldLayoutId id="2147483939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j-lt"/>
          <a:ea typeface="ＭＳ Ｐゴシック" charset="0"/>
          <a:cs typeface="Arial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j-lt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2u.net/psychology" TargetMode="External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4" Type="http://schemas.openxmlformats.org/officeDocument/2006/relationships/diagramLayout" Target="../diagrams/layout7.xml"/><Relationship Id="rId5" Type="http://schemas.openxmlformats.org/officeDocument/2006/relationships/diagramQuickStyle" Target="../diagrams/quickStyle7.xml"/><Relationship Id="rId6" Type="http://schemas.openxmlformats.org/officeDocument/2006/relationships/diagramColors" Target="../diagrams/colors7.xml"/><Relationship Id="rId7" Type="http://schemas.microsoft.com/office/2007/relationships/diagramDrawing" Target="../diagrams/drawing7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4" Type="http://schemas.openxmlformats.org/officeDocument/2006/relationships/diagramLayout" Target="../diagrams/layout8.xml"/><Relationship Id="rId5" Type="http://schemas.openxmlformats.org/officeDocument/2006/relationships/diagramQuickStyle" Target="../diagrams/quickStyle8.xml"/><Relationship Id="rId6" Type="http://schemas.openxmlformats.org/officeDocument/2006/relationships/diagramColors" Target="../diagrams/colors8.xml"/><Relationship Id="rId7" Type="http://schemas.microsoft.com/office/2007/relationships/diagramDrawing" Target="../diagrams/drawing8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4" Type="http://schemas.openxmlformats.org/officeDocument/2006/relationships/diagramLayout" Target="../diagrams/layout9.xml"/><Relationship Id="rId5" Type="http://schemas.openxmlformats.org/officeDocument/2006/relationships/diagramQuickStyle" Target="../diagrams/quickStyle9.xml"/><Relationship Id="rId6" Type="http://schemas.openxmlformats.org/officeDocument/2006/relationships/diagramColors" Target="../diagrams/colors9.xml"/><Relationship Id="rId7" Type="http://schemas.microsoft.com/office/2007/relationships/diagramDrawing" Target="../diagrams/drawing9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4" Type="http://schemas.openxmlformats.org/officeDocument/2006/relationships/diagramLayout" Target="../diagrams/layout10.xml"/><Relationship Id="rId5" Type="http://schemas.openxmlformats.org/officeDocument/2006/relationships/diagramQuickStyle" Target="../diagrams/quickStyle10.xml"/><Relationship Id="rId6" Type="http://schemas.openxmlformats.org/officeDocument/2006/relationships/diagramColors" Target="../diagrams/colors10.xml"/><Relationship Id="rId7" Type="http://schemas.microsoft.com/office/2007/relationships/diagramDrawing" Target="../diagrams/drawing10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4" Type="http://schemas.openxmlformats.org/officeDocument/2006/relationships/diagramLayout" Target="../diagrams/layout11.xml"/><Relationship Id="rId5" Type="http://schemas.openxmlformats.org/officeDocument/2006/relationships/diagramQuickStyle" Target="../diagrams/quickStyle11.xml"/><Relationship Id="rId6" Type="http://schemas.openxmlformats.org/officeDocument/2006/relationships/diagramColors" Target="../diagrams/colors11.xml"/><Relationship Id="rId7" Type="http://schemas.microsoft.com/office/2007/relationships/diagramDrawing" Target="../diagrams/drawing11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2u.net/dailydigest" TargetMode="External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hyperlink" Target="http://www.tutor2u.net/psychology/events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8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8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A fronT slide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864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952" y="1500174"/>
            <a:ext cx="4546848" cy="4625989"/>
          </a:xfrm>
        </p:spPr>
        <p:txBody>
          <a:bodyPr/>
          <a:lstStyle/>
          <a:p>
            <a:r>
              <a:rPr lang="en-GB" dirty="0"/>
              <a:t>On the tutor2u site you will find a model answer for both HL and SL.</a:t>
            </a:r>
          </a:p>
          <a:p>
            <a:endParaRPr lang="en-GB" dirty="0"/>
          </a:p>
          <a:p>
            <a:r>
              <a:rPr lang="en-GB" dirty="0"/>
              <a:t>Visit: </a:t>
            </a:r>
            <a:r>
              <a:rPr lang="en-GB" dirty="0">
                <a:hlinkClick r:id="rId3"/>
              </a:rPr>
              <a:t>www.tutor2u.net/psychology</a:t>
            </a:r>
            <a:endParaRPr lang="en-GB" dirty="0"/>
          </a:p>
          <a:p>
            <a:r>
              <a:rPr lang="en-GB" dirty="0"/>
              <a:t>Click ‘series’</a:t>
            </a:r>
          </a:p>
          <a:p>
            <a:r>
              <a:rPr lang="en-GB" dirty="0"/>
              <a:t>Either:</a:t>
            </a:r>
          </a:p>
          <a:p>
            <a:pPr lvl="1"/>
            <a:r>
              <a:rPr lang="en-GB" sz="1800" dirty="0"/>
              <a:t>IB Psychology Internal Assessment HL</a:t>
            </a:r>
          </a:p>
          <a:p>
            <a:pPr lvl="1"/>
            <a:r>
              <a:rPr lang="en-GB" sz="1800" dirty="0"/>
              <a:t>IB Psychology Internal Assessment SL</a:t>
            </a:r>
          </a:p>
          <a:p>
            <a:pPr lvl="1"/>
            <a:endParaRPr lang="en-GB" sz="1800" dirty="0"/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342" y="1500174"/>
            <a:ext cx="3500202" cy="4597115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59651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Graphic Showing the Structure of the IA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25097249"/>
              </p:ext>
            </p:extLst>
          </p:nvPr>
        </p:nvGraphicFramePr>
        <p:xfrm>
          <a:off x="1524000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4329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Within the Word Limit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6564289"/>
              </p:ext>
            </p:extLst>
          </p:nvPr>
        </p:nvGraphicFramePr>
        <p:xfrm>
          <a:off x="457200" y="1500188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5849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</a:t>
            </a:r>
            <a:r>
              <a:rPr lang="en-US" dirty="0">
                <a:solidFill>
                  <a:srgbClr val="FF6600"/>
                </a:solidFill>
              </a:rPr>
              <a:t>Minimum</a:t>
            </a:r>
            <a:r>
              <a:rPr lang="en-US" dirty="0"/>
              <a:t> Word Counts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416142"/>
              </p:ext>
            </p:extLst>
          </p:nvPr>
        </p:nvGraphicFramePr>
        <p:xfrm>
          <a:off x="457200" y="1484784"/>
          <a:ext cx="8229601" cy="4696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96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99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199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70899">
                <a:tc>
                  <a:txBody>
                    <a:bodyPr/>
                    <a:lstStyle/>
                    <a:p>
                      <a:r>
                        <a:rPr lang="en-US" sz="2800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70899">
                <a:tc>
                  <a:txBody>
                    <a:bodyPr/>
                    <a:lstStyle/>
                    <a:p>
                      <a:r>
                        <a:rPr lang="en-US" sz="2800" b="1" dirty="0"/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0899">
                <a:tc>
                  <a:txBody>
                    <a:bodyPr/>
                    <a:lstStyle/>
                    <a:p>
                      <a:r>
                        <a:rPr lang="en-US" sz="2800" b="1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0899">
                <a:tc>
                  <a:txBody>
                    <a:bodyPr/>
                    <a:lstStyle/>
                    <a:p>
                      <a:r>
                        <a:rPr lang="en-US" sz="2800" b="1" dirty="0"/>
                        <a:t>Results (Descriptive)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70899">
                <a:tc>
                  <a:txBody>
                    <a:bodyPr/>
                    <a:lstStyle/>
                    <a:p>
                      <a:r>
                        <a:rPr lang="en-US" sz="2800" b="1" dirty="0"/>
                        <a:t>Results (Inferential)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/>
                        <a:t>  -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0899">
                <a:tc>
                  <a:txBody>
                    <a:bodyPr/>
                    <a:lstStyle/>
                    <a:p>
                      <a:r>
                        <a:rPr lang="en-US" sz="2800" b="1" dirty="0"/>
                        <a:t>Discussion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70899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rgbClr val="FF0000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1900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1450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79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Word-Reducing Exercise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933004"/>
              </p:ext>
            </p:extLst>
          </p:nvPr>
        </p:nvGraphicFramePr>
        <p:xfrm>
          <a:off x="467544" y="1576624"/>
          <a:ext cx="8424936" cy="458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3881">
                <a:tc>
                  <a:txBody>
                    <a:bodyPr/>
                    <a:lstStyle/>
                    <a:p>
                      <a:r>
                        <a:rPr lang="en-US" dirty="0"/>
                        <a:t>Sample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Reduced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18785">
                <a:tc>
                  <a:txBody>
                    <a:bodyPr/>
                    <a:lstStyle/>
                    <a:p>
                      <a:r>
                        <a:rPr lang="en-US" dirty="0"/>
                        <a:t>The</a:t>
                      </a:r>
                      <a:r>
                        <a:rPr lang="en-US" baseline="0" dirty="0"/>
                        <a:t> original study that I am replicating is Loftus and Palmer’s study which is a study where they look at how memory can be reconstructed.  (25 words)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This experiment is a partial replication of Loftus and Palmer’s</a:t>
                      </a:r>
                      <a:r>
                        <a:rPr lang="en-US" baseline="0" dirty="0"/>
                        <a:t> (1974) research into the reconstruction of memory. (17 words)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35147"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While the research was fairly successful and the results were similar to those that were found in the original study that was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replicated, there were also some problems and limitations, which I will now write about. (36 words)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results supported the findings of the original study.  However, there were some methodological limitations:</a:t>
                      </a:r>
                      <a:r>
                        <a:rPr lang="en-GB" sz="180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(15 words)</a:t>
                      </a:r>
                      <a:endParaRPr lang="en-US" i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187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experimental design that I decided to use was an independent samples design. (13 words)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Independent samples design was used. (5 words)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22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their time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12738167"/>
              </p:ext>
            </p:extLst>
          </p:nvPr>
        </p:nvGraphicFramePr>
        <p:xfrm>
          <a:off x="1524000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21698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 for Each Section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30363992"/>
              </p:ext>
            </p:extLst>
          </p:nvPr>
        </p:nvGraphicFramePr>
        <p:xfrm>
          <a:off x="457200" y="1556792"/>
          <a:ext cx="836327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3627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Timelines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Start before summer break &gt; winter break</a:t>
            </a:r>
          </a:p>
          <a:p>
            <a:endParaRPr lang="en-US" sz="2800" dirty="0"/>
          </a:p>
          <a:p>
            <a:r>
              <a:rPr lang="en-US" sz="2800" dirty="0"/>
              <a:t>Start just after summer break &gt; just after winter break</a:t>
            </a:r>
          </a:p>
          <a:p>
            <a:endParaRPr lang="en-US" sz="2800" dirty="0"/>
          </a:p>
          <a:p>
            <a:r>
              <a:rPr lang="en-US" sz="2800" dirty="0"/>
              <a:t>All within </a:t>
            </a:r>
            <a:r>
              <a:rPr lang="en-US" sz="2800"/>
              <a:t>one month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Start before summer break &gt; end with IA writing day</a:t>
            </a:r>
          </a:p>
        </p:txBody>
      </p:sp>
    </p:spTree>
    <p:extLst>
      <p:ext uri="{BB962C8B-B14F-4D97-AF65-F5344CB8AC3E}">
        <p14:creationId xmlns:p14="http://schemas.microsoft.com/office/powerpoint/2010/main" val="2880125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 innovation (1)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00621333"/>
              </p:ext>
            </p:extLst>
          </p:nvPr>
        </p:nvGraphicFramePr>
        <p:xfrm>
          <a:off x="1211796" y="1412776"/>
          <a:ext cx="672040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6164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Abstract First – </a:t>
            </a:r>
            <a:r>
              <a:rPr lang="en-US" dirty="0" smtClean="0"/>
              <a:t>Early</a:t>
            </a:r>
            <a:r>
              <a:rPr lang="en-US" dirty="0" smtClean="0"/>
              <a:t> </a:t>
            </a:r>
            <a:r>
              <a:rPr lang="en-US" dirty="0"/>
              <a:t>Abstract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512" y="1556793"/>
            <a:ext cx="8496944" cy="48245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400" dirty="0"/>
              <a:t>This experiment </a:t>
            </a:r>
            <a:r>
              <a:rPr lang="en-US" sz="1400" b="1" dirty="0">
                <a:solidFill>
                  <a:srgbClr val="FF0000"/>
                </a:solidFill>
              </a:rPr>
              <a:t>will be </a:t>
            </a:r>
            <a:r>
              <a:rPr lang="en-US" sz="1400" dirty="0"/>
              <a:t>a partial replication of </a:t>
            </a:r>
            <a:r>
              <a:rPr lang="en-US" sz="1400" dirty="0" err="1"/>
              <a:t>Diemand-Yauman</a:t>
            </a:r>
            <a:r>
              <a:rPr lang="en-US" sz="1400" dirty="0"/>
              <a:t> et al.’s (2011) research into </a:t>
            </a:r>
            <a:r>
              <a:rPr lang="en-US" sz="1400" dirty="0" err="1"/>
              <a:t>disfluency</a:t>
            </a:r>
            <a:r>
              <a:rPr lang="en-US" sz="1400" dirty="0"/>
              <a:t> and learning, in which they demonstrated that material written in italicized or bold font (</a:t>
            </a:r>
            <a:r>
              <a:rPr lang="en-US" sz="1400" dirty="0" err="1"/>
              <a:t>disfluent</a:t>
            </a:r>
            <a:r>
              <a:rPr lang="en-US" sz="1400" dirty="0"/>
              <a:t> font) was better learnt and more easily recalled than material written in an easier to read (fluent) font (</a:t>
            </a:r>
            <a:r>
              <a:rPr lang="en-US" sz="1400" dirty="0" err="1"/>
              <a:t>Diemand-Yauman</a:t>
            </a:r>
            <a:r>
              <a:rPr lang="en-US" sz="1400" dirty="0"/>
              <a:t> et al., 2011).  The aim of this experiment</a:t>
            </a:r>
            <a:r>
              <a:rPr lang="en-US" sz="1400" b="1" dirty="0">
                <a:solidFill>
                  <a:srgbClr val="FF0000"/>
                </a:solidFill>
              </a:rPr>
              <a:t> is </a:t>
            </a:r>
            <a:r>
              <a:rPr lang="en-US" sz="1400" dirty="0"/>
              <a:t>to investigate if a list of words written in an italicized </a:t>
            </a:r>
            <a:r>
              <a:rPr lang="en-US" sz="1400" dirty="0" err="1"/>
              <a:t>disfluent</a:t>
            </a:r>
            <a:r>
              <a:rPr lang="en-US" sz="1400" dirty="0"/>
              <a:t> font would be better remembered than the same list written in a fluent font.  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US" sz="1400" dirty="0"/>
              <a:t>An independent samples design with 20 students chosen by opportunity sampling </a:t>
            </a:r>
            <a:r>
              <a:rPr lang="en-US" sz="1400" b="1" dirty="0">
                <a:solidFill>
                  <a:srgbClr val="FF0000"/>
                </a:solidFill>
              </a:rPr>
              <a:t>will be </a:t>
            </a:r>
            <a:r>
              <a:rPr lang="en-US" sz="1400" dirty="0"/>
              <a:t>used to test the experimental hypothesis: </a:t>
            </a:r>
            <a:r>
              <a:rPr lang="en-US" sz="1400" i="1" dirty="0"/>
              <a:t>Significantly more words will be recalled from a 25-word list written in a </a:t>
            </a:r>
            <a:r>
              <a:rPr lang="en-US" sz="1400" i="1" dirty="0" err="1"/>
              <a:t>disfluent</a:t>
            </a:r>
            <a:r>
              <a:rPr lang="en-US" sz="1400" i="1" dirty="0"/>
              <a:t> font (Calibri italicized 12 </a:t>
            </a:r>
            <a:r>
              <a:rPr lang="en-US" sz="1400" i="1" dirty="0" err="1"/>
              <a:t>pt</a:t>
            </a:r>
            <a:r>
              <a:rPr lang="en-US" sz="1400" i="1" dirty="0"/>
              <a:t>) than are recalled from the same word list written in a fluent font (Calibri 12 </a:t>
            </a:r>
            <a:r>
              <a:rPr lang="en-US" sz="1400" i="1" dirty="0" err="1"/>
              <a:t>pt</a:t>
            </a:r>
            <a:r>
              <a:rPr lang="en-US" sz="1400" i="1" dirty="0"/>
              <a:t>). </a:t>
            </a:r>
            <a:r>
              <a:rPr lang="en-US" sz="1400" dirty="0"/>
              <a:t> The null hypothesis is: </a:t>
            </a:r>
            <a:r>
              <a:rPr lang="en-US" sz="1400" i="1" dirty="0"/>
              <a:t>Any increase in remembered words from the</a:t>
            </a:r>
            <a:r>
              <a:rPr lang="en-US" sz="1400" dirty="0"/>
              <a:t> </a:t>
            </a:r>
            <a:r>
              <a:rPr lang="en-US" sz="1400" i="1" dirty="0"/>
              <a:t>25-word list written in</a:t>
            </a:r>
            <a:r>
              <a:rPr lang="en-US" sz="1400" dirty="0"/>
              <a:t> </a:t>
            </a:r>
            <a:r>
              <a:rPr lang="en-US" sz="1400" i="1" dirty="0"/>
              <a:t>a </a:t>
            </a:r>
            <a:r>
              <a:rPr lang="en-US" sz="1400" i="1" dirty="0" err="1"/>
              <a:t>disfluent</a:t>
            </a:r>
            <a:r>
              <a:rPr lang="en-US" sz="1400" i="1" dirty="0"/>
              <a:t> (italicized) font will not be significant.  Any observed increase is due to chance.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US" sz="1400" dirty="0"/>
              <a:t>17 and 18 year old student participants </a:t>
            </a:r>
            <a:r>
              <a:rPr lang="en-US" sz="1400" b="1" dirty="0">
                <a:solidFill>
                  <a:srgbClr val="FF0000"/>
                </a:solidFill>
              </a:rPr>
              <a:t>will be </a:t>
            </a:r>
            <a:r>
              <a:rPr lang="en-US" sz="1400" dirty="0"/>
              <a:t>randomly allocated, by distribution of word lists, to the experimental (</a:t>
            </a:r>
            <a:r>
              <a:rPr lang="en-US" sz="1400" dirty="0" err="1"/>
              <a:t>disfluent</a:t>
            </a:r>
            <a:r>
              <a:rPr lang="en-US" sz="1400" dirty="0"/>
              <a:t>) or the control (fluent) group.  They </a:t>
            </a:r>
            <a:r>
              <a:rPr lang="en-US" sz="1400" b="1" dirty="0">
                <a:solidFill>
                  <a:srgbClr val="FF0000"/>
                </a:solidFill>
              </a:rPr>
              <a:t>will be </a:t>
            </a:r>
            <a:r>
              <a:rPr lang="en-US" sz="1400" dirty="0"/>
              <a:t>given 10 minutes to learn the words on their list, and another 10 minutes to try and recall them in writing.  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US" sz="1400" dirty="0"/>
              <a:t>The mean number of words remembered from the </a:t>
            </a:r>
            <a:r>
              <a:rPr lang="en-US" sz="1400" dirty="0" err="1"/>
              <a:t>disfluent</a:t>
            </a:r>
            <a:r>
              <a:rPr lang="en-US" sz="1400" dirty="0"/>
              <a:t> font word list was </a:t>
            </a:r>
            <a:r>
              <a:rPr lang="en-US" sz="1400" b="1" dirty="0">
                <a:solidFill>
                  <a:srgbClr val="FF0000"/>
                </a:solidFill>
              </a:rPr>
              <a:t>____</a:t>
            </a:r>
            <a:r>
              <a:rPr lang="en-US" sz="1400" dirty="0"/>
              <a:t> with a SD of </a:t>
            </a:r>
            <a:r>
              <a:rPr lang="en-US" sz="1400" b="1" dirty="0">
                <a:solidFill>
                  <a:srgbClr val="FF0000"/>
                </a:solidFill>
              </a:rPr>
              <a:t>______ </a:t>
            </a:r>
            <a:r>
              <a:rPr lang="en-US" sz="1400" dirty="0"/>
              <a:t>and the mean number of words remembered from the fluent font word list was </a:t>
            </a:r>
            <a:r>
              <a:rPr lang="en-US" sz="1400" b="1" dirty="0">
                <a:solidFill>
                  <a:srgbClr val="FF0000"/>
                </a:solidFill>
              </a:rPr>
              <a:t>______ </a:t>
            </a:r>
            <a:r>
              <a:rPr lang="en-US" sz="1400" dirty="0"/>
              <a:t>with a SD of </a:t>
            </a:r>
            <a:r>
              <a:rPr lang="en-US" sz="1400" b="1" dirty="0">
                <a:solidFill>
                  <a:srgbClr val="FF0000"/>
                </a:solidFill>
              </a:rPr>
              <a:t>_____</a:t>
            </a:r>
            <a:r>
              <a:rPr lang="en-US" sz="1400" dirty="0"/>
              <a:t>  The Mann-Whitney U test was applied and the difference was found </a:t>
            </a:r>
            <a:r>
              <a:rPr lang="en-US" sz="1400" b="1" dirty="0">
                <a:solidFill>
                  <a:srgbClr val="FF0000"/>
                </a:solidFill>
              </a:rPr>
              <a:t>to be/not to be </a:t>
            </a:r>
            <a:r>
              <a:rPr lang="en-US" sz="1400" dirty="0"/>
              <a:t>significant at the p</a:t>
            </a:r>
            <a:r>
              <a:rPr lang="en-US" sz="1400" u="sng" dirty="0"/>
              <a:t>&lt;</a:t>
            </a:r>
            <a:r>
              <a:rPr lang="en-US" sz="1400" dirty="0"/>
              <a:t> 0.05 level.  Therefore the null hypothesis was </a:t>
            </a:r>
            <a:r>
              <a:rPr lang="en-US" sz="1400" b="1" dirty="0">
                <a:solidFill>
                  <a:srgbClr val="FF0000"/>
                </a:solidFill>
              </a:rPr>
              <a:t>accepted/rejected, </a:t>
            </a:r>
            <a:r>
              <a:rPr lang="en-US" sz="1400" dirty="0"/>
              <a:t>and the conclusion drawn that </a:t>
            </a:r>
            <a:r>
              <a:rPr lang="en-US" sz="1400" dirty="0" err="1"/>
              <a:t>disfluency</a:t>
            </a:r>
            <a:r>
              <a:rPr lang="en-US" sz="1400" dirty="0"/>
              <a:t> </a:t>
            </a:r>
            <a:r>
              <a:rPr lang="en-US" sz="1400" b="1" dirty="0">
                <a:solidFill>
                  <a:srgbClr val="FF0000"/>
                </a:solidFill>
              </a:rPr>
              <a:t>does/ does not </a:t>
            </a:r>
            <a:r>
              <a:rPr lang="en-US" sz="1400" dirty="0"/>
              <a:t>result in a significant increase in recall.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 </a:t>
            </a:r>
            <a:endParaRPr lang="en-GB" sz="1400" dirty="0"/>
          </a:p>
          <a:p>
            <a:pPr marL="0" indent="0">
              <a:buNone/>
            </a:pPr>
            <a:r>
              <a:rPr lang="en-US" sz="1400" dirty="0"/>
              <a:t>Word count: </a:t>
            </a:r>
            <a:r>
              <a:rPr lang="en-US" sz="1400" b="1" dirty="0">
                <a:solidFill>
                  <a:srgbClr val="FF0000"/>
                </a:solidFill>
              </a:rPr>
              <a:t>______</a:t>
            </a:r>
            <a:endParaRPr lang="en-GB" sz="1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49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IB Psychology Webinars coming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Brain &amp; behaviour: More than genetics?</a:t>
            </a:r>
            <a:r>
              <a:rPr lang="en-US" dirty="0"/>
              <a:t> Mon 31 October 8.30pm GMT</a:t>
            </a:r>
          </a:p>
          <a:p>
            <a:endParaRPr lang="en-US" dirty="0"/>
          </a:p>
          <a:p>
            <a:r>
              <a:rPr lang="en-US" dirty="0">
                <a:solidFill>
                  <a:srgbClr val="4F81BD"/>
                </a:solidFill>
              </a:rPr>
              <a:t>Cognitive Psychology: How to use theories of memory</a:t>
            </a:r>
            <a:r>
              <a:rPr lang="en-US" dirty="0"/>
              <a:t>. Wed 2 Nov 4.30pm GMT</a:t>
            </a:r>
          </a:p>
          <a:p>
            <a:endParaRPr lang="en-US" dirty="0"/>
          </a:p>
          <a:p>
            <a:r>
              <a:rPr lang="en-US" dirty="0">
                <a:solidFill>
                  <a:srgbClr val="4F81BD"/>
                </a:solidFill>
              </a:rPr>
              <a:t>Social Psychology: Stereotype formation and effects</a:t>
            </a:r>
            <a:r>
              <a:rPr lang="en-US" dirty="0"/>
              <a:t>. Wed 9 Nov 4.30pm GMT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r>
              <a:rPr lang="en-US" dirty="0">
                <a:solidFill>
                  <a:srgbClr val="4F81BD"/>
                </a:solidFill>
              </a:rPr>
              <a:t>Quality answers for Qualitative Methods papers</a:t>
            </a:r>
            <a:r>
              <a:rPr lang="en-US" dirty="0"/>
              <a:t>.  Tues 15 Nov 8.30pm  GMT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12973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the abstract first - </a:t>
            </a:r>
            <a:r>
              <a:rPr lang="en-US" dirty="0" smtClean="0"/>
              <a:t>Final </a:t>
            </a:r>
            <a:r>
              <a:rPr lang="en-US" dirty="0"/>
              <a:t>Abstract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3162"/>
          </a:xfrm>
        </p:spPr>
        <p:txBody>
          <a:bodyPr>
            <a:normAutofit fontScale="4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800" dirty="0"/>
              <a:t>This experiment is a partial replication of </a:t>
            </a:r>
            <a:r>
              <a:rPr lang="en-US" sz="2800" dirty="0" err="1"/>
              <a:t>Diemand-Yauman</a:t>
            </a:r>
            <a:r>
              <a:rPr lang="en-US" sz="2800" dirty="0"/>
              <a:t> et al.’s (2011) research into </a:t>
            </a:r>
            <a:r>
              <a:rPr lang="en-US" sz="2800" dirty="0" err="1"/>
              <a:t>disfluency</a:t>
            </a:r>
            <a:r>
              <a:rPr lang="en-US" sz="2800" dirty="0"/>
              <a:t> and learning, in which they demonstrated that material written in italicized or bold font (</a:t>
            </a:r>
            <a:r>
              <a:rPr lang="en-US" sz="2800" dirty="0" err="1"/>
              <a:t>disfluent</a:t>
            </a:r>
            <a:r>
              <a:rPr lang="en-US" sz="2800" dirty="0"/>
              <a:t> font) was better learnt and more easily recalled than material written in an easier to read (fluent) font (</a:t>
            </a:r>
            <a:r>
              <a:rPr lang="en-US" sz="2800" dirty="0" err="1"/>
              <a:t>Diemand-Yauman</a:t>
            </a:r>
            <a:r>
              <a:rPr lang="en-US" sz="2800" dirty="0"/>
              <a:t> et al., 2011).  The aim of this experiment </a:t>
            </a:r>
            <a:r>
              <a:rPr lang="en-US" sz="2800" b="1" dirty="0">
                <a:solidFill>
                  <a:srgbClr val="FF0000"/>
                </a:solidFill>
              </a:rPr>
              <a:t>was</a:t>
            </a:r>
            <a:r>
              <a:rPr lang="en-US" sz="2800" dirty="0"/>
              <a:t> to investigate if a list of words written in an italicized </a:t>
            </a:r>
            <a:r>
              <a:rPr lang="en-US" sz="2800" dirty="0" err="1"/>
              <a:t>disfluent</a:t>
            </a:r>
            <a:r>
              <a:rPr lang="en-US" sz="2800" dirty="0"/>
              <a:t> font would be better remembered than the same list written in a fluent font.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en-US" sz="2800" dirty="0"/>
              <a:t> </a:t>
            </a:r>
            <a:endParaRPr lang="en-GB" sz="28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en-US" sz="2800" dirty="0"/>
              <a:t>An independent samples design with 20 students chosen by opportunity sampling </a:t>
            </a:r>
            <a:r>
              <a:rPr lang="en-US" sz="2800" b="1" dirty="0">
                <a:solidFill>
                  <a:srgbClr val="FF0000"/>
                </a:solidFill>
              </a:rPr>
              <a:t>was </a:t>
            </a:r>
            <a:r>
              <a:rPr lang="en-US" sz="2800" dirty="0"/>
              <a:t>used to test the experimental hypothesis: </a:t>
            </a:r>
            <a:r>
              <a:rPr lang="en-US" sz="2800" i="1" dirty="0"/>
              <a:t>Significantly more words will be recalled from a 25-word list written in a </a:t>
            </a:r>
            <a:r>
              <a:rPr lang="en-US" sz="2800" i="1" dirty="0" err="1"/>
              <a:t>disfluent</a:t>
            </a:r>
            <a:r>
              <a:rPr lang="en-US" sz="2800" i="1" dirty="0"/>
              <a:t> font (Calibri italicized 12 </a:t>
            </a:r>
            <a:r>
              <a:rPr lang="en-US" sz="2800" i="1" dirty="0" err="1"/>
              <a:t>pt</a:t>
            </a:r>
            <a:r>
              <a:rPr lang="en-US" sz="2800" i="1" dirty="0"/>
              <a:t>) than are recalled from the same word list written in a fluent font (Calibri 12 </a:t>
            </a:r>
            <a:r>
              <a:rPr lang="en-US" sz="2800" i="1" dirty="0" err="1"/>
              <a:t>pt</a:t>
            </a:r>
            <a:r>
              <a:rPr lang="en-US" sz="2800" i="1" dirty="0"/>
              <a:t>). </a:t>
            </a:r>
            <a:r>
              <a:rPr lang="en-US" sz="2800" dirty="0"/>
              <a:t> The null hypothesis is: </a:t>
            </a:r>
            <a:r>
              <a:rPr lang="en-US" sz="2800" i="1" dirty="0"/>
              <a:t>Any increase in remembered words from the</a:t>
            </a:r>
            <a:r>
              <a:rPr lang="en-US" sz="2800" dirty="0"/>
              <a:t> </a:t>
            </a:r>
            <a:r>
              <a:rPr lang="en-US" sz="2800" i="1" dirty="0"/>
              <a:t>25-word list written in</a:t>
            </a:r>
            <a:r>
              <a:rPr lang="en-US" sz="2800" dirty="0"/>
              <a:t> </a:t>
            </a:r>
            <a:r>
              <a:rPr lang="en-US" sz="2800" i="1" dirty="0"/>
              <a:t>a </a:t>
            </a:r>
            <a:r>
              <a:rPr lang="en-US" sz="2800" i="1" dirty="0" err="1"/>
              <a:t>disfluent</a:t>
            </a:r>
            <a:r>
              <a:rPr lang="en-US" sz="2800" i="1" dirty="0"/>
              <a:t> (italicized) font will not be significant.  Any observed increase is due to chance.</a:t>
            </a:r>
          </a:p>
          <a:p>
            <a:pPr marL="0" indent="0" algn="l">
              <a:lnSpc>
                <a:spcPct val="120000"/>
              </a:lnSpc>
              <a:buNone/>
            </a:pPr>
            <a:endParaRPr lang="en-GB" sz="28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en-US" sz="2800" dirty="0"/>
              <a:t>17 and 18 year old student participants </a:t>
            </a:r>
            <a:r>
              <a:rPr lang="en-US" sz="2800" b="1" dirty="0">
                <a:solidFill>
                  <a:srgbClr val="FF0000"/>
                </a:solidFill>
              </a:rPr>
              <a:t>were</a:t>
            </a:r>
            <a:r>
              <a:rPr lang="en-US" sz="2800" dirty="0"/>
              <a:t> randomly allocated, by distribution of word lists, to the experimental (</a:t>
            </a:r>
            <a:r>
              <a:rPr lang="en-US" sz="2800" dirty="0" err="1"/>
              <a:t>disfluent</a:t>
            </a:r>
            <a:r>
              <a:rPr lang="en-US" sz="2800" dirty="0"/>
              <a:t>) or the control (fluent) group.  They </a:t>
            </a:r>
            <a:r>
              <a:rPr lang="en-US" sz="2800" b="1" dirty="0">
                <a:solidFill>
                  <a:srgbClr val="FF0000"/>
                </a:solidFill>
              </a:rPr>
              <a:t>were</a:t>
            </a:r>
            <a:r>
              <a:rPr lang="en-US" sz="2800" dirty="0"/>
              <a:t> given 10 minutes to learn the words on their list, and another 10 minutes to try and recall them in writing.   </a:t>
            </a:r>
          </a:p>
          <a:p>
            <a:pPr marL="0" indent="0" algn="l">
              <a:lnSpc>
                <a:spcPct val="120000"/>
              </a:lnSpc>
              <a:buNone/>
            </a:pPr>
            <a:endParaRPr lang="en-GB" sz="28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en-US" sz="2800" dirty="0"/>
              <a:t>The mean number of words remembered from the </a:t>
            </a:r>
            <a:r>
              <a:rPr lang="en-US" sz="2800" dirty="0" err="1"/>
              <a:t>disfluent</a:t>
            </a:r>
            <a:r>
              <a:rPr lang="en-US" sz="2800" dirty="0"/>
              <a:t> font word list was </a:t>
            </a:r>
            <a:r>
              <a:rPr lang="en-US" sz="2800" b="1" dirty="0">
                <a:solidFill>
                  <a:srgbClr val="FF0000"/>
                </a:solidFill>
              </a:rPr>
              <a:t>19.6</a:t>
            </a:r>
            <a:r>
              <a:rPr lang="en-US" sz="2800" dirty="0"/>
              <a:t> with a SD of </a:t>
            </a:r>
            <a:r>
              <a:rPr lang="en-US" sz="2800" b="1" dirty="0">
                <a:solidFill>
                  <a:srgbClr val="FF0000"/>
                </a:solidFill>
              </a:rPr>
              <a:t>2.76</a:t>
            </a:r>
            <a:r>
              <a:rPr lang="en-US" sz="2800" dirty="0"/>
              <a:t> and the mean number of words remembered from the fluent font word list was </a:t>
            </a:r>
            <a:r>
              <a:rPr lang="en-US" sz="2800" b="1" dirty="0">
                <a:solidFill>
                  <a:srgbClr val="FF0000"/>
                </a:solidFill>
              </a:rPr>
              <a:t>17.5</a:t>
            </a:r>
            <a:r>
              <a:rPr lang="en-US" sz="2800" dirty="0"/>
              <a:t> with a SD of </a:t>
            </a:r>
            <a:r>
              <a:rPr lang="en-US" sz="2800" b="1" dirty="0">
                <a:solidFill>
                  <a:srgbClr val="FF0000"/>
                </a:solidFill>
              </a:rPr>
              <a:t>2.17</a:t>
            </a:r>
            <a:r>
              <a:rPr lang="en-US" sz="2800" dirty="0"/>
              <a:t>.  The Mann-Whitney U test was applied and the difference was found </a:t>
            </a:r>
            <a:r>
              <a:rPr lang="en-US" sz="2800" b="1" dirty="0">
                <a:solidFill>
                  <a:srgbClr val="FF0000"/>
                </a:solidFill>
              </a:rPr>
              <a:t>not to be </a:t>
            </a:r>
            <a:r>
              <a:rPr lang="en-US" sz="2800" dirty="0"/>
              <a:t>significant at the p</a:t>
            </a:r>
            <a:r>
              <a:rPr lang="en-US" sz="2800" u="sng" dirty="0"/>
              <a:t>&lt;</a:t>
            </a:r>
            <a:r>
              <a:rPr lang="en-US" sz="2800" dirty="0"/>
              <a:t> 0.05 level.  Therefore the null hypothesis was </a:t>
            </a:r>
            <a:r>
              <a:rPr lang="en-US" sz="2800" b="1" dirty="0">
                <a:solidFill>
                  <a:srgbClr val="FF0000"/>
                </a:solidFill>
              </a:rPr>
              <a:t>accepted</a:t>
            </a:r>
            <a:r>
              <a:rPr lang="en-US" sz="2800" dirty="0"/>
              <a:t>, and the conclusion drawn that </a:t>
            </a:r>
            <a:r>
              <a:rPr lang="en-US" sz="2800" dirty="0" err="1"/>
              <a:t>disfluency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does not </a:t>
            </a:r>
            <a:r>
              <a:rPr lang="en-US" sz="2800" dirty="0"/>
              <a:t>result in a significant increase in recall.</a:t>
            </a:r>
            <a:endParaRPr lang="en-GB" sz="2800" dirty="0"/>
          </a:p>
          <a:p>
            <a:pPr marL="0" indent="0">
              <a:buNone/>
            </a:pPr>
            <a:r>
              <a:rPr lang="en-US" sz="2800" dirty="0"/>
              <a:t> </a:t>
            </a:r>
            <a:endParaRPr lang="en-GB" sz="2800" dirty="0"/>
          </a:p>
          <a:p>
            <a:pPr marL="0" indent="0">
              <a:buNone/>
            </a:pPr>
            <a:r>
              <a:rPr lang="en-US" sz="2800" dirty="0"/>
              <a:t>Word count: </a:t>
            </a:r>
            <a:r>
              <a:rPr lang="en-US" sz="2800" b="1" dirty="0">
                <a:solidFill>
                  <a:srgbClr val="FF0000"/>
                </a:solidFill>
              </a:rPr>
              <a:t>288</a:t>
            </a:r>
            <a:endParaRPr lang="en-GB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768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 innovation (2)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847576126"/>
              </p:ext>
            </p:extLst>
          </p:nvPr>
        </p:nvGraphicFramePr>
        <p:xfrm>
          <a:off x="1524000" y="1397000"/>
          <a:ext cx="6504384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68144" y="3717032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Student gathers background reading</a:t>
            </a:r>
          </a:p>
        </p:txBody>
      </p:sp>
    </p:spTree>
    <p:extLst>
      <p:ext uri="{BB962C8B-B14F-4D97-AF65-F5344CB8AC3E}">
        <p14:creationId xmlns:p14="http://schemas.microsoft.com/office/powerpoint/2010/main" val="4052300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 Innovation (3)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57255304"/>
              </p:ext>
            </p:extLst>
          </p:nvPr>
        </p:nvGraphicFramePr>
        <p:xfrm>
          <a:off x="1283804" y="1556792"/>
          <a:ext cx="6576392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007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Downloadable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Today’s resources will be posted in </a:t>
            </a:r>
            <a:r>
              <a:rPr lang="en-GB" dirty="0" smtClean="0"/>
              <a:t>John </a:t>
            </a:r>
            <a:r>
              <a:rPr lang="en-GB" dirty="0"/>
              <a:t>Crane’s FB Group. </a:t>
            </a:r>
          </a:p>
          <a:p>
            <a:pPr marL="0" indent="0">
              <a:buNone/>
            </a:pPr>
            <a:r>
              <a:rPr lang="en-GB" dirty="0"/>
              <a:t>OR</a:t>
            </a:r>
          </a:p>
          <a:p>
            <a:r>
              <a:rPr lang="en-GB" dirty="0"/>
              <a:t>Sign up to our </a:t>
            </a:r>
            <a:r>
              <a:rPr lang="en-GB" b="1" dirty="0"/>
              <a:t>Daily Digest</a:t>
            </a:r>
            <a:r>
              <a:rPr lang="en-GB" dirty="0"/>
              <a:t>: </a:t>
            </a:r>
            <a:r>
              <a:rPr lang="en-GB" dirty="0">
                <a:hlinkClick r:id="rId3"/>
              </a:rPr>
              <a:t>http://www.tutor2u.net/dailydigest</a:t>
            </a:r>
            <a:r>
              <a:rPr lang="en-US" dirty="0"/>
              <a:t> and receive an email tomorrow morning directing you to the resources.</a:t>
            </a:r>
          </a:p>
          <a:p>
            <a:endParaRPr lang="en-GB" dirty="0"/>
          </a:p>
          <a:p>
            <a:r>
              <a:rPr lang="en-GB" dirty="0"/>
              <a:t>Don’t forget to check our Model HL/SL IAs on the tutor2u website.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304" y="4384171"/>
            <a:ext cx="5334973" cy="176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4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270" y="-14118"/>
            <a:ext cx="9154269" cy="689332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5536" y="2276872"/>
            <a:ext cx="8424936" cy="4176464"/>
          </a:xfrm>
          <a:prstGeom prst="rect">
            <a:avLst/>
          </a:prstGeom>
          <a:solidFill>
            <a:srgbClr val="AF4491"/>
          </a:solidFill>
          <a:ln>
            <a:solidFill>
              <a:srgbClr val="AF449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4993" y="2245973"/>
            <a:ext cx="839547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  <a:latin typeface="+mn-lt"/>
              </a:rPr>
              <a:t>Don’t forget to sign up for our future webinars: </a:t>
            </a:r>
            <a:r>
              <a:rPr lang="en-GB" dirty="0">
                <a:solidFill>
                  <a:schemeClr val="bg1"/>
                </a:solidFill>
                <a:latin typeface="+mn-lt"/>
                <a:hlinkClick r:id="rId4"/>
              </a:rPr>
              <a:t>www.tutor2u.net/psychology/events</a:t>
            </a:r>
            <a:endParaRPr lang="en-GB" dirty="0">
              <a:solidFill>
                <a:schemeClr val="bg1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dirty="0">
              <a:solidFill>
                <a:schemeClr val="bg1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  <a:latin typeface="+mn-lt"/>
              </a:rPr>
              <a:t>Please follow us on Twitter @tutor2upsych </a:t>
            </a:r>
            <a:r>
              <a:rPr lang="en-GB" b="1" dirty="0">
                <a:solidFill>
                  <a:srgbClr val="FFFF00"/>
                </a:solidFill>
                <a:latin typeface="+mn-lt"/>
              </a:rPr>
              <a:t>and spread the word…</a:t>
            </a:r>
            <a:endParaRPr lang="en-GB" dirty="0">
              <a:solidFill>
                <a:srgbClr val="FFFF00"/>
              </a:solidFill>
              <a:latin typeface="+mn-lt"/>
            </a:endParaRPr>
          </a:p>
          <a:p>
            <a:pPr algn="just"/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  <a:latin typeface="+mn-lt"/>
              </a:rPr>
              <a:t>Encourage your students to join our Student FB Community: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‘IB Psychology Student Group’.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b="1" dirty="0">
              <a:solidFill>
                <a:schemeClr val="bg1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  <a:latin typeface="+mn-lt"/>
              </a:rPr>
              <a:t>If you ever need any advice, support or guidance, email: </a:t>
            </a:r>
            <a:r>
              <a:rPr lang="en-GB" b="1" dirty="0">
                <a:solidFill>
                  <a:srgbClr val="FFFF00"/>
                </a:solidFill>
                <a:latin typeface="+mn-lt"/>
              </a:rPr>
              <a:t>joseph@tutor2u.net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b="1" dirty="0">
              <a:solidFill>
                <a:srgbClr val="FFFF00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b="1" dirty="0">
              <a:solidFill>
                <a:srgbClr val="FFFF00"/>
              </a:solidFill>
              <a:latin typeface="+mn-lt"/>
            </a:endParaRPr>
          </a:p>
          <a:p>
            <a:pPr algn="ctr"/>
            <a:r>
              <a:rPr lang="en-GB" sz="2400" b="1" dirty="0">
                <a:solidFill>
                  <a:srgbClr val="FFFF00"/>
                </a:solidFill>
                <a:latin typeface="+mn-lt"/>
              </a:rPr>
              <a:t>Any Questions?</a:t>
            </a:r>
            <a:endParaRPr lang="en-US" sz="2400" b="1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971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From Abstract to Appendices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Supporting your students with their IB Diploma Psychology IA</a:t>
            </a: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323526" y="2564904"/>
            <a:ext cx="4796200" cy="3610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Welcome to the first in our series of Psychology IB Diploma webinars.</a:t>
            </a:r>
          </a:p>
          <a:p>
            <a:endParaRPr lang="en-US" dirty="0">
              <a:ln>
                <a:solidFill>
                  <a:srgbClr val="000090"/>
                </a:solidFill>
              </a:ln>
              <a:solidFill>
                <a:schemeClr val="tx2"/>
              </a:solidFill>
            </a:endParaRPr>
          </a:p>
          <a:p>
            <a:r>
              <a:rPr lang="en-US" dirty="0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Aims of this webinar:</a:t>
            </a:r>
          </a:p>
          <a:p>
            <a:endParaRPr lang="en-US" dirty="0">
              <a:ln>
                <a:solidFill>
                  <a:srgbClr val="000090"/>
                </a:solidFill>
              </a:ln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Identify the 4 main problems students have with the IA</a:t>
            </a:r>
          </a:p>
          <a:p>
            <a:pPr marL="285750" indent="-285750">
              <a:buFont typeface="Arial"/>
              <a:buChar char="•"/>
            </a:pPr>
            <a:endParaRPr lang="en-US" dirty="0">
              <a:ln>
                <a:solidFill>
                  <a:srgbClr val="000090"/>
                </a:solidFill>
              </a:ln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Suggest solutions</a:t>
            </a:r>
          </a:p>
          <a:p>
            <a:pPr marL="285750" indent="-285750">
              <a:buFont typeface="Arial"/>
              <a:buChar char="•"/>
            </a:pPr>
            <a:endParaRPr lang="en-US" dirty="0">
              <a:ln>
                <a:solidFill>
                  <a:srgbClr val="000090"/>
                </a:solidFill>
              </a:ln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Suggest some ideas to help your </a:t>
            </a:r>
            <a:r>
              <a:rPr lang="en-US" dirty="0" err="1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organisation</a:t>
            </a:r>
            <a:r>
              <a:rPr lang="en-US" dirty="0">
                <a:ln>
                  <a:solidFill>
                    <a:srgbClr val="000090"/>
                  </a:solidFill>
                </a:ln>
                <a:solidFill>
                  <a:schemeClr val="tx2"/>
                </a:solidFill>
              </a:rPr>
              <a:t> of the IA</a:t>
            </a:r>
          </a:p>
          <a:p>
            <a:pPr marL="285750" indent="-285750">
              <a:buFont typeface="Arial"/>
              <a:buChar char="•"/>
            </a:pPr>
            <a:endParaRPr lang="en-US" dirty="0">
              <a:ln>
                <a:solidFill>
                  <a:srgbClr val="000090"/>
                </a:solidFill>
              </a:ln>
              <a:solidFill>
                <a:schemeClr val="tx2"/>
              </a:solidFill>
            </a:endParaRPr>
          </a:p>
          <a:p>
            <a:endParaRPr lang="en-US" dirty="0">
              <a:ln>
                <a:solidFill>
                  <a:srgbClr val="000090"/>
                </a:solidFill>
              </a:ln>
              <a:solidFill>
                <a:schemeClr val="tx2"/>
              </a:solidFill>
            </a:endParaRPr>
          </a:p>
        </p:txBody>
      </p:sp>
      <p:pic>
        <p:nvPicPr>
          <p:cNvPr id="6" name="Picture 5" descr="shutterstock_25883350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564904"/>
            <a:ext cx="360040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983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couple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For how many years have you been supporting students with the IA?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How many Psychology students do you personally have this year, for the IA?</a:t>
            </a:r>
          </a:p>
        </p:txBody>
      </p:sp>
    </p:spTree>
    <p:extLst>
      <p:ext uri="{BB962C8B-B14F-4D97-AF65-F5344CB8AC3E}">
        <p14:creationId xmlns:p14="http://schemas.microsoft.com/office/powerpoint/2010/main" val="200641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 Quick IA Overview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4196743"/>
              </p:ext>
            </p:extLst>
          </p:nvPr>
        </p:nvGraphicFramePr>
        <p:xfrm>
          <a:off x="395536" y="1412776"/>
          <a:ext cx="8208912" cy="4683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75402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Student </a:t>
            </a:r>
            <a:r>
              <a:rPr lang="en-US" dirty="0" smtClean="0"/>
              <a:t>Challenges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447429"/>
              </p:ext>
            </p:extLst>
          </p:nvPr>
        </p:nvGraphicFramePr>
        <p:xfrm>
          <a:off x="457200" y="1500188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j0178844.jp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611" y="27787"/>
            <a:ext cx="1870814" cy="1240973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335916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Suitable Study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360026"/>
              </p:ext>
            </p:extLst>
          </p:nvPr>
        </p:nvGraphicFramePr>
        <p:xfrm>
          <a:off x="457200" y="1500188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64511" y="-610"/>
            <a:ext cx="1779489" cy="1269369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823853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Suitable Studies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1412776"/>
            <a:ext cx="799288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latin typeface="+mj-lt"/>
              </a:rPr>
              <a:t>Bransford</a:t>
            </a:r>
            <a:r>
              <a:rPr lang="en-US" b="1" dirty="0">
                <a:latin typeface="+mj-lt"/>
              </a:rPr>
              <a:t>, J.D. &amp; Johnson, M. K</a:t>
            </a:r>
            <a:r>
              <a:rPr lang="en-US" dirty="0">
                <a:latin typeface="+mj-lt"/>
              </a:rPr>
              <a:t>. (1972). Contextual prerequisites for understanding: some investigations of comprehension and recall. </a:t>
            </a:r>
            <a:r>
              <a:rPr lang="en-US" i="1" dirty="0">
                <a:latin typeface="+mj-lt"/>
              </a:rPr>
              <a:t>Journal of Verbal Learning and Verbal Behavior, 11</a:t>
            </a:r>
            <a:r>
              <a:rPr lang="en-US" dirty="0">
                <a:latin typeface="+mj-lt"/>
              </a:rPr>
              <a:t>, 717-726</a:t>
            </a:r>
          </a:p>
          <a:p>
            <a:pPr algn="just"/>
            <a:endParaRPr lang="en-US" dirty="0">
              <a:latin typeface="+mj-lt"/>
            </a:endParaRPr>
          </a:p>
          <a:p>
            <a:pPr algn="just"/>
            <a:r>
              <a:rPr lang="en-GB" b="1" dirty="0">
                <a:latin typeface="+mj-lt"/>
              </a:rPr>
              <a:t>Loftus, E.C. &amp; Palmer, J. </a:t>
            </a:r>
            <a:r>
              <a:rPr lang="en-GB" dirty="0">
                <a:latin typeface="+mj-lt"/>
              </a:rPr>
              <a:t>(1974). Reconstruction of Automobile Destruction: An Example of the Interaction between Language and Memory. </a:t>
            </a:r>
            <a:r>
              <a:rPr lang="en-GB" i="1" dirty="0">
                <a:latin typeface="+mj-lt"/>
              </a:rPr>
              <a:t>Journal of Verbal Learning and Verbal Behaviour, 13, </a:t>
            </a:r>
            <a:r>
              <a:rPr lang="en-GB" dirty="0">
                <a:latin typeface="+mj-lt"/>
              </a:rPr>
              <a:t>585-589 </a:t>
            </a:r>
          </a:p>
          <a:p>
            <a:pPr algn="just"/>
            <a:endParaRPr lang="en-GB" dirty="0">
              <a:latin typeface="+mj-lt"/>
            </a:endParaRPr>
          </a:p>
          <a:p>
            <a:pPr algn="just"/>
            <a:r>
              <a:rPr lang="en-GB" b="1" dirty="0">
                <a:latin typeface="+mj-lt"/>
              </a:rPr>
              <a:t>Peterson, L.R. &amp; Peterson, M.J.</a:t>
            </a:r>
            <a:r>
              <a:rPr lang="en-GB" dirty="0">
                <a:latin typeface="+mj-lt"/>
              </a:rPr>
              <a:t> (1959) Short-term retention of individual verbal items. </a:t>
            </a:r>
            <a:r>
              <a:rPr lang="en-GB" i="1" dirty="0">
                <a:latin typeface="+mj-lt"/>
              </a:rPr>
              <a:t>Journal of Experimental Psychology</a:t>
            </a:r>
            <a:r>
              <a:rPr lang="en-GB" dirty="0">
                <a:latin typeface="+mj-lt"/>
              </a:rPr>
              <a:t>, </a:t>
            </a:r>
            <a:r>
              <a:rPr lang="en-GB" i="1" dirty="0">
                <a:latin typeface="+mj-lt"/>
              </a:rPr>
              <a:t>58, </a:t>
            </a:r>
            <a:r>
              <a:rPr lang="en-GB" dirty="0">
                <a:latin typeface="+mj-lt"/>
              </a:rPr>
              <a:t>193-198</a:t>
            </a:r>
          </a:p>
          <a:p>
            <a:pPr algn="just"/>
            <a:endParaRPr lang="en-GB" dirty="0">
              <a:latin typeface="+mj-lt"/>
            </a:endParaRPr>
          </a:p>
          <a:p>
            <a:pPr algn="just"/>
            <a:r>
              <a:rPr lang="en-GB" b="1" dirty="0" err="1">
                <a:latin typeface="+mj-lt"/>
              </a:rPr>
              <a:t>Rashidi</a:t>
            </a:r>
            <a:r>
              <a:rPr lang="en-GB" b="1" dirty="0">
                <a:latin typeface="+mj-lt"/>
              </a:rPr>
              <a:t>, N. (</a:t>
            </a:r>
            <a:r>
              <a:rPr lang="en-GB" dirty="0">
                <a:latin typeface="+mj-lt"/>
              </a:rPr>
              <a:t>2011).</a:t>
            </a:r>
            <a:r>
              <a:rPr lang="en-GB" b="1" dirty="0">
                <a:latin typeface="+mj-lt"/>
              </a:rPr>
              <a:t>  </a:t>
            </a:r>
            <a:r>
              <a:rPr lang="en-GB" dirty="0">
                <a:latin typeface="+mj-lt"/>
              </a:rPr>
              <a:t>The Effect of Classical Music on the Reading</a:t>
            </a:r>
            <a:br>
              <a:rPr lang="en-GB" dirty="0">
                <a:latin typeface="+mj-lt"/>
              </a:rPr>
            </a:br>
            <a:r>
              <a:rPr lang="en-GB" dirty="0">
                <a:latin typeface="+mj-lt"/>
              </a:rPr>
              <a:t>Comprehension of Iranian Students . </a:t>
            </a:r>
            <a:r>
              <a:rPr lang="en-GB" i="1" dirty="0">
                <a:latin typeface="+mj-lt"/>
              </a:rPr>
              <a:t>Theory and Practice in Language Studies,1, </a:t>
            </a:r>
            <a:r>
              <a:rPr lang="en-GB" dirty="0">
                <a:latin typeface="+mj-lt"/>
              </a:rPr>
              <a:t>(1 ) 74-82, January 2011</a:t>
            </a:r>
          </a:p>
          <a:p>
            <a:pPr algn="just"/>
            <a:endParaRPr lang="en-GB" dirty="0">
              <a:latin typeface="+mj-lt"/>
            </a:endParaRPr>
          </a:p>
          <a:p>
            <a:pPr algn="just"/>
            <a:r>
              <a:rPr lang="en-GB" b="1" dirty="0" err="1">
                <a:latin typeface="+mj-lt"/>
              </a:rPr>
              <a:t>Stroop</a:t>
            </a:r>
            <a:r>
              <a:rPr lang="en-GB" b="1" dirty="0">
                <a:latin typeface="+mj-lt"/>
              </a:rPr>
              <a:t>, J. Ridley</a:t>
            </a:r>
            <a:r>
              <a:rPr lang="en-GB" dirty="0">
                <a:latin typeface="+mj-lt"/>
              </a:rPr>
              <a:t>. (1935). Studies of interference in serial verbal reactions. </a:t>
            </a:r>
            <a:r>
              <a:rPr lang="en-GB" i="1" dirty="0">
                <a:latin typeface="+mj-lt"/>
              </a:rPr>
              <a:t>Journal of Experimental Psychology</a:t>
            </a:r>
            <a:r>
              <a:rPr lang="en-GB" dirty="0">
                <a:latin typeface="+mj-lt"/>
              </a:rPr>
              <a:t>, </a:t>
            </a:r>
            <a:r>
              <a:rPr lang="en-GB" i="1" dirty="0">
                <a:latin typeface="+mj-lt"/>
              </a:rPr>
              <a:t>18</a:t>
            </a:r>
            <a:r>
              <a:rPr lang="en-GB" dirty="0">
                <a:latin typeface="+mj-lt"/>
              </a:rPr>
              <a:t>, 643-662</a:t>
            </a: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GB" dirty="0">
              <a:latin typeface="+mj-lt"/>
            </a:endParaRPr>
          </a:p>
          <a:p>
            <a:pPr algn="just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8238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the IA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947413"/>
              </p:ext>
            </p:extLst>
          </p:nvPr>
        </p:nvGraphicFramePr>
        <p:xfrm>
          <a:off x="457200" y="1500188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73408" y="0"/>
            <a:ext cx="2170592" cy="1268760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412828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MS_COMPLETION_TITLE" val="Change Process - Culture"/>
  <p:tag name="LMS_COMPLETION_ID" val="Change_Process_Culture"/>
  <p:tag name="LMS_COMPLETION_VERSION" val="1.0"/>
  <p:tag name="LMS_COMPLETION_DURATION" val="01:00:00"/>
  <p:tag name="LMS_COMPLETION_SCO_TITLE" val="Change Process - Culture"/>
  <p:tag name="LMS_COMPLETION_SCO_ID" val="Change_Process_Culture"/>
  <p:tag name="LMS_COMPLETION_EDITION" val="0"/>
  <p:tag name="LMS_COMPLETION_THRESHOLD" val="9"/>
  <p:tag name="LMS_COMPLETION_METHOD" val="VIEW"/>
  <p:tag name="LMS_REPORTING" val="2"/>
  <p:tag name="LMS_DATA_SCORM" val="Yes"/>
  <p:tag name="PRESENTATION_PLAYLIST_COUNT" val="0"/>
  <p:tag name="PRESENTATION_PRESENTER_SLIDE_LEVEL" val="0"/>
  <p:tag name="ARTICULATE_PRESENTER_VERSION" val="6"/>
  <p:tag name="PUBLISH_TITLE" val="Business Culture"/>
  <p:tag name="ARTICULATE_PUBLISH_PATH" val="C:\Users\tutor2u\Documents\Business Studies\AQA Business Unit 4\Teacher Presentations\Interactive Versions"/>
  <p:tag name="ARTICULATE_LOGO" val="(None selected)"/>
  <p:tag name="ARTICULATE_PRESENTER" val="(None selected)"/>
  <p:tag name="ARTICULATE_PRESENTER_GUID" val="9869030842"/>
  <p:tag name="ARTICULATE_LMS" val="0"/>
  <p:tag name="ARTICULATE_TEMPLATE" val="tutor2u Simple"/>
  <p:tag name="LMS_PUBLISH" val="Yes"/>
  <p:tag name="PRESENTER_PREVIEW_MODE" val="0"/>
  <p:tag name="PRESENTER_PREVIEW_START" val="1"/>
  <p:tag name="LMS_PROTOCOL_METHOD" val="SCORM"/>
  <p:tag name="LMS_PROTOCOL_VERSION" val="1.2"/>
  <p:tag name="LAUNCHINNEWWINDOW" val="0"/>
  <p:tag name="LASTPUBLISHED" val="C:\Users\tutor2u\Documents\Business Studies\AQA Business Unit 4\Teacher Presentations\Interactive Versions\Business Culture\player.html"/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50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 cmpd="sng">
          <a:headEnd type="none"/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i="1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83420</TotalTime>
  <Words>2075</Words>
  <Application>Microsoft Macintosh PowerPoint</Application>
  <PresentationFormat>On-screen Show (4:3)</PresentationFormat>
  <Paragraphs>244</Paragraphs>
  <Slides>24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  <vt:variant>
        <vt:lpstr>Custom Shows</vt:lpstr>
      </vt:variant>
      <vt:variant>
        <vt:i4>1</vt:i4>
      </vt:variant>
    </vt:vector>
  </HeadingPairs>
  <TitlesOfParts>
    <vt:vector size="26" baseType="lpstr">
      <vt:lpstr>Office Theme</vt:lpstr>
      <vt:lpstr>PowerPoint Presentation</vt:lpstr>
      <vt:lpstr>Other IB Psychology Webinars coming up</vt:lpstr>
      <vt:lpstr>From Abstract to Appendices</vt:lpstr>
      <vt:lpstr>A couple of questions</vt:lpstr>
      <vt:lpstr>A Quick IA Overview</vt:lpstr>
      <vt:lpstr>4 Student Challenges</vt:lpstr>
      <vt:lpstr>Choosing a Suitable Study</vt:lpstr>
      <vt:lpstr>Suitable Studies</vt:lpstr>
      <vt:lpstr>Planning the IA</vt:lpstr>
      <vt:lpstr>IA Example</vt:lpstr>
      <vt:lpstr>A Graphic Showing the Structure of the IA</vt:lpstr>
      <vt:lpstr>Writing Within the Word Limit</vt:lpstr>
      <vt:lpstr>Suggested Minimum Word Counts</vt:lpstr>
      <vt:lpstr>Example of a Word-Reducing Exercise</vt:lpstr>
      <vt:lpstr>Managing their time</vt:lpstr>
      <vt:lpstr>Deadline for Each Section</vt:lpstr>
      <vt:lpstr>Possible Timelines</vt:lpstr>
      <vt:lpstr>IA innovation (1)</vt:lpstr>
      <vt:lpstr>Writing the Abstract First – Early Abstract</vt:lpstr>
      <vt:lpstr>Writing the abstract first - Final Abstract</vt:lpstr>
      <vt:lpstr>IA innovation (2)</vt:lpstr>
      <vt:lpstr>IA Innovation (3)</vt:lpstr>
      <vt:lpstr>Downloadable Resources</vt:lpstr>
      <vt:lpstr>PowerPoint Presentation</vt:lpstr>
      <vt:lpstr>Custom Show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A Briefing Presentation Final</dc:title>
  <dc:creator>tutor2u</dc:creator>
  <cp:lastModifiedBy>Laura Swash</cp:lastModifiedBy>
  <cp:revision>887</cp:revision>
  <cp:lastPrinted>2013-02-20T11:29:22Z</cp:lastPrinted>
  <dcterms:created xsi:type="dcterms:W3CDTF">2009-04-09T12:56:25Z</dcterms:created>
  <dcterms:modified xsi:type="dcterms:W3CDTF">2016-09-08T19:05:51Z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Invention &amp; Innovation</vt:lpwstr>
  </property>
  <property fmtid="{D5CDD505-2E9C-101B-9397-08002B2CF9AE}" pid="4" name="ArticulateGUID">
    <vt:lpwstr>998E6639-5FC0-416C-9117-725EFDCCBD75</vt:lpwstr>
  </property>
  <property fmtid="{D5CDD505-2E9C-101B-9397-08002B2CF9AE}" pid="5" name="ArticulateProjectFull">
    <vt:lpwstr>C:\Users\jim-samsung\Dropbox\Business Studies\AQA GCE\AQA Business Unit 4\2013 Organisational Culture\Section A Briefing Presentation Final.ppta</vt:lpwstr>
  </property>
</Properties>
</file>