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8" r:id="rId2"/>
    <p:sldId id="257" r:id="rId3"/>
    <p:sldId id="258" r:id="rId4"/>
    <p:sldId id="259" r:id="rId5"/>
    <p:sldId id="266" r:id="rId6"/>
    <p:sldId id="261" r:id="rId7"/>
    <p:sldId id="267" r:id="rId8"/>
    <p:sldId id="265" r:id="rId9"/>
  </p:sldIdLst>
  <p:sldSz cx="9144000" cy="6858000" type="screen4x3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Comic Sans MS" pitchFamily="66" charset="0"/>
      <p:regular r:id="rId14"/>
      <p:bold r:id="rId15"/>
      <p:italic r:id="rId16"/>
      <p:boldItalic r:id="rId17"/>
    </p:embeddedFont>
    <p:embeddedFont>
      <p:font typeface="Arial Black" pitchFamily="34" charset="0"/>
      <p:bold r:id="rId18"/>
    </p:embeddedFont>
    <p:embeddedFont>
      <p:font typeface="Calibri Light" pitchFamily="34" charset="0"/>
      <p:regular r:id="rId19"/>
      <p: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F363D"/>
    <a:srgbClr val="874D8D"/>
    <a:srgbClr val="CDABD1"/>
    <a:srgbClr val="FDC585"/>
    <a:srgbClr val="746274"/>
    <a:srgbClr val="DEC8EE"/>
    <a:srgbClr val="BBAFBB"/>
    <a:srgbClr val="C5851D"/>
    <a:srgbClr val="E6AE54"/>
    <a:srgbClr val="7B5C0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E08D0-3C71-429A-9F2B-D3D8AF873918}" type="doc">
      <dgm:prSet loTypeId="urn:microsoft.com/office/officeart/2005/8/layout/list1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3A2E448F-0733-4BCD-BA17-92B3815F9789}">
      <dgm:prSet custT="1"/>
      <dgm:spPr/>
      <dgm:t>
        <a:bodyPr/>
        <a:lstStyle/>
        <a:p>
          <a:pPr algn="l"/>
          <a:r>
            <a:rPr lang="es-ES" sz="2000" b="1" dirty="0" smtClean="0"/>
            <a:t>Perché è </a:t>
          </a:r>
          <a:r>
            <a:rPr lang="es-ES" sz="2000" b="1" dirty="0"/>
            <a:t>grande, </a:t>
          </a:r>
          <a:r>
            <a:rPr lang="es-ES" sz="2000" b="1" dirty="0" smtClean="0"/>
            <a:t>potente e temibile.</a:t>
          </a:r>
          <a:endParaRPr lang="es-ES" sz="2000" dirty="0"/>
        </a:p>
      </dgm:t>
    </dgm:pt>
    <dgm:pt modelId="{742EADBF-4DC4-4E5D-AD56-B3EBF6EAA687}" type="parTrans" cxnId="{B0764657-5378-4EA8-963F-C37721B1FA4E}">
      <dgm:prSet/>
      <dgm:spPr/>
      <dgm:t>
        <a:bodyPr/>
        <a:lstStyle/>
        <a:p>
          <a:pPr algn="l"/>
          <a:endParaRPr lang="es-ES"/>
        </a:p>
      </dgm:t>
    </dgm:pt>
    <dgm:pt modelId="{5434C4D0-2955-4A82-A0D5-6ACDA169EC58}" type="sibTrans" cxnId="{B0764657-5378-4EA8-963F-C37721B1FA4E}">
      <dgm:prSet/>
      <dgm:spPr/>
      <dgm:t>
        <a:bodyPr/>
        <a:lstStyle/>
        <a:p>
          <a:pPr algn="l"/>
          <a:endParaRPr lang="es-ES"/>
        </a:p>
      </dgm:t>
    </dgm:pt>
    <dgm:pt modelId="{3CE9A73C-0A3A-4FC3-B4CD-2FFACB516C70}">
      <dgm:prSet custT="1"/>
      <dgm:spPr/>
      <dgm:t>
        <a:bodyPr/>
        <a:lstStyle/>
        <a:p>
          <a:pPr algn="l"/>
          <a:r>
            <a:rPr lang="es-ES" sz="2000" b="1" dirty="0" smtClean="0"/>
            <a:t>Perché non fa eccezione di persone.</a:t>
          </a:r>
          <a:endParaRPr lang="es-ES" sz="2000" dirty="0"/>
        </a:p>
      </dgm:t>
    </dgm:pt>
    <dgm:pt modelId="{227F4164-5917-4F63-86C3-C4D723FF0D6A}" type="parTrans" cxnId="{E0332FE1-C983-4BEF-9710-B8C060A0B9F7}">
      <dgm:prSet/>
      <dgm:spPr/>
      <dgm:t>
        <a:bodyPr/>
        <a:lstStyle/>
        <a:p>
          <a:pPr algn="l"/>
          <a:endParaRPr lang="es-ES"/>
        </a:p>
      </dgm:t>
    </dgm:pt>
    <dgm:pt modelId="{B860BD58-AAE7-46C2-886F-73B0514545FD}" type="sibTrans" cxnId="{E0332FE1-C983-4BEF-9710-B8C060A0B9F7}">
      <dgm:prSet/>
      <dgm:spPr/>
      <dgm:t>
        <a:bodyPr/>
        <a:lstStyle/>
        <a:p>
          <a:pPr algn="l"/>
          <a:endParaRPr lang="es-ES"/>
        </a:p>
      </dgm:t>
    </dgm:pt>
    <dgm:pt modelId="{078DA5EE-0DD3-443F-BCD9-A4CCA1313E7F}">
      <dgm:prSet custT="1"/>
      <dgm:spPr/>
      <dgm:t>
        <a:bodyPr/>
        <a:lstStyle/>
        <a:p>
          <a:pPr algn="l"/>
          <a:r>
            <a:rPr lang="es-ES" sz="2000" b="1" dirty="0" smtClean="0"/>
            <a:t>Perché non accetta la corruzione.</a:t>
          </a:r>
          <a:endParaRPr lang="es-ES" sz="2000" dirty="0"/>
        </a:p>
      </dgm:t>
    </dgm:pt>
    <dgm:pt modelId="{A93D8C52-9CD7-46D1-8700-403149576C97}" type="parTrans" cxnId="{6C37109C-D9D8-4E7F-9744-F35611B24835}">
      <dgm:prSet/>
      <dgm:spPr/>
      <dgm:t>
        <a:bodyPr/>
        <a:lstStyle/>
        <a:p>
          <a:pPr algn="l"/>
          <a:endParaRPr lang="es-ES"/>
        </a:p>
      </dgm:t>
    </dgm:pt>
    <dgm:pt modelId="{0ACD72D2-D393-439B-B05B-FB515E0B7F61}" type="sibTrans" cxnId="{6C37109C-D9D8-4E7F-9744-F35611B24835}">
      <dgm:prSet/>
      <dgm:spPr/>
      <dgm:t>
        <a:bodyPr/>
        <a:lstStyle/>
        <a:p>
          <a:pPr algn="l"/>
          <a:endParaRPr lang="es-ES"/>
        </a:p>
      </dgm:t>
    </dgm:pt>
    <dgm:pt modelId="{F6FEA3C3-3C78-414B-AC74-AFBDCC73D4C8}">
      <dgm:prSet custT="1"/>
      <dgm:spPr/>
      <dgm:t>
        <a:bodyPr/>
        <a:lstStyle/>
        <a:p>
          <a:pPr algn="l"/>
          <a:r>
            <a:rPr lang="es-ES" sz="2000" b="1" dirty="0" smtClean="0"/>
            <a:t>Perché fa giustizia all’orfano e alla vedova.</a:t>
          </a:r>
          <a:endParaRPr lang="es-ES" sz="2000" dirty="0"/>
        </a:p>
      </dgm:t>
    </dgm:pt>
    <dgm:pt modelId="{BBA3DEAB-CBB2-4C4D-9010-58ACCAE4DEA7}" type="parTrans" cxnId="{C4CC9A92-B97C-4423-A7B3-CD5746FC6F8F}">
      <dgm:prSet/>
      <dgm:spPr/>
      <dgm:t>
        <a:bodyPr/>
        <a:lstStyle/>
        <a:p>
          <a:pPr algn="l"/>
          <a:endParaRPr lang="es-ES"/>
        </a:p>
      </dgm:t>
    </dgm:pt>
    <dgm:pt modelId="{654B5465-D2DA-4AA8-80E4-8B27F5D0A7D5}" type="sibTrans" cxnId="{C4CC9A92-B97C-4423-A7B3-CD5746FC6F8F}">
      <dgm:prSet/>
      <dgm:spPr/>
      <dgm:t>
        <a:bodyPr/>
        <a:lstStyle/>
        <a:p>
          <a:pPr algn="l"/>
          <a:endParaRPr lang="es-ES"/>
        </a:p>
      </dgm:t>
    </dgm:pt>
    <dgm:pt modelId="{0526AFC8-0C5B-43BB-91E1-2CD4365FE484}">
      <dgm:prSet custT="1"/>
      <dgm:spPr/>
      <dgm:t>
        <a:bodyPr/>
        <a:lstStyle/>
        <a:p>
          <a:pPr algn="l"/>
          <a:r>
            <a:rPr lang="es-ES" sz="2000" b="1" dirty="0" smtClean="0"/>
            <a:t>Perché ama lo straniero e gli dà cibo e vestiario.</a:t>
          </a:r>
          <a:endParaRPr lang="es-ES" sz="2000" dirty="0"/>
        </a:p>
      </dgm:t>
    </dgm:pt>
    <dgm:pt modelId="{EE137E1F-2017-437B-AF56-42B101AD4C58}" type="parTrans" cxnId="{8533B757-0FB5-4271-9D35-670CEC09B502}">
      <dgm:prSet/>
      <dgm:spPr/>
      <dgm:t>
        <a:bodyPr/>
        <a:lstStyle/>
        <a:p>
          <a:pPr algn="l"/>
          <a:endParaRPr lang="es-ES"/>
        </a:p>
      </dgm:t>
    </dgm:pt>
    <dgm:pt modelId="{0C0480D5-AA52-484A-8EC4-DA0DA81387E3}" type="sibTrans" cxnId="{8533B757-0FB5-4271-9D35-670CEC09B502}">
      <dgm:prSet/>
      <dgm:spPr/>
      <dgm:t>
        <a:bodyPr/>
        <a:lstStyle/>
        <a:p>
          <a:pPr algn="l"/>
          <a:endParaRPr lang="es-ES"/>
        </a:p>
      </dgm:t>
    </dgm:pt>
    <dgm:pt modelId="{D668D2C3-FBC0-4A29-A9AF-23768434965D}">
      <dgm:prSet custT="1"/>
      <dgm:spPr>
        <a:solidFill>
          <a:srgbClr val="D1B2E8"/>
        </a:solidFill>
      </dgm:spPr>
      <dgm:t>
        <a:bodyPr/>
        <a:lstStyle/>
        <a:p>
          <a:pPr algn="l"/>
          <a:r>
            <a:rPr lang="es-ES" sz="2000" b="1" dirty="0" smtClean="0"/>
            <a:t>Perché ha fatto i cieli e la terra.</a:t>
          </a:r>
          <a:endParaRPr lang="es-ES" sz="2000" dirty="0"/>
        </a:p>
      </dgm:t>
    </dgm:pt>
    <dgm:pt modelId="{9BC7A729-0C8D-4A1D-A5A0-F965CDEF9180}" type="parTrans" cxnId="{49E52D0D-707A-439A-976E-A6FC1C866589}">
      <dgm:prSet/>
      <dgm:spPr/>
      <dgm:t>
        <a:bodyPr/>
        <a:lstStyle/>
        <a:p>
          <a:pPr algn="l"/>
          <a:endParaRPr lang="es-ES"/>
        </a:p>
      </dgm:t>
    </dgm:pt>
    <dgm:pt modelId="{1FC4151F-5ACC-4FE9-91CB-89D0418CA159}" type="sibTrans" cxnId="{49E52D0D-707A-439A-976E-A6FC1C866589}">
      <dgm:prSet/>
      <dgm:spPr/>
      <dgm:t>
        <a:bodyPr/>
        <a:lstStyle/>
        <a:p>
          <a:pPr algn="l"/>
          <a:endParaRPr lang="es-ES"/>
        </a:p>
      </dgm:t>
    </dgm:pt>
    <dgm:pt modelId="{5084CD9A-BC24-43D9-B882-5EAAE07DBFDA}">
      <dgm:prSet custT="1"/>
      <dgm:spPr>
        <a:solidFill>
          <a:srgbClr val="66FFFF"/>
        </a:solidFill>
      </dgm:spPr>
      <dgm:t>
        <a:bodyPr/>
        <a:lstStyle/>
        <a:p>
          <a:pPr algn="l"/>
          <a:r>
            <a:rPr lang="es-ES" sz="2000" b="1" dirty="0" smtClean="0"/>
            <a:t>Perché dà il pane agli affamati.</a:t>
          </a:r>
          <a:endParaRPr lang="es-ES" sz="2000" dirty="0"/>
        </a:p>
      </dgm:t>
    </dgm:pt>
    <dgm:pt modelId="{F63DA128-1890-4663-A95B-22234542827E}" type="parTrans" cxnId="{E94C359E-5911-48B4-AB0D-C7D8DD4D8A54}">
      <dgm:prSet/>
      <dgm:spPr/>
      <dgm:t>
        <a:bodyPr/>
        <a:lstStyle/>
        <a:p>
          <a:pPr algn="l"/>
          <a:endParaRPr lang="es-ES"/>
        </a:p>
      </dgm:t>
    </dgm:pt>
    <dgm:pt modelId="{40DDE58B-E948-450A-B4DF-28A741514CDA}" type="sibTrans" cxnId="{E94C359E-5911-48B4-AB0D-C7D8DD4D8A54}">
      <dgm:prSet/>
      <dgm:spPr/>
      <dgm:t>
        <a:bodyPr/>
        <a:lstStyle/>
        <a:p>
          <a:pPr algn="l"/>
          <a:endParaRPr lang="es-ES"/>
        </a:p>
      </dgm:t>
    </dgm:pt>
    <dgm:pt modelId="{A74B393C-5DA5-4D48-8A31-8F4DE0697113}">
      <dgm:prSet custT="1"/>
      <dgm:spPr>
        <a:solidFill>
          <a:srgbClr val="FFFFCC"/>
        </a:solidFill>
      </dgm:spPr>
      <dgm:t>
        <a:bodyPr/>
        <a:lstStyle/>
        <a:p>
          <a:pPr algn="l"/>
          <a:r>
            <a:rPr lang="es-ES" sz="2000" b="1" dirty="0" smtClean="0"/>
            <a:t>Perché libera i prigionieri.</a:t>
          </a:r>
          <a:endParaRPr lang="es-ES" sz="2000" dirty="0"/>
        </a:p>
      </dgm:t>
    </dgm:pt>
    <dgm:pt modelId="{EA0AC1F1-4060-4E37-B3D4-6075D021BF9C}" type="parTrans" cxnId="{F387E970-39E3-4DEF-823A-F54578D6D794}">
      <dgm:prSet/>
      <dgm:spPr/>
      <dgm:t>
        <a:bodyPr/>
        <a:lstStyle/>
        <a:p>
          <a:pPr algn="l"/>
          <a:endParaRPr lang="es-ES"/>
        </a:p>
      </dgm:t>
    </dgm:pt>
    <dgm:pt modelId="{1AA1E1DB-409D-4709-9924-A0923B52BC08}" type="sibTrans" cxnId="{F387E970-39E3-4DEF-823A-F54578D6D794}">
      <dgm:prSet/>
      <dgm:spPr/>
      <dgm:t>
        <a:bodyPr/>
        <a:lstStyle/>
        <a:p>
          <a:pPr algn="l"/>
          <a:endParaRPr lang="es-ES"/>
        </a:p>
      </dgm:t>
    </dgm:pt>
    <dgm:pt modelId="{23B69823-F543-41C7-8325-C34196165B81}">
      <dgm:prSet custT="1"/>
      <dgm:spPr>
        <a:solidFill>
          <a:srgbClr val="FF99CC"/>
        </a:solidFill>
      </dgm:spPr>
      <dgm:t>
        <a:bodyPr/>
        <a:lstStyle/>
        <a:p>
          <a:pPr algn="l"/>
          <a:r>
            <a:rPr lang="es-ES" sz="2000" b="1" dirty="0" smtClean="0"/>
            <a:t>Perché apre gli occhi dei ciechi.</a:t>
          </a:r>
          <a:endParaRPr lang="es-ES" sz="2000" dirty="0"/>
        </a:p>
      </dgm:t>
    </dgm:pt>
    <dgm:pt modelId="{FDBBD7E9-E6EE-4CD5-A481-56E1026CD8A9}" type="parTrans" cxnId="{2667DB78-DC89-4665-977F-6DB6D0728DEA}">
      <dgm:prSet/>
      <dgm:spPr/>
      <dgm:t>
        <a:bodyPr/>
        <a:lstStyle/>
        <a:p>
          <a:pPr algn="l"/>
          <a:endParaRPr lang="es-ES"/>
        </a:p>
      </dgm:t>
    </dgm:pt>
    <dgm:pt modelId="{0DD3E73C-75C4-43CE-B281-C761C0DFA01F}" type="sibTrans" cxnId="{2667DB78-DC89-4665-977F-6DB6D0728DEA}">
      <dgm:prSet/>
      <dgm:spPr/>
      <dgm:t>
        <a:bodyPr/>
        <a:lstStyle/>
        <a:p>
          <a:pPr algn="l"/>
          <a:endParaRPr lang="es-ES"/>
        </a:p>
      </dgm:t>
    </dgm:pt>
    <dgm:pt modelId="{F24108F6-9C02-4874-8E04-A39AAEB28EA1}">
      <dgm:prSet custT="1"/>
      <dgm:spPr>
        <a:solidFill>
          <a:srgbClr val="3FFF96"/>
        </a:solidFill>
      </dgm:spPr>
      <dgm:t>
        <a:bodyPr/>
        <a:lstStyle/>
        <a:p>
          <a:pPr algn="l"/>
          <a:r>
            <a:rPr lang="es-ES" sz="2000" b="1" dirty="0" smtClean="0"/>
            <a:t>Perché rialza i caduti.</a:t>
          </a:r>
          <a:endParaRPr lang="es-ES" sz="2000" dirty="0"/>
        </a:p>
      </dgm:t>
    </dgm:pt>
    <dgm:pt modelId="{CE76C8F6-9499-495B-BAA1-7C3358E01263}" type="parTrans" cxnId="{A2D9E3DC-C950-4530-A107-DDC39F3EE6E5}">
      <dgm:prSet/>
      <dgm:spPr/>
      <dgm:t>
        <a:bodyPr/>
        <a:lstStyle/>
        <a:p>
          <a:pPr algn="l"/>
          <a:endParaRPr lang="es-ES"/>
        </a:p>
      </dgm:t>
    </dgm:pt>
    <dgm:pt modelId="{836ED769-ED11-45FE-AC78-02642C993C87}" type="sibTrans" cxnId="{A2D9E3DC-C950-4530-A107-DDC39F3EE6E5}">
      <dgm:prSet/>
      <dgm:spPr/>
      <dgm:t>
        <a:bodyPr/>
        <a:lstStyle/>
        <a:p>
          <a:pPr algn="l"/>
          <a:endParaRPr lang="es-ES"/>
        </a:p>
      </dgm:t>
    </dgm:pt>
    <dgm:pt modelId="{696BCFEC-BF95-462A-9ACB-288ACC8ECBA2}">
      <dgm:prSet custT="1"/>
      <dgm:spPr>
        <a:solidFill>
          <a:srgbClr val="99CCFF"/>
        </a:solidFill>
      </dgm:spPr>
      <dgm:t>
        <a:bodyPr/>
        <a:lstStyle/>
        <a:p>
          <a:pPr algn="l"/>
          <a:r>
            <a:rPr lang="es-ES" sz="2000" b="1" dirty="0" smtClean="0"/>
            <a:t>Perché ama i giusti.</a:t>
          </a:r>
          <a:endParaRPr lang="es-ES" sz="2000" dirty="0"/>
        </a:p>
      </dgm:t>
    </dgm:pt>
    <dgm:pt modelId="{5677B52F-F659-4A46-840A-FEA6B32FE7C6}" type="parTrans" cxnId="{87B95107-9C75-45C2-87C2-6D97927E13EE}">
      <dgm:prSet/>
      <dgm:spPr/>
      <dgm:t>
        <a:bodyPr/>
        <a:lstStyle/>
        <a:p>
          <a:pPr algn="l"/>
          <a:endParaRPr lang="es-ES"/>
        </a:p>
      </dgm:t>
    </dgm:pt>
    <dgm:pt modelId="{DB9858D1-781D-4E85-B7B6-1A0A403F82B8}" type="sibTrans" cxnId="{87B95107-9C75-45C2-87C2-6D97927E13EE}">
      <dgm:prSet/>
      <dgm:spPr/>
      <dgm:t>
        <a:bodyPr/>
        <a:lstStyle/>
        <a:p>
          <a:pPr algn="l"/>
          <a:endParaRPr lang="es-ES"/>
        </a:p>
      </dgm:t>
    </dgm:pt>
    <dgm:pt modelId="{B42E771C-D4D7-4F07-9D48-242CCF13D31F}">
      <dgm:prSet custT="1"/>
      <dgm:spPr>
        <a:solidFill>
          <a:srgbClr val="DBB691"/>
        </a:solidFill>
      </dgm:spPr>
      <dgm:t>
        <a:bodyPr/>
        <a:lstStyle/>
        <a:p>
          <a:pPr algn="l"/>
          <a:r>
            <a:rPr lang="es-ES" sz="2000" b="1" dirty="0" smtClean="0"/>
            <a:t>Perché fa germogliare la giustizia e la lode.</a:t>
          </a:r>
          <a:endParaRPr lang="es-ES" sz="2000" dirty="0"/>
        </a:p>
      </dgm:t>
    </dgm:pt>
    <dgm:pt modelId="{58C780D8-C8E2-4182-AF2A-F0B0A1FF8DF0}" type="parTrans" cxnId="{45A272AD-A8F3-4081-AFC2-E1608808A9FA}">
      <dgm:prSet/>
      <dgm:spPr/>
      <dgm:t>
        <a:bodyPr/>
        <a:lstStyle/>
        <a:p>
          <a:pPr algn="l"/>
          <a:endParaRPr lang="es-ES"/>
        </a:p>
      </dgm:t>
    </dgm:pt>
    <dgm:pt modelId="{73A51FAC-344E-4F6F-9737-C730A027674E}" type="sibTrans" cxnId="{45A272AD-A8F3-4081-AFC2-E1608808A9FA}">
      <dgm:prSet/>
      <dgm:spPr/>
      <dgm:t>
        <a:bodyPr/>
        <a:lstStyle/>
        <a:p>
          <a:pPr algn="l"/>
          <a:endParaRPr lang="es-ES"/>
        </a:p>
      </dgm:t>
    </dgm:pt>
    <dgm:pt modelId="{6A2DFA8B-2DBF-40DC-AF93-124B74121664}" type="pres">
      <dgm:prSet presAssocID="{E7CE08D0-3C71-429A-9F2B-D3D8AF87391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C02D4ED-08DE-4E11-9D22-C2B71BB9A81A}" type="pres">
      <dgm:prSet presAssocID="{3A2E448F-0733-4BCD-BA17-92B3815F9789}" presName="parentLin" presStyleCnt="0"/>
      <dgm:spPr/>
    </dgm:pt>
    <dgm:pt modelId="{0C0BEF1B-0CEB-4C97-9B56-EC0FDDE3E971}" type="pres">
      <dgm:prSet presAssocID="{3A2E448F-0733-4BCD-BA17-92B3815F9789}" presName="parentLeftMargin" presStyleLbl="node1" presStyleIdx="0" presStyleCnt="12"/>
      <dgm:spPr/>
      <dgm:t>
        <a:bodyPr/>
        <a:lstStyle/>
        <a:p>
          <a:endParaRPr lang="it-IT"/>
        </a:p>
      </dgm:t>
    </dgm:pt>
    <dgm:pt modelId="{054CD2AF-BB23-45C4-8016-FE082B233821}" type="pres">
      <dgm:prSet presAssocID="{3A2E448F-0733-4BCD-BA17-92B3815F9789}" presName="parentText" presStyleLbl="node1" presStyleIdx="0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50C2F7-A504-48FA-BFB0-24292E76ABED}" type="pres">
      <dgm:prSet presAssocID="{3A2E448F-0733-4BCD-BA17-92B3815F9789}" presName="negativeSpace" presStyleCnt="0"/>
      <dgm:spPr/>
    </dgm:pt>
    <dgm:pt modelId="{C83542BC-C8E8-44EB-BC65-7DA7358CE865}" type="pres">
      <dgm:prSet presAssocID="{3A2E448F-0733-4BCD-BA17-92B3815F9789}" presName="childText" presStyleLbl="conFgAcc1" presStyleIdx="0" presStyleCnt="12">
        <dgm:presLayoutVars>
          <dgm:bulletEnabled val="1"/>
        </dgm:presLayoutVars>
      </dgm:prSet>
      <dgm:spPr/>
    </dgm:pt>
    <dgm:pt modelId="{B356D760-23A7-4AC1-88D9-7E7FECC179D2}" type="pres">
      <dgm:prSet presAssocID="{5434C4D0-2955-4A82-A0D5-6ACDA169EC58}" presName="spaceBetweenRectangles" presStyleCnt="0"/>
      <dgm:spPr/>
    </dgm:pt>
    <dgm:pt modelId="{3A76E397-0945-46D3-81C0-C7C3189F9A58}" type="pres">
      <dgm:prSet presAssocID="{3CE9A73C-0A3A-4FC3-B4CD-2FFACB516C70}" presName="parentLin" presStyleCnt="0"/>
      <dgm:spPr/>
    </dgm:pt>
    <dgm:pt modelId="{FF55F548-1B7D-4DF9-80C9-E17A8F8B8B5E}" type="pres">
      <dgm:prSet presAssocID="{3CE9A73C-0A3A-4FC3-B4CD-2FFACB516C70}" presName="parentLeftMargin" presStyleLbl="node1" presStyleIdx="0" presStyleCnt="12"/>
      <dgm:spPr/>
      <dgm:t>
        <a:bodyPr/>
        <a:lstStyle/>
        <a:p>
          <a:endParaRPr lang="it-IT"/>
        </a:p>
      </dgm:t>
    </dgm:pt>
    <dgm:pt modelId="{E622BD90-F5B5-4061-BDE9-C104A1872E9E}" type="pres">
      <dgm:prSet presAssocID="{3CE9A73C-0A3A-4FC3-B4CD-2FFACB516C70}" presName="parentText" presStyleLbl="node1" presStyleIdx="1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1A9F1E-42AC-4327-BD3C-BBCDC8456ABE}" type="pres">
      <dgm:prSet presAssocID="{3CE9A73C-0A3A-4FC3-B4CD-2FFACB516C70}" presName="negativeSpace" presStyleCnt="0"/>
      <dgm:spPr/>
    </dgm:pt>
    <dgm:pt modelId="{EA370CAF-47C2-4D15-8AD0-6E6809965903}" type="pres">
      <dgm:prSet presAssocID="{3CE9A73C-0A3A-4FC3-B4CD-2FFACB516C70}" presName="childText" presStyleLbl="conFgAcc1" presStyleIdx="1" presStyleCnt="12">
        <dgm:presLayoutVars>
          <dgm:bulletEnabled val="1"/>
        </dgm:presLayoutVars>
      </dgm:prSet>
      <dgm:spPr/>
    </dgm:pt>
    <dgm:pt modelId="{185EA1C0-B6F2-417A-A49B-363DFD55FDA0}" type="pres">
      <dgm:prSet presAssocID="{B860BD58-AAE7-46C2-886F-73B0514545FD}" presName="spaceBetweenRectangles" presStyleCnt="0"/>
      <dgm:spPr/>
    </dgm:pt>
    <dgm:pt modelId="{A3E73651-4720-4243-A54F-8B02D1FDA4F8}" type="pres">
      <dgm:prSet presAssocID="{078DA5EE-0DD3-443F-BCD9-A4CCA1313E7F}" presName="parentLin" presStyleCnt="0"/>
      <dgm:spPr/>
    </dgm:pt>
    <dgm:pt modelId="{90CF5FC5-5A8B-40E2-BF9A-B33234B345F5}" type="pres">
      <dgm:prSet presAssocID="{078DA5EE-0DD3-443F-BCD9-A4CCA1313E7F}" presName="parentLeftMargin" presStyleLbl="node1" presStyleIdx="1" presStyleCnt="12"/>
      <dgm:spPr/>
      <dgm:t>
        <a:bodyPr/>
        <a:lstStyle/>
        <a:p>
          <a:endParaRPr lang="it-IT"/>
        </a:p>
      </dgm:t>
    </dgm:pt>
    <dgm:pt modelId="{06C6DB70-DCDB-4DA5-A3DF-84C35399E12A}" type="pres">
      <dgm:prSet presAssocID="{078DA5EE-0DD3-443F-BCD9-A4CCA1313E7F}" presName="parentText" presStyleLbl="node1" presStyleIdx="2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07B27A1-4767-49D8-B54D-5F17D0BD5CD8}" type="pres">
      <dgm:prSet presAssocID="{078DA5EE-0DD3-443F-BCD9-A4CCA1313E7F}" presName="negativeSpace" presStyleCnt="0"/>
      <dgm:spPr/>
    </dgm:pt>
    <dgm:pt modelId="{940203CF-C51B-44CD-AD57-6F8E44D96E4D}" type="pres">
      <dgm:prSet presAssocID="{078DA5EE-0DD3-443F-BCD9-A4CCA1313E7F}" presName="childText" presStyleLbl="conFgAcc1" presStyleIdx="2" presStyleCnt="12">
        <dgm:presLayoutVars>
          <dgm:bulletEnabled val="1"/>
        </dgm:presLayoutVars>
      </dgm:prSet>
      <dgm:spPr/>
    </dgm:pt>
    <dgm:pt modelId="{2B369D7B-4A51-4C90-8127-F98958C532FB}" type="pres">
      <dgm:prSet presAssocID="{0ACD72D2-D393-439B-B05B-FB515E0B7F61}" presName="spaceBetweenRectangles" presStyleCnt="0"/>
      <dgm:spPr/>
    </dgm:pt>
    <dgm:pt modelId="{5C986EE2-131C-4850-9BA3-F414857EB97B}" type="pres">
      <dgm:prSet presAssocID="{F6FEA3C3-3C78-414B-AC74-AFBDCC73D4C8}" presName="parentLin" presStyleCnt="0"/>
      <dgm:spPr/>
    </dgm:pt>
    <dgm:pt modelId="{3AE556C1-90BA-493E-B267-CA8177821AB0}" type="pres">
      <dgm:prSet presAssocID="{F6FEA3C3-3C78-414B-AC74-AFBDCC73D4C8}" presName="parentLeftMargin" presStyleLbl="node1" presStyleIdx="2" presStyleCnt="12"/>
      <dgm:spPr/>
      <dgm:t>
        <a:bodyPr/>
        <a:lstStyle/>
        <a:p>
          <a:endParaRPr lang="it-IT"/>
        </a:p>
      </dgm:t>
    </dgm:pt>
    <dgm:pt modelId="{CBA0A7C6-85DC-4883-9726-D2A22798F063}" type="pres">
      <dgm:prSet presAssocID="{F6FEA3C3-3C78-414B-AC74-AFBDCC73D4C8}" presName="parentText" presStyleLbl="node1" presStyleIdx="3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9DA3D6-DB83-4ED0-8E15-946E193722F7}" type="pres">
      <dgm:prSet presAssocID="{F6FEA3C3-3C78-414B-AC74-AFBDCC73D4C8}" presName="negativeSpace" presStyleCnt="0"/>
      <dgm:spPr/>
    </dgm:pt>
    <dgm:pt modelId="{6507FA72-3C41-4118-9A0F-F675164A429D}" type="pres">
      <dgm:prSet presAssocID="{F6FEA3C3-3C78-414B-AC74-AFBDCC73D4C8}" presName="childText" presStyleLbl="conFgAcc1" presStyleIdx="3" presStyleCnt="12">
        <dgm:presLayoutVars>
          <dgm:bulletEnabled val="1"/>
        </dgm:presLayoutVars>
      </dgm:prSet>
      <dgm:spPr/>
    </dgm:pt>
    <dgm:pt modelId="{FC4BFDC0-8EB7-470A-A91A-600BC711A998}" type="pres">
      <dgm:prSet presAssocID="{654B5465-D2DA-4AA8-80E4-8B27F5D0A7D5}" presName="spaceBetweenRectangles" presStyleCnt="0"/>
      <dgm:spPr/>
    </dgm:pt>
    <dgm:pt modelId="{69AA7DB7-825C-4C83-926C-AADC21BE69E7}" type="pres">
      <dgm:prSet presAssocID="{0526AFC8-0C5B-43BB-91E1-2CD4365FE484}" presName="parentLin" presStyleCnt="0"/>
      <dgm:spPr/>
    </dgm:pt>
    <dgm:pt modelId="{DF5F0683-D155-430C-9A92-E48981BCDAA3}" type="pres">
      <dgm:prSet presAssocID="{0526AFC8-0C5B-43BB-91E1-2CD4365FE484}" presName="parentLeftMargin" presStyleLbl="node1" presStyleIdx="3" presStyleCnt="12"/>
      <dgm:spPr/>
      <dgm:t>
        <a:bodyPr/>
        <a:lstStyle/>
        <a:p>
          <a:endParaRPr lang="it-IT"/>
        </a:p>
      </dgm:t>
    </dgm:pt>
    <dgm:pt modelId="{DD92F3AC-14BE-413F-B9CA-1D24E8C5B64C}" type="pres">
      <dgm:prSet presAssocID="{0526AFC8-0C5B-43BB-91E1-2CD4365FE484}" presName="parentText" presStyleLbl="node1" presStyleIdx="4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923448-E68B-4FA5-957B-B1A7968E43A4}" type="pres">
      <dgm:prSet presAssocID="{0526AFC8-0C5B-43BB-91E1-2CD4365FE484}" presName="negativeSpace" presStyleCnt="0"/>
      <dgm:spPr/>
    </dgm:pt>
    <dgm:pt modelId="{60133E49-65B2-4A35-8BA5-6F0FD972CE9B}" type="pres">
      <dgm:prSet presAssocID="{0526AFC8-0C5B-43BB-91E1-2CD4365FE484}" presName="childText" presStyleLbl="conFgAcc1" presStyleIdx="4" presStyleCnt="12">
        <dgm:presLayoutVars>
          <dgm:bulletEnabled val="1"/>
        </dgm:presLayoutVars>
      </dgm:prSet>
      <dgm:spPr/>
    </dgm:pt>
    <dgm:pt modelId="{47D0B5CB-1853-40B3-9F64-B085E41A27C2}" type="pres">
      <dgm:prSet presAssocID="{0C0480D5-AA52-484A-8EC4-DA0DA81387E3}" presName="spaceBetweenRectangles" presStyleCnt="0"/>
      <dgm:spPr/>
    </dgm:pt>
    <dgm:pt modelId="{69C2DAFA-8A84-428C-8B24-893BC6106A47}" type="pres">
      <dgm:prSet presAssocID="{D668D2C3-FBC0-4A29-A9AF-23768434965D}" presName="parentLin" presStyleCnt="0"/>
      <dgm:spPr/>
    </dgm:pt>
    <dgm:pt modelId="{FD802B58-939A-4FB4-919D-32FFD5126CC8}" type="pres">
      <dgm:prSet presAssocID="{D668D2C3-FBC0-4A29-A9AF-23768434965D}" presName="parentLeftMargin" presStyleLbl="node1" presStyleIdx="4" presStyleCnt="12"/>
      <dgm:spPr/>
      <dgm:t>
        <a:bodyPr/>
        <a:lstStyle/>
        <a:p>
          <a:endParaRPr lang="it-IT"/>
        </a:p>
      </dgm:t>
    </dgm:pt>
    <dgm:pt modelId="{407671AC-88FB-40A5-B81B-CC91551A6C41}" type="pres">
      <dgm:prSet presAssocID="{D668D2C3-FBC0-4A29-A9AF-23768434965D}" presName="parentText" presStyleLbl="node1" presStyleIdx="5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C15B785-E20C-46DC-8A7D-722AB88D9A29}" type="pres">
      <dgm:prSet presAssocID="{D668D2C3-FBC0-4A29-A9AF-23768434965D}" presName="negativeSpace" presStyleCnt="0"/>
      <dgm:spPr/>
    </dgm:pt>
    <dgm:pt modelId="{4739D86A-1699-45C3-8D43-1082351C1A08}" type="pres">
      <dgm:prSet presAssocID="{D668D2C3-FBC0-4A29-A9AF-23768434965D}" presName="childText" presStyleLbl="conFgAcc1" presStyleIdx="5" presStyleCnt="12">
        <dgm:presLayoutVars>
          <dgm:bulletEnabled val="1"/>
        </dgm:presLayoutVars>
      </dgm:prSet>
      <dgm:spPr/>
    </dgm:pt>
    <dgm:pt modelId="{4F8BB457-C983-443B-A276-3AEF589754DD}" type="pres">
      <dgm:prSet presAssocID="{1FC4151F-5ACC-4FE9-91CB-89D0418CA159}" presName="spaceBetweenRectangles" presStyleCnt="0"/>
      <dgm:spPr/>
    </dgm:pt>
    <dgm:pt modelId="{7EAA6B2D-729C-4A37-BD49-4C1D955E6696}" type="pres">
      <dgm:prSet presAssocID="{5084CD9A-BC24-43D9-B882-5EAAE07DBFDA}" presName="parentLin" presStyleCnt="0"/>
      <dgm:spPr/>
    </dgm:pt>
    <dgm:pt modelId="{67F3790E-940F-483B-A38D-92312677536B}" type="pres">
      <dgm:prSet presAssocID="{5084CD9A-BC24-43D9-B882-5EAAE07DBFDA}" presName="parentLeftMargin" presStyleLbl="node1" presStyleIdx="5" presStyleCnt="12"/>
      <dgm:spPr/>
      <dgm:t>
        <a:bodyPr/>
        <a:lstStyle/>
        <a:p>
          <a:endParaRPr lang="it-IT"/>
        </a:p>
      </dgm:t>
    </dgm:pt>
    <dgm:pt modelId="{C8DA25D0-0586-48BD-93B3-B2E00CE31A17}" type="pres">
      <dgm:prSet presAssocID="{5084CD9A-BC24-43D9-B882-5EAAE07DBFDA}" presName="parentText" presStyleLbl="node1" presStyleIdx="6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8C7ED3-F85C-4A06-B497-10344415D1ED}" type="pres">
      <dgm:prSet presAssocID="{5084CD9A-BC24-43D9-B882-5EAAE07DBFDA}" presName="negativeSpace" presStyleCnt="0"/>
      <dgm:spPr/>
    </dgm:pt>
    <dgm:pt modelId="{0FFAB058-D957-475B-9201-0DB58F209AD2}" type="pres">
      <dgm:prSet presAssocID="{5084CD9A-BC24-43D9-B882-5EAAE07DBFDA}" presName="childText" presStyleLbl="conFgAcc1" presStyleIdx="6" presStyleCnt="12">
        <dgm:presLayoutVars>
          <dgm:bulletEnabled val="1"/>
        </dgm:presLayoutVars>
      </dgm:prSet>
      <dgm:spPr/>
    </dgm:pt>
    <dgm:pt modelId="{16BFB929-B9E0-4AC6-BB0C-7E76D6D15780}" type="pres">
      <dgm:prSet presAssocID="{40DDE58B-E948-450A-B4DF-28A741514CDA}" presName="spaceBetweenRectangles" presStyleCnt="0"/>
      <dgm:spPr/>
    </dgm:pt>
    <dgm:pt modelId="{61D67249-0182-4A8A-837B-2F230DE24D24}" type="pres">
      <dgm:prSet presAssocID="{A74B393C-5DA5-4D48-8A31-8F4DE0697113}" presName="parentLin" presStyleCnt="0"/>
      <dgm:spPr/>
    </dgm:pt>
    <dgm:pt modelId="{97FD39F1-405B-4395-A591-65EF77B68368}" type="pres">
      <dgm:prSet presAssocID="{A74B393C-5DA5-4D48-8A31-8F4DE0697113}" presName="parentLeftMargin" presStyleLbl="node1" presStyleIdx="6" presStyleCnt="12"/>
      <dgm:spPr/>
      <dgm:t>
        <a:bodyPr/>
        <a:lstStyle/>
        <a:p>
          <a:endParaRPr lang="it-IT"/>
        </a:p>
      </dgm:t>
    </dgm:pt>
    <dgm:pt modelId="{327889F9-81AE-4700-B023-E944405CEFA0}" type="pres">
      <dgm:prSet presAssocID="{A74B393C-5DA5-4D48-8A31-8F4DE0697113}" presName="parentText" presStyleLbl="node1" presStyleIdx="7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0F662F2-97D2-4E4C-9F83-5CDD13C4D28F}" type="pres">
      <dgm:prSet presAssocID="{A74B393C-5DA5-4D48-8A31-8F4DE0697113}" presName="negativeSpace" presStyleCnt="0"/>
      <dgm:spPr/>
    </dgm:pt>
    <dgm:pt modelId="{B5671C6D-90DB-461F-B17B-641B3C33F31B}" type="pres">
      <dgm:prSet presAssocID="{A74B393C-5DA5-4D48-8A31-8F4DE0697113}" presName="childText" presStyleLbl="conFgAcc1" presStyleIdx="7" presStyleCnt="12">
        <dgm:presLayoutVars>
          <dgm:bulletEnabled val="1"/>
        </dgm:presLayoutVars>
      </dgm:prSet>
      <dgm:spPr/>
    </dgm:pt>
    <dgm:pt modelId="{886B665C-AE2B-4137-AA3D-75D2B0690357}" type="pres">
      <dgm:prSet presAssocID="{1AA1E1DB-409D-4709-9924-A0923B52BC08}" presName="spaceBetweenRectangles" presStyleCnt="0"/>
      <dgm:spPr/>
    </dgm:pt>
    <dgm:pt modelId="{6164DC84-95D6-4AFB-9937-E280CE74FA59}" type="pres">
      <dgm:prSet presAssocID="{23B69823-F543-41C7-8325-C34196165B81}" presName="parentLin" presStyleCnt="0"/>
      <dgm:spPr/>
    </dgm:pt>
    <dgm:pt modelId="{1955DC73-3240-4C99-920C-9FD4D4764D24}" type="pres">
      <dgm:prSet presAssocID="{23B69823-F543-41C7-8325-C34196165B81}" presName="parentLeftMargin" presStyleLbl="node1" presStyleIdx="7" presStyleCnt="12"/>
      <dgm:spPr/>
      <dgm:t>
        <a:bodyPr/>
        <a:lstStyle/>
        <a:p>
          <a:endParaRPr lang="it-IT"/>
        </a:p>
      </dgm:t>
    </dgm:pt>
    <dgm:pt modelId="{055F685A-01DC-4E4D-B62F-264FFA0EDC05}" type="pres">
      <dgm:prSet presAssocID="{23B69823-F543-41C7-8325-C34196165B81}" presName="parentText" presStyleLbl="node1" presStyleIdx="8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946D6C-260E-4D88-B0D9-474C66773560}" type="pres">
      <dgm:prSet presAssocID="{23B69823-F543-41C7-8325-C34196165B81}" presName="negativeSpace" presStyleCnt="0"/>
      <dgm:spPr/>
    </dgm:pt>
    <dgm:pt modelId="{1A7C1F97-1D17-4A53-87A6-8CC646780096}" type="pres">
      <dgm:prSet presAssocID="{23B69823-F543-41C7-8325-C34196165B81}" presName="childText" presStyleLbl="conFgAcc1" presStyleIdx="8" presStyleCnt="12">
        <dgm:presLayoutVars>
          <dgm:bulletEnabled val="1"/>
        </dgm:presLayoutVars>
      </dgm:prSet>
      <dgm:spPr/>
    </dgm:pt>
    <dgm:pt modelId="{329FC383-DEB4-4258-8F4D-3113330CE7BF}" type="pres">
      <dgm:prSet presAssocID="{0DD3E73C-75C4-43CE-B281-C761C0DFA01F}" presName="spaceBetweenRectangles" presStyleCnt="0"/>
      <dgm:spPr/>
    </dgm:pt>
    <dgm:pt modelId="{74B7B785-CFC9-4074-BB71-8D2AD2ED32D4}" type="pres">
      <dgm:prSet presAssocID="{F24108F6-9C02-4874-8E04-A39AAEB28EA1}" presName="parentLin" presStyleCnt="0"/>
      <dgm:spPr/>
    </dgm:pt>
    <dgm:pt modelId="{D85F3C07-75DD-4E0F-A776-004AE161CE8E}" type="pres">
      <dgm:prSet presAssocID="{F24108F6-9C02-4874-8E04-A39AAEB28EA1}" presName="parentLeftMargin" presStyleLbl="node1" presStyleIdx="8" presStyleCnt="12"/>
      <dgm:spPr/>
      <dgm:t>
        <a:bodyPr/>
        <a:lstStyle/>
        <a:p>
          <a:endParaRPr lang="it-IT"/>
        </a:p>
      </dgm:t>
    </dgm:pt>
    <dgm:pt modelId="{EC89368E-38C2-4889-9BFD-2C1D73585A0E}" type="pres">
      <dgm:prSet presAssocID="{F24108F6-9C02-4874-8E04-A39AAEB28EA1}" presName="parentText" presStyleLbl="node1" presStyleIdx="9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67C6CA8-C0DA-4F5E-9214-2BF9DAB0D025}" type="pres">
      <dgm:prSet presAssocID="{F24108F6-9C02-4874-8E04-A39AAEB28EA1}" presName="negativeSpace" presStyleCnt="0"/>
      <dgm:spPr/>
    </dgm:pt>
    <dgm:pt modelId="{79D02D6E-F9EF-4687-9F47-D02AB9D24D2D}" type="pres">
      <dgm:prSet presAssocID="{F24108F6-9C02-4874-8E04-A39AAEB28EA1}" presName="childText" presStyleLbl="conFgAcc1" presStyleIdx="9" presStyleCnt="12">
        <dgm:presLayoutVars>
          <dgm:bulletEnabled val="1"/>
        </dgm:presLayoutVars>
      </dgm:prSet>
      <dgm:spPr/>
    </dgm:pt>
    <dgm:pt modelId="{CDE557D5-ECCE-4240-8521-A20D281DC1A1}" type="pres">
      <dgm:prSet presAssocID="{836ED769-ED11-45FE-AC78-02642C993C87}" presName="spaceBetweenRectangles" presStyleCnt="0"/>
      <dgm:spPr/>
    </dgm:pt>
    <dgm:pt modelId="{9A86CA4A-656B-47D0-A7F4-41D28AED5F35}" type="pres">
      <dgm:prSet presAssocID="{696BCFEC-BF95-462A-9ACB-288ACC8ECBA2}" presName="parentLin" presStyleCnt="0"/>
      <dgm:spPr/>
    </dgm:pt>
    <dgm:pt modelId="{A20B07D5-1312-4A39-99F9-6681F0DE0259}" type="pres">
      <dgm:prSet presAssocID="{696BCFEC-BF95-462A-9ACB-288ACC8ECBA2}" presName="parentLeftMargin" presStyleLbl="node1" presStyleIdx="9" presStyleCnt="12"/>
      <dgm:spPr/>
      <dgm:t>
        <a:bodyPr/>
        <a:lstStyle/>
        <a:p>
          <a:endParaRPr lang="it-IT"/>
        </a:p>
      </dgm:t>
    </dgm:pt>
    <dgm:pt modelId="{429A9081-BD3C-4FA3-AA76-33D354E959E6}" type="pres">
      <dgm:prSet presAssocID="{696BCFEC-BF95-462A-9ACB-288ACC8ECBA2}" presName="parentText" presStyleLbl="node1" presStyleIdx="10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8887987-AB33-4ADA-BCAE-7AE9EAAB6A1B}" type="pres">
      <dgm:prSet presAssocID="{696BCFEC-BF95-462A-9ACB-288ACC8ECBA2}" presName="negativeSpace" presStyleCnt="0"/>
      <dgm:spPr/>
    </dgm:pt>
    <dgm:pt modelId="{D778F734-C2CD-486A-A3EF-9B990C752D42}" type="pres">
      <dgm:prSet presAssocID="{696BCFEC-BF95-462A-9ACB-288ACC8ECBA2}" presName="childText" presStyleLbl="conFgAcc1" presStyleIdx="10" presStyleCnt="12">
        <dgm:presLayoutVars>
          <dgm:bulletEnabled val="1"/>
        </dgm:presLayoutVars>
      </dgm:prSet>
      <dgm:spPr/>
    </dgm:pt>
    <dgm:pt modelId="{B61D6D81-C48A-4433-A631-5F5D9E191646}" type="pres">
      <dgm:prSet presAssocID="{DB9858D1-781D-4E85-B7B6-1A0A403F82B8}" presName="spaceBetweenRectangles" presStyleCnt="0"/>
      <dgm:spPr/>
    </dgm:pt>
    <dgm:pt modelId="{470E9D85-F758-44BB-B0EB-224A9F7C3A2A}" type="pres">
      <dgm:prSet presAssocID="{B42E771C-D4D7-4F07-9D48-242CCF13D31F}" presName="parentLin" presStyleCnt="0"/>
      <dgm:spPr/>
    </dgm:pt>
    <dgm:pt modelId="{422206E5-2A49-438F-8603-1C903CC9577A}" type="pres">
      <dgm:prSet presAssocID="{B42E771C-D4D7-4F07-9D48-242CCF13D31F}" presName="parentLeftMargin" presStyleLbl="node1" presStyleIdx="10" presStyleCnt="12"/>
      <dgm:spPr/>
      <dgm:t>
        <a:bodyPr/>
        <a:lstStyle/>
        <a:p>
          <a:endParaRPr lang="it-IT"/>
        </a:p>
      </dgm:t>
    </dgm:pt>
    <dgm:pt modelId="{7CE1A8EA-2684-4CDE-9F87-4CCBDE11F899}" type="pres">
      <dgm:prSet presAssocID="{B42E771C-D4D7-4F07-9D48-242CCF13D31F}" presName="parentText" presStyleLbl="node1" presStyleIdx="11" presStyleCnt="12" custScaleX="12716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4607F68-34EB-4B7A-A7C8-9057F7E98293}" type="pres">
      <dgm:prSet presAssocID="{B42E771C-D4D7-4F07-9D48-242CCF13D31F}" presName="negativeSpace" presStyleCnt="0"/>
      <dgm:spPr/>
    </dgm:pt>
    <dgm:pt modelId="{337565A1-4DC9-42EE-B43F-AC1D99454C51}" type="pres">
      <dgm:prSet presAssocID="{B42E771C-D4D7-4F07-9D48-242CCF13D31F}" presName="childText" presStyleLbl="conFgAcc1" presStyleIdx="11" presStyleCnt="12">
        <dgm:presLayoutVars>
          <dgm:bulletEnabled val="1"/>
        </dgm:presLayoutVars>
      </dgm:prSet>
      <dgm:spPr/>
    </dgm:pt>
  </dgm:ptLst>
  <dgm:cxnLst>
    <dgm:cxn modelId="{6C37109C-D9D8-4E7F-9744-F35611B24835}" srcId="{E7CE08D0-3C71-429A-9F2B-D3D8AF873918}" destId="{078DA5EE-0DD3-443F-BCD9-A4CCA1313E7F}" srcOrd="2" destOrd="0" parTransId="{A93D8C52-9CD7-46D1-8700-403149576C97}" sibTransId="{0ACD72D2-D393-439B-B05B-FB515E0B7F61}"/>
    <dgm:cxn modelId="{DFFF4CDD-AECC-4D08-BE17-DB3C89197EF1}" type="presOf" srcId="{3A2E448F-0733-4BCD-BA17-92B3815F9789}" destId="{054CD2AF-BB23-45C4-8016-FE082B233821}" srcOrd="1" destOrd="0" presId="urn:microsoft.com/office/officeart/2005/8/layout/list1"/>
    <dgm:cxn modelId="{2667DB78-DC89-4665-977F-6DB6D0728DEA}" srcId="{E7CE08D0-3C71-429A-9F2B-D3D8AF873918}" destId="{23B69823-F543-41C7-8325-C34196165B81}" srcOrd="8" destOrd="0" parTransId="{FDBBD7E9-E6EE-4CD5-A481-56E1026CD8A9}" sibTransId="{0DD3E73C-75C4-43CE-B281-C761C0DFA01F}"/>
    <dgm:cxn modelId="{47B7BF69-3A4A-4D99-88E2-FE8D44AAEBDA}" type="presOf" srcId="{3CE9A73C-0A3A-4FC3-B4CD-2FFACB516C70}" destId="{E622BD90-F5B5-4061-BDE9-C104A1872E9E}" srcOrd="1" destOrd="0" presId="urn:microsoft.com/office/officeart/2005/8/layout/list1"/>
    <dgm:cxn modelId="{F5743A0A-78B7-4F8F-9DD5-6479B619A69C}" type="presOf" srcId="{F24108F6-9C02-4874-8E04-A39AAEB28EA1}" destId="{EC89368E-38C2-4889-9BFD-2C1D73585A0E}" srcOrd="1" destOrd="0" presId="urn:microsoft.com/office/officeart/2005/8/layout/list1"/>
    <dgm:cxn modelId="{F387E970-39E3-4DEF-823A-F54578D6D794}" srcId="{E7CE08D0-3C71-429A-9F2B-D3D8AF873918}" destId="{A74B393C-5DA5-4D48-8A31-8F4DE0697113}" srcOrd="7" destOrd="0" parTransId="{EA0AC1F1-4060-4E37-B3D4-6075D021BF9C}" sibTransId="{1AA1E1DB-409D-4709-9924-A0923B52BC08}"/>
    <dgm:cxn modelId="{365E12BA-270D-463B-993D-B3DD53D7F385}" type="presOf" srcId="{23B69823-F543-41C7-8325-C34196165B81}" destId="{055F685A-01DC-4E4D-B62F-264FFA0EDC05}" srcOrd="1" destOrd="0" presId="urn:microsoft.com/office/officeart/2005/8/layout/list1"/>
    <dgm:cxn modelId="{1118CE84-E227-4E0A-83D7-FE16A8BCF594}" type="presOf" srcId="{23B69823-F543-41C7-8325-C34196165B81}" destId="{1955DC73-3240-4C99-920C-9FD4D4764D24}" srcOrd="0" destOrd="0" presId="urn:microsoft.com/office/officeart/2005/8/layout/list1"/>
    <dgm:cxn modelId="{E5204CC0-44D9-4C35-86F9-4DC3FA82CDE2}" type="presOf" srcId="{0526AFC8-0C5B-43BB-91E1-2CD4365FE484}" destId="{DF5F0683-D155-430C-9A92-E48981BCDAA3}" srcOrd="0" destOrd="0" presId="urn:microsoft.com/office/officeart/2005/8/layout/list1"/>
    <dgm:cxn modelId="{E94C359E-5911-48B4-AB0D-C7D8DD4D8A54}" srcId="{E7CE08D0-3C71-429A-9F2B-D3D8AF873918}" destId="{5084CD9A-BC24-43D9-B882-5EAAE07DBFDA}" srcOrd="6" destOrd="0" parTransId="{F63DA128-1890-4663-A95B-22234542827E}" sibTransId="{40DDE58B-E948-450A-B4DF-28A741514CDA}"/>
    <dgm:cxn modelId="{E0332FE1-C983-4BEF-9710-B8C060A0B9F7}" srcId="{E7CE08D0-3C71-429A-9F2B-D3D8AF873918}" destId="{3CE9A73C-0A3A-4FC3-B4CD-2FFACB516C70}" srcOrd="1" destOrd="0" parTransId="{227F4164-5917-4F63-86C3-C4D723FF0D6A}" sibTransId="{B860BD58-AAE7-46C2-886F-73B0514545FD}"/>
    <dgm:cxn modelId="{C42B73E5-39B1-4A79-9609-FC692A79A342}" type="presOf" srcId="{3A2E448F-0733-4BCD-BA17-92B3815F9789}" destId="{0C0BEF1B-0CEB-4C97-9B56-EC0FDDE3E971}" srcOrd="0" destOrd="0" presId="urn:microsoft.com/office/officeart/2005/8/layout/list1"/>
    <dgm:cxn modelId="{A2D9E3DC-C950-4530-A107-DDC39F3EE6E5}" srcId="{E7CE08D0-3C71-429A-9F2B-D3D8AF873918}" destId="{F24108F6-9C02-4874-8E04-A39AAEB28EA1}" srcOrd="9" destOrd="0" parTransId="{CE76C8F6-9499-495B-BAA1-7C3358E01263}" sibTransId="{836ED769-ED11-45FE-AC78-02642C993C87}"/>
    <dgm:cxn modelId="{C4CC9A92-B97C-4423-A7B3-CD5746FC6F8F}" srcId="{E7CE08D0-3C71-429A-9F2B-D3D8AF873918}" destId="{F6FEA3C3-3C78-414B-AC74-AFBDCC73D4C8}" srcOrd="3" destOrd="0" parTransId="{BBA3DEAB-CBB2-4C4D-9010-58ACCAE4DEA7}" sibTransId="{654B5465-D2DA-4AA8-80E4-8B27F5D0A7D5}"/>
    <dgm:cxn modelId="{E1F7AADE-0D10-43F7-A01D-D79159AF473B}" type="presOf" srcId="{696BCFEC-BF95-462A-9ACB-288ACC8ECBA2}" destId="{429A9081-BD3C-4FA3-AA76-33D354E959E6}" srcOrd="1" destOrd="0" presId="urn:microsoft.com/office/officeart/2005/8/layout/list1"/>
    <dgm:cxn modelId="{6A77E827-7D5E-4982-8F14-1BC2A4062004}" type="presOf" srcId="{5084CD9A-BC24-43D9-B882-5EAAE07DBFDA}" destId="{C8DA25D0-0586-48BD-93B3-B2E00CE31A17}" srcOrd="1" destOrd="0" presId="urn:microsoft.com/office/officeart/2005/8/layout/list1"/>
    <dgm:cxn modelId="{091F9248-CE95-414B-B9CA-E157D55287A4}" type="presOf" srcId="{B42E771C-D4D7-4F07-9D48-242CCF13D31F}" destId="{7CE1A8EA-2684-4CDE-9F87-4CCBDE11F899}" srcOrd="1" destOrd="0" presId="urn:microsoft.com/office/officeart/2005/8/layout/list1"/>
    <dgm:cxn modelId="{2734AAD1-9DA8-4C80-853F-8D522DC6F23E}" type="presOf" srcId="{D668D2C3-FBC0-4A29-A9AF-23768434965D}" destId="{407671AC-88FB-40A5-B81B-CC91551A6C41}" srcOrd="1" destOrd="0" presId="urn:microsoft.com/office/officeart/2005/8/layout/list1"/>
    <dgm:cxn modelId="{01C55A5F-D5AE-43C2-90CA-0DF1E8EDF267}" type="presOf" srcId="{078DA5EE-0DD3-443F-BCD9-A4CCA1313E7F}" destId="{90CF5FC5-5A8B-40E2-BF9A-B33234B345F5}" srcOrd="0" destOrd="0" presId="urn:microsoft.com/office/officeart/2005/8/layout/list1"/>
    <dgm:cxn modelId="{57331FED-E592-4F82-AD11-82E69B31F6EC}" type="presOf" srcId="{A74B393C-5DA5-4D48-8A31-8F4DE0697113}" destId="{327889F9-81AE-4700-B023-E944405CEFA0}" srcOrd="1" destOrd="0" presId="urn:microsoft.com/office/officeart/2005/8/layout/list1"/>
    <dgm:cxn modelId="{13F23EDA-F5F7-43C5-85E0-EEF0A91B55A7}" type="presOf" srcId="{D668D2C3-FBC0-4A29-A9AF-23768434965D}" destId="{FD802B58-939A-4FB4-919D-32FFD5126CC8}" srcOrd="0" destOrd="0" presId="urn:microsoft.com/office/officeart/2005/8/layout/list1"/>
    <dgm:cxn modelId="{8533B757-0FB5-4271-9D35-670CEC09B502}" srcId="{E7CE08D0-3C71-429A-9F2B-D3D8AF873918}" destId="{0526AFC8-0C5B-43BB-91E1-2CD4365FE484}" srcOrd="4" destOrd="0" parTransId="{EE137E1F-2017-437B-AF56-42B101AD4C58}" sibTransId="{0C0480D5-AA52-484A-8EC4-DA0DA81387E3}"/>
    <dgm:cxn modelId="{B0764657-5378-4EA8-963F-C37721B1FA4E}" srcId="{E7CE08D0-3C71-429A-9F2B-D3D8AF873918}" destId="{3A2E448F-0733-4BCD-BA17-92B3815F9789}" srcOrd="0" destOrd="0" parTransId="{742EADBF-4DC4-4E5D-AD56-B3EBF6EAA687}" sibTransId="{5434C4D0-2955-4A82-A0D5-6ACDA169EC58}"/>
    <dgm:cxn modelId="{45A272AD-A8F3-4081-AFC2-E1608808A9FA}" srcId="{E7CE08D0-3C71-429A-9F2B-D3D8AF873918}" destId="{B42E771C-D4D7-4F07-9D48-242CCF13D31F}" srcOrd="11" destOrd="0" parTransId="{58C780D8-C8E2-4182-AF2A-F0B0A1FF8DF0}" sibTransId="{73A51FAC-344E-4F6F-9737-C730A027674E}"/>
    <dgm:cxn modelId="{49E52D0D-707A-439A-976E-A6FC1C866589}" srcId="{E7CE08D0-3C71-429A-9F2B-D3D8AF873918}" destId="{D668D2C3-FBC0-4A29-A9AF-23768434965D}" srcOrd="5" destOrd="0" parTransId="{9BC7A729-0C8D-4A1D-A5A0-F965CDEF9180}" sibTransId="{1FC4151F-5ACC-4FE9-91CB-89D0418CA159}"/>
    <dgm:cxn modelId="{87B95107-9C75-45C2-87C2-6D97927E13EE}" srcId="{E7CE08D0-3C71-429A-9F2B-D3D8AF873918}" destId="{696BCFEC-BF95-462A-9ACB-288ACC8ECBA2}" srcOrd="10" destOrd="0" parTransId="{5677B52F-F659-4A46-840A-FEA6B32FE7C6}" sibTransId="{DB9858D1-781D-4E85-B7B6-1A0A403F82B8}"/>
    <dgm:cxn modelId="{90CC070D-E372-407C-9E17-1A09C46D3E96}" type="presOf" srcId="{3CE9A73C-0A3A-4FC3-B4CD-2FFACB516C70}" destId="{FF55F548-1B7D-4DF9-80C9-E17A8F8B8B5E}" srcOrd="0" destOrd="0" presId="urn:microsoft.com/office/officeart/2005/8/layout/list1"/>
    <dgm:cxn modelId="{0977F447-CDA1-401B-9124-3A77FAE9B5C4}" type="presOf" srcId="{0526AFC8-0C5B-43BB-91E1-2CD4365FE484}" destId="{DD92F3AC-14BE-413F-B9CA-1D24E8C5B64C}" srcOrd="1" destOrd="0" presId="urn:microsoft.com/office/officeart/2005/8/layout/list1"/>
    <dgm:cxn modelId="{CCDE076A-FD15-496E-AE62-902C7D525967}" type="presOf" srcId="{F6FEA3C3-3C78-414B-AC74-AFBDCC73D4C8}" destId="{3AE556C1-90BA-493E-B267-CA8177821AB0}" srcOrd="0" destOrd="0" presId="urn:microsoft.com/office/officeart/2005/8/layout/list1"/>
    <dgm:cxn modelId="{E6809AEB-7F52-4095-A677-5FD530C8C985}" type="presOf" srcId="{E7CE08D0-3C71-429A-9F2B-D3D8AF873918}" destId="{6A2DFA8B-2DBF-40DC-AF93-124B74121664}" srcOrd="0" destOrd="0" presId="urn:microsoft.com/office/officeart/2005/8/layout/list1"/>
    <dgm:cxn modelId="{72971ABA-A093-497F-BC16-AA5927749CED}" type="presOf" srcId="{B42E771C-D4D7-4F07-9D48-242CCF13D31F}" destId="{422206E5-2A49-438F-8603-1C903CC9577A}" srcOrd="0" destOrd="0" presId="urn:microsoft.com/office/officeart/2005/8/layout/list1"/>
    <dgm:cxn modelId="{7BD62068-C2B9-491F-A9E2-3E3E705FCD32}" type="presOf" srcId="{078DA5EE-0DD3-443F-BCD9-A4CCA1313E7F}" destId="{06C6DB70-DCDB-4DA5-A3DF-84C35399E12A}" srcOrd="1" destOrd="0" presId="urn:microsoft.com/office/officeart/2005/8/layout/list1"/>
    <dgm:cxn modelId="{AED80088-3FCA-4CD9-A6A2-B7064644E319}" type="presOf" srcId="{F24108F6-9C02-4874-8E04-A39AAEB28EA1}" destId="{D85F3C07-75DD-4E0F-A776-004AE161CE8E}" srcOrd="0" destOrd="0" presId="urn:microsoft.com/office/officeart/2005/8/layout/list1"/>
    <dgm:cxn modelId="{A13590E5-702A-4D21-B024-D24BD0C6219A}" type="presOf" srcId="{696BCFEC-BF95-462A-9ACB-288ACC8ECBA2}" destId="{A20B07D5-1312-4A39-99F9-6681F0DE0259}" srcOrd="0" destOrd="0" presId="urn:microsoft.com/office/officeart/2005/8/layout/list1"/>
    <dgm:cxn modelId="{DE871E96-6CF7-4971-A91F-D92E2A4F7E1C}" type="presOf" srcId="{A74B393C-5DA5-4D48-8A31-8F4DE0697113}" destId="{97FD39F1-405B-4395-A591-65EF77B68368}" srcOrd="0" destOrd="0" presId="urn:microsoft.com/office/officeart/2005/8/layout/list1"/>
    <dgm:cxn modelId="{8B0A0463-D94C-47EC-B2AD-168BA3AF5954}" type="presOf" srcId="{5084CD9A-BC24-43D9-B882-5EAAE07DBFDA}" destId="{67F3790E-940F-483B-A38D-92312677536B}" srcOrd="0" destOrd="0" presId="urn:microsoft.com/office/officeart/2005/8/layout/list1"/>
    <dgm:cxn modelId="{53B3CDF0-571C-4362-B581-928B9C0DD90D}" type="presOf" srcId="{F6FEA3C3-3C78-414B-AC74-AFBDCC73D4C8}" destId="{CBA0A7C6-85DC-4883-9726-D2A22798F063}" srcOrd="1" destOrd="0" presId="urn:microsoft.com/office/officeart/2005/8/layout/list1"/>
    <dgm:cxn modelId="{1B2BDFEB-14FE-45C5-872B-BA9FDAB4812C}" type="presParOf" srcId="{6A2DFA8B-2DBF-40DC-AF93-124B74121664}" destId="{0C02D4ED-08DE-4E11-9D22-C2B71BB9A81A}" srcOrd="0" destOrd="0" presId="urn:microsoft.com/office/officeart/2005/8/layout/list1"/>
    <dgm:cxn modelId="{21D39BFA-93D4-4A53-8F8E-A7E4DDD183B6}" type="presParOf" srcId="{0C02D4ED-08DE-4E11-9D22-C2B71BB9A81A}" destId="{0C0BEF1B-0CEB-4C97-9B56-EC0FDDE3E971}" srcOrd="0" destOrd="0" presId="urn:microsoft.com/office/officeart/2005/8/layout/list1"/>
    <dgm:cxn modelId="{D6F94310-927A-4980-934A-080E51259665}" type="presParOf" srcId="{0C02D4ED-08DE-4E11-9D22-C2B71BB9A81A}" destId="{054CD2AF-BB23-45C4-8016-FE082B233821}" srcOrd="1" destOrd="0" presId="urn:microsoft.com/office/officeart/2005/8/layout/list1"/>
    <dgm:cxn modelId="{E565EDA1-57FC-4E6C-8661-68D2E66E211B}" type="presParOf" srcId="{6A2DFA8B-2DBF-40DC-AF93-124B74121664}" destId="{FE50C2F7-A504-48FA-BFB0-24292E76ABED}" srcOrd="1" destOrd="0" presId="urn:microsoft.com/office/officeart/2005/8/layout/list1"/>
    <dgm:cxn modelId="{DEE0B78F-0B7D-4658-BAEA-E6A9AFB61FD7}" type="presParOf" srcId="{6A2DFA8B-2DBF-40DC-AF93-124B74121664}" destId="{C83542BC-C8E8-44EB-BC65-7DA7358CE865}" srcOrd="2" destOrd="0" presId="urn:microsoft.com/office/officeart/2005/8/layout/list1"/>
    <dgm:cxn modelId="{F0709EE3-EC4B-4E35-9B66-93DD8F21EB5E}" type="presParOf" srcId="{6A2DFA8B-2DBF-40DC-AF93-124B74121664}" destId="{B356D760-23A7-4AC1-88D9-7E7FECC179D2}" srcOrd="3" destOrd="0" presId="urn:microsoft.com/office/officeart/2005/8/layout/list1"/>
    <dgm:cxn modelId="{6CCBC310-A3E9-4146-A1FE-E1662794DF2D}" type="presParOf" srcId="{6A2DFA8B-2DBF-40DC-AF93-124B74121664}" destId="{3A76E397-0945-46D3-81C0-C7C3189F9A58}" srcOrd="4" destOrd="0" presId="urn:microsoft.com/office/officeart/2005/8/layout/list1"/>
    <dgm:cxn modelId="{06084C4A-0912-470A-8D57-C2CFD0F64425}" type="presParOf" srcId="{3A76E397-0945-46D3-81C0-C7C3189F9A58}" destId="{FF55F548-1B7D-4DF9-80C9-E17A8F8B8B5E}" srcOrd="0" destOrd="0" presId="urn:microsoft.com/office/officeart/2005/8/layout/list1"/>
    <dgm:cxn modelId="{507E50D6-D6DA-4E25-8E21-61476961EED8}" type="presParOf" srcId="{3A76E397-0945-46D3-81C0-C7C3189F9A58}" destId="{E622BD90-F5B5-4061-BDE9-C104A1872E9E}" srcOrd="1" destOrd="0" presId="urn:microsoft.com/office/officeart/2005/8/layout/list1"/>
    <dgm:cxn modelId="{22E4F4C2-2563-4778-8FF0-85369734CB33}" type="presParOf" srcId="{6A2DFA8B-2DBF-40DC-AF93-124B74121664}" destId="{D41A9F1E-42AC-4327-BD3C-BBCDC8456ABE}" srcOrd="5" destOrd="0" presId="urn:microsoft.com/office/officeart/2005/8/layout/list1"/>
    <dgm:cxn modelId="{34D6ABC1-4B99-471B-B96D-EDCD47AEDA54}" type="presParOf" srcId="{6A2DFA8B-2DBF-40DC-AF93-124B74121664}" destId="{EA370CAF-47C2-4D15-8AD0-6E6809965903}" srcOrd="6" destOrd="0" presId="urn:microsoft.com/office/officeart/2005/8/layout/list1"/>
    <dgm:cxn modelId="{68A1A4BD-DB68-4C37-80BF-08D3B4102791}" type="presParOf" srcId="{6A2DFA8B-2DBF-40DC-AF93-124B74121664}" destId="{185EA1C0-B6F2-417A-A49B-363DFD55FDA0}" srcOrd="7" destOrd="0" presId="urn:microsoft.com/office/officeart/2005/8/layout/list1"/>
    <dgm:cxn modelId="{8831B8AE-7BB5-4BDA-A60E-39A1A2508154}" type="presParOf" srcId="{6A2DFA8B-2DBF-40DC-AF93-124B74121664}" destId="{A3E73651-4720-4243-A54F-8B02D1FDA4F8}" srcOrd="8" destOrd="0" presId="urn:microsoft.com/office/officeart/2005/8/layout/list1"/>
    <dgm:cxn modelId="{A5AEF786-3977-4384-9953-5CA5632C74BC}" type="presParOf" srcId="{A3E73651-4720-4243-A54F-8B02D1FDA4F8}" destId="{90CF5FC5-5A8B-40E2-BF9A-B33234B345F5}" srcOrd="0" destOrd="0" presId="urn:microsoft.com/office/officeart/2005/8/layout/list1"/>
    <dgm:cxn modelId="{E2BB34FD-F8D1-46D9-9F5C-5C43F9D74752}" type="presParOf" srcId="{A3E73651-4720-4243-A54F-8B02D1FDA4F8}" destId="{06C6DB70-DCDB-4DA5-A3DF-84C35399E12A}" srcOrd="1" destOrd="0" presId="urn:microsoft.com/office/officeart/2005/8/layout/list1"/>
    <dgm:cxn modelId="{2DE350CF-B9C8-4D75-BAE0-82E22246E13D}" type="presParOf" srcId="{6A2DFA8B-2DBF-40DC-AF93-124B74121664}" destId="{C07B27A1-4767-49D8-B54D-5F17D0BD5CD8}" srcOrd="9" destOrd="0" presId="urn:microsoft.com/office/officeart/2005/8/layout/list1"/>
    <dgm:cxn modelId="{0503D083-0192-4707-A254-C9D497342498}" type="presParOf" srcId="{6A2DFA8B-2DBF-40DC-AF93-124B74121664}" destId="{940203CF-C51B-44CD-AD57-6F8E44D96E4D}" srcOrd="10" destOrd="0" presId="urn:microsoft.com/office/officeart/2005/8/layout/list1"/>
    <dgm:cxn modelId="{B04C50EE-D7E3-4E2E-8509-0DC16E07ACB9}" type="presParOf" srcId="{6A2DFA8B-2DBF-40DC-AF93-124B74121664}" destId="{2B369D7B-4A51-4C90-8127-F98958C532FB}" srcOrd="11" destOrd="0" presId="urn:microsoft.com/office/officeart/2005/8/layout/list1"/>
    <dgm:cxn modelId="{A15788BF-C688-45CA-87DF-4CAC2CBB6A6F}" type="presParOf" srcId="{6A2DFA8B-2DBF-40DC-AF93-124B74121664}" destId="{5C986EE2-131C-4850-9BA3-F414857EB97B}" srcOrd="12" destOrd="0" presId="urn:microsoft.com/office/officeart/2005/8/layout/list1"/>
    <dgm:cxn modelId="{89F89072-C01F-4C4B-B5A3-B4930CA513C4}" type="presParOf" srcId="{5C986EE2-131C-4850-9BA3-F414857EB97B}" destId="{3AE556C1-90BA-493E-B267-CA8177821AB0}" srcOrd="0" destOrd="0" presId="urn:microsoft.com/office/officeart/2005/8/layout/list1"/>
    <dgm:cxn modelId="{D01F0A7B-2CE5-4F1F-BFE0-D3AF2A1A0F5A}" type="presParOf" srcId="{5C986EE2-131C-4850-9BA3-F414857EB97B}" destId="{CBA0A7C6-85DC-4883-9726-D2A22798F063}" srcOrd="1" destOrd="0" presId="urn:microsoft.com/office/officeart/2005/8/layout/list1"/>
    <dgm:cxn modelId="{D7080EC2-F378-4971-99A1-BC1E74B96EB0}" type="presParOf" srcId="{6A2DFA8B-2DBF-40DC-AF93-124B74121664}" destId="{3B9DA3D6-DB83-4ED0-8E15-946E193722F7}" srcOrd="13" destOrd="0" presId="urn:microsoft.com/office/officeart/2005/8/layout/list1"/>
    <dgm:cxn modelId="{66C14747-0B51-45CC-8F91-214F500FD343}" type="presParOf" srcId="{6A2DFA8B-2DBF-40DC-AF93-124B74121664}" destId="{6507FA72-3C41-4118-9A0F-F675164A429D}" srcOrd="14" destOrd="0" presId="urn:microsoft.com/office/officeart/2005/8/layout/list1"/>
    <dgm:cxn modelId="{1B4A939A-9881-4D61-B09F-A24FC446B766}" type="presParOf" srcId="{6A2DFA8B-2DBF-40DC-AF93-124B74121664}" destId="{FC4BFDC0-8EB7-470A-A91A-600BC711A998}" srcOrd="15" destOrd="0" presId="urn:microsoft.com/office/officeart/2005/8/layout/list1"/>
    <dgm:cxn modelId="{CEF3F89C-15FB-45F6-84D4-0732AC63DFEA}" type="presParOf" srcId="{6A2DFA8B-2DBF-40DC-AF93-124B74121664}" destId="{69AA7DB7-825C-4C83-926C-AADC21BE69E7}" srcOrd="16" destOrd="0" presId="urn:microsoft.com/office/officeart/2005/8/layout/list1"/>
    <dgm:cxn modelId="{D554C19F-57B3-43EA-B3F9-1C75D96FB245}" type="presParOf" srcId="{69AA7DB7-825C-4C83-926C-AADC21BE69E7}" destId="{DF5F0683-D155-430C-9A92-E48981BCDAA3}" srcOrd="0" destOrd="0" presId="urn:microsoft.com/office/officeart/2005/8/layout/list1"/>
    <dgm:cxn modelId="{2B97B31B-6BAE-4D33-B364-DD52B5108C8D}" type="presParOf" srcId="{69AA7DB7-825C-4C83-926C-AADC21BE69E7}" destId="{DD92F3AC-14BE-413F-B9CA-1D24E8C5B64C}" srcOrd="1" destOrd="0" presId="urn:microsoft.com/office/officeart/2005/8/layout/list1"/>
    <dgm:cxn modelId="{BE3DE407-498D-4439-BD39-35AE0DD9093F}" type="presParOf" srcId="{6A2DFA8B-2DBF-40DC-AF93-124B74121664}" destId="{5E923448-E68B-4FA5-957B-B1A7968E43A4}" srcOrd="17" destOrd="0" presId="urn:microsoft.com/office/officeart/2005/8/layout/list1"/>
    <dgm:cxn modelId="{54AD38EF-A6A2-4873-99AF-AE90111257B3}" type="presParOf" srcId="{6A2DFA8B-2DBF-40DC-AF93-124B74121664}" destId="{60133E49-65B2-4A35-8BA5-6F0FD972CE9B}" srcOrd="18" destOrd="0" presId="urn:microsoft.com/office/officeart/2005/8/layout/list1"/>
    <dgm:cxn modelId="{D55EF49E-D164-4CEA-B659-7C41B99C5266}" type="presParOf" srcId="{6A2DFA8B-2DBF-40DC-AF93-124B74121664}" destId="{47D0B5CB-1853-40B3-9F64-B085E41A27C2}" srcOrd="19" destOrd="0" presId="urn:microsoft.com/office/officeart/2005/8/layout/list1"/>
    <dgm:cxn modelId="{063A4B8C-C83E-480C-A7E3-7EF1088CFA12}" type="presParOf" srcId="{6A2DFA8B-2DBF-40DC-AF93-124B74121664}" destId="{69C2DAFA-8A84-428C-8B24-893BC6106A47}" srcOrd="20" destOrd="0" presId="urn:microsoft.com/office/officeart/2005/8/layout/list1"/>
    <dgm:cxn modelId="{3CC22FC8-5F12-42E9-A7F4-CC30799A11AA}" type="presParOf" srcId="{69C2DAFA-8A84-428C-8B24-893BC6106A47}" destId="{FD802B58-939A-4FB4-919D-32FFD5126CC8}" srcOrd="0" destOrd="0" presId="urn:microsoft.com/office/officeart/2005/8/layout/list1"/>
    <dgm:cxn modelId="{682D4FCB-7FF0-40EA-B152-C0AFB55A1758}" type="presParOf" srcId="{69C2DAFA-8A84-428C-8B24-893BC6106A47}" destId="{407671AC-88FB-40A5-B81B-CC91551A6C41}" srcOrd="1" destOrd="0" presId="urn:microsoft.com/office/officeart/2005/8/layout/list1"/>
    <dgm:cxn modelId="{E46DB20B-840D-48F5-B19C-6364B6EF6403}" type="presParOf" srcId="{6A2DFA8B-2DBF-40DC-AF93-124B74121664}" destId="{7C15B785-E20C-46DC-8A7D-722AB88D9A29}" srcOrd="21" destOrd="0" presId="urn:microsoft.com/office/officeart/2005/8/layout/list1"/>
    <dgm:cxn modelId="{6BAF346D-14D5-490E-BCC5-71AA1A7CAEE1}" type="presParOf" srcId="{6A2DFA8B-2DBF-40DC-AF93-124B74121664}" destId="{4739D86A-1699-45C3-8D43-1082351C1A08}" srcOrd="22" destOrd="0" presId="urn:microsoft.com/office/officeart/2005/8/layout/list1"/>
    <dgm:cxn modelId="{EE4D0174-932E-441F-B1DB-D46F6D80B1DE}" type="presParOf" srcId="{6A2DFA8B-2DBF-40DC-AF93-124B74121664}" destId="{4F8BB457-C983-443B-A276-3AEF589754DD}" srcOrd="23" destOrd="0" presId="urn:microsoft.com/office/officeart/2005/8/layout/list1"/>
    <dgm:cxn modelId="{2BBCF08B-5448-4F83-AB52-03B450209952}" type="presParOf" srcId="{6A2DFA8B-2DBF-40DC-AF93-124B74121664}" destId="{7EAA6B2D-729C-4A37-BD49-4C1D955E6696}" srcOrd="24" destOrd="0" presId="urn:microsoft.com/office/officeart/2005/8/layout/list1"/>
    <dgm:cxn modelId="{D61EA35F-351E-456C-A4AE-18C367B2FC68}" type="presParOf" srcId="{7EAA6B2D-729C-4A37-BD49-4C1D955E6696}" destId="{67F3790E-940F-483B-A38D-92312677536B}" srcOrd="0" destOrd="0" presId="urn:microsoft.com/office/officeart/2005/8/layout/list1"/>
    <dgm:cxn modelId="{34BFB554-2AC2-4455-A481-384937580FF0}" type="presParOf" srcId="{7EAA6B2D-729C-4A37-BD49-4C1D955E6696}" destId="{C8DA25D0-0586-48BD-93B3-B2E00CE31A17}" srcOrd="1" destOrd="0" presId="urn:microsoft.com/office/officeart/2005/8/layout/list1"/>
    <dgm:cxn modelId="{FAFE6650-0589-475C-A148-058D8A0251E1}" type="presParOf" srcId="{6A2DFA8B-2DBF-40DC-AF93-124B74121664}" destId="{5E8C7ED3-F85C-4A06-B497-10344415D1ED}" srcOrd="25" destOrd="0" presId="urn:microsoft.com/office/officeart/2005/8/layout/list1"/>
    <dgm:cxn modelId="{1575F0FF-8341-4A4C-B3FE-46A51D7FC045}" type="presParOf" srcId="{6A2DFA8B-2DBF-40DC-AF93-124B74121664}" destId="{0FFAB058-D957-475B-9201-0DB58F209AD2}" srcOrd="26" destOrd="0" presId="urn:microsoft.com/office/officeart/2005/8/layout/list1"/>
    <dgm:cxn modelId="{954F8419-4CBB-468B-9896-DB925EEE8736}" type="presParOf" srcId="{6A2DFA8B-2DBF-40DC-AF93-124B74121664}" destId="{16BFB929-B9E0-4AC6-BB0C-7E76D6D15780}" srcOrd="27" destOrd="0" presId="urn:microsoft.com/office/officeart/2005/8/layout/list1"/>
    <dgm:cxn modelId="{46C1791D-6CCC-46D0-BE59-2AF0B5AF7D1C}" type="presParOf" srcId="{6A2DFA8B-2DBF-40DC-AF93-124B74121664}" destId="{61D67249-0182-4A8A-837B-2F230DE24D24}" srcOrd="28" destOrd="0" presId="urn:microsoft.com/office/officeart/2005/8/layout/list1"/>
    <dgm:cxn modelId="{CE3B80B0-4736-4446-BD38-0C2B3247903F}" type="presParOf" srcId="{61D67249-0182-4A8A-837B-2F230DE24D24}" destId="{97FD39F1-405B-4395-A591-65EF77B68368}" srcOrd="0" destOrd="0" presId="urn:microsoft.com/office/officeart/2005/8/layout/list1"/>
    <dgm:cxn modelId="{C727A118-0784-46DF-A559-A5D3CE5F4AAD}" type="presParOf" srcId="{61D67249-0182-4A8A-837B-2F230DE24D24}" destId="{327889F9-81AE-4700-B023-E944405CEFA0}" srcOrd="1" destOrd="0" presId="urn:microsoft.com/office/officeart/2005/8/layout/list1"/>
    <dgm:cxn modelId="{BB0250BD-A7EF-4F5E-849B-6397F030B0EA}" type="presParOf" srcId="{6A2DFA8B-2DBF-40DC-AF93-124B74121664}" destId="{D0F662F2-97D2-4E4C-9F83-5CDD13C4D28F}" srcOrd="29" destOrd="0" presId="urn:microsoft.com/office/officeart/2005/8/layout/list1"/>
    <dgm:cxn modelId="{487A3DFC-D5E0-4D10-B403-D737B0271E0F}" type="presParOf" srcId="{6A2DFA8B-2DBF-40DC-AF93-124B74121664}" destId="{B5671C6D-90DB-461F-B17B-641B3C33F31B}" srcOrd="30" destOrd="0" presId="urn:microsoft.com/office/officeart/2005/8/layout/list1"/>
    <dgm:cxn modelId="{9764E58E-C838-4937-80FB-9A721661D00B}" type="presParOf" srcId="{6A2DFA8B-2DBF-40DC-AF93-124B74121664}" destId="{886B665C-AE2B-4137-AA3D-75D2B0690357}" srcOrd="31" destOrd="0" presId="urn:microsoft.com/office/officeart/2005/8/layout/list1"/>
    <dgm:cxn modelId="{98AFA2F2-AAE3-49A6-9BF3-E2A8824AEBE3}" type="presParOf" srcId="{6A2DFA8B-2DBF-40DC-AF93-124B74121664}" destId="{6164DC84-95D6-4AFB-9937-E280CE74FA59}" srcOrd="32" destOrd="0" presId="urn:microsoft.com/office/officeart/2005/8/layout/list1"/>
    <dgm:cxn modelId="{5581586B-525C-492A-B870-BFC060875954}" type="presParOf" srcId="{6164DC84-95D6-4AFB-9937-E280CE74FA59}" destId="{1955DC73-3240-4C99-920C-9FD4D4764D24}" srcOrd="0" destOrd="0" presId="urn:microsoft.com/office/officeart/2005/8/layout/list1"/>
    <dgm:cxn modelId="{20AD5572-9BC0-4E1C-AF21-39F8FC202F4B}" type="presParOf" srcId="{6164DC84-95D6-4AFB-9937-E280CE74FA59}" destId="{055F685A-01DC-4E4D-B62F-264FFA0EDC05}" srcOrd="1" destOrd="0" presId="urn:microsoft.com/office/officeart/2005/8/layout/list1"/>
    <dgm:cxn modelId="{2B68A273-96C9-456F-8539-811373CF4ABC}" type="presParOf" srcId="{6A2DFA8B-2DBF-40DC-AF93-124B74121664}" destId="{A3946D6C-260E-4D88-B0D9-474C66773560}" srcOrd="33" destOrd="0" presId="urn:microsoft.com/office/officeart/2005/8/layout/list1"/>
    <dgm:cxn modelId="{3EB932F2-18FC-4C9E-841B-6CCE2986B7F1}" type="presParOf" srcId="{6A2DFA8B-2DBF-40DC-AF93-124B74121664}" destId="{1A7C1F97-1D17-4A53-87A6-8CC646780096}" srcOrd="34" destOrd="0" presId="urn:microsoft.com/office/officeart/2005/8/layout/list1"/>
    <dgm:cxn modelId="{CFE1E18F-5963-4406-8925-82E647F1ECED}" type="presParOf" srcId="{6A2DFA8B-2DBF-40DC-AF93-124B74121664}" destId="{329FC383-DEB4-4258-8F4D-3113330CE7BF}" srcOrd="35" destOrd="0" presId="urn:microsoft.com/office/officeart/2005/8/layout/list1"/>
    <dgm:cxn modelId="{4556952F-F73D-4A3A-9396-A51DF6FD4BCF}" type="presParOf" srcId="{6A2DFA8B-2DBF-40DC-AF93-124B74121664}" destId="{74B7B785-CFC9-4074-BB71-8D2AD2ED32D4}" srcOrd="36" destOrd="0" presId="urn:microsoft.com/office/officeart/2005/8/layout/list1"/>
    <dgm:cxn modelId="{DC41F58D-6094-47B0-AB34-3B5F49698219}" type="presParOf" srcId="{74B7B785-CFC9-4074-BB71-8D2AD2ED32D4}" destId="{D85F3C07-75DD-4E0F-A776-004AE161CE8E}" srcOrd="0" destOrd="0" presId="urn:microsoft.com/office/officeart/2005/8/layout/list1"/>
    <dgm:cxn modelId="{E5871E58-30AD-422D-8D41-D7B6A0D78F70}" type="presParOf" srcId="{74B7B785-CFC9-4074-BB71-8D2AD2ED32D4}" destId="{EC89368E-38C2-4889-9BFD-2C1D73585A0E}" srcOrd="1" destOrd="0" presId="urn:microsoft.com/office/officeart/2005/8/layout/list1"/>
    <dgm:cxn modelId="{87A139D2-43C8-450F-B09F-762417C26340}" type="presParOf" srcId="{6A2DFA8B-2DBF-40DC-AF93-124B74121664}" destId="{967C6CA8-C0DA-4F5E-9214-2BF9DAB0D025}" srcOrd="37" destOrd="0" presId="urn:microsoft.com/office/officeart/2005/8/layout/list1"/>
    <dgm:cxn modelId="{4CE9BD95-ED0E-498C-99FC-9C1FF26AAF94}" type="presParOf" srcId="{6A2DFA8B-2DBF-40DC-AF93-124B74121664}" destId="{79D02D6E-F9EF-4687-9F47-D02AB9D24D2D}" srcOrd="38" destOrd="0" presId="urn:microsoft.com/office/officeart/2005/8/layout/list1"/>
    <dgm:cxn modelId="{BC2CE7F7-53BF-4D57-AC04-F41B075E943E}" type="presParOf" srcId="{6A2DFA8B-2DBF-40DC-AF93-124B74121664}" destId="{CDE557D5-ECCE-4240-8521-A20D281DC1A1}" srcOrd="39" destOrd="0" presId="urn:microsoft.com/office/officeart/2005/8/layout/list1"/>
    <dgm:cxn modelId="{6700892E-B5A3-4981-A937-161698BCD780}" type="presParOf" srcId="{6A2DFA8B-2DBF-40DC-AF93-124B74121664}" destId="{9A86CA4A-656B-47D0-A7F4-41D28AED5F35}" srcOrd="40" destOrd="0" presId="urn:microsoft.com/office/officeart/2005/8/layout/list1"/>
    <dgm:cxn modelId="{01AC0DFB-CF7E-4F0B-B0B1-A41DB792464A}" type="presParOf" srcId="{9A86CA4A-656B-47D0-A7F4-41D28AED5F35}" destId="{A20B07D5-1312-4A39-99F9-6681F0DE0259}" srcOrd="0" destOrd="0" presId="urn:microsoft.com/office/officeart/2005/8/layout/list1"/>
    <dgm:cxn modelId="{E07C2DC7-AC83-489D-8EB9-ABD9A918CD16}" type="presParOf" srcId="{9A86CA4A-656B-47D0-A7F4-41D28AED5F35}" destId="{429A9081-BD3C-4FA3-AA76-33D354E959E6}" srcOrd="1" destOrd="0" presId="urn:microsoft.com/office/officeart/2005/8/layout/list1"/>
    <dgm:cxn modelId="{9993722D-EBCA-45AA-8F05-7B253C327018}" type="presParOf" srcId="{6A2DFA8B-2DBF-40DC-AF93-124B74121664}" destId="{18887987-AB33-4ADA-BCAE-7AE9EAAB6A1B}" srcOrd="41" destOrd="0" presId="urn:microsoft.com/office/officeart/2005/8/layout/list1"/>
    <dgm:cxn modelId="{BDD9713F-3257-4494-A66C-C6F521FDBAFA}" type="presParOf" srcId="{6A2DFA8B-2DBF-40DC-AF93-124B74121664}" destId="{D778F734-C2CD-486A-A3EF-9B990C752D42}" srcOrd="42" destOrd="0" presId="urn:microsoft.com/office/officeart/2005/8/layout/list1"/>
    <dgm:cxn modelId="{722F16D2-3AA3-48DA-A4CD-EAEFDF72667C}" type="presParOf" srcId="{6A2DFA8B-2DBF-40DC-AF93-124B74121664}" destId="{B61D6D81-C48A-4433-A631-5F5D9E191646}" srcOrd="43" destOrd="0" presId="urn:microsoft.com/office/officeart/2005/8/layout/list1"/>
    <dgm:cxn modelId="{AAEB18C2-A81B-4AE7-9B21-2BC517DF68D3}" type="presParOf" srcId="{6A2DFA8B-2DBF-40DC-AF93-124B74121664}" destId="{470E9D85-F758-44BB-B0EB-224A9F7C3A2A}" srcOrd="44" destOrd="0" presId="urn:microsoft.com/office/officeart/2005/8/layout/list1"/>
    <dgm:cxn modelId="{DDE8CA5D-0707-40C7-9549-BD6166BB5D3B}" type="presParOf" srcId="{470E9D85-F758-44BB-B0EB-224A9F7C3A2A}" destId="{422206E5-2A49-438F-8603-1C903CC9577A}" srcOrd="0" destOrd="0" presId="urn:microsoft.com/office/officeart/2005/8/layout/list1"/>
    <dgm:cxn modelId="{3913D1F3-29C5-4B08-ABA1-5A728ED47EA2}" type="presParOf" srcId="{470E9D85-F758-44BB-B0EB-224A9F7C3A2A}" destId="{7CE1A8EA-2684-4CDE-9F87-4CCBDE11F899}" srcOrd="1" destOrd="0" presId="urn:microsoft.com/office/officeart/2005/8/layout/list1"/>
    <dgm:cxn modelId="{CF8BDFDD-9ECA-42BC-BF92-5AEB8855D8E1}" type="presParOf" srcId="{6A2DFA8B-2DBF-40DC-AF93-124B74121664}" destId="{54607F68-34EB-4B7A-A7C8-9057F7E98293}" srcOrd="45" destOrd="0" presId="urn:microsoft.com/office/officeart/2005/8/layout/list1"/>
    <dgm:cxn modelId="{6F1E5474-8E7D-4FCE-8F43-DCF2B6D2267B}" type="presParOf" srcId="{6A2DFA8B-2DBF-40DC-AF93-124B74121664}" destId="{337565A1-4DC9-42EE-B43F-AC1D99454C51}" srcOrd="4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3542BC-C8E8-44EB-BC65-7DA7358CE865}">
      <dsp:nvSpPr>
        <dsp:cNvPr id="0" name=""/>
        <dsp:cNvSpPr/>
      </dsp:nvSpPr>
      <dsp:spPr>
        <a:xfrm>
          <a:off x="0" y="18020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4CD2AF-BB23-45C4-8016-FE082B233821}">
      <dsp:nvSpPr>
        <dsp:cNvPr id="0" name=""/>
        <dsp:cNvSpPr/>
      </dsp:nvSpPr>
      <dsp:spPr>
        <a:xfrm>
          <a:off x="302320" y="62129"/>
          <a:ext cx="5382033" cy="2361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è </a:t>
          </a:r>
          <a:r>
            <a:rPr lang="es-ES" sz="2000" b="1" kern="1200" dirty="0"/>
            <a:t>grande, </a:t>
          </a:r>
          <a:r>
            <a:rPr lang="es-ES" sz="2000" b="1" kern="1200" dirty="0" smtClean="0"/>
            <a:t>potente e temibile.</a:t>
          </a:r>
          <a:endParaRPr lang="es-ES" sz="2000" kern="1200" dirty="0"/>
        </a:p>
      </dsp:txBody>
      <dsp:txXfrm>
        <a:off x="302320" y="62129"/>
        <a:ext cx="5382033" cy="236160"/>
      </dsp:txXfrm>
    </dsp:sp>
    <dsp:sp modelId="{EA370CAF-47C2-4D15-8AD0-6E6809965903}">
      <dsp:nvSpPr>
        <dsp:cNvPr id="0" name=""/>
        <dsp:cNvSpPr/>
      </dsp:nvSpPr>
      <dsp:spPr>
        <a:xfrm>
          <a:off x="0" y="54308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22BD90-F5B5-4061-BDE9-C104A1872E9E}">
      <dsp:nvSpPr>
        <dsp:cNvPr id="0" name=""/>
        <dsp:cNvSpPr/>
      </dsp:nvSpPr>
      <dsp:spPr>
        <a:xfrm>
          <a:off x="302320" y="425009"/>
          <a:ext cx="5382033" cy="2361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non fa eccezione di persone.</a:t>
          </a:r>
          <a:endParaRPr lang="es-ES" sz="2000" kern="1200" dirty="0"/>
        </a:p>
      </dsp:txBody>
      <dsp:txXfrm>
        <a:off x="302320" y="425009"/>
        <a:ext cx="5382033" cy="236160"/>
      </dsp:txXfrm>
    </dsp:sp>
    <dsp:sp modelId="{940203CF-C51B-44CD-AD57-6F8E44D96E4D}">
      <dsp:nvSpPr>
        <dsp:cNvPr id="0" name=""/>
        <dsp:cNvSpPr/>
      </dsp:nvSpPr>
      <dsp:spPr>
        <a:xfrm>
          <a:off x="0" y="90596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6DB70-DCDB-4DA5-A3DF-84C35399E12A}">
      <dsp:nvSpPr>
        <dsp:cNvPr id="0" name=""/>
        <dsp:cNvSpPr/>
      </dsp:nvSpPr>
      <dsp:spPr>
        <a:xfrm>
          <a:off x="302320" y="787889"/>
          <a:ext cx="5382033" cy="2361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non accetta la corruzione.</a:t>
          </a:r>
          <a:endParaRPr lang="es-ES" sz="2000" kern="1200" dirty="0"/>
        </a:p>
      </dsp:txBody>
      <dsp:txXfrm>
        <a:off x="302320" y="787889"/>
        <a:ext cx="5382033" cy="236160"/>
      </dsp:txXfrm>
    </dsp:sp>
    <dsp:sp modelId="{6507FA72-3C41-4118-9A0F-F675164A429D}">
      <dsp:nvSpPr>
        <dsp:cNvPr id="0" name=""/>
        <dsp:cNvSpPr/>
      </dsp:nvSpPr>
      <dsp:spPr>
        <a:xfrm>
          <a:off x="0" y="126884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A0A7C6-85DC-4883-9726-D2A22798F063}">
      <dsp:nvSpPr>
        <dsp:cNvPr id="0" name=""/>
        <dsp:cNvSpPr/>
      </dsp:nvSpPr>
      <dsp:spPr>
        <a:xfrm>
          <a:off x="302320" y="1150769"/>
          <a:ext cx="5382033" cy="2361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fa giustizia all’orfano e alla vedova.</a:t>
          </a:r>
          <a:endParaRPr lang="es-ES" sz="2000" kern="1200" dirty="0"/>
        </a:p>
      </dsp:txBody>
      <dsp:txXfrm>
        <a:off x="302320" y="1150769"/>
        <a:ext cx="5382033" cy="236160"/>
      </dsp:txXfrm>
    </dsp:sp>
    <dsp:sp modelId="{60133E49-65B2-4A35-8BA5-6F0FD972CE9B}">
      <dsp:nvSpPr>
        <dsp:cNvPr id="0" name=""/>
        <dsp:cNvSpPr/>
      </dsp:nvSpPr>
      <dsp:spPr>
        <a:xfrm>
          <a:off x="0" y="163172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92F3AC-14BE-413F-B9CA-1D24E8C5B64C}">
      <dsp:nvSpPr>
        <dsp:cNvPr id="0" name=""/>
        <dsp:cNvSpPr/>
      </dsp:nvSpPr>
      <dsp:spPr>
        <a:xfrm>
          <a:off x="302320" y="1513649"/>
          <a:ext cx="5382033" cy="23616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ama lo straniero e gli dà cibo e vestiario.</a:t>
          </a:r>
          <a:endParaRPr lang="es-ES" sz="2000" kern="1200" dirty="0"/>
        </a:p>
      </dsp:txBody>
      <dsp:txXfrm>
        <a:off x="302320" y="1513649"/>
        <a:ext cx="5382033" cy="236160"/>
      </dsp:txXfrm>
    </dsp:sp>
    <dsp:sp modelId="{4739D86A-1699-45C3-8D43-1082351C1A08}">
      <dsp:nvSpPr>
        <dsp:cNvPr id="0" name=""/>
        <dsp:cNvSpPr/>
      </dsp:nvSpPr>
      <dsp:spPr>
        <a:xfrm>
          <a:off x="0" y="199460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7671AC-88FB-40A5-B81B-CC91551A6C41}">
      <dsp:nvSpPr>
        <dsp:cNvPr id="0" name=""/>
        <dsp:cNvSpPr/>
      </dsp:nvSpPr>
      <dsp:spPr>
        <a:xfrm>
          <a:off x="302320" y="1876529"/>
          <a:ext cx="5382033" cy="236160"/>
        </a:xfrm>
        <a:prstGeom prst="roundRect">
          <a:avLst/>
        </a:prstGeom>
        <a:solidFill>
          <a:srgbClr val="D1B2E8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ha fatto i cieli e la terra.</a:t>
          </a:r>
          <a:endParaRPr lang="es-ES" sz="2000" kern="1200" dirty="0"/>
        </a:p>
      </dsp:txBody>
      <dsp:txXfrm>
        <a:off x="302320" y="1876529"/>
        <a:ext cx="5382033" cy="236160"/>
      </dsp:txXfrm>
    </dsp:sp>
    <dsp:sp modelId="{0FFAB058-D957-475B-9201-0DB58F209AD2}">
      <dsp:nvSpPr>
        <dsp:cNvPr id="0" name=""/>
        <dsp:cNvSpPr/>
      </dsp:nvSpPr>
      <dsp:spPr>
        <a:xfrm>
          <a:off x="0" y="235748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A25D0-0586-48BD-93B3-B2E00CE31A17}">
      <dsp:nvSpPr>
        <dsp:cNvPr id="0" name=""/>
        <dsp:cNvSpPr/>
      </dsp:nvSpPr>
      <dsp:spPr>
        <a:xfrm>
          <a:off x="302320" y="2239409"/>
          <a:ext cx="5382033" cy="236160"/>
        </a:xfrm>
        <a:prstGeom prst="roundRect">
          <a:avLst/>
        </a:prstGeom>
        <a:solidFill>
          <a:srgbClr val="66FFFF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dà il pane agli affamati.</a:t>
          </a:r>
          <a:endParaRPr lang="es-ES" sz="2000" kern="1200" dirty="0"/>
        </a:p>
      </dsp:txBody>
      <dsp:txXfrm>
        <a:off x="302320" y="2239409"/>
        <a:ext cx="5382033" cy="236160"/>
      </dsp:txXfrm>
    </dsp:sp>
    <dsp:sp modelId="{B5671C6D-90DB-461F-B17B-641B3C33F31B}">
      <dsp:nvSpPr>
        <dsp:cNvPr id="0" name=""/>
        <dsp:cNvSpPr/>
      </dsp:nvSpPr>
      <dsp:spPr>
        <a:xfrm>
          <a:off x="0" y="272036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889F9-81AE-4700-B023-E944405CEFA0}">
      <dsp:nvSpPr>
        <dsp:cNvPr id="0" name=""/>
        <dsp:cNvSpPr/>
      </dsp:nvSpPr>
      <dsp:spPr>
        <a:xfrm>
          <a:off x="302320" y="2602289"/>
          <a:ext cx="5382033" cy="236160"/>
        </a:xfrm>
        <a:prstGeom prst="roundRect">
          <a:avLst/>
        </a:prstGeom>
        <a:solidFill>
          <a:srgbClr val="FFFFCC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libera i prigionieri.</a:t>
          </a:r>
          <a:endParaRPr lang="es-ES" sz="2000" kern="1200" dirty="0"/>
        </a:p>
      </dsp:txBody>
      <dsp:txXfrm>
        <a:off x="302320" y="2602289"/>
        <a:ext cx="5382033" cy="236160"/>
      </dsp:txXfrm>
    </dsp:sp>
    <dsp:sp modelId="{1A7C1F97-1D17-4A53-87A6-8CC646780096}">
      <dsp:nvSpPr>
        <dsp:cNvPr id="0" name=""/>
        <dsp:cNvSpPr/>
      </dsp:nvSpPr>
      <dsp:spPr>
        <a:xfrm>
          <a:off x="0" y="308324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F685A-01DC-4E4D-B62F-264FFA0EDC05}">
      <dsp:nvSpPr>
        <dsp:cNvPr id="0" name=""/>
        <dsp:cNvSpPr/>
      </dsp:nvSpPr>
      <dsp:spPr>
        <a:xfrm>
          <a:off x="302320" y="2965169"/>
          <a:ext cx="5382033" cy="236160"/>
        </a:xfrm>
        <a:prstGeom prst="roundRect">
          <a:avLst/>
        </a:prstGeom>
        <a:solidFill>
          <a:srgbClr val="FF99CC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apre gli occhi dei ciechi.</a:t>
          </a:r>
          <a:endParaRPr lang="es-ES" sz="2000" kern="1200" dirty="0"/>
        </a:p>
      </dsp:txBody>
      <dsp:txXfrm>
        <a:off x="302320" y="2965169"/>
        <a:ext cx="5382033" cy="236160"/>
      </dsp:txXfrm>
    </dsp:sp>
    <dsp:sp modelId="{79D02D6E-F9EF-4687-9F47-D02AB9D24D2D}">
      <dsp:nvSpPr>
        <dsp:cNvPr id="0" name=""/>
        <dsp:cNvSpPr/>
      </dsp:nvSpPr>
      <dsp:spPr>
        <a:xfrm>
          <a:off x="0" y="344612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89368E-38C2-4889-9BFD-2C1D73585A0E}">
      <dsp:nvSpPr>
        <dsp:cNvPr id="0" name=""/>
        <dsp:cNvSpPr/>
      </dsp:nvSpPr>
      <dsp:spPr>
        <a:xfrm>
          <a:off x="302320" y="3328049"/>
          <a:ext cx="5382033" cy="236160"/>
        </a:xfrm>
        <a:prstGeom prst="roundRect">
          <a:avLst/>
        </a:prstGeom>
        <a:solidFill>
          <a:srgbClr val="3FFF96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rialza i caduti.</a:t>
          </a:r>
          <a:endParaRPr lang="es-ES" sz="2000" kern="1200" dirty="0"/>
        </a:p>
      </dsp:txBody>
      <dsp:txXfrm>
        <a:off x="302320" y="3328049"/>
        <a:ext cx="5382033" cy="236160"/>
      </dsp:txXfrm>
    </dsp:sp>
    <dsp:sp modelId="{D778F734-C2CD-486A-A3EF-9B990C752D42}">
      <dsp:nvSpPr>
        <dsp:cNvPr id="0" name=""/>
        <dsp:cNvSpPr/>
      </dsp:nvSpPr>
      <dsp:spPr>
        <a:xfrm>
          <a:off x="0" y="380900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9A9081-BD3C-4FA3-AA76-33D354E959E6}">
      <dsp:nvSpPr>
        <dsp:cNvPr id="0" name=""/>
        <dsp:cNvSpPr/>
      </dsp:nvSpPr>
      <dsp:spPr>
        <a:xfrm>
          <a:off x="302320" y="3690929"/>
          <a:ext cx="5382033" cy="236160"/>
        </a:xfrm>
        <a:prstGeom prst="roundRect">
          <a:avLst/>
        </a:prstGeom>
        <a:solidFill>
          <a:srgbClr val="99CCFF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ama i giusti.</a:t>
          </a:r>
          <a:endParaRPr lang="es-ES" sz="2000" kern="1200" dirty="0"/>
        </a:p>
      </dsp:txBody>
      <dsp:txXfrm>
        <a:off x="302320" y="3690929"/>
        <a:ext cx="5382033" cy="236160"/>
      </dsp:txXfrm>
    </dsp:sp>
    <dsp:sp modelId="{337565A1-4DC9-42EE-B43F-AC1D99454C51}">
      <dsp:nvSpPr>
        <dsp:cNvPr id="0" name=""/>
        <dsp:cNvSpPr/>
      </dsp:nvSpPr>
      <dsp:spPr>
        <a:xfrm>
          <a:off x="0" y="4171889"/>
          <a:ext cx="6046413" cy="20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E1A8EA-2684-4CDE-9F87-4CCBDE11F899}">
      <dsp:nvSpPr>
        <dsp:cNvPr id="0" name=""/>
        <dsp:cNvSpPr/>
      </dsp:nvSpPr>
      <dsp:spPr>
        <a:xfrm>
          <a:off x="302320" y="4053809"/>
          <a:ext cx="5382033" cy="236160"/>
        </a:xfrm>
        <a:prstGeom prst="roundRect">
          <a:avLst/>
        </a:prstGeom>
        <a:solidFill>
          <a:srgbClr val="DBB691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9978" tIns="0" rIns="1599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Perché fa germogliare la giustizia e la lode.</a:t>
          </a:r>
          <a:endParaRPr lang="es-ES" sz="2000" kern="1200" dirty="0"/>
        </a:p>
      </dsp:txBody>
      <dsp:txXfrm>
        <a:off x="302320" y="4053809"/>
        <a:ext cx="5382033" cy="236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9577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80153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8372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5812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9688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68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44410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78200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71835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6912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51429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93A7-7202-474E-8268-240CEF4D94C3}" type="datetimeFigureOut">
              <a:rPr lang="es-ES" smtClean="0"/>
              <a:pPr/>
              <a:t>23/07/2019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EAD2D-420F-4BF7-A8B5-B615248437B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48663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6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matriz\maschera presentacion 1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8164" cy="6858000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0" y="304800"/>
            <a:ext cx="9144000" cy="765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xmlns="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127" y="451935"/>
            <a:ext cx="758871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LEZIONE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6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DELLA </a:t>
            </a:r>
            <a:r>
              <a:rPr lang="it-IT" sz="27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SCUOLA DEL SABATO</a:t>
            </a:r>
          </a:p>
        </p:txBody>
      </p:sp>
      <p:pic>
        <p:nvPicPr>
          <p:cNvPr id="1027" name="Picture 3" descr="C:\DATOS PC CLAUDIO\IGLESIA\imagenes\Logotipos\E_SABATINA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50" y="301871"/>
            <a:ext cx="878498" cy="686385"/>
          </a:xfrm>
          <a:prstGeom prst="rect">
            <a:avLst/>
          </a:prstGeom>
          <a:noFill/>
        </p:spPr>
      </p:pic>
      <p:pic>
        <p:nvPicPr>
          <p:cNvPr id="1030" name="Picture 6" descr="C:\DATOS PC CLAUDIO\IGLESIA\imagenes\Logotipos\IASDmod1_JP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93719" y="265723"/>
            <a:ext cx="812801" cy="81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xmlns="" id="{33F071EE-DB6D-4343-AA24-70F660CE4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907" y="1673787"/>
            <a:ext cx="4478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es-ES" sz="22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it-IT" altLang="es-ES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SABATO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10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LUGLIO 2019</a:t>
            </a:r>
            <a:endParaRPr lang="it-IT" altLang="es-ES" sz="2200" b="1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6CB76109-A624-46C0-8105-9A0C0259D2E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61846" y="3217190"/>
            <a:ext cx="4446953" cy="235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ttangolo arrotondato 13"/>
          <p:cNvSpPr/>
          <p:nvPr/>
        </p:nvSpPr>
        <p:spPr>
          <a:xfrm>
            <a:off x="2078898" y="5630730"/>
            <a:ext cx="5298830" cy="765908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uadroTexto 4">
            <a:extLst>
              <a:ext uri="{FF2B5EF4-FFF2-40B4-BE49-F238E27FC236}">
                <a16:creationId xmlns:a16="http://schemas.microsoft.com/office/drawing/2014/main" xmlns="" id="{4CB3EE98-247C-4F61-BF86-8B6275695A74}"/>
              </a:ext>
            </a:extLst>
          </p:cNvPr>
          <p:cNvSpPr txBox="1"/>
          <p:nvPr/>
        </p:nvSpPr>
        <p:spPr>
          <a:xfrm>
            <a:off x="2117973" y="5714620"/>
            <a:ext cx="521286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3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ADORATE IL CREATORE</a:t>
            </a:r>
            <a:endParaRPr lang="es-ES" sz="3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-1" y="890953"/>
            <a:ext cx="890955" cy="1875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3 TRIMESTRE</a:t>
            </a:r>
            <a:endParaRPr lang="it-IT" sz="600" b="1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="" xmlns:a16="http://schemas.microsoft.com/office/drawing/2014/main" id="{A16E142E-1B9A-4636-9B1A-C0F1C0FDAE8B}"/>
              </a:ext>
            </a:extLst>
          </p:cNvPr>
          <p:cNvSpPr txBox="1"/>
          <p:nvPr/>
        </p:nvSpPr>
        <p:spPr>
          <a:xfrm>
            <a:off x="5991497" y="4101741"/>
            <a:ext cx="304800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rgbClr val="5EBB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 adorare?</a:t>
            </a:r>
            <a:endParaRPr lang="es-ES" sz="2000" b="1" dirty="0">
              <a:solidFill>
                <a:srgbClr val="5EBB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Adorare gli idoli.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Adorare il Creatore.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800"/>
              </a:spcBef>
            </a:pPr>
            <a:r>
              <a:rPr lang="es-ES" sz="2000" b="1" dirty="0" smtClean="0">
                <a:solidFill>
                  <a:srgbClr val="E198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adorare?</a:t>
            </a:r>
            <a:endParaRPr lang="es-ES" sz="2000" b="1" dirty="0">
              <a:solidFill>
                <a:srgbClr val="E198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Adorazione esteriore.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Vivere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adorando.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E76DE29-5ADB-4561-B46E-BCE3271BE5E0}"/>
              </a:ext>
            </a:extLst>
          </p:cNvPr>
          <p:cNvSpPr txBox="1"/>
          <p:nvPr/>
        </p:nvSpPr>
        <p:spPr>
          <a:xfrm>
            <a:off x="4554582" y="156759"/>
            <a:ext cx="4572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 e chi dovremmo adorare?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Attraverso i profeti, Dio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espresso una lamentela su coloro che non lo adorano, e su quelli che pretendono di adorarlo ma non lo fanno correttamente.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L’adorazione non è un atto, è un’attitudine. La nostra adorazione esteriore deve essere un riflesso di una vita di adorazione e servizio a Dio, l’unico degno d’essere adorato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(Salmo 96:4).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8F4DBB05-33E9-4518-B9A7-96FB955250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5978386">
            <a:off x="5314849" y="4116902"/>
            <a:ext cx="650889" cy="66185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D8071417-24C2-47B4-A509-EC7EC5173F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5978386">
            <a:off x="5314850" y="5373120"/>
            <a:ext cx="650889" cy="66185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F2D54C15-DC36-4E29-814E-38CB8F530BF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1583" y="5883412"/>
            <a:ext cx="250647" cy="19597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6E1A40FE-B88C-46F8-B1D3-BB512943414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4988" y="6265758"/>
            <a:ext cx="250647" cy="19597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6D4D3D3E-8B7B-4453-B6CB-A54ABA5A4F3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1583" y="4962621"/>
            <a:ext cx="250647" cy="195972"/>
          </a:xfrm>
          <a:prstGeom prst="rect">
            <a:avLst/>
          </a:prstGeom>
        </p:spPr>
      </p:pic>
      <p:pic>
        <p:nvPicPr>
          <p:cNvPr id="14" name="Imagen 13" descr="Imagen que contiene gráficos vectoriales&#10;&#10;Descripción generada automáticamente">
            <a:extLst>
              <a:ext uri="{FF2B5EF4-FFF2-40B4-BE49-F238E27FC236}">
                <a16:creationId xmlns="" xmlns:a16="http://schemas.microsoft.com/office/drawing/2014/main" id="{18BB101C-F9A6-489F-97C6-ACE6B4FE9DD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1583" y="4605432"/>
            <a:ext cx="250647" cy="19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9768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18E04302-2C7D-4AF9-8688-8B45F9C39529}"/>
              </a:ext>
            </a:extLst>
          </p:cNvPr>
          <p:cNvSpPr/>
          <p:nvPr/>
        </p:nvSpPr>
        <p:spPr>
          <a:xfrm>
            <a:off x="2633618" y="-43545"/>
            <a:ext cx="65103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ADORARE GLI IDOLI</a:t>
            </a:r>
            <a:endParaRPr lang="es-ES" sz="4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BEB1C90A-9A31-4581-B129-3FFFB29F4FF4}"/>
              </a:ext>
            </a:extLst>
          </p:cNvPr>
          <p:cNvSpPr/>
          <p:nvPr/>
        </p:nvSpPr>
        <p:spPr>
          <a:xfrm>
            <a:off x="2766786" y="612338"/>
            <a:ext cx="624404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rgbClr val="F8DE7B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8DE7B"/>
                </a:solidFill>
                <a:latin typeface="Comic Sans MS" panose="030F0702030302020204" pitchFamily="66" charset="0"/>
              </a:rPr>
              <a:t>I loro idoli sono argento e oro, opera di mani d'uomo</a:t>
            </a:r>
            <a:r>
              <a:rPr lang="es-ES" b="1" dirty="0" smtClean="0">
                <a:solidFill>
                  <a:srgbClr val="F8DE7B"/>
                </a:solidFill>
                <a:latin typeface="Comic Sans MS" panose="030F0702030302020204" pitchFamily="66" charset="0"/>
              </a:rPr>
              <a:t> […]</a:t>
            </a:r>
            <a:r>
              <a:rPr lang="it-IT" b="1" dirty="0">
                <a:solidFill>
                  <a:srgbClr val="F8DE7B"/>
                </a:solidFill>
                <a:latin typeface="Comic Sans MS" panose="030F0702030302020204" pitchFamily="66" charset="0"/>
              </a:rPr>
              <a:t> Come loro sono quelli che li fanno, tutti quelli che in essi confidano</a:t>
            </a:r>
            <a:r>
              <a:rPr lang="es-ES" b="1" dirty="0" smtClean="0">
                <a:solidFill>
                  <a:srgbClr val="F8DE7B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rgbClr val="F8DE7B"/>
                </a:solidFill>
                <a:latin typeface="Comic Sans MS" panose="030F0702030302020204" pitchFamily="66" charset="0"/>
              </a:rPr>
              <a:t>(Salmo 115:4, 8)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4FBF7060-FA51-4C3D-B271-28ACD4E294B1}"/>
              </a:ext>
            </a:extLst>
          </p:cNvPr>
          <p:cNvSpPr txBox="1"/>
          <p:nvPr/>
        </p:nvSpPr>
        <p:spPr>
          <a:xfrm>
            <a:off x="95793" y="1919970"/>
            <a:ext cx="4258493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Nonostante i chiari comandamenti di Dio,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“</a:t>
            </a: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Non avrai altri dei” e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“</a:t>
            </a: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Non ti farai immagini” (Esodo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20:3-4), </a:t>
            </a: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il popolo di Israele si fece immagini di Dio in forma di vitello, per adorarlo (Esodo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32:4; </a:t>
            </a: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1Re.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12:28).</a:t>
            </a:r>
          </a:p>
          <a:p>
            <a:pPr>
              <a:spcBef>
                <a:spcPts val="600"/>
              </a:spcBef>
            </a:pP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Col </a:t>
            </a: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passare del tempo,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adorarono </a:t>
            </a: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anche altri dei, e divennero simili a loro: capricciosi, sanguinari,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immorali. </a:t>
            </a:r>
            <a:endParaRPr lang="es-ES" sz="2000" b="1" dirty="0" smtClean="0">
              <a:solidFill>
                <a:schemeClr val="bg1"/>
              </a:solidFill>
              <a:effectLst>
                <a:glow rad="127000">
                  <a:srgbClr val="301C39"/>
                </a:glow>
              </a:effectLst>
            </a:endParaRPr>
          </a:p>
          <a:p>
            <a:pPr>
              <a:spcBef>
                <a:spcPts val="600"/>
              </a:spcBef>
            </a:pP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Come conseguenza naturale di smettere di adorare </a:t>
            </a:r>
            <a:r>
              <a:rPr lang="es-ES" sz="2000" b="1" dirty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un </a:t>
            </a:r>
            <a:r>
              <a:rPr lang="es-ES" sz="2000" b="1" dirty="0" smtClean="0">
                <a:solidFill>
                  <a:schemeClr val="bg1"/>
                </a:solidFill>
                <a:effectLst>
                  <a:glow rad="127000">
                    <a:srgbClr val="301C39"/>
                  </a:glow>
                </a:effectLst>
              </a:rPr>
              <a:t>Dio giusto per adorare dei ingiusti, iniziarono a trattare ingiustamente gli altri, invece di trattarli con giustizia.</a:t>
            </a:r>
            <a:endParaRPr lang="es-ES" sz="2000" b="1" dirty="0">
              <a:solidFill>
                <a:schemeClr val="bg1"/>
              </a:solidFill>
              <a:effectLst>
                <a:glow rad="127000">
                  <a:srgbClr val="301C39"/>
                </a:glow>
              </a:effectLst>
            </a:endParaRPr>
          </a:p>
        </p:txBody>
      </p:sp>
      <p:pic>
        <p:nvPicPr>
          <p:cNvPr id="10" name="Imagen 9" descr="Imagen que contiene interior&#10;&#10;Descripción generada automáticamente">
            <a:extLst>
              <a:ext uri="{FF2B5EF4-FFF2-40B4-BE49-F238E27FC236}">
                <a16:creationId xmlns="" xmlns:a16="http://schemas.microsoft.com/office/drawing/2014/main" id="{30CACCFB-D206-4FAA-8E77-41D7A59C64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47691" y="1809786"/>
            <a:ext cx="2396309" cy="179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agen 11" descr="Imagen que contiene hombre, persona, sujetando&#10;&#10;Descripción generada automáticamente">
            <a:extLst>
              <a:ext uri="{FF2B5EF4-FFF2-40B4-BE49-F238E27FC236}">
                <a16:creationId xmlns="" xmlns:a16="http://schemas.microsoft.com/office/drawing/2014/main" id="{5384DE03-05D4-429A-B1DE-889D0CCB8CD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0312" y="242408"/>
            <a:ext cx="2067965" cy="13910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n 13" descr="Imagen que contiene exterior, suelo, edificio, árbol&#10;&#10;Descripción generada automáticamente">
            <a:extLst>
              <a:ext uri="{FF2B5EF4-FFF2-40B4-BE49-F238E27FC236}">
                <a16:creationId xmlns="" xmlns:a16="http://schemas.microsoft.com/office/drawing/2014/main" id="{0220282B-2166-4286-8280-BB435755A2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490129" y="1824172"/>
            <a:ext cx="1376908" cy="1668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2666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9DEFB507-CA0B-4A6A-9F95-B49C33DA4D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1915" y="1893184"/>
            <a:ext cx="2700637" cy="4022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6680AAF6-4EF6-42AB-A937-7B3C9CA5832E}"/>
              </a:ext>
            </a:extLst>
          </p:cNvPr>
          <p:cNvSpPr/>
          <p:nvPr/>
        </p:nvSpPr>
        <p:spPr>
          <a:xfrm>
            <a:off x="0" y="0"/>
            <a:ext cx="914399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400" b="1" spc="60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ADORARE IL CREATORE</a:t>
            </a:r>
            <a:endParaRPr lang="es-ES" sz="4400" b="1" spc="60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7A385DCF-E31C-44AA-9A5F-F73DC855904F}"/>
              </a:ext>
            </a:extLst>
          </p:cNvPr>
          <p:cNvGrpSpPr/>
          <p:nvPr/>
        </p:nvGrpSpPr>
        <p:grpSpPr>
          <a:xfrm>
            <a:off x="117231" y="635726"/>
            <a:ext cx="8932984" cy="769441"/>
            <a:chOff x="-278674" y="635726"/>
            <a:chExt cx="9649097" cy="769441"/>
          </a:xfrm>
        </p:grpSpPr>
        <p:sp>
          <p:nvSpPr>
            <p:cNvPr id="11" name="Rectángulo 10">
              <a:extLst>
                <a:ext uri="{FF2B5EF4-FFF2-40B4-BE49-F238E27FC236}">
                  <a16:creationId xmlns="" xmlns:a16="http://schemas.microsoft.com/office/drawing/2014/main" id="{2EBF6BFB-6A5A-445F-B889-F8A37C664007}"/>
                </a:ext>
              </a:extLst>
            </p:cNvPr>
            <p:cNvSpPr/>
            <p:nvPr/>
          </p:nvSpPr>
          <p:spPr>
            <a:xfrm>
              <a:off x="-278674" y="635726"/>
              <a:ext cx="9649097" cy="769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3" name="Rectángulo 2">
              <a:extLst>
                <a:ext uri="{FF2B5EF4-FFF2-40B4-BE49-F238E27FC236}">
                  <a16:creationId xmlns="" xmlns:a16="http://schemas.microsoft.com/office/drawing/2014/main" id="{74E0675B-075F-4080-B9F3-C137DF5CB174}"/>
                </a:ext>
              </a:extLst>
            </p:cNvPr>
            <p:cNvSpPr/>
            <p:nvPr/>
          </p:nvSpPr>
          <p:spPr>
            <a:xfrm>
              <a:off x="222067" y="677819"/>
              <a:ext cx="8699863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lang="es-ES" b="1" dirty="0" smtClean="0">
                  <a:solidFill>
                    <a:srgbClr val="4472C4"/>
                  </a:solidFill>
                  <a:latin typeface="Comic Sans MS" panose="030F0702030302020204" pitchFamily="66" charset="0"/>
                </a:rPr>
                <a:t>“</a:t>
              </a:r>
              <a:r>
                <a:rPr lang="it-IT" b="1" dirty="0">
                  <a:solidFill>
                    <a:srgbClr val="4472C4"/>
                  </a:solidFill>
                  <a:latin typeface="Comic Sans MS" panose="030F0702030302020204" pitchFamily="66" charset="0"/>
                </a:rPr>
                <a:t>Egli è la tua lode, egli è il tuo DIO, che ha fatto per te queste cose grandi e tremende che i tuoi occhi hanno </a:t>
              </a:r>
              <a:r>
                <a:rPr lang="it-IT" b="1" dirty="0" smtClean="0">
                  <a:solidFill>
                    <a:srgbClr val="4472C4"/>
                  </a:solidFill>
                  <a:latin typeface="Comic Sans MS" panose="030F0702030302020204" pitchFamily="66" charset="0"/>
                </a:rPr>
                <a:t>visto</a:t>
              </a:r>
              <a:r>
                <a:rPr lang="es-ES" b="1" dirty="0" smtClean="0">
                  <a:solidFill>
                    <a:srgbClr val="4472C4"/>
                  </a:solidFill>
                  <a:latin typeface="Comic Sans MS" panose="030F0702030302020204" pitchFamily="66" charset="0"/>
                </a:rPr>
                <a:t>” </a:t>
              </a:r>
              <a:r>
                <a:rPr lang="es-ES" sz="1600" b="1" dirty="0">
                  <a:solidFill>
                    <a:srgbClr val="4472C4"/>
                  </a:solidFill>
                  <a:latin typeface="Comic Sans MS" panose="030F0702030302020204" pitchFamily="66" charset="0"/>
                </a:rPr>
                <a:t>(Deuteronomio 10:21)</a:t>
              </a: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90127BA9-9C26-4276-BE4B-5140D7170323}"/>
              </a:ext>
            </a:extLst>
          </p:cNvPr>
          <p:cNvSpPr txBox="1"/>
          <p:nvPr/>
        </p:nvSpPr>
        <p:spPr>
          <a:xfrm>
            <a:off x="296091" y="1300907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Perché dobbiamo adorare Dio? </a:t>
            </a:r>
            <a:r>
              <a:rPr lang="es-ES" sz="2000" b="1" dirty="0"/>
              <a:t>(</a:t>
            </a:r>
            <a:r>
              <a:rPr lang="es-ES" sz="2000" b="1" dirty="0" err="1"/>
              <a:t>Dt</a:t>
            </a:r>
            <a:r>
              <a:rPr lang="es-ES" sz="2000" b="1" dirty="0"/>
              <a:t>. 10:17-22; Sal. 146:5-10; </a:t>
            </a:r>
            <a:r>
              <a:rPr lang="es-ES" sz="2000" b="1" dirty="0" err="1"/>
              <a:t>Is</a:t>
            </a:r>
            <a:r>
              <a:rPr lang="es-ES" sz="2000" b="1" dirty="0"/>
              <a:t>. 61:11</a:t>
            </a:r>
            <a:r>
              <a:rPr lang="es-ES" sz="2000" b="1" dirty="0" smtClean="0"/>
              <a:t>)</a:t>
            </a:r>
            <a:endParaRPr lang="es-ES" sz="2000" b="1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="" xmlns:a16="http://schemas.microsoft.com/office/drawing/2014/main" id="{6C71BACC-E929-4283-8E7F-6E611AA47B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944551180"/>
              </p:ext>
            </p:extLst>
          </p:nvPr>
        </p:nvGraphicFramePr>
        <p:xfrm>
          <a:off x="2975672" y="1674895"/>
          <a:ext cx="6046413" cy="4435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8425C8D4-0573-401E-A298-D769605375D3}"/>
              </a:ext>
            </a:extLst>
          </p:cNvPr>
          <p:cNvSpPr txBox="1"/>
          <p:nvPr/>
        </p:nvSpPr>
        <p:spPr>
          <a:xfrm>
            <a:off x="133294" y="6074805"/>
            <a:ext cx="8788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Dio è giusto e </a:t>
            </a:r>
            <a:r>
              <a:rPr lang="es-ES" sz="2000" b="1" dirty="0"/>
              <a:t>misericordioso. </a:t>
            </a:r>
            <a:r>
              <a:rPr lang="es-ES" sz="2000" b="1" dirty="0" smtClean="0"/>
              <a:t>Queste qualità divine si manifestano in favore del suo popolo e, specialmente</a:t>
            </a:r>
            <a:r>
              <a:rPr lang="es-ES" sz="2000" b="1" dirty="0"/>
              <a:t>, </a:t>
            </a:r>
            <a:r>
              <a:rPr lang="es-ES" sz="2000" b="1" dirty="0" smtClean="0"/>
              <a:t>in favore dei poveri e degli oppressi.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xmlns="" val="379633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4CD2AF-BB23-45C4-8016-FE082B233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dgm id="{054CD2AF-BB23-45C4-8016-FE082B233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054CD2AF-BB23-45C4-8016-FE082B233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054CD2AF-BB23-45C4-8016-FE082B233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054CD2AF-BB23-45C4-8016-FE082B2338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3542BC-C8E8-44EB-BC65-7DA7358CE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dgm id="{C83542BC-C8E8-44EB-BC65-7DA7358CE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C83542BC-C8E8-44EB-BC65-7DA7358CE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C83542BC-C8E8-44EB-BC65-7DA7358CE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graphicEl>
                                              <a:dgm id="{C83542BC-C8E8-44EB-BC65-7DA7358CE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622BD90-F5B5-4061-BDE9-C104A187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E622BD90-F5B5-4061-BDE9-C104A187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E622BD90-F5B5-4061-BDE9-C104A187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graphicEl>
                                              <a:dgm id="{E622BD90-F5B5-4061-BDE9-C104A187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graphicEl>
                                              <a:dgm id="{E622BD90-F5B5-4061-BDE9-C104A1872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A370CAF-47C2-4D15-8AD0-6E6809965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dgm id="{EA370CAF-47C2-4D15-8AD0-6E6809965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graphicEl>
                                              <a:dgm id="{EA370CAF-47C2-4D15-8AD0-6E6809965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graphicEl>
                                              <a:dgm id="{EA370CAF-47C2-4D15-8AD0-6E6809965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graphicEl>
                                              <a:dgm id="{EA370CAF-47C2-4D15-8AD0-6E6809965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C6DB70-DCDB-4DA5-A3DF-84C35399E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graphicEl>
                                              <a:dgm id="{06C6DB70-DCDB-4DA5-A3DF-84C35399E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graphicEl>
                                              <a:dgm id="{06C6DB70-DCDB-4DA5-A3DF-84C35399E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graphicEl>
                                              <a:dgm id="{06C6DB70-DCDB-4DA5-A3DF-84C35399E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graphicEl>
                                              <a:dgm id="{06C6DB70-DCDB-4DA5-A3DF-84C35399E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0203CF-C51B-44CD-AD57-6F8E44D9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graphicEl>
                                              <a:dgm id="{940203CF-C51B-44CD-AD57-6F8E44D9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graphicEl>
                                              <a:dgm id="{940203CF-C51B-44CD-AD57-6F8E44D9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graphicEl>
                                              <a:dgm id="{940203CF-C51B-44CD-AD57-6F8E44D9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graphicEl>
                                              <a:dgm id="{940203CF-C51B-44CD-AD57-6F8E44D9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BA0A7C6-85DC-4883-9726-D2A22798F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>
                                            <p:graphicEl>
                                              <a:dgm id="{CBA0A7C6-85DC-4883-9726-D2A22798F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graphicEl>
                                              <a:dgm id="{CBA0A7C6-85DC-4883-9726-D2A22798F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graphicEl>
                                              <a:dgm id="{CBA0A7C6-85DC-4883-9726-D2A22798F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graphicEl>
                                              <a:dgm id="{CBA0A7C6-85DC-4883-9726-D2A22798F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07FA72-3C41-4118-9A0F-F675164A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>
                                            <p:graphicEl>
                                              <a:dgm id="{6507FA72-3C41-4118-9A0F-F675164A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graphicEl>
                                              <a:dgm id="{6507FA72-3C41-4118-9A0F-F675164A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graphicEl>
                                              <a:dgm id="{6507FA72-3C41-4118-9A0F-F675164A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graphicEl>
                                              <a:dgm id="{6507FA72-3C41-4118-9A0F-F675164A4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92F3AC-14BE-413F-B9CA-1D24E8C5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graphicEl>
                                              <a:dgm id="{DD92F3AC-14BE-413F-B9CA-1D24E8C5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graphicEl>
                                              <a:dgm id="{DD92F3AC-14BE-413F-B9CA-1D24E8C5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graphicEl>
                                              <a:dgm id="{DD92F3AC-14BE-413F-B9CA-1D24E8C5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graphicEl>
                                              <a:dgm id="{DD92F3AC-14BE-413F-B9CA-1D24E8C5B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0133E49-65B2-4A35-8BA5-6F0FD972C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>
                                            <p:graphicEl>
                                              <a:dgm id="{60133E49-65B2-4A35-8BA5-6F0FD972C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>
                                            <p:graphicEl>
                                              <a:dgm id="{60133E49-65B2-4A35-8BA5-6F0FD972C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>
                                            <p:graphicEl>
                                              <a:dgm id="{60133E49-65B2-4A35-8BA5-6F0FD972C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>
                                            <p:graphicEl>
                                              <a:dgm id="{60133E49-65B2-4A35-8BA5-6F0FD972CE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7671AC-88FB-40A5-B81B-CC91551A6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>
                                            <p:graphicEl>
                                              <a:dgm id="{407671AC-88FB-40A5-B81B-CC91551A6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>
                                            <p:graphicEl>
                                              <a:dgm id="{407671AC-88FB-40A5-B81B-CC91551A6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>
                                            <p:graphicEl>
                                              <a:dgm id="{407671AC-88FB-40A5-B81B-CC91551A6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>
                                            <p:graphicEl>
                                              <a:dgm id="{407671AC-88FB-40A5-B81B-CC91551A6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39D86A-1699-45C3-8D43-1082351C1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>
                                            <p:graphicEl>
                                              <a:dgm id="{4739D86A-1699-45C3-8D43-1082351C1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>
                                            <p:graphicEl>
                                              <a:dgm id="{4739D86A-1699-45C3-8D43-1082351C1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">
                                            <p:graphicEl>
                                              <a:dgm id="{4739D86A-1699-45C3-8D43-1082351C1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>
                                            <p:graphicEl>
                                              <a:dgm id="{4739D86A-1699-45C3-8D43-1082351C1A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DA25D0-0586-48BD-93B3-B2E00CE31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">
                                            <p:graphicEl>
                                              <a:dgm id="{C8DA25D0-0586-48BD-93B3-B2E00CE31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>
                                            <p:graphicEl>
                                              <a:dgm id="{C8DA25D0-0586-48BD-93B3-B2E00CE31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>
                                            <p:graphicEl>
                                              <a:dgm id="{C8DA25D0-0586-48BD-93B3-B2E00CE31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>
                                            <p:graphicEl>
                                              <a:dgm id="{C8DA25D0-0586-48BD-93B3-B2E00CE31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FAB058-D957-475B-9201-0DB58F209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">
                                            <p:graphicEl>
                                              <a:dgm id="{0FFAB058-D957-475B-9201-0DB58F209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">
                                            <p:graphicEl>
                                              <a:dgm id="{0FFAB058-D957-475B-9201-0DB58F209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">
                                            <p:graphicEl>
                                              <a:dgm id="{0FFAB058-D957-475B-9201-0DB58F209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">
                                            <p:graphicEl>
                                              <a:dgm id="{0FFAB058-D957-475B-9201-0DB58F209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7889F9-81AE-4700-B023-E944405CE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">
                                            <p:graphicEl>
                                              <a:dgm id="{327889F9-81AE-4700-B023-E944405CE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">
                                            <p:graphicEl>
                                              <a:dgm id="{327889F9-81AE-4700-B023-E944405CE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">
                                            <p:graphicEl>
                                              <a:dgm id="{327889F9-81AE-4700-B023-E944405CE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">
                                            <p:graphicEl>
                                              <a:dgm id="{327889F9-81AE-4700-B023-E944405CE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671C6D-90DB-461F-B17B-641B3C33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">
                                            <p:graphicEl>
                                              <a:dgm id="{B5671C6D-90DB-461F-B17B-641B3C33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">
                                            <p:graphicEl>
                                              <a:dgm id="{B5671C6D-90DB-461F-B17B-641B3C33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">
                                            <p:graphicEl>
                                              <a:dgm id="{B5671C6D-90DB-461F-B17B-641B3C33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>
                                            <p:graphicEl>
                                              <a:dgm id="{B5671C6D-90DB-461F-B17B-641B3C33F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5F685A-01DC-4E4D-B62F-264FFA0E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">
                                            <p:graphicEl>
                                              <a:dgm id="{055F685A-01DC-4E4D-B62F-264FFA0E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">
                                            <p:graphicEl>
                                              <a:dgm id="{055F685A-01DC-4E4D-B62F-264FFA0E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">
                                            <p:graphicEl>
                                              <a:dgm id="{055F685A-01DC-4E4D-B62F-264FFA0E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">
                                            <p:graphicEl>
                                              <a:dgm id="{055F685A-01DC-4E4D-B62F-264FFA0E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7C1F97-1D17-4A53-87A6-8CC646780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">
                                            <p:graphicEl>
                                              <a:dgm id="{1A7C1F97-1D17-4A53-87A6-8CC646780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">
                                            <p:graphicEl>
                                              <a:dgm id="{1A7C1F97-1D17-4A53-87A6-8CC646780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">
                                            <p:graphicEl>
                                              <a:dgm id="{1A7C1F97-1D17-4A53-87A6-8CC646780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">
                                            <p:graphicEl>
                                              <a:dgm id="{1A7C1F97-1D17-4A53-87A6-8CC646780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9368E-38C2-4889-9BFD-2C1D73585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">
                                            <p:graphicEl>
                                              <a:dgm id="{EC89368E-38C2-4889-9BFD-2C1D73585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">
                                            <p:graphicEl>
                                              <a:dgm id="{EC89368E-38C2-4889-9BFD-2C1D73585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">
                                            <p:graphicEl>
                                              <a:dgm id="{EC89368E-38C2-4889-9BFD-2C1D73585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">
                                            <p:graphicEl>
                                              <a:dgm id="{EC89368E-38C2-4889-9BFD-2C1D73585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D02D6E-F9EF-4687-9F47-D02AB9D24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">
                                            <p:graphicEl>
                                              <a:dgm id="{79D02D6E-F9EF-4687-9F47-D02AB9D24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">
                                            <p:graphicEl>
                                              <a:dgm id="{79D02D6E-F9EF-4687-9F47-D02AB9D24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">
                                            <p:graphicEl>
                                              <a:dgm id="{79D02D6E-F9EF-4687-9F47-D02AB9D24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">
                                            <p:graphicEl>
                                              <a:dgm id="{79D02D6E-F9EF-4687-9F47-D02AB9D24D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9A9081-BD3C-4FA3-AA76-33D354E95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">
                                            <p:graphicEl>
                                              <a:dgm id="{429A9081-BD3C-4FA3-AA76-33D354E95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">
                                            <p:graphicEl>
                                              <a:dgm id="{429A9081-BD3C-4FA3-AA76-33D354E95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">
                                            <p:graphicEl>
                                              <a:dgm id="{429A9081-BD3C-4FA3-AA76-33D354E95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">
                                            <p:graphicEl>
                                              <a:dgm id="{429A9081-BD3C-4FA3-AA76-33D354E959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78F734-C2CD-486A-A3EF-9B990C752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">
                                            <p:graphicEl>
                                              <a:dgm id="{D778F734-C2CD-486A-A3EF-9B990C752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">
                                            <p:graphicEl>
                                              <a:dgm id="{D778F734-C2CD-486A-A3EF-9B990C752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">
                                            <p:graphicEl>
                                              <a:dgm id="{D778F734-C2CD-486A-A3EF-9B990C752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">
                                            <p:graphicEl>
                                              <a:dgm id="{D778F734-C2CD-486A-A3EF-9B990C752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CE1A8EA-2684-4CDE-9F87-4CCBDE11F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">
                                            <p:graphicEl>
                                              <a:dgm id="{7CE1A8EA-2684-4CDE-9F87-4CCBDE11F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">
                                            <p:graphicEl>
                                              <a:dgm id="{7CE1A8EA-2684-4CDE-9F87-4CCBDE11F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">
                                            <p:graphicEl>
                                              <a:dgm id="{7CE1A8EA-2684-4CDE-9F87-4CCBDE11F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">
                                            <p:graphicEl>
                                              <a:dgm id="{7CE1A8EA-2684-4CDE-9F87-4CCBDE11F8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7565A1-4DC9-42EE-B43F-AC1D99454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">
                                            <p:graphicEl>
                                              <a:dgm id="{337565A1-4DC9-42EE-B43F-AC1D99454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">
                                            <p:graphicEl>
                                              <a:dgm id="{337565A1-4DC9-42EE-B43F-AC1D99454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">
                                            <p:graphicEl>
                                              <a:dgm id="{337565A1-4DC9-42EE-B43F-AC1D99454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">
                                            <p:graphicEl>
                                              <a:dgm id="{337565A1-4DC9-42EE-B43F-AC1D99454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Graphic spid="7" grpId="0" uiExpand="1">
        <p:bldSub>
          <a:bldDgm bld="one"/>
        </p:bldSub>
      </p:bldGraphic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ATOS PC CLAUDIO\IGLESIA\imagenes\fondos varios\amarillo1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s://c1.iggcdn.com/indiegogo-media-prod-cld/image/upload/f_auto,t_iPhone_retina/v1406495505/dsuemfw0z8gk8wgaj3jx.jpg">
            <a:extLst>
              <a:ext uri="{FF2B5EF4-FFF2-40B4-BE49-F238E27FC236}">
                <a16:creationId xmlns="" xmlns:a16="http://schemas.microsoft.com/office/drawing/2014/main" id="{FE1DF51D-F309-43B3-970A-4081A7CC0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0103" y="107591"/>
            <a:ext cx="3346810" cy="3346810"/>
          </a:xfrm>
          <a:prstGeom prst="roundRect">
            <a:avLst>
              <a:gd name="adj" fmla="val 36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93436240-7011-42DB-8292-E337C280D1B7}"/>
              </a:ext>
            </a:extLst>
          </p:cNvPr>
          <p:cNvSpPr/>
          <p:nvPr/>
        </p:nvSpPr>
        <p:spPr>
          <a:xfrm>
            <a:off x="0" y="0"/>
            <a:ext cx="49900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400" b="1" dirty="0" smtClean="0">
                <a:ln w="6600">
                  <a:solidFill>
                    <a:srgbClr val="C5851D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C5851D"/>
                  </a:outerShdw>
                </a:effectLst>
              </a:rPr>
              <a:t>ADORAZIONE ESTERIORE</a:t>
            </a:r>
            <a:endParaRPr lang="es-ES" sz="3400" b="1" dirty="0">
              <a:ln w="6600">
                <a:solidFill>
                  <a:srgbClr val="C5851D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C5851D"/>
                </a:out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DBA789A4-2C55-4871-B2C8-6B71631FF7C1}"/>
              </a:ext>
            </a:extLst>
          </p:cNvPr>
          <p:cNvSpPr/>
          <p:nvPr/>
        </p:nvSpPr>
        <p:spPr>
          <a:xfrm>
            <a:off x="70333" y="562601"/>
            <a:ext cx="553329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rgbClr val="7B5C03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7B5C03"/>
                </a:solidFill>
                <a:latin typeface="Comic Sans MS" panose="030F0702030302020204" pitchFamily="66" charset="0"/>
              </a:rPr>
              <a:t>Io odio, disprezzo le vostre feste, non provo piacere nelle vostre solenni assemblee</a:t>
            </a:r>
            <a:r>
              <a:rPr lang="es-ES" b="1" dirty="0" smtClean="0">
                <a:solidFill>
                  <a:srgbClr val="7B5C03"/>
                </a:solidFill>
                <a:latin typeface="Comic Sans MS" panose="030F0702030302020204" pitchFamily="66" charset="0"/>
              </a:rPr>
              <a:t> […]</a:t>
            </a:r>
            <a:r>
              <a:rPr lang="it-IT" b="1" dirty="0">
                <a:solidFill>
                  <a:srgbClr val="7B5C03"/>
                </a:solidFill>
                <a:latin typeface="Comic Sans MS" panose="030F0702030302020204" pitchFamily="66" charset="0"/>
              </a:rPr>
              <a:t> Ma scorra il diritto come acqua e la giustizia come un corso d'acqua perenne</a:t>
            </a:r>
            <a:r>
              <a:rPr lang="es-ES" b="1" dirty="0" smtClean="0">
                <a:solidFill>
                  <a:srgbClr val="7B5C03"/>
                </a:solidFill>
                <a:latin typeface="Comic Sans MS" panose="030F0702030302020204" pitchFamily="66" charset="0"/>
              </a:rPr>
              <a:t>”. (Amos </a:t>
            </a:r>
            <a:r>
              <a:rPr lang="es-ES" b="1" dirty="0">
                <a:solidFill>
                  <a:srgbClr val="7B5C03"/>
                </a:solidFill>
                <a:latin typeface="Comic Sans MS" panose="030F0702030302020204" pitchFamily="66" charset="0"/>
              </a:rPr>
              <a:t>5:21, 24)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BCDED115-B0CE-4DF6-A010-77838A92E334}"/>
              </a:ext>
            </a:extLst>
          </p:cNvPr>
          <p:cNvSpPr txBox="1"/>
          <p:nvPr/>
        </p:nvSpPr>
        <p:spPr>
          <a:xfrm>
            <a:off x="130623" y="2050756"/>
            <a:ext cx="516820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Isaia </a:t>
            </a:r>
            <a:r>
              <a:rPr lang="es-ES" sz="2000" b="1" dirty="0"/>
              <a:t>1:10-17 contiene </a:t>
            </a:r>
            <a:r>
              <a:rPr lang="es-ES" sz="2000" b="1" dirty="0" smtClean="0"/>
              <a:t>dure frasi contro l’adorazione che si realizzava nel Tempio</a:t>
            </a:r>
            <a:r>
              <a:rPr lang="es-ES" sz="2000" b="1" dirty="0"/>
              <a:t>: </a:t>
            </a:r>
            <a:r>
              <a:rPr lang="es-ES" sz="2000" b="1" dirty="0" smtClean="0"/>
              <a:t>“Sono disgustato degli olocausti… quando pregherete non ascolterò”.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Perché Dio respinse l’adorazione che gli veniva tributata</a:t>
            </a:r>
            <a:r>
              <a:rPr lang="es-ES" sz="2000" b="1" dirty="0"/>
              <a:t>?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="" xmlns:a16="http://schemas.microsoft.com/office/drawing/2014/main" id="{D9F83D2D-00D8-449D-A411-7450ABAD700B}"/>
              </a:ext>
            </a:extLst>
          </p:cNvPr>
          <p:cNvSpPr/>
          <p:nvPr/>
        </p:nvSpPr>
        <p:spPr>
          <a:xfrm>
            <a:off x="3470031" y="4116274"/>
            <a:ext cx="558688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Dio non accetta </a:t>
            </a:r>
            <a:r>
              <a:rPr lang="it-IT" sz="2000" b="1" dirty="0" smtClean="0"/>
              <a:t>l’adorazione </a:t>
            </a:r>
            <a:r>
              <a:rPr lang="it-IT" sz="2000" b="1" dirty="0"/>
              <a:t>esteriore di coloro che non fanno giustizia e non si preoccupano della sofferenza e dell'oppressione di coloro che li </a:t>
            </a:r>
            <a:r>
              <a:rPr lang="it-IT" sz="2000" b="1" dirty="0" smtClean="0"/>
              <a:t>circondano.</a:t>
            </a:r>
            <a:r>
              <a:rPr lang="es-ES" sz="2000" b="1" dirty="0"/>
              <a:t> </a:t>
            </a:r>
            <a:r>
              <a:rPr lang="es-ES" sz="2000" b="1" dirty="0" smtClean="0"/>
              <a:t>Quale </a:t>
            </a:r>
            <a:r>
              <a:rPr lang="es-ES" sz="2000" b="1" dirty="0"/>
              <a:t>sacrificio </a:t>
            </a:r>
            <a:r>
              <a:rPr lang="es-ES" sz="2000" b="1" dirty="0" smtClean="0"/>
              <a:t>è gradito a Dio? 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Un olocausto, forse mille o diecimila? Sarà sufficiente un sacrificio umano?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Il </a:t>
            </a:r>
            <a:r>
              <a:rPr lang="es-ES" sz="2000" b="1" dirty="0"/>
              <a:t>sacrificio </a:t>
            </a:r>
            <a:r>
              <a:rPr lang="es-ES" sz="2000" b="1" dirty="0" smtClean="0"/>
              <a:t>gradito a Dio è agire </a:t>
            </a:r>
            <a:r>
              <a:rPr lang="es-ES" sz="2000" b="1" dirty="0"/>
              <a:t>con </a:t>
            </a:r>
            <a:r>
              <a:rPr lang="es-ES" sz="2000" b="1" dirty="0" smtClean="0"/>
              <a:t>giustizia e misericordia. </a:t>
            </a:r>
            <a:r>
              <a:rPr lang="es-ES" sz="2000" b="1" dirty="0"/>
              <a:t>(</a:t>
            </a:r>
            <a:r>
              <a:rPr lang="es-ES" sz="2000" b="1" dirty="0" smtClean="0"/>
              <a:t>Michea </a:t>
            </a:r>
            <a:r>
              <a:rPr lang="es-ES" sz="2000" b="1" dirty="0"/>
              <a:t>6:6-7</a:t>
            </a:r>
            <a:r>
              <a:rPr lang="es-ES" sz="2000" b="1" dirty="0" smtClean="0"/>
              <a:t>)</a:t>
            </a:r>
            <a:endParaRPr lang="es-ES" sz="2000" b="1" dirty="0"/>
          </a:p>
        </p:txBody>
      </p:sp>
      <p:pic>
        <p:nvPicPr>
          <p:cNvPr id="9" name="Imagen 8" descr="Imagen que contiene persona, interior, suelo, foto&#10;&#10;Descripción generada automáticamente">
            <a:extLst>
              <a:ext uri="{FF2B5EF4-FFF2-40B4-BE49-F238E27FC236}">
                <a16:creationId xmlns="" xmlns:a16="http://schemas.microsoft.com/office/drawing/2014/main" id="{AE7D2BB2-1EC8-4436-AB75-01BF38D44B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7662" y="4446952"/>
            <a:ext cx="2946830" cy="2097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1425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8B87D7DF-54C4-4CB3-8A0D-1FC81941BC34}"/>
              </a:ext>
            </a:extLst>
          </p:cNvPr>
          <p:cNvSpPr/>
          <p:nvPr/>
        </p:nvSpPr>
        <p:spPr>
          <a:xfrm>
            <a:off x="1180094" y="0"/>
            <a:ext cx="657497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5600000"/>
              </a:lightRig>
            </a:scene3d>
            <a:sp3d extrusionH="57150" contourW="25400" prstMaterial="softEdge">
              <a:bevelT w="25400" h="38100"/>
              <a:contourClr>
                <a:srgbClr val="425014"/>
              </a:contourClr>
            </a:sp3d>
          </a:bodyPr>
          <a:lstStyle/>
          <a:p>
            <a:pPr algn="ctr"/>
            <a:r>
              <a:rPr lang="es-ES" sz="4000" b="1" dirty="0" smtClean="0">
                <a:ln/>
                <a:solidFill>
                  <a:schemeClr val="accent4"/>
                </a:solidFill>
              </a:rPr>
              <a:t>ADORAZIONE ESTERIORE </a:t>
            </a:r>
            <a:r>
              <a:rPr lang="es-ES" sz="4000" b="1" dirty="0">
                <a:ln/>
                <a:solidFill>
                  <a:schemeClr val="accent4"/>
                </a:solidFill>
              </a:rPr>
              <a:t>(2)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0A45AC41-C2BA-4670-8D65-633AB8B06B79}"/>
              </a:ext>
            </a:extLst>
          </p:cNvPr>
          <p:cNvSpPr/>
          <p:nvPr/>
        </p:nvSpPr>
        <p:spPr>
          <a:xfrm>
            <a:off x="837780" y="632942"/>
            <a:ext cx="7212037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 smtClean="0">
                <a:solidFill>
                  <a:srgbClr val="425014"/>
                </a:solidFill>
                <a:latin typeface="Comic Sans MS" panose="030F0702030302020204" pitchFamily="66" charset="0"/>
              </a:rPr>
              <a:t>“D</a:t>
            </a:r>
            <a:r>
              <a:rPr lang="it-IT" b="1" dirty="0" smtClean="0">
                <a:solidFill>
                  <a:srgbClr val="425014"/>
                </a:solidFill>
                <a:latin typeface="Comic Sans MS" panose="030F0702030302020204" pitchFamily="66" charset="0"/>
              </a:rPr>
              <a:t>ivorano </a:t>
            </a:r>
            <a:r>
              <a:rPr lang="it-IT" b="1" dirty="0">
                <a:solidFill>
                  <a:srgbClr val="425014"/>
                </a:solidFill>
                <a:latin typeface="Comic Sans MS" panose="030F0702030302020204" pitchFamily="66" charset="0"/>
              </a:rPr>
              <a:t>le case delle vedove e, per mettersi in mostra, fanno lunghe preghiere; essi riceveranno una più dura condanna</a:t>
            </a:r>
            <a:r>
              <a:rPr lang="es-ES" b="1" dirty="0" smtClean="0">
                <a:solidFill>
                  <a:srgbClr val="425014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rgbClr val="425014"/>
                </a:solidFill>
                <a:latin typeface="Comic Sans MS" panose="030F0702030302020204" pitchFamily="66" charset="0"/>
              </a:rPr>
              <a:t>(</a:t>
            </a:r>
            <a:r>
              <a:rPr lang="es-ES" sz="1600" b="1" dirty="0" smtClean="0">
                <a:solidFill>
                  <a:srgbClr val="425014"/>
                </a:solidFill>
                <a:latin typeface="Comic Sans MS" panose="030F0702030302020204" pitchFamily="66" charset="0"/>
              </a:rPr>
              <a:t>Marco 12:40)</a:t>
            </a:r>
            <a:endParaRPr lang="es-ES" sz="1600" b="1" dirty="0">
              <a:solidFill>
                <a:srgbClr val="425014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413232F5-C769-4973-91E3-6112B43A36CE}"/>
              </a:ext>
            </a:extLst>
          </p:cNvPr>
          <p:cNvSpPr txBox="1"/>
          <p:nvPr/>
        </p:nvSpPr>
        <p:spPr>
          <a:xfrm>
            <a:off x="3251200" y="1800325"/>
            <a:ext cx="5892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Come i religiosi al tempo di Isaia, i farisei credevano di essere sicuri della loro relazione con Dio a </a:t>
            </a:r>
            <a:r>
              <a:rPr lang="es-ES" sz="2000" b="1" dirty="0"/>
              <a:t>causa </a:t>
            </a:r>
            <a:r>
              <a:rPr lang="es-ES" sz="2000" b="1" dirty="0" smtClean="0"/>
              <a:t>delle loro pratiche religiose, mentre sfruttavano i poveri e ignoravano i bisognosi.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Matteo </a:t>
            </a:r>
            <a:r>
              <a:rPr lang="es-ES" sz="2000" b="1" dirty="0"/>
              <a:t>23 contiene </a:t>
            </a:r>
            <a:r>
              <a:rPr lang="es-ES" sz="2000" b="1" dirty="0" smtClean="0"/>
              <a:t>il discorso più </a:t>
            </a:r>
            <a:r>
              <a:rPr lang="es-ES" sz="2000" b="1" dirty="0"/>
              <a:t>duro </a:t>
            </a:r>
            <a:r>
              <a:rPr lang="es-ES" sz="2000" b="1" dirty="0" smtClean="0"/>
              <a:t>di Gesù contro l’adorazione esteriore priva di </a:t>
            </a:r>
            <a:r>
              <a:rPr lang="es-ES" sz="2000" b="1" dirty="0"/>
              <a:t>misericordia.</a:t>
            </a:r>
          </a:p>
        </p:txBody>
      </p:sp>
      <p:pic>
        <p:nvPicPr>
          <p:cNvPr id="6" name="Imagen 5" descr="Imagen que contiene persona, naturaleza, cielo, hombre&#10;&#10;Descripción generada automáticamente">
            <a:extLst>
              <a:ext uri="{FF2B5EF4-FFF2-40B4-BE49-F238E27FC236}">
                <a16:creationId xmlns="" xmlns:a16="http://schemas.microsoft.com/office/drawing/2014/main" id="{BC7501EF-FF57-4964-8CC1-00A172FF72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8254" y="1763445"/>
            <a:ext cx="2973869" cy="2235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ángulo 10">
            <a:extLst>
              <a:ext uri="{FF2B5EF4-FFF2-40B4-BE49-F238E27FC236}">
                <a16:creationId xmlns="" xmlns:a16="http://schemas.microsoft.com/office/drawing/2014/main" id="{62251ADD-E0D5-4057-B253-7D52D687AC88}"/>
              </a:ext>
            </a:extLst>
          </p:cNvPr>
          <p:cNvSpPr/>
          <p:nvPr/>
        </p:nvSpPr>
        <p:spPr>
          <a:xfrm>
            <a:off x="85964" y="4423045"/>
            <a:ext cx="51972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In questo discorso</a:t>
            </a:r>
            <a:r>
              <a:rPr lang="es-ES" sz="2000" b="1" dirty="0"/>
              <a:t>, </a:t>
            </a:r>
            <a:r>
              <a:rPr lang="es-ES" sz="2000" b="1" dirty="0" smtClean="0"/>
              <a:t>Gesù non </a:t>
            </a:r>
            <a:r>
              <a:rPr lang="es-ES" sz="2000" b="1" dirty="0"/>
              <a:t>critica </a:t>
            </a:r>
            <a:r>
              <a:rPr lang="es-ES" sz="2000" b="1" dirty="0" smtClean="0"/>
              <a:t>le forme esteriori di adorazione (“Questo </a:t>
            </a:r>
            <a:r>
              <a:rPr lang="es-ES" sz="2000" b="1" dirty="0"/>
              <a:t>era </a:t>
            </a:r>
            <a:r>
              <a:rPr lang="es-ES" sz="2000" b="1" dirty="0" smtClean="0"/>
              <a:t>necessario fare”, </a:t>
            </a:r>
            <a:r>
              <a:rPr lang="es-ES" sz="2000" b="1" dirty="0"/>
              <a:t>v. 23), </a:t>
            </a:r>
            <a:r>
              <a:rPr lang="es-ES" sz="2000" b="1" dirty="0" smtClean="0"/>
              <a:t>ma il trattamento ingiusto degli indifesi. I </a:t>
            </a:r>
            <a:r>
              <a:rPr lang="it-IT" sz="2000" b="1" dirty="0" smtClean="0"/>
              <a:t>nostri </a:t>
            </a:r>
            <a:r>
              <a:rPr lang="it-IT" sz="2000" b="1" dirty="0"/>
              <a:t>atti di </a:t>
            </a:r>
            <a:r>
              <a:rPr lang="it-IT" sz="2000" b="1" dirty="0" smtClean="0"/>
              <a:t>adorazione </a:t>
            </a:r>
            <a:r>
              <a:rPr lang="it-IT" sz="2000" b="1" dirty="0"/>
              <a:t>non possono sostituire il trattamento giusto e misericordioso con gli altri.</a:t>
            </a:r>
            <a:endParaRPr lang="es-ES" sz="2000" b="1" dirty="0"/>
          </a:p>
        </p:txBody>
      </p:sp>
      <p:pic>
        <p:nvPicPr>
          <p:cNvPr id="13" name="Imagen 12" descr="Imagen que contiene montaña, naturaleza, valle, exterior&#10;&#10;Descripción generada automáticamente">
            <a:extLst>
              <a:ext uri="{FF2B5EF4-FFF2-40B4-BE49-F238E27FC236}">
                <a16:creationId xmlns="" xmlns:a16="http://schemas.microsoft.com/office/drawing/2014/main" id="{CE7B7C19-30E8-4759-BF0C-76665BEECAD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63123" y="4241631"/>
            <a:ext cx="2967205" cy="22217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856842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08681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  <p:bldP spid="1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ATOS PC CLAUDIO\IGLESIA\imagenes\fondos varios\violeta95.jpg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0" y="1"/>
            <a:ext cx="9159838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CBCB5CA5-E886-4BC9-8D5A-82E3E75A381F}"/>
              </a:ext>
            </a:extLst>
          </p:cNvPr>
          <p:cNvSpPr/>
          <p:nvPr/>
        </p:nvSpPr>
        <p:spPr>
          <a:xfrm>
            <a:off x="0" y="-57991"/>
            <a:ext cx="542543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contrasting" dir="t"/>
            </a:scene3d>
            <a:sp3d extrusionH="57150" contourW="44450">
              <a:bevelT w="50800" h="38100" prst="riblet"/>
              <a:contourClr>
                <a:srgbClr val="746274"/>
              </a:contourClr>
            </a:sp3d>
          </a:bodyPr>
          <a:lstStyle/>
          <a:p>
            <a:pPr algn="ctr"/>
            <a:r>
              <a:rPr lang="es-ES" sz="4400" b="1" spc="300" dirty="0" smtClean="0">
                <a:ln w="22225">
                  <a:noFill/>
                  <a:prstDash val="solid"/>
                </a:ln>
                <a:solidFill>
                  <a:srgbClr val="DEC8EE"/>
                </a:solidFill>
              </a:rPr>
              <a:t>VIVERE </a:t>
            </a:r>
            <a:r>
              <a:rPr lang="es-ES" sz="4400" b="1" spc="300" dirty="0">
                <a:ln w="22225">
                  <a:noFill/>
                  <a:prstDash val="solid"/>
                </a:ln>
                <a:solidFill>
                  <a:srgbClr val="DEC8EE"/>
                </a:solidFill>
              </a:rPr>
              <a:t>ADORANDO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06CD21A8-B6EE-4D6F-BEC5-B3B3DBDE67C3}"/>
              </a:ext>
            </a:extLst>
          </p:cNvPr>
          <p:cNvSpPr/>
          <p:nvPr/>
        </p:nvSpPr>
        <p:spPr>
          <a:xfrm>
            <a:off x="206993" y="664557"/>
            <a:ext cx="5163244" cy="1446550"/>
          </a:xfrm>
          <a:prstGeom prst="rect">
            <a:avLst/>
          </a:prstGeom>
          <a:ln w="2857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p3d extrusionH="57150">
              <a:bevelT w="38100" h="38100"/>
            </a:sp3d>
          </a:bodyPr>
          <a:lstStyle/>
          <a:p>
            <a:pPr algn="ctr"/>
            <a:r>
              <a:rPr lang="es-ES" b="1" dirty="0" smtClean="0">
                <a:solidFill>
                  <a:srgbClr val="746274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746274"/>
                </a:solidFill>
                <a:latin typeface="Comic Sans MS" panose="030F0702030302020204" pitchFamily="66" charset="0"/>
              </a:rPr>
              <a:t>Il digiuno di cui mi compiaccio non è forse questo: spezzare le catene della malvagità, sciogliere i legami del giogo, rimandare liberi gli oppressi, spezzare ogni giogo</a:t>
            </a:r>
            <a:r>
              <a:rPr lang="it-IT" b="1" dirty="0" smtClean="0">
                <a:solidFill>
                  <a:srgbClr val="746274"/>
                </a:solidFill>
                <a:latin typeface="Comic Sans MS" panose="030F0702030302020204" pitchFamily="66" charset="0"/>
              </a:rPr>
              <a:t>?</a:t>
            </a:r>
            <a:r>
              <a:rPr lang="es-ES" b="1" dirty="0" smtClean="0">
                <a:solidFill>
                  <a:srgbClr val="746274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rgbClr val="746274"/>
                </a:solidFill>
                <a:latin typeface="Comic Sans MS" panose="030F0702030302020204" pitchFamily="66" charset="0"/>
              </a:rPr>
              <a:t>(</a:t>
            </a:r>
            <a:r>
              <a:rPr lang="es-ES" sz="1600" b="1" dirty="0" smtClean="0">
                <a:solidFill>
                  <a:srgbClr val="746274"/>
                </a:solidFill>
                <a:latin typeface="Comic Sans MS" panose="030F0702030302020204" pitchFamily="66" charset="0"/>
              </a:rPr>
              <a:t>Isaia </a:t>
            </a:r>
            <a:r>
              <a:rPr lang="es-ES" sz="1600" b="1" dirty="0">
                <a:solidFill>
                  <a:srgbClr val="746274"/>
                </a:solidFill>
                <a:latin typeface="Comic Sans MS" panose="030F0702030302020204" pitchFamily="66" charset="0"/>
              </a:rPr>
              <a:t>58:6)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01FBE25D-1B12-4059-8C6D-5EA1024965C6}"/>
              </a:ext>
            </a:extLst>
          </p:cNvPr>
          <p:cNvSpPr txBox="1"/>
          <p:nvPr/>
        </p:nvSpPr>
        <p:spPr>
          <a:xfrm>
            <a:off x="0" y="2417250"/>
            <a:ext cx="57443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 smtClean="0"/>
              <a:t>Il </a:t>
            </a:r>
            <a:r>
              <a:rPr lang="it-IT" sz="2000" b="1" dirty="0"/>
              <a:t>popolo era sorpreso che Dio non </a:t>
            </a:r>
            <a:r>
              <a:rPr lang="it-IT" sz="2000" b="1" dirty="0" smtClean="0"/>
              <a:t>lo </a:t>
            </a:r>
            <a:r>
              <a:rPr lang="it-IT" sz="2000" b="1" dirty="0"/>
              <a:t>ascoltasse quando </a:t>
            </a:r>
            <a:r>
              <a:rPr lang="it-IT" sz="2000" b="1" dirty="0" smtClean="0"/>
              <a:t>digiunava. 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Dopotutto, erano afflitti, chinavano le loro teste, vestivano di sacco e giacevano nella cenere.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Ma, in realtà, cercavano il proprio interesse e opprimevano i loro operai. </a:t>
            </a:r>
            <a:r>
              <a:rPr lang="es-ES" sz="2000" b="1" dirty="0"/>
              <a:t>(</a:t>
            </a:r>
            <a:r>
              <a:rPr lang="es-ES" sz="2000" b="1" dirty="0" smtClean="0"/>
              <a:t>Isaia </a:t>
            </a:r>
            <a:r>
              <a:rPr lang="es-ES" sz="2000" b="1" dirty="0"/>
              <a:t>58:1-5</a:t>
            </a:r>
            <a:r>
              <a:rPr lang="es-ES" sz="2000" b="1" dirty="0" smtClean="0"/>
              <a:t>)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L’adorazione che Dio desidera ricevere include </a:t>
            </a:r>
            <a:r>
              <a:rPr lang="es-ES" sz="2000" b="1" dirty="0"/>
              <a:t>la </a:t>
            </a:r>
            <a:r>
              <a:rPr lang="es-ES" sz="2000" b="1" dirty="0" smtClean="0"/>
              <a:t>preoccupazione per gli altri </a:t>
            </a:r>
            <a:r>
              <a:rPr lang="es-ES" sz="2000" b="1" dirty="0"/>
              <a:t>(v. 6</a:t>
            </a:r>
            <a:r>
              <a:rPr lang="es-ES" sz="2000" b="1" dirty="0" smtClean="0"/>
              <a:t>), dimenticarsi di sè stessi e godere della Sua compagnia. </a:t>
            </a:r>
            <a:r>
              <a:rPr lang="es-ES" sz="2000" b="1" dirty="0"/>
              <a:t>(v. 13-14</a:t>
            </a:r>
            <a:r>
              <a:rPr lang="es-ES" sz="2000" b="1" dirty="0" smtClean="0"/>
              <a:t>)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Dio promette benedizioni in risposta </a:t>
            </a:r>
            <a:r>
              <a:rPr lang="es-ES" sz="2000" b="1" dirty="0"/>
              <a:t>a </a:t>
            </a:r>
            <a:r>
              <a:rPr lang="es-ES" sz="2000" b="1" dirty="0" smtClean="0"/>
              <a:t>questa </a:t>
            </a:r>
            <a:r>
              <a:rPr lang="es-ES" sz="2000" b="1" dirty="0"/>
              <a:t>forma </a:t>
            </a:r>
            <a:r>
              <a:rPr lang="es-ES" sz="2000" b="1" dirty="0" smtClean="0"/>
              <a:t>di adorazione: “</a:t>
            </a:r>
            <a:r>
              <a:rPr lang="it-IT" sz="2000" b="1" dirty="0"/>
              <a:t>ti farò cavalcare sulle alture della terra e ti darò da mangiare l'eredità di Giacobbe tuo padre</a:t>
            </a:r>
            <a:r>
              <a:rPr lang="es-ES" sz="2000" b="1" dirty="0" smtClean="0"/>
              <a:t>” </a:t>
            </a:r>
            <a:r>
              <a:rPr lang="es-ES" sz="2000" b="1" dirty="0"/>
              <a:t>(v. 14).</a:t>
            </a:r>
          </a:p>
        </p:txBody>
      </p:sp>
      <p:pic>
        <p:nvPicPr>
          <p:cNvPr id="6" name="Imagen 5" descr="Imagen que contiene persona, interior, mujer&#10;&#10;Descripción generada automáticamente">
            <a:extLst>
              <a:ext uri="{FF2B5EF4-FFF2-40B4-BE49-F238E27FC236}">
                <a16:creationId xmlns="" xmlns:a16="http://schemas.microsoft.com/office/drawing/2014/main" id="{68485BB2-9A3F-465C-AF7A-9A83597F1F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83385" y="2511030"/>
            <a:ext cx="3261154" cy="38726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F363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50800" h="19050" prst="convex"/>
            <a:contourClr>
              <a:srgbClr val="FFFFFF"/>
            </a:contourClr>
          </a:sp3d>
        </p:spPr>
      </p:pic>
      <p:pic>
        <p:nvPicPr>
          <p:cNvPr id="1026" name="Picture 2" descr="Imagen relacionada">
            <a:extLst>
              <a:ext uri="{FF2B5EF4-FFF2-40B4-BE49-F238E27FC236}">
                <a16:creationId xmlns="" xmlns:a16="http://schemas.microsoft.com/office/drawing/2014/main" id="{18950279-2547-4AA2-A6B4-C03C248BA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59939" y="321456"/>
            <a:ext cx="3073584" cy="17288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DC585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50800" h="19050" prst="convex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17598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6F5CEF38-5CC0-4A14-84E3-958A5BADCF63}"/>
              </a:ext>
            </a:extLst>
          </p:cNvPr>
          <p:cNvSpPr/>
          <p:nvPr/>
        </p:nvSpPr>
        <p:spPr>
          <a:xfrm>
            <a:off x="918754" y="983563"/>
            <a:ext cx="7306492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400" b="1" dirty="0" smtClean="0">
                <a:latin typeface="Comic Sans MS" pitchFamily="66" charset="0"/>
              </a:rPr>
              <a:t>“</a:t>
            </a:r>
            <a:r>
              <a:rPr lang="it-IT" sz="2400" b="1" dirty="0">
                <a:latin typeface="Comic Sans MS" pitchFamily="66" charset="0"/>
              </a:rPr>
              <a:t>L’uomo intero si nobilita quando la Parola di </a:t>
            </a:r>
            <a:r>
              <a:rPr lang="it-IT" sz="2400" b="1" dirty="0" smtClean="0">
                <a:latin typeface="Comic Sans MS" pitchFamily="66" charset="0"/>
              </a:rPr>
              <a:t>Dio viene </a:t>
            </a:r>
            <a:r>
              <a:rPr lang="it-IT" sz="2400" b="1" dirty="0">
                <a:latin typeface="Comic Sans MS" pitchFamily="66" charset="0"/>
              </a:rPr>
              <a:t>meditata e messa in pratica. Le mani occupate in atti di giustizia </a:t>
            </a:r>
            <a:r>
              <a:rPr lang="it-IT" sz="2400" b="1" dirty="0" smtClean="0">
                <a:latin typeface="Comic Sans MS" pitchFamily="66" charset="0"/>
              </a:rPr>
              <a:t>e misericordia </a:t>
            </a:r>
            <a:r>
              <a:rPr lang="it-IT" sz="2400" b="1" dirty="0">
                <a:latin typeface="Comic Sans MS" pitchFamily="66" charset="0"/>
              </a:rPr>
              <a:t>rivelano, come un sigillo, i princìpi della legge di Dio. </a:t>
            </a:r>
            <a:r>
              <a:rPr lang="it-IT" sz="2400" b="1" dirty="0" smtClean="0">
                <a:latin typeface="Comic Sans MS" pitchFamily="66" charset="0"/>
              </a:rPr>
              <a:t>Esse saranno </a:t>
            </a:r>
            <a:r>
              <a:rPr lang="it-IT" sz="2400" b="1" dirty="0">
                <a:latin typeface="Comic Sans MS" pitchFamily="66" charset="0"/>
              </a:rPr>
              <a:t>preservate dalle tentazioni, da tutto ciò che è occasione di </a:t>
            </a:r>
            <a:r>
              <a:rPr lang="it-IT" sz="2400" b="1" dirty="0" smtClean="0">
                <a:latin typeface="Comic Sans MS" pitchFamily="66" charset="0"/>
              </a:rPr>
              <a:t>corruzione e </a:t>
            </a:r>
            <a:r>
              <a:rPr lang="it-IT" sz="2400" b="1" dirty="0">
                <a:latin typeface="Comic Sans MS" pitchFamily="66" charset="0"/>
              </a:rPr>
              <a:t>inganno, e saranno attive nelle opere d’amore e di misericordia.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latin typeface="Comic Sans MS" pitchFamily="66" charset="0"/>
              </a:rPr>
              <a:t>Gli occhi rivolti verso un nobile scopo saranno limpidi e sinceri. </a:t>
            </a:r>
            <a:r>
              <a:rPr lang="it-IT" sz="2400" b="1" dirty="0" smtClean="0">
                <a:latin typeface="Comic Sans MS" pitchFamily="66" charset="0"/>
              </a:rPr>
              <a:t>L’espressione del </a:t>
            </a:r>
            <a:r>
              <a:rPr lang="it-IT" sz="2400" b="1" dirty="0">
                <a:latin typeface="Comic Sans MS" pitchFamily="66" charset="0"/>
              </a:rPr>
              <a:t>volto e lo sguardo manifesteranno il carattere innocente di </a:t>
            </a:r>
            <a:r>
              <a:rPr lang="it-IT" sz="2400" b="1" dirty="0" smtClean="0">
                <a:latin typeface="Comic Sans MS" pitchFamily="66" charset="0"/>
              </a:rPr>
              <a:t>colui che </a:t>
            </a:r>
            <a:r>
              <a:rPr lang="it-IT" sz="2400" b="1" dirty="0">
                <a:latin typeface="Comic Sans MS" pitchFamily="66" charset="0"/>
              </a:rPr>
              <a:t>ama e onora la Parola di Dio.</a:t>
            </a:r>
            <a:r>
              <a:rPr lang="es-ES" sz="2400" b="1" dirty="0" smtClean="0">
                <a:latin typeface="Comic Sans MS" pitchFamily="66" charset="0"/>
              </a:rPr>
              <a:t>”</a:t>
            </a:r>
            <a:endParaRPr lang="es-ES" sz="2400" b="1" dirty="0"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C3E348B-DFF6-446D-9354-A313658C1DC7}"/>
              </a:ext>
            </a:extLst>
          </p:cNvPr>
          <p:cNvSpPr txBox="1"/>
          <p:nvPr/>
        </p:nvSpPr>
        <p:spPr>
          <a:xfrm>
            <a:off x="4086201" y="5885146"/>
            <a:ext cx="4249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/>
              <a:t>E.G.W. </a:t>
            </a:r>
            <a:r>
              <a:rPr lang="es-ES" b="1" dirty="0" smtClean="0"/>
              <a:t>(La Speranza dell’uomo - pag</a:t>
            </a:r>
            <a:r>
              <a:rPr lang="es-ES" b="1" dirty="0"/>
              <a:t>. </a:t>
            </a:r>
            <a:r>
              <a:rPr lang="es-ES" b="1" dirty="0" smtClean="0"/>
              <a:t>464)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53738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</TotalTime>
  <Words>944</Words>
  <Application>Microsoft Office PowerPoint</Application>
  <PresentationFormat>Presentazione su schermo (4:3)</PresentationFormat>
  <Paragraphs>56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4" baseType="lpstr">
      <vt:lpstr>Arial</vt:lpstr>
      <vt:lpstr>Calibri</vt:lpstr>
      <vt:lpstr>Comic Sans MS</vt:lpstr>
      <vt:lpstr>Arial Black</vt:lpstr>
      <vt:lpstr>Calibri Light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 Fustero Carreras</dc:creator>
  <cp:lastModifiedBy>Claudio</cp:lastModifiedBy>
  <cp:revision>80</cp:revision>
  <dcterms:created xsi:type="dcterms:W3CDTF">2019-07-08T13:55:55Z</dcterms:created>
  <dcterms:modified xsi:type="dcterms:W3CDTF">2019-07-23T09:31:35Z</dcterms:modified>
</cp:coreProperties>
</file>