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sldIdLst>
    <p:sldId id="269" r:id="rId2"/>
    <p:sldId id="267" r:id="rId3"/>
    <p:sldId id="258" r:id="rId4"/>
    <p:sldId id="259" r:id="rId5"/>
    <p:sldId id="260" r:id="rId6"/>
    <p:sldId id="265" r:id="rId7"/>
    <p:sldId id="268" r:id="rId8"/>
    <p:sldId id="262" r:id="rId9"/>
    <p:sldId id="264" r:id="rId10"/>
  </p:sldIdLst>
  <p:sldSz cx="9144000" cy="6858000" type="screen4x3"/>
  <p:notesSz cx="6858000" cy="9144000"/>
  <p:embeddedFontLs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Comic Sans MS" pitchFamily="66" charset="0"/>
      <p:regular r:id="rId15"/>
      <p:bold r:id="rId16"/>
      <p:italic r:id="rId17"/>
      <p:boldItalic r:id="rId18"/>
    </p:embeddedFont>
    <p:embeddedFont>
      <p:font typeface="Arial Black" pitchFamily="34" charset="0"/>
      <p:bold r:id="rId19"/>
    </p:embeddedFont>
    <p:embeddedFont>
      <p:font typeface="Calibri Light" pitchFamily="34" charset="0"/>
      <p:regular r:id="rId20"/>
      <p:italic r:id="rId21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4A2B5B"/>
    <a:srgbClr val="0C2A96"/>
    <a:srgbClr val="CED8FB"/>
    <a:srgbClr val="B78A3E"/>
    <a:srgbClr val="BB5823"/>
    <a:srgbClr val="B62C00"/>
    <a:srgbClr val="D0BB94"/>
    <a:srgbClr val="C3A877"/>
    <a:srgbClr val="B9995F"/>
    <a:srgbClr val="B6914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-131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E50E519-4E7D-499A-9C4D-A0ABD8F8EF4D}" type="doc">
      <dgm:prSet loTypeId="urn:microsoft.com/office/officeart/2005/8/layout/vList2" loCatId="list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endParaRPr lang="es-ES"/>
        </a:p>
      </dgm:t>
    </dgm:pt>
    <dgm:pt modelId="{3D627E02-2C50-49E5-A380-819A12984EBE}">
      <dgm:prSet custT="1"/>
      <dgm:spPr>
        <a:solidFill>
          <a:srgbClr val="D0BB94"/>
        </a:solidFill>
        <a:ln>
          <a:solidFill>
            <a:schemeClr val="accent4">
              <a:lumMod val="60000"/>
              <a:lumOff val="40000"/>
            </a:schemeClr>
          </a:solidFill>
        </a:ln>
      </dgm:spPr>
      <dgm:t>
        <a:bodyPr/>
        <a:lstStyle/>
        <a:p>
          <a:pPr algn="l"/>
          <a:r>
            <a:rPr lang="es-E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Se hai il dono di servire, servi </a:t>
          </a:r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(v. 7)</a:t>
          </a:r>
        </a:p>
      </dgm:t>
    </dgm:pt>
    <dgm:pt modelId="{88443F1A-553F-4F08-AE19-1F794B4F580A}" type="parTrans" cxnId="{015131C4-DF2D-452F-9CEF-E83A76D80E43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D381388-9B5A-4B67-B86D-34CFBD5996B2}" type="sibTrans" cxnId="{015131C4-DF2D-452F-9CEF-E83A76D80E43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6F8D81C-ED58-4173-919E-81AB3819C98A}">
      <dgm:prSet custT="1"/>
      <dgm:spPr>
        <a:solidFill>
          <a:srgbClr val="C3A877"/>
        </a:solidFill>
        <a:ln>
          <a:solidFill>
            <a:schemeClr val="accent4">
              <a:lumMod val="60000"/>
              <a:lumOff val="40000"/>
            </a:schemeClr>
          </a:solidFill>
        </a:ln>
      </dgm:spPr>
      <dgm:t>
        <a:bodyPr/>
        <a:lstStyle/>
        <a:p>
          <a:pPr algn="l"/>
          <a:r>
            <a:rPr lang="es-E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Se hai il dono di dare, fallo liberamente </a:t>
          </a:r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(v. 8)</a:t>
          </a:r>
        </a:p>
      </dgm:t>
    </dgm:pt>
    <dgm:pt modelId="{CE1F5820-1F92-4D0E-85FE-4FEF134899EB}" type="parTrans" cxnId="{205E2944-4B07-441D-B444-2E7050782FF2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17553C3-7DB7-4974-B7C9-6C133EFBE4EF}" type="sibTrans" cxnId="{205E2944-4B07-441D-B444-2E7050782FF2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C84D8E4-C2AC-4619-ADF4-F75383698D1E}">
      <dgm:prSet custT="1"/>
      <dgm:spPr>
        <a:ln>
          <a:solidFill>
            <a:schemeClr val="accent4">
              <a:lumMod val="60000"/>
              <a:lumOff val="40000"/>
            </a:schemeClr>
          </a:solidFill>
        </a:ln>
      </dgm:spPr>
      <dgm:t>
        <a:bodyPr/>
        <a:lstStyle/>
        <a:p>
          <a:pPr algn="l"/>
          <a:r>
            <a:rPr lang="es-E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Sii </a:t>
          </a:r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misericordioso, </a:t>
          </a:r>
          <a:r>
            <a:rPr lang="es-E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ma </a:t>
          </a:r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con </a:t>
          </a:r>
          <a:r>
            <a:rPr lang="es-E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gioia </a:t>
          </a:r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(v. 8)</a:t>
          </a:r>
        </a:p>
      </dgm:t>
    </dgm:pt>
    <dgm:pt modelId="{FF5123C6-86DF-4C2A-AF0C-2395D008BD25}" type="parTrans" cxnId="{924928E9-1752-4B09-8BBB-06A845859005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F673F15-CBFE-4832-B9A5-82B28AC6604C}" type="sibTrans" cxnId="{924928E9-1752-4B09-8BBB-06A845859005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E2FFBB6-0AB7-4D4C-9041-D0CF4E39B70D}">
      <dgm:prSet custT="1"/>
      <dgm:spPr>
        <a:ln>
          <a:solidFill>
            <a:schemeClr val="accent4">
              <a:lumMod val="60000"/>
              <a:lumOff val="40000"/>
            </a:schemeClr>
          </a:solidFill>
        </a:ln>
      </dgm:spPr>
      <dgm:t>
        <a:bodyPr/>
        <a:lstStyle/>
        <a:p>
          <a:pPr algn="l"/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Ama </a:t>
          </a:r>
          <a:r>
            <a:rPr lang="es-E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senza finzione </a:t>
          </a:r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(v. 9)</a:t>
          </a:r>
        </a:p>
      </dgm:t>
    </dgm:pt>
    <dgm:pt modelId="{89896A03-5D71-4C74-BEC4-2A33FCD53D20}" type="parTrans" cxnId="{CD7AAB16-B410-4150-B3C1-E38AE8BB46A4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B120A88-00DF-44F4-B2B8-0AE6499A025E}" type="sibTrans" cxnId="{CD7AAB16-B410-4150-B3C1-E38AE8BB46A4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D83D34B-68DC-4949-BFFF-E005879761DF}">
      <dgm:prSet custT="1"/>
      <dgm:spPr>
        <a:ln>
          <a:solidFill>
            <a:schemeClr val="accent4">
              <a:lumMod val="60000"/>
              <a:lumOff val="40000"/>
            </a:schemeClr>
          </a:solidFill>
        </a:ln>
      </dgm:spPr>
      <dgm:t>
        <a:bodyPr/>
        <a:lstStyle/>
        <a:p>
          <a:pPr algn="l"/>
          <a:r>
            <a:rPr lang="es-E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Odia il male e fai il bene </a:t>
          </a:r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(v. 9)</a:t>
          </a:r>
        </a:p>
      </dgm:t>
    </dgm:pt>
    <dgm:pt modelId="{2094381B-B21C-481C-ACD1-319A7B122F08}" type="parTrans" cxnId="{A39F2E82-BF17-4930-9832-87624367D5DF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406CBE4-3030-43D4-8830-009208791566}" type="sibTrans" cxnId="{A39F2E82-BF17-4930-9832-87624367D5DF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FB45479-EE7A-467D-95BB-3915E383D9EE}">
      <dgm:prSet custT="1"/>
      <dgm:spPr>
        <a:ln>
          <a:solidFill>
            <a:schemeClr val="accent4">
              <a:lumMod val="60000"/>
              <a:lumOff val="40000"/>
            </a:schemeClr>
          </a:solidFill>
        </a:ln>
      </dgm:spPr>
      <dgm:t>
        <a:bodyPr/>
        <a:lstStyle/>
        <a:p>
          <a:pPr algn="l"/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Ama con </a:t>
          </a:r>
          <a:r>
            <a:rPr lang="es-E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amore fraterno </a:t>
          </a:r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(v. 10)</a:t>
          </a:r>
        </a:p>
      </dgm:t>
    </dgm:pt>
    <dgm:pt modelId="{F40CB4C8-9C58-4DBF-9CC2-B08E3F7DC65E}" type="parTrans" cxnId="{0B0C4BE7-A549-456D-93BC-94CC80A4DBC6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26AE65D-6FCD-48F8-8F8A-48092E345479}" type="sibTrans" cxnId="{0B0C4BE7-A549-456D-93BC-94CC80A4DBC6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814D69A-E1A2-4E8A-BA31-9B3F15F11DF4}">
      <dgm:prSet custT="1"/>
      <dgm:spPr>
        <a:ln>
          <a:solidFill>
            <a:schemeClr val="accent4">
              <a:lumMod val="60000"/>
              <a:lumOff val="40000"/>
            </a:schemeClr>
          </a:solidFill>
        </a:ln>
      </dgm:spPr>
      <dgm:t>
        <a:bodyPr/>
        <a:lstStyle/>
        <a:p>
          <a:pPr algn="l"/>
          <a:r>
            <a:rPr lang="es-E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Dà onore agli altri </a:t>
          </a:r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(v. 10)</a:t>
          </a:r>
        </a:p>
      </dgm:t>
    </dgm:pt>
    <dgm:pt modelId="{B4187294-F8FB-4198-AA4C-4E01EAD1C47C}" type="parTrans" cxnId="{D85C6343-DCF3-4560-8B92-75842F6C885F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7057517-C680-448A-AE84-A2690D2AE18E}" type="sibTrans" cxnId="{D85C6343-DCF3-4560-8B92-75842F6C885F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7660B90-11A5-4512-A4FB-29D25B5C9A92}">
      <dgm:prSet custT="1"/>
      <dgm:spPr>
        <a:ln>
          <a:solidFill>
            <a:schemeClr val="accent4">
              <a:lumMod val="60000"/>
              <a:lumOff val="40000"/>
            </a:schemeClr>
          </a:solidFill>
        </a:ln>
      </dgm:spPr>
      <dgm:t>
        <a:bodyPr/>
        <a:lstStyle/>
        <a:p>
          <a:pPr algn="l"/>
          <a:r>
            <a:rPr lang="es-E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Sii </a:t>
          </a:r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diligente, </a:t>
          </a:r>
          <a:r>
            <a:rPr lang="es-E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non pigro (v</a:t>
          </a:r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. 11)</a:t>
          </a:r>
        </a:p>
      </dgm:t>
    </dgm:pt>
    <dgm:pt modelId="{C6BFAEEF-B02D-425E-8D15-ADEE7EE7D9F7}" type="parTrans" cxnId="{BCFE70C0-DAA0-418D-BE7B-F0E49203F51A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219C927-B724-4429-AC6A-B8F58BED6BA7}" type="sibTrans" cxnId="{BCFE70C0-DAA0-418D-BE7B-F0E49203F51A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B6C88D3-6339-4D9E-86C7-90C1844E8260}">
      <dgm:prSet custT="1"/>
      <dgm:spPr>
        <a:ln>
          <a:solidFill>
            <a:schemeClr val="accent4">
              <a:lumMod val="60000"/>
              <a:lumOff val="40000"/>
            </a:schemeClr>
          </a:solidFill>
        </a:ln>
      </dgm:spPr>
      <dgm:t>
        <a:bodyPr/>
        <a:lstStyle/>
        <a:p>
          <a:pPr algn="l"/>
          <a:r>
            <a:rPr lang="es-E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Condividi i bisogni dei santi </a:t>
          </a:r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(v. 13)</a:t>
          </a:r>
        </a:p>
      </dgm:t>
    </dgm:pt>
    <dgm:pt modelId="{6806637B-1CB2-4FA0-988D-69A10ECC5C99}" type="parTrans" cxnId="{E20B0263-A641-44CA-B346-550BA0C8E2BC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D730EF9-F01A-4F23-A776-C0A9A79FCBCE}" type="sibTrans" cxnId="{E20B0263-A641-44CA-B346-550BA0C8E2BC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DBDA554-7F22-4B31-9E5C-5F3F3F36D60F}">
      <dgm:prSet custT="1"/>
      <dgm:spPr>
        <a:ln>
          <a:solidFill>
            <a:schemeClr val="accent4">
              <a:lumMod val="60000"/>
              <a:lumOff val="40000"/>
            </a:schemeClr>
          </a:solidFill>
        </a:ln>
      </dgm:spPr>
      <dgm:t>
        <a:bodyPr/>
        <a:lstStyle/>
        <a:p>
          <a:pPr algn="l"/>
          <a:r>
            <a:rPr lang="es-E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Pratica l’ospitalità </a:t>
          </a:r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(v. 13)</a:t>
          </a:r>
        </a:p>
      </dgm:t>
    </dgm:pt>
    <dgm:pt modelId="{6C2FC210-D7FA-4746-8E6C-BC8277B78A9A}" type="parTrans" cxnId="{5949E9E3-68F5-4A46-9788-39D8EBA7963E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0312D07-C106-4D01-8162-35A854FD3591}" type="sibTrans" cxnId="{5949E9E3-68F5-4A46-9788-39D8EBA7963E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84D3AB7-D3FD-4F62-AFDA-13A4556B8D53}">
      <dgm:prSet custT="1"/>
      <dgm:spPr>
        <a:ln>
          <a:solidFill>
            <a:schemeClr val="accent4">
              <a:lumMod val="60000"/>
              <a:lumOff val="40000"/>
            </a:schemeClr>
          </a:solidFill>
        </a:ln>
      </dgm:spPr>
      <dgm:t>
        <a:bodyPr/>
        <a:lstStyle/>
        <a:p>
          <a:pPr algn="l"/>
          <a:r>
            <a:rPr lang="es-E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Gioisci con chi gioisce e piangi con chi piange </a:t>
          </a:r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(v. 15)</a:t>
          </a:r>
        </a:p>
      </dgm:t>
    </dgm:pt>
    <dgm:pt modelId="{22869134-D4A4-4C5C-A626-2F7451699A49}" type="parTrans" cxnId="{A6A458A1-32F0-485D-A8FC-2CF111D905B6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4E9D0E4-B26E-455B-B9D8-64699FECD9E1}" type="sibTrans" cxnId="{A6A458A1-32F0-485D-A8FC-2CF111D905B6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3D1DA05-1476-4340-9DE9-53985A6EBFEE}">
      <dgm:prSet custT="1"/>
      <dgm:spPr>
        <a:ln>
          <a:solidFill>
            <a:schemeClr val="accent4">
              <a:lumMod val="60000"/>
              <a:lumOff val="40000"/>
            </a:schemeClr>
          </a:solidFill>
        </a:ln>
      </dgm:spPr>
      <dgm:t>
        <a:bodyPr/>
        <a:lstStyle/>
        <a:p>
          <a:pPr algn="l"/>
          <a:r>
            <a:rPr lang="es-E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Se il tuo nemico ha fame dagli da mangiare (v</a:t>
          </a:r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. 20)</a:t>
          </a:r>
        </a:p>
      </dgm:t>
    </dgm:pt>
    <dgm:pt modelId="{2C9C8976-C030-4B81-8309-E24352CEC81A}" type="parTrans" cxnId="{7F475A12-043A-4145-BE0A-CE24FA4A05BE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E552E4A-9303-4932-BD51-6B0F51D82BD6}" type="sibTrans" cxnId="{7F475A12-043A-4145-BE0A-CE24FA4A05BE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31F0B82-1FF6-4D07-8A08-E2A34378F9F1}" type="pres">
      <dgm:prSet presAssocID="{DE50E519-4E7D-499A-9C4D-A0ABD8F8EF4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065E711C-BB6C-48E5-ABC7-9B2B1BEE3128}" type="pres">
      <dgm:prSet presAssocID="{3D627E02-2C50-49E5-A380-819A12984EBE}" presName="parentText" presStyleLbl="node1" presStyleIdx="0" presStyleCnt="12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2F12F327-81BF-4433-BED1-66CA08BDF43D}" type="pres">
      <dgm:prSet presAssocID="{FD381388-9B5A-4B67-B86D-34CFBD5996B2}" presName="spacer" presStyleCnt="0"/>
      <dgm:spPr/>
    </dgm:pt>
    <dgm:pt modelId="{3DBD696F-0120-43A3-AE61-00ED9018D7E9}" type="pres">
      <dgm:prSet presAssocID="{16F8D81C-ED58-4173-919E-81AB3819C98A}" presName="parentText" presStyleLbl="node1" presStyleIdx="1" presStyleCnt="12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B7F6BCBD-E3BA-4F4E-ABD9-F130B89E2635}" type="pres">
      <dgm:prSet presAssocID="{017553C3-7DB7-4974-B7C9-6C133EFBE4EF}" presName="spacer" presStyleCnt="0"/>
      <dgm:spPr/>
    </dgm:pt>
    <dgm:pt modelId="{EED6C3BD-7DD1-4059-B89D-0F34192FB6C6}" type="pres">
      <dgm:prSet presAssocID="{3C84D8E4-C2AC-4619-ADF4-F75383698D1E}" presName="parentText" presStyleLbl="node1" presStyleIdx="2" presStyleCnt="12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A5DB6B9-F8D0-403D-B6E8-3F46620536A2}" type="pres">
      <dgm:prSet presAssocID="{6F673F15-CBFE-4832-B9A5-82B28AC6604C}" presName="spacer" presStyleCnt="0"/>
      <dgm:spPr/>
    </dgm:pt>
    <dgm:pt modelId="{D6AC2670-E658-4E2F-A0D4-84D64FCED54C}" type="pres">
      <dgm:prSet presAssocID="{AE2FFBB6-0AB7-4D4C-9041-D0CF4E39B70D}" presName="parentText" presStyleLbl="node1" presStyleIdx="3" presStyleCnt="12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62E82807-D4F9-41A2-B3FC-DCA58377ED2B}" type="pres">
      <dgm:prSet presAssocID="{4B120A88-00DF-44F4-B2B8-0AE6499A025E}" presName="spacer" presStyleCnt="0"/>
      <dgm:spPr/>
    </dgm:pt>
    <dgm:pt modelId="{11E96D2D-66DA-445F-AD16-BD117698A1F6}" type="pres">
      <dgm:prSet presAssocID="{CD83D34B-68DC-4949-BFFF-E005879761DF}" presName="parentText" presStyleLbl="node1" presStyleIdx="4" presStyleCnt="12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9CA6E03-C295-424A-8884-C80193AFE5ED}" type="pres">
      <dgm:prSet presAssocID="{8406CBE4-3030-43D4-8830-009208791566}" presName="spacer" presStyleCnt="0"/>
      <dgm:spPr/>
    </dgm:pt>
    <dgm:pt modelId="{362DFDE6-3CE6-4FF1-B3CA-9085C54140DE}" type="pres">
      <dgm:prSet presAssocID="{2FB45479-EE7A-467D-95BB-3915E383D9EE}" presName="parentText" presStyleLbl="node1" presStyleIdx="5" presStyleCnt="12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E56D2A5-7516-4CAA-A4EA-57AE71A6F70D}" type="pres">
      <dgm:prSet presAssocID="{026AE65D-6FCD-48F8-8F8A-48092E345479}" presName="spacer" presStyleCnt="0"/>
      <dgm:spPr/>
    </dgm:pt>
    <dgm:pt modelId="{4A3DF10E-B216-41D3-A902-9C2A21DC7D48}" type="pres">
      <dgm:prSet presAssocID="{5814D69A-E1A2-4E8A-BA31-9B3F15F11DF4}" presName="parentText" presStyleLbl="node1" presStyleIdx="6" presStyleCnt="12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19BCD2E-0D3F-42C8-B075-B23B032D594B}" type="pres">
      <dgm:prSet presAssocID="{67057517-C680-448A-AE84-A2690D2AE18E}" presName="spacer" presStyleCnt="0"/>
      <dgm:spPr/>
    </dgm:pt>
    <dgm:pt modelId="{B7892072-E2A6-4FF0-9963-EF72DA1E1818}" type="pres">
      <dgm:prSet presAssocID="{D7660B90-11A5-4512-A4FB-29D25B5C9A92}" presName="parentText" presStyleLbl="node1" presStyleIdx="7" presStyleCnt="12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2787F34-DC17-448F-ADE6-AB74FCC5365D}" type="pres">
      <dgm:prSet presAssocID="{4219C927-B724-4429-AC6A-B8F58BED6BA7}" presName="spacer" presStyleCnt="0"/>
      <dgm:spPr/>
    </dgm:pt>
    <dgm:pt modelId="{FC43B94E-96E5-4135-B7DF-E47A2EA1B3DB}" type="pres">
      <dgm:prSet presAssocID="{5B6C88D3-6339-4D9E-86C7-90C1844E8260}" presName="parentText" presStyleLbl="node1" presStyleIdx="8" presStyleCnt="12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F0B6777-2FD7-4BA3-9ADE-86FFB784F580}" type="pres">
      <dgm:prSet presAssocID="{2D730EF9-F01A-4F23-A776-C0A9A79FCBCE}" presName="spacer" presStyleCnt="0"/>
      <dgm:spPr/>
    </dgm:pt>
    <dgm:pt modelId="{6AA5EAE8-F5C9-4E96-B5BA-CC62D5F047C5}" type="pres">
      <dgm:prSet presAssocID="{BDBDA554-7F22-4B31-9E5C-5F3F3F36D60F}" presName="parentText" presStyleLbl="node1" presStyleIdx="9" presStyleCnt="12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5B079E5-D527-425D-B980-D2AD5A5B9689}" type="pres">
      <dgm:prSet presAssocID="{B0312D07-C106-4D01-8162-35A854FD3591}" presName="spacer" presStyleCnt="0"/>
      <dgm:spPr/>
    </dgm:pt>
    <dgm:pt modelId="{D3B2B11D-8B40-4612-809A-468E59AF244F}" type="pres">
      <dgm:prSet presAssocID="{184D3AB7-D3FD-4F62-AFDA-13A4556B8D53}" presName="parentText" presStyleLbl="node1" presStyleIdx="10" presStyleCnt="12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C40AD8F-28DD-482E-A6E1-7914A26D94EF}" type="pres">
      <dgm:prSet presAssocID="{44E9D0E4-B26E-455B-B9D8-64699FECD9E1}" presName="spacer" presStyleCnt="0"/>
      <dgm:spPr/>
    </dgm:pt>
    <dgm:pt modelId="{58DFAF79-2778-4120-999A-EF94D73BAA27}" type="pres">
      <dgm:prSet presAssocID="{63D1DA05-1476-4340-9DE9-53985A6EBFEE}" presName="parentText" presStyleLbl="node1" presStyleIdx="11" presStyleCnt="12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E20B0263-A641-44CA-B346-550BA0C8E2BC}" srcId="{DE50E519-4E7D-499A-9C4D-A0ABD8F8EF4D}" destId="{5B6C88D3-6339-4D9E-86C7-90C1844E8260}" srcOrd="8" destOrd="0" parTransId="{6806637B-1CB2-4FA0-988D-69A10ECC5C99}" sibTransId="{2D730EF9-F01A-4F23-A776-C0A9A79FCBCE}"/>
    <dgm:cxn modelId="{924928E9-1752-4B09-8BBB-06A845859005}" srcId="{DE50E519-4E7D-499A-9C4D-A0ABD8F8EF4D}" destId="{3C84D8E4-C2AC-4619-ADF4-F75383698D1E}" srcOrd="2" destOrd="0" parTransId="{FF5123C6-86DF-4C2A-AF0C-2395D008BD25}" sibTransId="{6F673F15-CBFE-4832-B9A5-82B28AC6604C}"/>
    <dgm:cxn modelId="{727722F3-0A5B-42E3-8B34-375301ABFFD1}" type="presOf" srcId="{2FB45479-EE7A-467D-95BB-3915E383D9EE}" destId="{362DFDE6-3CE6-4FF1-B3CA-9085C54140DE}" srcOrd="0" destOrd="0" presId="urn:microsoft.com/office/officeart/2005/8/layout/vList2"/>
    <dgm:cxn modelId="{CD7AAB16-B410-4150-B3C1-E38AE8BB46A4}" srcId="{DE50E519-4E7D-499A-9C4D-A0ABD8F8EF4D}" destId="{AE2FFBB6-0AB7-4D4C-9041-D0CF4E39B70D}" srcOrd="3" destOrd="0" parTransId="{89896A03-5D71-4C74-BEC4-2A33FCD53D20}" sibTransId="{4B120A88-00DF-44F4-B2B8-0AE6499A025E}"/>
    <dgm:cxn modelId="{1D645E0B-FC96-4296-82A4-C0971365A847}" type="presOf" srcId="{16F8D81C-ED58-4173-919E-81AB3819C98A}" destId="{3DBD696F-0120-43A3-AE61-00ED9018D7E9}" srcOrd="0" destOrd="0" presId="urn:microsoft.com/office/officeart/2005/8/layout/vList2"/>
    <dgm:cxn modelId="{0B0C4BE7-A549-456D-93BC-94CC80A4DBC6}" srcId="{DE50E519-4E7D-499A-9C4D-A0ABD8F8EF4D}" destId="{2FB45479-EE7A-467D-95BB-3915E383D9EE}" srcOrd="5" destOrd="0" parTransId="{F40CB4C8-9C58-4DBF-9CC2-B08E3F7DC65E}" sibTransId="{026AE65D-6FCD-48F8-8F8A-48092E345479}"/>
    <dgm:cxn modelId="{66B60C31-95B4-449A-9A36-FB1A69D1FA73}" type="presOf" srcId="{CD83D34B-68DC-4949-BFFF-E005879761DF}" destId="{11E96D2D-66DA-445F-AD16-BD117698A1F6}" srcOrd="0" destOrd="0" presId="urn:microsoft.com/office/officeart/2005/8/layout/vList2"/>
    <dgm:cxn modelId="{205E2944-4B07-441D-B444-2E7050782FF2}" srcId="{DE50E519-4E7D-499A-9C4D-A0ABD8F8EF4D}" destId="{16F8D81C-ED58-4173-919E-81AB3819C98A}" srcOrd="1" destOrd="0" parTransId="{CE1F5820-1F92-4D0E-85FE-4FEF134899EB}" sibTransId="{017553C3-7DB7-4974-B7C9-6C133EFBE4EF}"/>
    <dgm:cxn modelId="{AC9D0070-005E-417C-9CCE-CDB409CF7565}" type="presOf" srcId="{3D627E02-2C50-49E5-A380-819A12984EBE}" destId="{065E711C-BB6C-48E5-ABC7-9B2B1BEE3128}" srcOrd="0" destOrd="0" presId="urn:microsoft.com/office/officeart/2005/8/layout/vList2"/>
    <dgm:cxn modelId="{A39F2E82-BF17-4930-9832-87624367D5DF}" srcId="{DE50E519-4E7D-499A-9C4D-A0ABD8F8EF4D}" destId="{CD83D34B-68DC-4949-BFFF-E005879761DF}" srcOrd="4" destOrd="0" parTransId="{2094381B-B21C-481C-ACD1-319A7B122F08}" sibTransId="{8406CBE4-3030-43D4-8830-009208791566}"/>
    <dgm:cxn modelId="{7F475A12-043A-4145-BE0A-CE24FA4A05BE}" srcId="{DE50E519-4E7D-499A-9C4D-A0ABD8F8EF4D}" destId="{63D1DA05-1476-4340-9DE9-53985A6EBFEE}" srcOrd="11" destOrd="0" parTransId="{2C9C8976-C030-4B81-8309-E24352CEC81A}" sibTransId="{7E552E4A-9303-4932-BD51-6B0F51D82BD6}"/>
    <dgm:cxn modelId="{C3AFA9F4-74C6-4376-8ABE-FD6F9A135118}" type="presOf" srcId="{DE50E519-4E7D-499A-9C4D-A0ABD8F8EF4D}" destId="{331F0B82-1FF6-4D07-8A08-E2A34378F9F1}" srcOrd="0" destOrd="0" presId="urn:microsoft.com/office/officeart/2005/8/layout/vList2"/>
    <dgm:cxn modelId="{5949E9E3-68F5-4A46-9788-39D8EBA7963E}" srcId="{DE50E519-4E7D-499A-9C4D-A0ABD8F8EF4D}" destId="{BDBDA554-7F22-4B31-9E5C-5F3F3F36D60F}" srcOrd="9" destOrd="0" parTransId="{6C2FC210-D7FA-4746-8E6C-BC8277B78A9A}" sibTransId="{B0312D07-C106-4D01-8162-35A854FD3591}"/>
    <dgm:cxn modelId="{459E69E3-E9D2-4DA7-8938-A909F10DA0BA}" type="presOf" srcId="{3C84D8E4-C2AC-4619-ADF4-F75383698D1E}" destId="{EED6C3BD-7DD1-4059-B89D-0F34192FB6C6}" srcOrd="0" destOrd="0" presId="urn:microsoft.com/office/officeart/2005/8/layout/vList2"/>
    <dgm:cxn modelId="{D85C6343-DCF3-4560-8B92-75842F6C885F}" srcId="{DE50E519-4E7D-499A-9C4D-A0ABD8F8EF4D}" destId="{5814D69A-E1A2-4E8A-BA31-9B3F15F11DF4}" srcOrd="6" destOrd="0" parTransId="{B4187294-F8FB-4198-AA4C-4E01EAD1C47C}" sibTransId="{67057517-C680-448A-AE84-A2690D2AE18E}"/>
    <dgm:cxn modelId="{C8D56563-1FDF-4FAD-B372-1DA9C677993B}" type="presOf" srcId="{63D1DA05-1476-4340-9DE9-53985A6EBFEE}" destId="{58DFAF79-2778-4120-999A-EF94D73BAA27}" srcOrd="0" destOrd="0" presId="urn:microsoft.com/office/officeart/2005/8/layout/vList2"/>
    <dgm:cxn modelId="{7670F19B-D8B7-447D-8F2B-C659FCABC19D}" type="presOf" srcId="{D7660B90-11A5-4512-A4FB-29D25B5C9A92}" destId="{B7892072-E2A6-4FF0-9963-EF72DA1E1818}" srcOrd="0" destOrd="0" presId="urn:microsoft.com/office/officeart/2005/8/layout/vList2"/>
    <dgm:cxn modelId="{015131C4-DF2D-452F-9CEF-E83A76D80E43}" srcId="{DE50E519-4E7D-499A-9C4D-A0ABD8F8EF4D}" destId="{3D627E02-2C50-49E5-A380-819A12984EBE}" srcOrd="0" destOrd="0" parTransId="{88443F1A-553F-4F08-AE19-1F794B4F580A}" sibTransId="{FD381388-9B5A-4B67-B86D-34CFBD5996B2}"/>
    <dgm:cxn modelId="{87364FE1-7255-4D89-B793-DB6D52710498}" type="presOf" srcId="{AE2FFBB6-0AB7-4D4C-9041-D0CF4E39B70D}" destId="{D6AC2670-E658-4E2F-A0D4-84D64FCED54C}" srcOrd="0" destOrd="0" presId="urn:microsoft.com/office/officeart/2005/8/layout/vList2"/>
    <dgm:cxn modelId="{BCFE70C0-DAA0-418D-BE7B-F0E49203F51A}" srcId="{DE50E519-4E7D-499A-9C4D-A0ABD8F8EF4D}" destId="{D7660B90-11A5-4512-A4FB-29D25B5C9A92}" srcOrd="7" destOrd="0" parTransId="{C6BFAEEF-B02D-425E-8D15-ADEE7EE7D9F7}" sibTransId="{4219C927-B724-4429-AC6A-B8F58BED6BA7}"/>
    <dgm:cxn modelId="{BE307E3C-7F7B-48E1-B857-C9E999E71988}" type="presOf" srcId="{5B6C88D3-6339-4D9E-86C7-90C1844E8260}" destId="{FC43B94E-96E5-4135-B7DF-E47A2EA1B3DB}" srcOrd="0" destOrd="0" presId="urn:microsoft.com/office/officeart/2005/8/layout/vList2"/>
    <dgm:cxn modelId="{32678709-AF36-4A14-8814-59376E434455}" type="presOf" srcId="{BDBDA554-7F22-4B31-9E5C-5F3F3F36D60F}" destId="{6AA5EAE8-F5C9-4E96-B5BA-CC62D5F047C5}" srcOrd="0" destOrd="0" presId="urn:microsoft.com/office/officeart/2005/8/layout/vList2"/>
    <dgm:cxn modelId="{A6A458A1-32F0-485D-A8FC-2CF111D905B6}" srcId="{DE50E519-4E7D-499A-9C4D-A0ABD8F8EF4D}" destId="{184D3AB7-D3FD-4F62-AFDA-13A4556B8D53}" srcOrd="10" destOrd="0" parTransId="{22869134-D4A4-4C5C-A626-2F7451699A49}" sibTransId="{44E9D0E4-B26E-455B-B9D8-64699FECD9E1}"/>
    <dgm:cxn modelId="{299A98B4-D236-46C1-AE6D-5654A8820B8F}" type="presOf" srcId="{5814D69A-E1A2-4E8A-BA31-9B3F15F11DF4}" destId="{4A3DF10E-B216-41D3-A902-9C2A21DC7D48}" srcOrd="0" destOrd="0" presId="urn:microsoft.com/office/officeart/2005/8/layout/vList2"/>
    <dgm:cxn modelId="{44F17241-DED8-46CE-AC14-0F4716EC223B}" type="presOf" srcId="{184D3AB7-D3FD-4F62-AFDA-13A4556B8D53}" destId="{D3B2B11D-8B40-4612-809A-468E59AF244F}" srcOrd="0" destOrd="0" presId="urn:microsoft.com/office/officeart/2005/8/layout/vList2"/>
    <dgm:cxn modelId="{9E739314-C954-4435-876B-330B73B14E5D}" type="presParOf" srcId="{331F0B82-1FF6-4D07-8A08-E2A34378F9F1}" destId="{065E711C-BB6C-48E5-ABC7-9B2B1BEE3128}" srcOrd="0" destOrd="0" presId="urn:microsoft.com/office/officeart/2005/8/layout/vList2"/>
    <dgm:cxn modelId="{F7573A5C-121F-43D3-B435-CD360E539D64}" type="presParOf" srcId="{331F0B82-1FF6-4D07-8A08-E2A34378F9F1}" destId="{2F12F327-81BF-4433-BED1-66CA08BDF43D}" srcOrd="1" destOrd="0" presId="urn:microsoft.com/office/officeart/2005/8/layout/vList2"/>
    <dgm:cxn modelId="{48DAD020-6EE6-419C-9278-A50BBC03B71C}" type="presParOf" srcId="{331F0B82-1FF6-4D07-8A08-E2A34378F9F1}" destId="{3DBD696F-0120-43A3-AE61-00ED9018D7E9}" srcOrd="2" destOrd="0" presId="urn:microsoft.com/office/officeart/2005/8/layout/vList2"/>
    <dgm:cxn modelId="{D15B9F90-A269-42B1-BA90-1BB853905D73}" type="presParOf" srcId="{331F0B82-1FF6-4D07-8A08-E2A34378F9F1}" destId="{B7F6BCBD-E3BA-4F4E-ABD9-F130B89E2635}" srcOrd="3" destOrd="0" presId="urn:microsoft.com/office/officeart/2005/8/layout/vList2"/>
    <dgm:cxn modelId="{59E9E8E8-ED4D-4A00-9728-831757F1B7C2}" type="presParOf" srcId="{331F0B82-1FF6-4D07-8A08-E2A34378F9F1}" destId="{EED6C3BD-7DD1-4059-B89D-0F34192FB6C6}" srcOrd="4" destOrd="0" presId="urn:microsoft.com/office/officeart/2005/8/layout/vList2"/>
    <dgm:cxn modelId="{601B5BA5-22C3-42FF-A3B9-BAE445EC5B83}" type="presParOf" srcId="{331F0B82-1FF6-4D07-8A08-E2A34378F9F1}" destId="{1A5DB6B9-F8D0-403D-B6E8-3F46620536A2}" srcOrd="5" destOrd="0" presId="urn:microsoft.com/office/officeart/2005/8/layout/vList2"/>
    <dgm:cxn modelId="{8E4D2CE0-13D1-4EC2-BF16-86A23850DA19}" type="presParOf" srcId="{331F0B82-1FF6-4D07-8A08-E2A34378F9F1}" destId="{D6AC2670-E658-4E2F-A0D4-84D64FCED54C}" srcOrd="6" destOrd="0" presId="urn:microsoft.com/office/officeart/2005/8/layout/vList2"/>
    <dgm:cxn modelId="{00A63EB5-486C-4CAA-9452-5BC19A493894}" type="presParOf" srcId="{331F0B82-1FF6-4D07-8A08-E2A34378F9F1}" destId="{62E82807-D4F9-41A2-B3FC-DCA58377ED2B}" srcOrd="7" destOrd="0" presId="urn:microsoft.com/office/officeart/2005/8/layout/vList2"/>
    <dgm:cxn modelId="{639E0E6F-B452-48F2-A658-5DFB8C304CEA}" type="presParOf" srcId="{331F0B82-1FF6-4D07-8A08-E2A34378F9F1}" destId="{11E96D2D-66DA-445F-AD16-BD117698A1F6}" srcOrd="8" destOrd="0" presId="urn:microsoft.com/office/officeart/2005/8/layout/vList2"/>
    <dgm:cxn modelId="{22A19F56-D41F-48D9-AEE8-D97EC352DBCC}" type="presParOf" srcId="{331F0B82-1FF6-4D07-8A08-E2A34378F9F1}" destId="{99CA6E03-C295-424A-8884-C80193AFE5ED}" srcOrd="9" destOrd="0" presId="urn:microsoft.com/office/officeart/2005/8/layout/vList2"/>
    <dgm:cxn modelId="{C35A2ED8-48F1-46FE-9BC1-F1B036BB1D2A}" type="presParOf" srcId="{331F0B82-1FF6-4D07-8A08-E2A34378F9F1}" destId="{362DFDE6-3CE6-4FF1-B3CA-9085C54140DE}" srcOrd="10" destOrd="0" presId="urn:microsoft.com/office/officeart/2005/8/layout/vList2"/>
    <dgm:cxn modelId="{3EC5C661-23C5-4CA1-ADA9-F634610C546E}" type="presParOf" srcId="{331F0B82-1FF6-4D07-8A08-E2A34378F9F1}" destId="{FE56D2A5-7516-4CAA-A4EA-57AE71A6F70D}" srcOrd="11" destOrd="0" presId="urn:microsoft.com/office/officeart/2005/8/layout/vList2"/>
    <dgm:cxn modelId="{F3F8179A-D8A8-406A-AE3E-6CB130FFD3B8}" type="presParOf" srcId="{331F0B82-1FF6-4D07-8A08-E2A34378F9F1}" destId="{4A3DF10E-B216-41D3-A902-9C2A21DC7D48}" srcOrd="12" destOrd="0" presId="urn:microsoft.com/office/officeart/2005/8/layout/vList2"/>
    <dgm:cxn modelId="{C65F19C5-4D27-41AD-92D5-84E26D16B43B}" type="presParOf" srcId="{331F0B82-1FF6-4D07-8A08-E2A34378F9F1}" destId="{119BCD2E-0D3F-42C8-B075-B23B032D594B}" srcOrd="13" destOrd="0" presId="urn:microsoft.com/office/officeart/2005/8/layout/vList2"/>
    <dgm:cxn modelId="{20BB12B0-7DF6-41C9-91C6-64065DC1345F}" type="presParOf" srcId="{331F0B82-1FF6-4D07-8A08-E2A34378F9F1}" destId="{B7892072-E2A6-4FF0-9963-EF72DA1E1818}" srcOrd="14" destOrd="0" presId="urn:microsoft.com/office/officeart/2005/8/layout/vList2"/>
    <dgm:cxn modelId="{A91A4E13-4AEA-4699-8491-06699A119F40}" type="presParOf" srcId="{331F0B82-1FF6-4D07-8A08-E2A34378F9F1}" destId="{E2787F34-DC17-448F-ADE6-AB74FCC5365D}" srcOrd="15" destOrd="0" presId="urn:microsoft.com/office/officeart/2005/8/layout/vList2"/>
    <dgm:cxn modelId="{DABD01DB-C6F0-40D4-A35F-CF43CEC5A7B4}" type="presParOf" srcId="{331F0B82-1FF6-4D07-8A08-E2A34378F9F1}" destId="{FC43B94E-96E5-4135-B7DF-E47A2EA1B3DB}" srcOrd="16" destOrd="0" presId="urn:microsoft.com/office/officeart/2005/8/layout/vList2"/>
    <dgm:cxn modelId="{C485556D-F545-4F89-815D-E97B011D8FF0}" type="presParOf" srcId="{331F0B82-1FF6-4D07-8A08-E2A34378F9F1}" destId="{1F0B6777-2FD7-4BA3-9ADE-86FFB784F580}" srcOrd="17" destOrd="0" presId="urn:microsoft.com/office/officeart/2005/8/layout/vList2"/>
    <dgm:cxn modelId="{B6DE56AB-FFE8-4EBF-84F4-3879698F0864}" type="presParOf" srcId="{331F0B82-1FF6-4D07-8A08-E2A34378F9F1}" destId="{6AA5EAE8-F5C9-4E96-B5BA-CC62D5F047C5}" srcOrd="18" destOrd="0" presId="urn:microsoft.com/office/officeart/2005/8/layout/vList2"/>
    <dgm:cxn modelId="{50B9B406-D69E-46EF-B9A0-3D745E63B82A}" type="presParOf" srcId="{331F0B82-1FF6-4D07-8A08-E2A34378F9F1}" destId="{A5B079E5-D527-425D-B980-D2AD5A5B9689}" srcOrd="19" destOrd="0" presId="urn:microsoft.com/office/officeart/2005/8/layout/vList2"/>
    <dgm:cxn modelId="{9994D397-5F31-4946-A126-A9298FE0F0C9}" type="presParOf" srcId="{331F0B82-1FF6-4D07-8A08-E2A34378F9F1}" destId="{D3B2B11D-8B40-4612-809A-468E59AF244F}" srcOrd="20" destOrd="0" presId="urn:microsoft.com/office/officeart/2005/8/layout/vList2"/>
    <dgm:cxn modelId="{959894FF-4703-43DE-9926-D26730BAFE3C}" type="presParOf" srcId="{331F0B82-1FF6-4D07-8A08-E2A34378F9F1}" destId="{8C40AD8F-28DD-482E-A6E1-7914A26D94EF}" srcOrd="21" destOrd="0" presId="urn:microsoft.com/office/officeart/2005/8/layout/vList2"/>
    <dgm:cxn modelId="{F5E00036-CFF3-498C-8BFE-EE4298BD15E4}" type="presParOf" srcId="{331F0B82-1FF6-4D07-8A08-E2A34378F9F1}" destId="{58DFAF79-2778-4120-999A-EF94D73BAA27}" srcOrd="2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65E711C-BB6C-48E5-ABC7-9B2B1BEE3128}">
      <dsp:nvSpPr>
        <dsp:cNvPr id="0" name=""/>
        <dsp:cNvSpPr/>
      </dsp:nvSpPr>
      <dsp:spPr>
        <a:xfrm>
          <a:off x="0" y="542"/>
          <a:ext cx="6087291" cy="433791"/>
        </a:xfrm>
        <a:prstGeom prst="roundRect">
          <a:avLst/>
        </a:prstGeom>
        <a:solidFill>
          <a:srgbClr val="D0BB94"/>
        </a:solidFill>
        <a:ln>
          <a:solidFill>
            <a:schemeClr val="accent4">
              <a:lumMod val="60000"/>
              <a:lumOff val="40000"/>
            </a:schemeClr>
          </a:solidFill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Se hai il dono di servire, servi </a:t>
          </a: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(v. 7)</a:t>
          </a:r>
        </a:p>
      </dsp:txBody>
      <dsp:txXfrm>
        <a:off x="0" y="542"/>
        <a:ext cx="6087291" cy="433791"/>
      </dsp:txXfrm>
    </dsp:sp>
    <dsp:sp modelId="{3DBD696F-0120-43A3-AE61-00ED9018D7E9}">
      <dsp:nvSpPr>
        <dsp:cNvPr id="0" name=""/>
        <dsp:cNvSpPr/>
      </dsp:nvSpPr>
      <dsp:spPr>
        <a:xfrm>
          <a:off x="0" y="447355"/>
          <a:ext cx="6087291" cy="433791"/>
        </a:xfrm>
        <a:prstGeom prst="roundRect">
          <a:avLst/>
        </a:prstGeom>
        <a:solidFill>
          <a:srgbClr val="C3A877"/>
        </a:solidFill>
        <a:ln>
          <a:solidFill>
            <a:schemeClr val="accent4">
              <a:lumMod val="60000"/>
              <a:lumOff val="40000"/>
            </a:schemeClr>
          </a:solidFill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Se hai il dono di dare, fallo liberamente </a:t>
          </a: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(v. 8)</a:t>
          </a:r>
        </a:p>
      </dsp:txBody>
      <dsp:txXfrm>
        <a:off x="0" y="447355"/>
        <a:ext cx="6087291" cy="433791"/>
      </dsp:txXfrm>
    </dsp:sp>
    <dsp:sp modelId="{EED6C3BD-7DD1-4059-B89D-0F34192FB6C6}">
      <dsp:nvSpPr>
        <dsp:cNvPr id="0" name=""/>
        <dsp:cNvSpPr/>
      </dsp:nvSpPr>
      <dsp:spPr>
        <a:xfrm>
          <a:off x="0" y="894168"/>
          <a:ext cx="6087291" cy="433791"/>
        </a:xfrm>
        <a:prstGeom prst="roundRect">
          <a:avLst/>
        </a:prstGeom>
        <a:gradFill rotWithShape="0">
          <a:gsLst>
            <a:gs pos="0">
              <a:schemeClr val="accent3">
                <a:hueOff val="492836"/>
                <a:satOff val="18182"/>
                <a:lumOff val="-267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492836"/>
                <a:satOff val="18182"/>
                <a:lumOff val="-267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492836"/>
                <a:satOff val="18182"/>
                <a:lumOff val="-267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solidFill>
            <a:schemeClr val="accent4">
              <a:lumMod val="60000"/>
              <a:lumOff val="40000"/>
            </a:schemeClr>
          </a:solidFill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Sii </a:t>
          </a: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misericordioso, </a:t>
          </a:r>
          <a:r>
            <a:rPr lang="es-ES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ma </a:t>
          </a: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con </a:t>
          </a:r>
          <a:r>
            <a:rPr lang="es-ES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gioia </a:t>
          </a: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(v. 8)</a:t>
          </a:r>
        </a:p>
      </dsp:txBody>
      <dsp:txXfrm>
        <a:off x="0" y="894168"/>
        <a:ext cx="6087291" cy="433791"/>
      </dsp:txXfrm>
    </dsp:sp>
    <dsp:sp modelId="{D6AC2670-E658-4E2F-A0D4-84D64FCED54C}">
      <dsp:nvSpPr>
        <dsp:cNvPr id="0" name=""/>
        <dsp:cNvSpPr/>
      </dsp:nvSpPr>
      <dsp:spPr>
        <a:xfrm>
          <a:off x="0" y="1340981"/>
          <a:ext cx="6087291" cy="433791"/>
        </a:xfrm>
        <a:prstGeom prst="roundRect">
          <a:avLst/>
        </a:prstGeom>
        <a:gradFill rotWithShape="0">
          <a:gsLst>
            <a:gs pos="0">
              <a:schemeClr val="accent3">
                <a:hueOff val="739254"/>
                <a:satOff val="27273"/>
                <a:lumOff val="-401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739254"/>
                <a:satOff val="27273"/>
                <a:lumOff val="-401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739254"/>
                <a:satOff val="27273"/>
                <a:lumOff val="-401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solidFill>
            <a:schemeClr val="accent4">
              <a:lumMod val="60000"/>
              <a:lumOff val="40000"/>
            </a:schemeClr>
          </a:solidFill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Ama </a:t>
          </a:r>
          <a:r>
            <a:rPr lang="es-ES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senza finzione </a:t>
          </a: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(v. 9)</a:t>
          </a:r>
        </a:p>
      </dsp:txBody>
      <dsp:txXfrm>
        <a:off x="0" y="1340981"/>
        <a:ext cx="6087291" cy="433791"/>
      </dsp:txXfrm>
    </dsp:sp>
    <dsp:sp modelId="{11E96D2D-66DA-445F-AD16-BD117698A1F6}">
      <dsp:nvSpPr>
        <dsp:cNvPr id="0" name=""/>
        <dsp:cNvSpPr/>
      </dsp:nvSpPr>
      <dsp:spPr>
        <a:xfrm>
          <a:off x="0" y="1787794"/>
          <a:ext cx="6087291" cy="433791"/>
        </a:xfrm>
        <a:prstGeom prst="roundRect">
          <a:avLst/>
        </a:prstGeom>
        <a:gradFill rotWithShape="0">
          <a:gsLst>
            <a:gs pos="0">
              <a:schemeClr val="accent3">
                <a:hueOff val="985672"/>
                <a:satOff val="36364"/>
                <a:lumOff val="-534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985672"/>
                <a:satOff val="36364"/>
                <a:lumOff val="-534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985672"/>
                <a:satOff val="36364"/>
                <a:lumOff val="-534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solidFill>
            <a:schemeClr val="accent4">
              <a:lumMod val="60000"/>
              <a:lumOff val="40000"/>
            </a:schemeClr>
          </a:solidFill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Odia il male e fai il bene </a:t>
          </a: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(v. 9)</a:t>
          </a:r>
        </a:p>
      </dsp:txBody>
      <dsp:txXfrm>
        <a:off x="0" y="1787794"/>
        <a:ext cx="6087291" cy="433791"/>
      </dsp:txXfrm>
    </dsp:sp>
    <dsp:sp modelId="{362DFDE6-3CE6-4FF1-B3CA-9085C54140DE}">
      <dsp:nvSpPr>
        <dsp:cNvPr id="0" name=""/>
        <dsp:cNvSpPr/>
      </dsp:nvSpPr>
      <dsp:spPr>
        <a:xfrm>
          <a:off x="0" y="2234607"/>
          <a:ext cx="6087291" cy="433791"/>
        </a:xfrm>
        <a:prstGeom prst="roundRect">
          <a:avLst/>
        </a:prstGeom>
        <a:gradFill rotWithShape="0">
          <a:gsLst>
            <a:gs pos="0">
              <a:schemeClr val="accent3">
                <a:hueOff val="1232090"/>
                <a:satOff val="45455"/>
                <a:lumOff val="-668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1232090"/>
                <a:satOff val="45455"/>
                <a:lumOff val="-668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1232090"/>
                <a:satOff val="45455"/>
                <a:lumOff val="-668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solidFill>
            <a:schemeClr val="accent4">
              <a:lumMod val="60000"/>
              <a:lumOff val="40000"/>
            </a:schemeClr>
          </a:solidFill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Ama con </a:t>
          </a:r>
          <a:r>
            <a:rPr lang="es-ES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amore fraterno </a:t>
          </a: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(v. 10)</a:t>
          </a:r>
        </a:p>
      </dsp:txBody>
      <dsp:txXfrm>
        <a:off x="0" y="2234607"/>
        <a:ext cx="6087291" cy="433791"/>
      </dsp:txXfrm>
    </dsp:sp>
    <dsp:sp modelId="{4A3DF10E-B216-41D3-A902-9C2A21DC7D48}">
      <dsp:nvSpPr>
        <dsp:cNvPr id="0" name=""/>
        <dsp:cNvSpPr/>
      </dsp:nvSpPr>
      <dsp:spPr>
        <a:xfrm>
          <a:off x="0" y="2681420"/>
          <a:ext cx="6087291" cy="433791"/>
        </a:xfrm>
        <a:prstGeom prst="roundRect">
          <a:avLst/>
        </a:prstGeom>
        <a:gradFill rotWithShape="0">
          <a:gsLst>
            <a:gs pos="0">
              <a:schemeClr val="accent3">
                <a:hueOff val="1478509"/>
                <a:satOff val="54545"/>
                <a:lumOff val="-802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1478509"/>
                <a:satOff val="54545"/>
                <a:lumOff val="-802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1478509"/>
                <a:satOff val="54545"/>
                <a:lumOff val="-802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solidFill>
            <a:schemeClr val="accent4">
              <a:lumMod val="60000"/>
              <a:lumOff val="40000"/>
            </a:schemeClr>
          </a:solidFill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Dà onore agli altri </a:t>
          </a: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(v. 10)</a:t>
          </a:r>
        </a:p>
      </dsp:txBody>
      <dsp:txXfrm>
        <a:off x="0" y="2681420"/>
        <a:ext cx="6087291" cy="433791"/>
      </dsp:txXfrm>
    </dsp:sp>
    <dsp:sp modelId="{B7892072-E2A6-4FF0-9963-EF72DA1E1818}">
      <dsp:nvSpPr>
        <dsp:cNvPr id="0" name=""/>
        <dsp:cNvSpPr/>
      </dsp:nvSpPr>
      <dsp:spPr>
        <a:xfrm>
          <a:off x="0" y="3128234"/>
          <a:ext cx="6087291" cy="433791"/>
        </a:xfrm>
        <a:prstGeom prst="roundRect">
          <a:avLst/>
        </a:prstGeom>
        <a:gradFill rotWithShape="0">
          <a:gsLst>
            <a:gs pos="0">
              <a:schemeClr val="accent3">
                <a:hueOff val="1724927"/>
                <a:satOff val="63636"/>
                <a:lumOff val="-935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1724927"/>
                <a:satOff val="63636"/>
                <a:lumOff val="-935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1724927"/>
                <a:satOff val="63636"/>
                <a:lumOff val="-935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solidFill>
            <a:schemeClr val="accent4">
              <a:lumMod val="60000"/>
              <a:lumOff val="40000"/>
            </a:schemeClr>
          </a:solidFill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Sii </a:t>
          </a: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diligente, </a:t>
          </a:r>
          <a:r>
            <a:rPr lang="es-ES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non pigro (v</a:t>
          </a: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. 11)</a:t>
          </a:r>
        </a:p>
      </dsp:txBody>
      <dsp:txXfrm>
        <a:off x="0" y="3128234"/>
        <a:ext cx="6087291" cy="433791"/>
      </dsp:txXfrm>
    </dsp:sp>
    <dsp:sp modelId="{FC43B94E-96E5-4135-B7DF-E47A2EA1B3DB}">
      <dsp:nvSpPr>
        <dsp:cNvPr id="0" name=""/>
        <dsp:cNvSpPr/>
      </dsp:nvSpPr>
      <dsp:spPr>
        <a:xfrm>
          <a:off x="0" y="3575047"/>
          <a:ext cx="6087291" cy="433791"/>
        </a:xfrm>
        <a:prstGeom prst="roundRect">
          <a:avLst/>
        </a:prstGeom>
        <a:gradFill rotWithShape="0">
          <a:gsLst>
            <a:gs pos="0">
              <a:schemeClr val="accent3">
                <a:hueOff val="1971345"/>
                <a:satOff val="72727"/>
                <a:lumOff val="-1069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1971345"/>
                <a:satOff val="72727"/>
                <a:lumOff val="-1069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1971345"/>
                <a:satOff val="72727"/>
                <a:lumOff val="-1069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solidFill>
            <a:schemeClr val="accent4">
              <a:lumMod val="60000"/>
              <a:lumOff val="40000"/>
            </a:schemeClr>
          </a:solidFill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Condividi i bisogni dei santi </a:t>
          </a: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(v. 13)</a:t>
          </a:r>
        </a:p>
      </dsp:txBody>
      <dsp:txXfrm>
        <a:off x="0" y="3575047"/>
        <a:ext cx="6087291" cy="433791"/>
      </dsp:txXfrm>
    </dsp:sp>
    <dsp:sp modelId="{6AA5EAE8-F5C9-4E96-B5BA-CC62D5F047C5}">
      <dsp:nvSpPr>
        <dsp:cNvPr id="0" name=""/>
        <dsp:cNvSpPr/>
      </dsp:nvSpPr>
      <dsp:spPr>
        <a:xfrm>
          <a:off x="0" y="4021860"/>
          <a:ext cx="6087291" cy="433791"/>
        </a:xfrm>
        <a:prstGeom prst="roundRect">
          <a:avLst/>
        </a:prstGeom>
        <a:gradFill rotWithShape="0">
          <a:gsLst>
            <a:gs pos="0">
              <a:schemeClr val="accent3">
                <a:hueOff val="2217763"/>
                <a:satOff val="81818"/>
                <a:lumOff val="-1203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2217763"/>
                <a:satOff val="81818"/>
                <a:lumOff val="-1203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2217763"/>
                <a:satOff val="81818"/>
                <a:lumOff val="-1203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solidFill>
            <a:schemeClr val="accent4">
              <a:lumMod val="60000"/>
              <a:lumOff val="40000"/>
            </a:schemeClr>
          </a:solidFill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Pratica l’ospitalità </a:t>
          </a: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(v. 13)</a:t>
          </a:r>
        </a:p>
      </dsp:txBody>
      <dsp:txXfrm>
        <a:off x="0" y="4021860"/>
        <a:ext cx="6087291" cy="433791"/>
      </dsp:txXfrm>
    </dsp:sp>
    <dsp:sp modelId="{D3B2B11D-8B40-4612-809A-468E59AF244F}">
      <dsp:nvSpPr>
        <dsp:cNvPr id="0" name=""/>
        <dsp:cNvSpPr/>
      </dsp:nvSpPr>
      <dsp:spPr>
        <a:xfrm>
          <a:off x="0" y="4468673"/>
          <a:ext cx="6087291" cy="433791"/>
        </a:xfrm>
        <a:prstGeom prst="roundRect">
          <a:avLst/>
        </a:prstGeom>
        <a:gradFill rotWithShape="0">
          <a:gsLst>
            <a:gs pos="0">
              <a:schemeClr val="accent3">
                <a:hueOff val="2464181"/>
                <a:satOff val="90909"/>
                <a:lumOff val="-1336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2464181"/>
                <a:satOff val="90909"/>
                <a:lumOff val="-1336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2464181"/>
                <a:satOff val="90909"/>
                <a:lumOff val="-1336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solidFill>
            <a:schemeClr val="accent4">
              <a:lumMod val="60000"/>
              <a:lumOff val="40000"/>
            </a:schemeClr>
          </a:solidFill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Gioisci con chi gioisce e piangi con chi piange </a:t>
          </a: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(v. 15)</a:t>
          </a:r>
        </a:p>
      </dsp:txBody>
      <dsp:txXfrm>
        <a:off x="0" y="4468673"/>
        <a:ext cx="6087291" cy="433791"/>
      </dsp:txXfrm>
    </dsp:sp>
    <dsp:sp modelId="{58DFAF79-2778-4120-999A-EF94D73BAA27}">
      <dsp:nvSpPr>
        <dsp:cNvPr id="0" name=""/>
        <dsp:cNvSpPr/>
      </dsp:nvSpPr>
      <dsp:spPr>
        <a:xfrm>
          <a:off x="0" y="4915486"/>
          <a:ext cx="6087291" cy="433791"/>
        </a:xfrm>
        <a:prstGeom prst="roundRect">
          <a:avLst/>
        </a:prstGeom>
        <a:gradFill rotWithShape="0">
          <a:gsLst>
            <a:gs pos="0">
              <a:schemeClr val="accent3">
                <a:hueOff val="2710599"/>
                <a:satOff val="100000"/>
                <a:lumOff val="-1470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2710599"/>
                <a:satOff val="100000"/>
                <a:lumOff val="-1470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2710599"/>
                <a:satOff val="100000"/>
                <a:lumOff val="-1470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solidFill>
            <a:schemeClr val="accent4">
              <a:lumMod val="60000"/>
              <a:lumOff val="40000"/>
            </a:schemeClr>
          </a:solidFill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Se il tuo nemico ha fame dagli da mangiare (v</a:t>
          </a: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. 20)</a:t>
          </a:r>
        </a:p>
      </dsp:txBody>
      <dsp:txXfrm>
        <a:off x="0" y="4915486"/>
        <a:ext cx="6087291" cy="4337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C99E8-DA68-4FD6-8815-1854FCADB41B}" type="datetimeFigureOut">
              <a:rPr lang="es-ES" smtClean="0"/>
              <a:pPr/>
              <a:t>26/08/2019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62B20-050D-4B18-B6D9-890DF3C70358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4284115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C99E8-DA68-4FD6-8815-1854FCADB41B}" type="datetimeFigureOut">
              <a:rPr lang="es-ES" smtClean="0"/>
              <a:pPr/>
              <a:t>26/08/2019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62B20-050D-4B18-B6D9-890DF3C70358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700857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C99E8-DA68-4FD6-8815-1854FCADB41B}" type="datetimeFigureOut">
              <a:rPr lang="es-ES" smtClean="0"/>
              <a:pPr/>
              <a:t>26/08/2019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62B20-050D-4B18-B6D9-890DF3C70358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6010777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C99E8-DA68-4FD6-8815-1854FCADB41B}" type="datetimeFigureOut">
              <a:rPr lang="es-ES" smtClean="0"/>
              <a:pPr/>
              <a:t>26/08/2019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62B20-050D-4B18-B6D9-890DF3C70358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7185346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C99E8-DA68-4FD6-8815-1854FCADB41B}" type="datetimeFigureOut">
              <a:rPr lang="es-ES" smtClean="0"/>
              <a:pPr/>
              <a:t>26/08/2019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62B20-050D-4B18-B6D9-890DF3C70358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1038595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C99E8-DA68-4FD6-8815-1854FCADB41B}" type="datetimeFigureOut">
              <a:rPr lang="es-ES" smtClean="0"/>
              <a:pPr/>
              <a:t>26/08/2019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62B20-050D-4B18-B6D9-890DF3C70358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796103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C99E8-DA68-4FD6-8815-1854FCADB41B}" type="datetimeFigureOut">
              <a:rPr lang="es-ES" smtClean="0"/>
              <a:pPr/>
              <a:t>26/08/2019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62B20-050D-4B18-B6D9-890DF3C70358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270854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C99E8-DA68-4FD6-8815-1854FCADB41B}" type="datetimeFigureOut">
              <a:rPr lang="es-ES" smtClean="0"/>
              <a:pPr/>
              <a:t>26/08/2019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62B20-050D-4B18-B6D9-890DF3C70358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74480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C99E8-DA68-4FD6-8815-1854FCADB41B}" type="datetimeFigureOut">
              <a:rPr lang="es-ES" smtClean="0"/>
              <a:pPr/>
              <a:t>26/08/2019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62B20-050D-4B18-B6D9-890DF3C70358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15215019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C99E8-DA68-4FD6-8815-1854FCADB41B}" type="datetimeFigureOut">
              <a:rPr lang="es-ES" smtClean="0"/>
              <a:pPr/>
              <a:t>26/08/2019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62B20-050D-4B18-B6D9-890DF3C70358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1073040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C99E8-DA68-4FD6-8815-1854FCADB41B}" type="datetimeFigureOut">
              <a:rPr lang="es-ES" smtClean="0"/>
              <a:pPr/>
              <a:t>26/08/2019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62B20-050D-4B18-B6D9-890DF3C70358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7636104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6C99E8-DA68-4FD6-8815-1854FCADB41B}" type="datetimeFigureOut">
              <a:rPr lang="es-ES" smtClean="0"/>
              <a:pPr/>
              <a:t>26/08/2019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B62B20-050D-4B18-B6D9-890DF3C70358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470155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11" Type="http://schemas.openxmlformats.org/officeDocument/2006/relationships/image" Target="../media/image23.jpeg"/><Relationship Id="rId5" Type="http://schemas.openxmlformats.org/officeDocument/2006/relationships/image" Target="../media/image17.jpe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3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ATOS PC CLAUDIO\IGLESIA\Escuela Sabatica - ppt lecciones\matriz\maschera presentacion 1a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68164" cy="6858000"/>
          </a:xfrm>
          <a:prstGeom prst="rect">
            <a:avLst/>
          </a:prstGeom>
          <a:noFill/>
        </p:spPr>
      </p:pic>
      <p:sp>
        <p:nvSpPr>
          <p:cNvPr id="3" name="Rettangolo arrotondato 2"/>
          <p:cNvSpPr/>
          <p:nvPr/>
        </p:nvSpPr>
        <p:spPr>
          <a:xfrm>
            <a:off x="0" y="304800"/>
            <a:ext cx="9144000" cy="7659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Text Box 5">
            <a:extLst>
              <a:ext uri="{FF2B5EF4-FFF2-40B4-BE49-F238E27FC236}">
                <a16:creationId xmlns:a16="http://schemas.microsoft.com/office/drawing/2014/main" xmlns="" id="{E88B29BE-9242-473D-A56B-64D155C91C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9127" y="451935"/>
            <a:ext cx="7588711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it-IT" sz="27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cs typeface="Arial" charset="0"/>
              </a:rPr>
              <a:t>LEZIONE </a:t>
            </a:r>
            <a:r>
              <a:rPr lang="it-IT" sz="27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cs typeface="Arial" charset="0"/>
              </a:rPr>
              <a:t>9 </a:t>
            </a:r>
            <a:r>
              <a:rPr lang="it-IT" sz="27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cs typeface="Arial" charset="0"/>
              </a:rPr>
              <a:t>DELLA </a:t>
            </a:r>
            <a:r>
              <a:rPr lang="it-IT" sz="2700" b="1" dirty="0">
                <a:solidFill>
                  <a:srgbClr val="FFFF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cs typeface="Arial" charset="0"/>
              </a:rPr>
              <a:t>SCUOLA DEL SABATO</a:t>
            </a:r>
          </a:p>
        </p:txBody>
      </p:sp>
      <p:pic>
        <p:nvPicPr>
          <p:cNvPr id="1027" name="Picture 3" descr="C:\DATOS PC CLAUDIO\IGLESIA\imagenes\Logotipos\E_SABATINA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3450" y="301871"/>
            <a:ext cx="878498" cy="686385"/>
          </a:xfrm>
          <a:prstGeom prst="rect">
            <a:avLst/>
          </a:prstGeom>
          <a:noFill/>
        </p:spPr>
      </p:pic>
      <p:pic>
        <p:nvPicPr>
          <p:cNvPr id="1030" name="Picture 6" descr="C:\DATOS PC CLAUDIO\IGLESIA\imagenes\Logotipos\IASDmod1_JPG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393719" y="265723"/>
            <a:ext cx="812801" cy="8128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 Box 6">
            <a:extLst>
              <a:ext uri="{FF2B5EF4-FFF2-40B4-BE49-F238E27FC236}">
                <a16:creationId xmlns:a16="http://schemas.microsoft.com/office/drawing/2014/main" xmlns="" id="{33F071EE-DB6D-4343-AA24-70F660CE40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9907" y="1673787"/>
            <a:ext cx="447822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it-IT" altLang="es-ES" sz="2200" b="1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it-IT" altLang="es-ES" sz="2400" b="1" dirty="0">
                <a:solidFill>
                  <a:srgbClr val="FFFF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SABATO </a:t>
            </a:r>
            <a:r>
              <a:rPr lang="it-IT" altLang="es-ES" sz="2400" b="1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31</a:t>
            </a:r>
            <a:r>
              <a:rPr lang="it-IT" altLang="es-ES" sz="2400" b="1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it-IT" altLang="es-ES" sz="2400" b="1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AGOSTO 2019</a:t>
            </a:r>
            <a:endParaRPr lang="it-IT" altLang="es-ES" sz="2200" b="1" dirty="0">
              <a:solidFill>
                <a:srgbClr val="FFFF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xmlns="" id="{6CB76109-A624-46C0-8105-9A0C0259D2EC}"/>
              </a:ext>
            </a:extLst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368063" y="3189911"/>
            <a:ext cx="4579815" cy="23922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Rettangolo arrotondato 13"/>
          <p:cNvSpPr/>
          <p:nvPr/>
        </p:nvSpPr>
        <p:spPr>
          <a:xfrm>
            <a:off x="2078898" y="5630730"/>
            <a:ext cx="5298830" cy="765908"/>
          </a:xfrm>
          <a:prstGeom prst="roundRect">
            <a:avLst/>
          </a:prstGeom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CuadroTexto 4">
            <a:extLst>
              <a:ext uri="{FF2B5EF4-FFF2-40B4-BE49-F238E27FC236}">
                <a16:creationId xmlns:a16="http://schemas.microsoft.com/office/drawing/2014/main" xmlns="" id="{4CB3EE98-247C-4F61-BF86-8B6275695A74}"/>
              </a:ext>
            </a:extLst>
          </p:cNvPr>
          <p:cNvSpPr txBox="1"/>
          <p:nvPr/>
        </p:nvSpPr>
        <p:spPr>
          <a:xfrm>
            <a:off x="2117973" y="5784955"/>
            <a:ext cx="5212862" cy="43088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convex"/>
              <a:contourClr>
                <a:schemeClr val="accent6">
                  <a:lumMod val="50000"/>
                </a:schemeClr>
              </a:contourClr>
            </a:sp3d>
          </a:bodyPr>
          <a:lstStyle>
            <a:defPPr>
              <a:defRPr lang="es-ES"/>
            </a:defPPr>
            <a:lvl1pPr algn="ctr" defTabSz="914400">
              <a:defRPr sz="4400" b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r>
              <a:rPr lang="es-ES" sz="22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IL MINISTERO NELLA CHIESA DELLE ORIGINI</a:t>
            </a:r>
            <a:endParaRPr lang="es-ES" sz="2200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CasellaDiTesto 15"/>
          <p:cNvSpPr txBox="1"/>
          <p:nvPr/>
        </p:nvSpPr>
        <p:spPr>
          <a:xfrm>
            <a:off x="-1" y="890953"/>
            <a:ext cx="890955" cy="18756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600" b="1" dirty="0" smtClean="0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</a:rPr>
              <a:t>3 TRIMESTRE</a:t>
            </a:r>
            <a:endParaRPr lang="it-IT" sz="600" b="1" dirty="0">
              <a:solidFill>
                <a:schemeClr val="accent5">
                  <a:lumMod val="50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: esquinas redondeadas 8">
            <a:extLst>
              <a:ext uri="{FF2B5EF4-FFF2-40B4-BE49-F238E27FC236}">
                <a16:creationId xmlns:a16="http://schemas.microsoft.com/office/drawing/2014/main" xmlns="" id="{B383862A-0EEC-4DEC-A08A-0692FF148F8E}"/>
              </a:ext>
            </a:extLst>
          </p:cNvPr>
          <p:cNvSpPr/>
          <p:nvPr/>
        </p:nvSpPr>
        <p:spPr>
          <a:xfrm>
            <a:off x="5495759" y="3390250"/>
            <a:ext cx="3552447" cy="3346756"/>
          </a:xfrm>
          <a:prstGeom prst="roundRect">
            <a:avLst>
              <a:gd name="adj" fmla="val 9183"/>
            </a:avLst>
          </a:prstGeom>
          <a:solidFill>
            <a:srgbClr val="1A375C"/>
          </a:solidFill>
          <a:ln w="28575">
            <a:solidFill>
              <a:srgbClr val="629ACD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xmlns="" id="{0B417559-906F-4435-BCFE-0CA33D43EF95}"/>
              </a:ext>
            </a:extLst>
          </p:cNvPr>
          <p:cNvSpPr txBox="1"/>
          <p:nvPr/>
        </p:nvSpPr>
        <p:spPr>
          <a:xfrm>
            <a:off x="279967" y="107116"/>
            <a:ext cx="4979997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s-ES" sz="2000" b="1" dirty="0" smtClean="0">
                <a:solidFill>
                  <a:schemeClr val="bg1"/>
                </a:solidFill>
              </a:rPr>
              <a:t>Il servizio </a:t>
            </a:r>
            <a:r>
              <a:rPr lang="es-ES" sz="2000" b="1" dirty="0">
                <a:solidFill>
                  <a:schemeClr val="bg1"/>
                </a:solidFill>
              </a:rPr>
              <a:t>dentro </a:t>
            </a:r>
            <a:r>
              <a:rPr lang="es-ES" sz="2000" b="1" dirty="0" smtClean="0">
                <a:solidFill>
                  <a:schemeClr val="bg1"/>
                </a:solidFill>
              </a:rPr>
              <a:t>la Chiesa.</a:t>
            </a:r>
            <a:endParaRPr lang="es-ES" sz="2000" b="1" dirty="0">
              <a:solidFill>
                <a:schemeClr val="bg1"/>
              </a:solidFill>
            </a:endParaRPr>
          </a:p>
          <a:p>
            <a:pPr>
              <a:spcBef>
                <a:spcPts val="600"/>
              </a:spcBef>
            </a:pPr>
            <a:r>
              <a:rPr lang="es-ES" sz="2000" b="1" dirty="0" smtClean="0">
                <a:solidFill>
                  <a:schemeClr val="bg1"/>
                </a:solidFill>
              </a:rPr>
              <a:t>Il servizio fuori la Chiesa.</a:t>
            </a:r>
            <a:endParaRPr lang="es-ES" sz="2000" b="1" dirty="0">
              <a:solidFill>
                <a:schemeClr val="bg1"/>
              </a:solidFill>
            </a:endParaRPr>
          </a:p>
          <a:p>
            <a:pPr>
              <a:spcBef>
                <a:spcPts val="600"/>
              </a:spcBef>
            </a:pPr>
            <a:r>
              <a:rPr lang="es-ES" sz="2000" b="1" dirty="0" smtClean="0">
                <a:solidFill>
                  <a:schemeClr val="bg1"/>
                </a:solidFill>
              </a:rPr>
              <a:t>Il servizio tra le congregazioni.</a:t>
            </a:r>
            <a:endParaRPr lang="es-ES" sz="2000" b="1" dirty="0">
              <a:solidFill>
                <a:schemeClr val="bg1"/>
              </a:solidFill>
            </a:endParaRPr>
          </a:p>
          <a:p>
            <a:pPr>
              <a:spcBef>
                <a:spcPts val="600"/>
              </a:spcBef>
            </a:pPr>
            <a:r>
              <a:rPr lang="es-ES" sz="2000" b="1" dirty="0" smtClean="0">
                <a:solidFill>
                  <a:schemeClr val="bg1"/>
                </a:solidFill>
              </a:rPr>
              <a:t>Il servizio come </a:t>
            </a:r>
            <a:r>
              <a:rPr lang="es-ES" sz="2000" b="1" dirty="0">
                <a:solidFill>
                  <a:schemeClr val="bg1"/>
                </a:solidFill>
              </a:rPr>
              <a:t>forma </a:t>
            </a:r>
            <a:r>
              <a:rPr lang="es-ES" sz="2000" b="1" dirty="0" smtClean="0">
                <a:solidFill>
                  <a:schemeClr val="bg1"/>
                </a:solidFill>
              </a:rPr>
              <a:t>di vita</a:t>
            </a:r>
            <a:r>
              <a:rPr lang="es-ES" sz="2000" b="1" dirty="0">
                <a:solidFill>
                  <a:schemeClr val="bg1"/>
                </a:solidFill>
              </a:rPr>
              <a:t>:</a:t>
            </a:r>
          </a:p>
          <a:p>
            <a:pPr marL="269875" lvl="1">
              <a:spcBef>
                <a:spcPts val="600"/>
              </a:spcBef>
            </a:pPr>
            <a:r>
              <a:rPr lang="es-ES" sz="2000" b="1" dirty="0" smtClean="0">
                <a:solidFill>
                  <a:schemeClr val="bg1"/>
                </a:solidFill>
              </a:rPr>
              <a:t>Il servizio insegnato da Paolo</a:t>
            </a:r>
            <a:r>
              <a:rPr lang="es-ES" sz="2000" b="1" dirty="0">
                <a:solidFill>
                  <a:schemeClr val="bg1"/>
                </a:solidFill>
              </a:rPr>
              <a:t>.</a:t>
            </a:r>
          </a:p>
          <a:p>
            <a:pPr marL="269875" lvl="1">
              <a:spcBef>
                <a:spcPts val="600"/>
              </a:spcBef>
            </a:pPr>
            <a:r>
              <a:rPr lang="es-ES" sz="2000" b="1" dirty="0" smtClean="0">
                <a:solidFill>
                  <a:schemeClr val="bg1"/>
                </a:solidFill>
              </a:rPr>
              <a:t>Il servizio insegnato da Giacomo.</a:t>
            </a:r>
            <a:endParaRPr lang="es-ES" sz="2000" b="1" dirty="0">
              <a:solidFill>
                <a:schemeClr val="bg1"/>
              </a:solidFill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xmlns="" id="{BA9CCC82-9C55-4EF7-B730-503C43B14845}"/>
              </a:ext>
            </a:extLst>
          </p:cNvPr>
          <p:cNvSpPr txBox="1"/>
          <p:nvPr/>
        </p:nvSpPr>
        <p:spPr>
          <a:xfrm>
            <a:off x="5677987" y="3446418"/>
            <a:ext cx="3317968" cy="324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Gesù </a:t>
            </a:r>
            <a:r>
              <a:rPr lang="it-IT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ci ha incaricato di predicare il Vangelo in tutto il mondo, facendo discepoli e </a:t>
            </a:r>
            <a:r>
              <a:rPr lang="it-IT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battezzandoli.</a:t>
            </a:r>
          </a:p>
          <a:p>
            <a:pPr>
              <a:spcBef>
                <a:spcPts val="600"/>
              </a:spcBef>
            </a:pPr>
            <a:r>
              <a:rPr lang="it-IT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Seguendo l'esempio di Gesù, sin dall'inizio la Chiesa ha unito la predicazione del Vangelo </a:t>
            </a:r>
            <a:r>
              <a:rPr lang="it-IT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 </a:t>
            </a:r>
            <a:r>
              <a:rPr lang="it-IT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servizio ai bisognosi dentro e fuori di essa.</a:t>
            </a:r>
            <a:endParaRPr lang="es-E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xmlns="" id="{6EADA2B7-4AF4-4920-9EE1-E16C5016F32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3167" y="1355052"/>
            <a:ext cx="218449" cy="20204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xmlns="" id="{0E01365D-CF13-4ED7-B86C-53E9B565690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91628" y="968392"/>
            <a:ext cx="201527" cy="202040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xmlns="" id="{4DA97D93-FB0F-42A2-B8A6-0C685D459D79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91628" y="581732"/>
            <a:ext cx="201527" cy="202040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xmlns="" id="{0AE08516-2C8C-4D0A-A139-6D719F9128D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3167" y="215973"/>
            <a:ext cx="218449" cy="202040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xmlns="" id="{B05A63BA-63A9-4079-9F01-5890D97999A3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56091" y="2110098"/>
            <a:ext cx="232702" cy="202040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xmlns="" id="{B5B23AB9-7AA4-407A-A07A-FD9021308F05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56091" y="1737113"/>
            <a:ext cx="218491" cy="202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414812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"/>
                            </p:stCondLst>
                            <p:childTnLst>
                              <p:par>
                                <p:cTn id="6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000"/>
                            </p:stCondLst>
                            <p:childTnLst>
                              <p:par>
                                <p:cTn id="7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0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 uiExpand="1" build="p"/>
      <p:bldP spid="8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xmlns="" id="{33E62DA3-6BD3-4799-A703-14AA39678571}"/>
              </a:ext>
            </a:extLst>
          </p:cNvPr>
          <p:cNvSpPr/>
          <p:nvPr/>
        </p:nvSpPr>
        <p:spPr>
          <a:xfrm>
            <a:off x="1" y="0"/>
            <a:ext cx="91439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es-ES" sz="4400" b="1" cap="all" dirty="0" smtClean="0">
                <a:ln w="9000" cmpd="sng">
                  <a:solidFill>
                    <a:srgbClr val="7030A0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IL SERVIZIO DENTRO </a:t>
            </a:r>
            <a:r>
              <a:rPr lang="es-ES" sz="4400" b="1" cap="all" dirty="0">
                <a:ln w="9000" cmpd="sng">
                  <a:solidFill>
                    <a:srgbClr val="7030A0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LA </a:t>
            </a:r>
            <a:r>
              <a:rPr lang="es-ES" sz="4400" b="1" cap="all" dirty="0" smtClean="0">
                <a:ln w="9000" cmpd="sng">
                  <a:solidFill>
                    <a:srgbClr val="7030A0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CHIESA</a:t>
            </a:r>
            <a:endParaRPr lang="es-ES" sz="4400" b="1" cap="all" dirty="0">
              <a:ln w="9000" cmpd="sng">
                <a:solidFill>
                  <a:srgbClr val="7030A0"/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xmlns="" id="{461EBDA6-71DF-422A-AEBD-D18CBE544E87}"/>
              </a:ext>
            </a:extLst>
          </p:cNvPr>
          <p:cNvSpPr/>
          <p:nvPr/>
        </p:nvSpPr>
        <p:spPr>
          <a:xfrm>
            <a:off x="95793" y="720527"/>
            <a:ext cx="8952413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s-ES" b="1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“</a:t>
            </a:r>
            <a:r>
              <a:rPr lang="it-IT" b="1" dirty="0">
                <a:solidFill>
                  <a:srgbClr val="7030A0"/>
                </a:solidFill>
                <a:latin typeface="Comic Sans MS" panose="030F0702030302020204" pitchFamily="66" charset="0"/>
              </a:rPr>
              <a:t>Infatti non vi era alcun bisognoso fra di loro, perché tutti coloro che possedevano poderi o case li vendevano e portavano il ricavato delle cose vendute, </a:t>
            </a:r>
            <a:r>
              <a:rPr lang="it-IT" b="1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e </a:t>
            </a:r>
            <a:r>
              <a:rPr lang="it-IT" b="1" dirty="0">
                <a:solidFill>
                  <a:srgbClr val="7030A0"/>
                </a:solidFill>
                <a:latin typeface="Comic Sans MS" panose="030F0702030302020204" pitchFamily="66" charset="0"/>
              </a:rPr>
              <a:t>lo deponevano ai piedi degli apostoli; poi veniva distribuito a ciascuno, secondo il suo particolare bisogno</a:t>
            </a:r>
            <a:r>
              <a:rPr lang="es-ES" b="1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” </a:t>
            </a:r>
            <a:r>
              <a:rPr lang="es-ES" sz="1600" b="1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(Atti </a:t>
            </a:r>
            <a:r>
              <a:rPr lang="es-ES" sz="1600" b="1" dirty="0">
                <a:solidFill>
                  <a:srgbClr val="7030A0"/>
                </a:solidFill>
                <a:latin typeface="Comic Sans MS" panose="030F0702030302020204" pitchFamily="66" charset="0"/>
              </a:rPr>
              <a:t>4:34-35)</a:t>
            </a:r>
            <a:endParaRPr lang="es-ES" sz="1400" b="1" dirty="0">
              <a:solidFill>
                <a:srgbClr val="7030A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xmlns="" id="{A7A01F83-52AC-4430-A94D-8B2E4A783F75}"/>
              </a:ext>
            </a:extLst>
          </p:cNvPr>
          <p:cNvSpPr txBox="1"/>
          <p:nvPr/>
        </p:nvSpPr>
        <p:spPr>
          <a:xfrm>
            <a:off x="95793" y="1929562"/>
            <a:ext cx="4772297" cy="4632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s-ES" sz="2000" b="1" dirty="0" smtClean="0"/>
              <a:t>Sotto la guida dello Spirito Santo, la Chiesa crebbe esponenzialmente. I nuovi credenti erano “di un cuore e un’anima” (Atti 4:32).</a:t>
            </a:r>
          </a:p>
          <a:p>
            <a:pPr>
              <a:spcBef>
                <a:spcPts val="600"/>
              </a:spcBef>
            </a:pPr>
            <a:r>
              <a:rPr lang="es-ES" sz="2000" b="1" dirty="0" smtClean="0"/>
              <a:t>Chi aveva molto, condivise con chi non aveva, finché tra loro non ci fu più nessun bisognoso.</a:t>
            </a:r>
          </a:p>
          <a:p>
            <a:pPr>
              <a:spcBef>
                <a:spcPts val="600"/>
              </a:spcBef>
            </a:pPr>
            <a:r>
              <a:rPr lang="es-ES" sz="2000" b="1" dirty="0" smtClean="0"/>
              <a:t>Col tempo, i</a:t>
            </a:r>
            <a:r>
              <a:rPr lang="it-IT" sz="2000" b="1" dirty="0" smtClean="0"/>
              <a:t>l problema della condivisione tra i bisognosi costrinse la Chiesa ad organizzarsi, nominando sette diaconi per svolgere quel compito.</a:t>
            </a:r>
          </a:p>
          <a:p>
            <a:pPr>
              <a:spcBef>
                <a:spcPts val="600"/>
              </a:spcBef>
            </a:pPr>
            <a:r>
              <a:rPr lang="it-IT" sz="2000" b="1" dirty="0"/>
              <a:t>Anche se il sistema di avere tutto in comune non è durato oltre la comunità di Gerusalemme, è servito come base per la Chiesa per prendersi cura dei bisognosi.</a:t>
            </a:r>
            <a:r>
              <a:rPr lang="es-ES" sz="2000" b="1" dirty="0" smtClean="0"/>
              <a:t>.</a:t>
            </a:r>
            <a:endParaRPr lang="es-ES" sz="2000" b="1" dirty="0"/>
          </a:p>
        </p:txBody>
      </p:sp>
      <p:pic>
        <p:nvPicPr>
          <p:cNvPr id="6" name="Imagen 5" descr="Imagen que contiene persona, edificio, ropa, pared&#10;&#10;Descripción generada automáticamente">
            <a:extLst>
              <a:ext uri="{FF2B5EF4-FFF2-40B4-BE49-F238E27FC236}">
                <a16:creationId xmlns:a16="http://schemas.microsoft.com/office/drawing/2014/main" xmlns="" id="{C309529D-2C97-40DC-A0AF-51A8893C133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077097" y="1962219"/>
            <a:ext cx="3971110" cy="4798924"/>
          </a:xfrm>
          <a:prstGeom prst="roundRect">
            <a:avLst>
              <a:gd name="adj" fmla="val 5921"/>
            </a:avLst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7030A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0043431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xmlns="" id="{DBCE689B-25CF-4826-9A3B-250942FCE47E}"/>
              </a:ext>
            </a:extLst>
          </p:cNvPr>
          <p:cNvSpPr/>
          <p:nvPr/>
        </p:nvSpPr>
        <p:spPr>
          <a:xfrm>
            <a:off x="0" y="-26634"/>
            <a:ext cx="91439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es-ES" sz="4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IL SERVIZIO FUORI </a:t>
            </a:r>
            <a:r>
              <a:rPr lang="es-ES" sz="4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LA </a:t>
            </a:r>
            <a:r>
              <a:rPr lang="es-ES" sz="4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CHIESA</a:t>
            </a:r>
            <a:endParaRPr lang="es-ES" sz="4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xmlns="" id="{539F4642-5BC6-4F40-A0E1-104CCF9775B4}"/>
              </a:ext>
            </a:extLst>
          </p:cNvPr>
          <p:cNvSpPr/>
          <p:nvPr/>
        </p:nvSpPr>
        <p:spPr>
          <a:xfrm>
            <a:off x="-2" y="695744"/>
            <a:ext cx="9143999" cy="646331"/>
          </a:xfrm>
          <a:prstGeom prst="rect">
            <a:avLst/>
          </a:prstGeom>
          <a:blipFill>
            <a:blip r:embed="rId3" cstate="email"/>
            <a:tile tx="0" ty="0" sx="100000" sy="100000" flip="none" algn="tl"/>
          </a:blipFill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s-ES" b="1" dirty="0" smtClean="0">
                <a:solidFill>
                  <a:srgbClr val="15429A"/>
                </a:solidFill>
                <a:latin typeface="Comic Sans MS" panose="030F0702030302020204" pitchFamily="66" charset="0"/>
              </a:rPr>
              <a:t>“</a:t>
            </a:r>
            <a:r>
              <a:rPr lang="it-IT" b="1" dirty="0">
                <a:solidFill>
                  <a:srgbClr val="15429A"/>
                </a:solidFill>
                <a:latin typeface="Comic Sans MS" panose="030F0702030302020204" pitchFamily="66" charset="0"/>
              </a:rPr>
              <a:t>A Giaffa c'era una discepola chiamata </a:t>
            </a:r>
            <a:r>
              <a:rPr lang="it-IT" b="1" dirty="0" smtClean="0">
                <a:solidFill>
                  <a:srgbClr val="15429A"/>
                </a:solidFill>
                <a:latin typeface="Comic Sans MS" panose="030F0702030302020204" pitchFamily="66" charset="0"/>
              </a:rPr>
              <a:t>Tabitha, </a:t>
            </a:r>
            <a:r>
              <a:rPr lang="it-IT" b="1" dirty="0">
                <a:solidFill>
                  <a:srgbClr val="15429A"/>
                </a:solidFill>
                <a:latin typeface="Comic Sans MS" panose="030F0702030302020204" pitchFamily="66" charset="0"/>
              </a:rPr>
              <a:t>nome che significa «Gazzella», la quale abbondava in opere buone e faceva molte elemosine</a:t>
            </a:r>
            <a:r>
              <a:rPr lang="it-IT" b="1" dirty="0" smtClean="0">
                <a:solidFill>
                  <a:srgbClr val="15429A"/>
                </a:solidFill>
                <a:latin typeface="Comic Sans MS" panose="030F0702030302020204" pitchFamily="66" charset="0"/>
              </a:rPr>
              <a:t>.</a:t>
            </a:r>
            <a:r>
              <a:rPr lang="es-ES" b="1" dirty="0" smtClean="0">
                <a:solidFill>
                  <a:srgbClr val="15429A"/>
                </a:solidFill>
                <a:latin typeface="Comic Sans MS" panose="030F0702030302020204" pitchFamily="66" charset="0"/>
              </a:rPr>
              <a:t>” </a:t>
            </a:r>
            <a:r>
              <a:rPr lang="es-ES" sz="1600" b="1" dirty="0" smtClean="0">
                <a:solidFill>
                  <a:srgbClr val="15429A"/>
                </a:solidFill>
                <a:latin typeface="Comic Sans MS" panose="030F0702030302020204" pitchFamily="66" charset="0"/>
              </a:rPr>
              <a:t>(Atti 9:36)</a:t>
            </a:r>
            <a:endParaRPr lang="es-ES" sz="1600" b="1" dirty="0">
              <a:solidFill>
                <a:srgbClr val="15429A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xmlns="" id="{E79C2A71-F2C2-413B-8F0D-4CC41379B132}"/>
              </a:ext>
            </a:extLst>
          </p:cNvPr>
          <p:cNvSpPr txBox="1"/>
          <p:nvPr/>
        </p:nvSpPr>
        <p:spPr>
          <a:xfrm>
            <a:off x="3875314" y="1418051"/>
            <a:ext cx="5268684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s-ES" sz="2000" b="1" dirty="0"/>
              <a:t>La </a:t>
            </a:r>
            <a:r>
              <a:rPr lang="es-ES" sz="2000" b="1" dirty="0" smtClean="0"/>
              <a:t>città di Giaffa fu </a:t>
            </a:r>
            <a:r>
              <a:rPr lang="es-ES" sz="2000" b="1" dirty="0"/>
              <a:t>grandemente </a:t>
            </a:r>
            <a:r>
              <a:rPr lang="es-ES" sz="2000" b="1" dirty="0" smtClean="0"/>
              <a:t>benedetta dal ministero di una donna </a:t>
            </a:r>
            <a:r>
              <a:rPr lang="es-ES" sz="2000" b="1" dirty="0"/>
              <a:t>cristiana: Dorcas.</a:t>
            </a:r>
          </a:p>
          <a:p>
            <a:pPr>
              <a:spcBef>
                <a:spcPts val="600"/>
              </a:spcBef>
            </a:pPr>
            <a:r>
              <a:rPr lang="es-ES" sz="2000" b="1" dirty="0" smtClean="0"/>
              <a:t>Essa organizzava e preparava vestiario per i bisognosi. </a:t>
            </a:r>
            <a:r>
              <a:rPr lang="es-ES" sz="2000" b="1" dirty="0"/>
              <a:t>A </a:t>
            </a:r>
            <a:r>
              <a:rPr lang="es-ES" sz="2000" b="1" dirty="0" smtClean="0"/>
              <a:t>questo aggiungeva opere di carità ed elemosine per soddisfare le necessità dei poveri.</a:t>
            </a:r>
          </a:p>
          <a:p>
            <a:pPr>
              <a:spcBef>
                <a:spcPts val="600"/>
              </a:spcBef>
            </a:pPr>
            <a:r>
              <a:rPr lang="it-IT" sz="2000" b="1" dirty="0"/>
              <a:t>Non limitava il suo ministero ai membri della sua chiesa, ma beneficiava </a:t>
            </a:r>
            <a:r>
              <a:rPr lang="it-IT" sz="2000" b="1" dirty="0" smtClean="0"/>
              <a:t>tutti </a:t>
            </a:r>
            <a:r>
              <a:rPr lang="it-IT" sz="2000" b="1" dirty="0"/>
              <a:t>coloro che ne avevano bisogno.</a:t>
            </a:r>
            <a:endParaRPr lang="es-ES" sz="2000" b="1" dirty="0"/>
          </a:p>
        </p:txBody>
      </p:sp>
      <p:pic>
        <p:nvPicPr>
          <p:cNvPr id="6" name="Imagen 5" descr="Imagen que contiene edificio, persona, ropa, pared&#10;&#10;Descripción generada automáticamente">
            <a:extLst>
              <a:ext uri="{FF2B5EF4-FFF2-40B4-BE49-F238E27FC236}">
                <a16:creationId xmlns:a16="http://schemas.microsoft.com/office/drawing/2014/main" xmlns="" id="{FC4D38D7-8F70-40A7-9173-AA4F6EF1A41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416250" y="5674240"/>
            <a:ext cx="1620134" cy="11373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noFill/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8" name="Imagen 7" descr="Imagen que contiene persona, edificio, ropa, exterior&#10;&#10;Descripción generada automáticamente">
            <a:extLst>
              <a:ext uri="{FF2B5EF4-FFF2-40B4-BE49-F238E27FC236}">
                <a16:creationId xmlns:a16="http://schemas.microsoft.com/office/drawing/2014/main" xmlns="" id="{BDD735B1-9E86-41C3-82A5-B92903740F6A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8250" y="1488376"/>
            <a:ext cx="1846952" cy="14073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Imagen 9" descr="Imagen que contiene persona, ropa, amarillo, exterior&#10;&#10;Descripción generada automáticamente">
            <a:extLst>
              <a:ext uri="{FF2B5EF4-FFF2-40B4-BE49-F238E27FC236}">
                <a16:creationId xmlns:a16="http://schemas.microsoft.com/office/drawing/2014/main" xmlns="" id="{553D193B-007A-40F6-A9A9-362EA585F33E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973243" y="1488376"/>
            <a:ext cx="1902071" cy="14073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Imagen 11" descr="Imagen que contiene ropa, persona, capa, hombre&#10;&#10;Descripción generada automáticamente">
            <a:extLst>
              <a:ext uri="{FF2B5EF4-FFF2-40B4-BE49-F238E27FC236}">
                <a16:creationId xmlns:a16="http://schemas.microsoft.com/office/drawing/2014/main" xmlns="" id="{B6D873E7-4E94-40DD-AF71-0BE4C5AF4D1D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8249" y="3013604"/>
            <a:ext cx="1858933" cy="14073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Imagen 13" descr="Imagen que contiene persona, ropa, exterior, hombre&#10;&#10;Descripción generada automáticamente">
            <a:extLst>
              <a:ext uri="{FF2B5EF4-FFF2-40B4-BE49-F238E27FC236}">
                <a16:creationId xmlns:a16="http://schemas.microsoft.com/office/drawing/2014/main" xmlns="" id="{5D7153F8-F442-4D38-8AA1-020803DF8843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973243" y="3009180"/>
            <a:ext cx="1915727" cy="14073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6" name="Imagen 15" descr="Imagen que contiene persona, ropa, hombre, exterior&#10;&#10;Descripción generada automáticamente">
            <a:extLst>
              <a:ext uri="{FF2B5EF4-FFF2-40B4-BE49-F238E27FC236}">
                <a16:creationId xmlns:a16="http://schemas.microsoft.com/office/drawing/2014/main" xmlns="" id="{79B40845-C1B0-4391-B2E5-B8F75CD5D4BF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flipH="1">
            <a:off x="7416250" y="4460920"/>
            <a:ext cx="1626378" cy="11675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noFill/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7" name="Rectángulo 16">
            <a:extLst>
              <a:ext uri="{FF2B5EF4-FFF2-40B4-BE49-F238E27FC236}">
                <a16:creationId xmlns:a16="http://schemas.microsoft.com/office/drawing/2014/main" xmlns="" id="{6904C47D-450D-4B3F-BE88-66F0B9900460}"/>
              </a:ext>
            </a:extLst>
          </p:cNvPr>
          <p:cNvSpPr/>
          <p:nvPr/>
        </p:nvSpPr>
        <p:spPr>
          <a:xfrm>
            <a:off x="0" y="4494451"/>
            <a:ext cx="5594618" cy="232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 smtClean="0"/>
              <a:t>Quando chiamarono Pietro, dopo la morte di Dorcas, gli mostrarono come le vedove e i poveri furono aiutati da lei.</a:t>
            </a:r>
          </a:p>
          <a:p>
            <a:pPr>
              <a:spcBef>
                <a:spcPts val="600"/>
              </a:spcBef>
            </a:pPr>
            <a:r>
              <a:rPr lang="it-IT" sz="2000" b="1" dirty="0"/>
              <a:t>Aiutare gli altri altruisticamente non è facile. Sebbene una vita di servizio richieda abnegazione da parte nostra, l'impatto sugli altri può avere conseguenze eterne</a:t>
            </a:r>
            <a:endParaRPr lang="es-ES" sz="2000" b="1" dirty="0" smtClean="0"/>
          </a:p>
        </p:txBody>
      </p:sp>
      <p:pic>
        <p:nvPicPr>
          <p:cNvPr id="19" name="Imagen 18" descr="Imagen que contiene persona, pared, hombre, edificio&#10;&#10;Descripción generada automáticamente">
            <a:extLst>
              <a:ext uri="{FF2B5EF4-FFF2-40B4-BE49-F238E27FC236}">
                <a16:creationId xmlns:a16="http://schemas.microsoft.com/office/drawing/2014/main" xmlns="" id="{F895E7B4-8DDB-4C44-B37E-33A33A232256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695988" y="4460920"/>
            <a:ext cx="1620134" cy="11675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noFill/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21" name="Imagen 20" descr="Imagen que contiene ropa, persona, exterior, hombre&#10;&#10;Descripción generada automáticamente">
            <a:extLst>
              <a:ext uri="{FF2B5EF4-FFF2-40B4-BE49-F238E27FC236}">
                <a16:creationId xmlns:a16="http://schemas.microsoft.com/office/drawing/2014/main" xmlns="" id="{E4508771-E97C-4923-82D4-4D6DC6FC2829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flipH="1">
            <a:off x="5695988" y="5674241"/>
            <a:ext cx="1620134" cy="11373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noFill/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xmlns="" val="35554957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uiExpand="1" build="p"/>
      <p:bldP spid="17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xmlns="" id="{1156962D-2E33-4FA4-B7DF-865C66A49A64}"/>
              </a:ext>
            </a:extLst>
          </p:cNvPr>
          <p:cNvSpPr/>
          <p:nvPr/>
        </p:nvSpPr>
        <p:spPr>
          <a:xfrm>
            <a:off x="0" y="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 contourW="12700">
              <a:bevelT w="38100" h="38100"/>
              <a:contourClr>
                <a:srgbClr val="002060"/>
              </a:contourClr>
            </a:sp3d>
          </a:bodyPr>
          <a:lstStyle/>
          <a:p>
            <a:pPr algn="ctr" defTabSz="914400"/>
            <a:r>
              <a:rPr lang="es-E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IL SERVIZIO TRA LE CONGREGAZIONI</a:t>
            </a:r>
            <a:endParaRPr lang="es-ES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xmlns="" id="{6CA1AA8E-588F-47AF-A2A7-9F3C5FC87CEF}"/>
              </a:ext>
            </a:extLst>
          </p:cNvPr>
          <p:cNvSpPr/>
          <p:nvPr/>
        </p:nvSpPr>
        <p:spPr>
          <a:xfrm>
            <a:off x="505097" y="643822"/>
            <a:ext cx="8133806" cy="9233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s-ES" b="1" dirty="0" smtClean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“</a:t>
            </a:r>
            <a:r>
              <a:rPr lang="it-IT" b="1" dirty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nelle attuali circostanze, la vostra abbondanza serve a supplire al loro bisogno, onde la loro abbondanza supplisca altresì al bisogno vostro, affinché ci sia uguaglianza, secondo che è scritto</a:t>
            </a:r>
            <a:r>
              <a:rPr lang="es-ES" b="1" dirty="0" smtClean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” </a:t>
            </a:r>
            <a:r>
              <a:rPr lang="es-ES" sz="1600" b="1" dirty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(2ª </a:t>
            </a:r>
            <a:r>
              <a:rPr lang="es-ES" sz="1600" b="1" dirty="0" smtClean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Corinti 8:14)</a:t>
            </a:r>
            <a:endParaRPr lang="es-ES" sz="1600" b="1" dirty="0">
              <a:solidFill>
                <a:schemeClr val="accent2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xmlns="" id="{C8880101-745E-431D-BA8F-C3E0D0317A34}"/>
              </a:ext>
            </a:extLst>
          </p:cNvPr>
          <p:cNvSpPr txBox="1"/>
          <p:nvPr/>
        </p:nvSpPr>
        <p:spPr>
          <a:xfrm>
            <a:off x="113210" y="1619400"/>
            <a:ext cx="5117695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/>
              <a:t>Quando il Vangelo cominciò a essere </a:t>
            </a:r>
            <a:r>
              <a:rPr lang="it-IT" sz="2000" b="1" dirty="0" smtClean="0"/>
              <a:t> predicato </a:t>
            </a:r>
            <a:r>
              <a:rPr lang="it-IT" sz="2000" b="1" dirty="0"/>
              <a:t>e ampiamente accettato tra i </a:t>
            </a:r>
            <a:r>
              <a:rPr lang="it-IT" sz="2000" b="1" dirty="0" smtClean="0"/>
              <a:t> Gentili</a:t>
            </a:r>
            <a:r>
              <a:rPr lang="it-IT" sz="2000" b="1" dirty="0"/>
              <a:t>, sorsero alcune discrepanze. Fu </a:t>
            </a:r>
            <a:r>
              <a:rPr lang="it-IT" sz="2000" b="1" dirty="0" smtClean="0"/>
              <a:t>convocato </a:t>
            </a:r>
            <a:r>
              <a:rPr lang="it-IT" sz="2000" b="1" dirty="0"/>
              <a:t>un Consiglio a risolverli (Atti 15</a:t>
            </a:r>
            <a:r>
              <a:rPr lang="it-IT" sz="2000" b="1" dirty="0" smtClean="0"/>
              <a:t>). </a:t>
            </a:r>
          </a:p>
          <a:p>
            <a:pPr>
              <a:spcBef>
                <a:spcPts val="600"/>
              </a:spcBef>
            </a:pPr>
            <a:r>
              <a:rPr lang="it-IT" sz="2000" b="1" dirty="0"/>
              <a:t>Insieme alle proposte dottrinali, a Paolo </a:t>
            </a:r>
            <a:r>
              <a:rPr lang="it-IT" sz="2000" b="1" dirty="0" smtClean="0"/>
              <a:t>fu </a:t>
            </a:r>
            <a:r>
              <a:rPr lang="it-IT" sz="2000" b="1" dirty="0"/>
              <a:t>chiesto di insegnare tra i gentili </a:t>
            </a:r>
            <a:r>
              <a:rPr lang="it-IT" sz="2000" b="1" dirty="0" smtClean="0"/>
              <a:t>e di ricordare   </a:t>
            </a:r>
            <a:r>
              <a:rPr lang="it-IT" sz="2000" b="1" dirty="0"/>
              <a:t>i poveri (Galati 2:10).</a:t>
            </a:r>
            <a:endParaRPr lang="es-ES" sz="2000" b="1" dirty="0"/>
          </a:p>
        </p:txBody>
      </p:sp>
      <p:pic>
        <p:nvPicPr>
          <p:cNvPr id="6" name="Imagen 5" descr="Imagen que contiene persona, edificio, interior, exterior&#10;&#10;Descripción generada automáticamente">
            <a:extLst>
              <a:ext uri="{FF2B5EF4-FFF2-40B4-BE49-F238E27FC236}">
                <a16:creationId xmlns:a16="http://schemas.microsoft.com/office/drawing/2014/main" xmlns="" id="{813524F3-BE11-475D-9DF0-65C4BC7A895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5129111" y="1619400"/>
            <a:ext cx="1973032" cy="232817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56FFC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xmlns="" id="{88F25FC2-24F2-4B4E-AEB7-70252775B61F}"/>
              </a:ext>
            </a:extLst>
          </p:cNvPr>
          <p:cNvSpPr/>
          <p:nvPr/>
        </p:nvSpPr>
        <p:spPr>
          <a:xfrm>
            <a:off x="4532051" y="3942093"/>
            <a:ext cx="4572000" cy="263149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/>
              <a:t>Quando la chiesa di Gerusalemme ebbe problemi a causa di una carestia, Paolo propose una raccolta speciale tra le chiese dei Gentili per aiutarli</a:t>
            </a:r>
            <a:r>
              <a:rPr lang="it-IT" sz="2000" b="1" dirty="0" smtClean="0"/>
              <a:t>.</a:t>
            </a:r>
          </a:p>
          <a:p>
            <a:pPr>
              <a:spcBef>
                <a:spcPts val="600"/>
              </a:spcBef>
            </a:pPr>
            <a:r>
              <a:rPr lang="it-IT" sz="2000" b="1" dirty="0"/>
              <a:t>Questo ci insegna che le comunità locali non devono concentrarsi solo sulle proprie necessità, ma anche aiutare a soddisfare le necessità di altre comunità.</a:t>
            </a:r>
            <a:endParaRPr lang="es-ES" sz="2000" b="1" dirty="0" smtClean="0"/>
          </a:p>
        </p:txBody>
      </p:sp>
      <p:pic>
        <p:nvPicPr>
          <p:cNvPr id="9" name="Imagen 8" descr="Imagen que contiene persona, edificio, exterior, suelo&#10;&#10;Descripción generada automáticamente">
            <a:extLst>
              <a:ext uri="{FF2B5EF4-FFF2-40B4-BE49-F238E27FC236}">
                <a16:creationId xmlns:a16="http://schemas.microsoft.com/office/drawing/2014/main" xmlns="" id="{FAA4399A-5E49-433E-B4DB-3BA3061225C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93132" y="3995360"/>
            <a:ext cx="2326253" cy="280271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5">
                <a:lumMod val="75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Imagen 10" descr="Imagen que contiene persona, edificio, ropa, exterior&#10;&#10;Descripción generada automáticamente">
            <a:extLst>
              <a:ext uri="{FF2B5EF4-FFF2-40B4-BE49-F238E27FC236}">
                <a16:creationId xmlns:a16="http://schemas.microsoft.com/office/drawing/2014/main" xmlns="" id="{BFB256B0-D3BE-4ABF-9D97-3351CC009A8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flipH="1">
            <a:off x="2518881" y="3995361"/>
            <a:ext cx="1925343" cy="2802715"/>
          </a:xfrm>
          <a:prstGeom prst="snip2DiagRect">
            <a:avLst>
              <a:gd name="adj1" fmla="val 0"/>
              <a:gd name="adj2" fmla="val 16667"/>
            </a:avLst>
          </a:prstGeom>
          <a:solidFill>
            <a:srgbClr val="FFFFFF">
              <a:shade val="85000"/>
            </a:srgbClr>
          </a:solidFill>
          <a:ln w="38100" cap="sq">
            <a:solidFill>
              <a:schemeClr val="accent5">
                <a:lumMod val="75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Imagen 12" descr="Imagen que contiene persona, interior&#10;&#10;Descripción generada automáticamente">
            <a:extLst>
              <a:ext uri="{FF2B5EF4-FFF2-40B4-BE49-F238E27FC236}">
                <a16:creationId xmlns:a16="http://schemas.microsoft.com/office/drawing/2014/main" xmlns="" id="{ABE6DA52-E88C-47BF-B16F-321BD528E92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 flipH="1">
            <a:off x="7182038" y="1619003"/>
            <a:ext cx="1836444" cy="232450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56FFC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723813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uiExpand="1" build="p"/>
      <p:bldP spid="7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xmlns="" id="{7AD428B1-9FE8-40E4-82E6-EF35E70045D7}"/>
              </a:ext>
            </a:extLst>
          </p:cNvPr>
          <p:cNvSpPr/>
          <p:nvPr/>
        </p:nvSpPr>
        <p:spPr>
          <a:xfrm>
            <a:off x="1611088" y="656722"/>
            <a:ext cx="5834743" cy="533992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spcBef>
                <a:spcPts val="600"/>
              </a:spcBef>
            </a:pPr>
            <a:r>
              <a:rPr lang="es-ES" sz="2400" b="1" dirty="0">
                <a:solidFill>
                  <a:srgbClr val="002060"/>
                </a:solidFill>
                <a:latin typeface="Comic Sans MS" pitchFamily="66" charset="0"/>
              </a:rPr>
              <a:t>“Solamente con un generoso </a:t>
            </a:r>
            <a:r>
              <a:rPr lang="es-ES" sz="2400" b="1" dirty="0" smtClean="0">
                <a:solidFill>
                  <a:srgbClr val="002060"/>
                </a:solidFill>
                <a:latin typeface="Comic Sans MS" pitchFamily="66" charset="0"/>
              </a:rPr>
              <a:t>desinteresse per quelli che necessitano aiuto, potremo dare </a:t>
            </a:r>
            <a:r>
              <a:rPr lang="es-ES" sz="2400" b="1" dirty="0">
                <a:solidFill>
                  <a:srgbClr val="002060"/>
                </a:solidFill>
                <a:latin typeface="Comic Sans MS" pitchFamily="66" charset="0"/>
              </a:rPr>
              <a:t>una </a:t>
            </a:r>
            <a:r>
              <a:rPr lang="es-ES" sz="2400" b="1" dirty="0" smtClean="0">
                <a:solidFill>
                  <a:srgbClr val="002060"/>
                </a:solidFill>
                <a:latin typeface="Comic Sans MS" pitchFamily="66" charset="0"/>
              </a:rPr>
              <a:t>dimostrazione pratica delle verità dell’Evangelo</a:t>
            </a:r>
            <a:r>
              <a:rPr lang="es-ES" sz="2400" b="1" dirty="0">
                <a:solidFill>
                  <a:srgbClr val="002060"/>
                </a:solidFill>
                <a:latin typeface="Comic Sans MS" pitchFamily="66" charset="0"/>
              </a:rPr>
              <a:t>…</a:t>
            </a:r>
          </a:p>
          <a:p>
            <a:pPr algn="ctr">
              <a:spcBef>
                <a:spcPts val="600"/>
              </a:spcBef>
            </a:pPr>
            <a:r>
              <a:rPr lang="it-IT" sz="2400" b="1" dirty="0">
                <a:solidFill>
                  <a:srgbClr val="002060"/>
                </a:solidFill>
                <a:latin typeface="Comic Sans MS" pitchFamily="66" charset="0"/>
              </a:rPr>
              <a:t>Molto più di un semplice sermone è incluso nella predicazione del Vangelo. L'ignorante deve essere istruito; lo scoraggiato deve essere rianimato: il malato deve essere </a:t>
            </a:r>
            <a:r>
              <a:rPr lang="it-IT" sz="2400" b="1" dirty="0" smtClean="0">
                <a:solidFill>
                  <a:srgbClr val="002060"/>
                </a:solidFill>
                <a:latin typeface="Comic Sans MS" pitchFamily="66" charset="0"/>
              </a:rPr>
              <a:t>guarito. </a:t>
            </a:r>
            <a:r>
              <a:rPr lang="it-IT" sz="2400" b="1" dirty="0">
                <a:solidFill>
                  <a:srgbClr val="002060"/>
                </a:solidFill>
                <a:latin typeface="Comic Sans MS" pitchFamily="66" charset="0"/>
              </a:rPr>
              <a:t>La voce umana deve prendere parte all'opera di Dio. Le parole di tenerezza, simpatia e amore devono testimoniare della verità</a:t>
            </a:r>
            <a:r>
              <a:rPr lang="es-ES" sz="2400" b="1" dirty="0" smtClean="0">
                <a:solidFill>
                  <a:srgbClr val="002060"/>
                </a:solidFill>
                <a:latin typeface="Comic Sans MS" pitchFamily="66" charset="0"/>
              </a:rPr>
              <a:t>”</a:t>
            </a:r>
            <a:endParaRPr lang="es-ES" sz="24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1CDFA245-C15C-481A-9F1E-9A70950BE1AE}"/>
              </a:ext>
            </a:extLst>
          </p:cNvPr>
          <p:cNvSpPr txBox="1"/>
          <p:nvPr/>
        </p:nvSpPr>
        <p:spPr>
          <a:xfrm>
            <a:off x="4621585" y="6017623"/>
            <a:ext cx="2921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s-ES" b="1" dirty="0">
                <a:solidFill>
                  <a:srgbClr val="002060"/>
                </a:solidFill>
              </a:rPr>
              <a:t>E.G.W. </a:t>
            </a:r>
            <a:r>
              <a:rPr lang="es-ES" b="1" dirty="0" smtClean="0">
                <a:solidFill>
                  <a:srgbClr val="002060"/>
                </a:solidFill>
              </a:rPr>
              <a:t>(Il ministero di bontà)</a:t>
            </a:r>
            <a:endParaRPr lang="es-ES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36583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xmlns="" id="{75B7860C-B9A2-4D84-AF74-3A16C0965450}"/>
              </a:ext>
            </a:extLst>
          </p:cNvPr>
          <p:cNvSpPr/>
          <p:nvPr/>
        </p:nvSpPr>
        <p:spPr>
          <a:xfrm>
            <a:off x="0" y="14666"/>
            <a:ext cx="7356906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/>
            </a:scene3d>
            <a:sp3d extrusionH="57150">
              <a:bevelT w="38100" h="38100" prst="angle"/>
            </a:sp3d>
          </a:bodyPr>
          <a:lstStyle/>
          <a:p>
            <a:pPr algn="ctr" defTabSz="914400"/>
            <a:r>
              <a:rPr lang="es-ES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B78A3E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IL SERVIZIO INSEGNATO DA PAOLO</a:t>
            </a:r>
            <a:endParaRPr lang="es-ES" sz="3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B78A3E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xmlns="" id="{363828CD-F342-4E1B-B8EF-3A8ECEF61BDD}"/>
              </a:ext>
            </a:extLst>
          </p:cNvPr>
          <p:cNvSpPr/>
          <p:nvPr/>
        </p:nvSpPr>
        <p:spPr>
          <a:xfrm>
            <a:off x="1017987" y="660997"/>
            <a:ext cx="5791200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pPr algn="ctr"/>
            <a:r>
              <a:rPr lang="es-ES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Comic Sans MS" panose="030F0702030302020204" pitchFamily="66" charset="0"/>
              </a:rPr>
              <a:t>“</a:t>
            </a:r>
            <a:r>
              <a:rPr lang="it-IT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Comic Sans MS" panose="030F0702030302020204" pitchFamily="66" charset="0"/>
              </a:rPr>
              <a:t>provvedete alle necessità dei santi, esercitate con premura </a:t>
            </a:r>
            <a:r>
              <a:rPr lang="it-IT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Comic Sans MS" panose="030F0702030302020204" pitchFamily="66" charset="0"/>
              </a:rPr>
              <a:t>l'ospitalità</a:t>
            </a:r>
            <a:r>
              <a:rPr lang="es-ES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Comic Sans MS" panose="030F0702030302020204" pitchFamily="66" charset="0"/>
              </a:rPr>
              <a:t>” </a:t>
            </a:r>
            <a:r>
              <a:rPr lang="es-ES" sz="16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Comic Sans MS" panose="030F0702030302020204" pitchFamily="66" charset="0"/>
              </a:rPr>
              <a:t>(</a:t>
            </a:r>
            <a:r>
              <a:rPr lang="es-ES" sz="16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Comic Sans MS" panose="030F0702030302020204" pitchFamily="66" charset="0"/>
              </a:rPr>
              <a:t>Romani </a:t>
            </a:r>
            <a:r>
              <a:rPr lang="es-ES" sz="16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Comic Sans MS" panose="030F0702030302020204" pitchFamily="66" charset="0"/>
              </a:rPr>
              <a:t>12:13)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xmlns="" id="{F1192F8E-AE43-4E09-BDF9-FA2B0A622D10}"/>
              </a:ext>
            </a:extLst>
          </p:cNvPr>
          <p:cNvSpPr txBox="1"/>
          <p:nvPr/>
        </p:nvSpPr>
        <p:spPr>
          <a:xfrm>
            <a:off x="69668" y="1419110"/>
            <a:ext cx="283899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Romani 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12, 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Paolo mostra come deve essere 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 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vita di quelli che sono disposti 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presentarsi come 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“sacrificio 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vivente” 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(v. 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), 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 il modo di relazionarsi con gli altri:</a:t>
            </a:r>
            <a:endParaRPr lang="es-E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Diagrama 5">
            <a:extLst>
              <a:ext uri="{FF2B5EF4-FFF2-40B4-BE49-F238E27FC236}">
                <a16:creationId xmlns:a16="http://schemas.microsoft.com/office/drawing/2014/main" xmlns="" id="{388E56B7-F44A-4491-B637-B532AE0478D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3747776998"/>
              </p:ext>
            </p:extLst>
          </p:nvPr>
        </p:nvGraphicFramePr>
        <p:xfrm>
          <a:off x="2978332" y="1420296"/>
          <a:ext cx="6087291" cy="53498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" name="Imagen 9" descr="Imagen que contiene persona, niño, interior, pequeño&#10;&#10;Descripción generada automáticamente">
            <a:extLst>
              <a:ext uri="{FF2B5EF4-FFF2-40B4-BE49-F238E27FC236}">
                <a16:creationId xmlns:a16="http://schemas.microsoft.com/office/drawing/2014/main" xmlns="" id="{C178F6C8-3722-4AA7-9EB5-7C615CF0A886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21076" y="4038882"/>
            <a:ext cx="2230534" cy="2722525"/>
          </a:xfrm>
          <a:prstGeom prst="rect">
            <a:avLst/>
          </a:prstGeom>
          <a:ln w="762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2" name="Imagen 11" descr="Imagen que contiene persona, deporte&#10;&#10;Descripción generada automáticamente">
            <a:extLst>
              <a:ext uri="{FF2B5EF4-FFF2-40B4-BE49-F238E27FC236}">
                <a16:creationId xmlns:a16="http://schemas.microsoft.com/office/drawing/2014/main" xmlns="" id="{615BD54F-94B7-4314-89DD-7FE377CF7E9D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356906" y="75332"/>
            <a:ext cx="1708717" cy="12884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xmlns="" val="2988637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65E711C-BB6C-48E5-ABC7-9B2B1BEE31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>
                                            <p:graphicEl>
                                              <a:dgm id="{065E711C-BB6C-48E5-ABC7-9B2B1BEE312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graphicEl>
                                              <a:dgm id="{065E711C-BB6C-48E5-ABC7-9B2B1BEE31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graphicEl>
                                              <a:dgm id="{065E711C-BB6C-48E5-ABC7-9B2B1BEE31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DBD696F-0120-43A3-AE61-00ED9018D7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>
                                            <p:graphicEl>
                                              <a:dgm id="{3DBD696F-0120-43A3-AE61-00ED9018D7E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graphicEl>
                                              <a:dgm id="{3DBD696F-0120-43A3-AE61-00ED9018D7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graphicEl>
                                              <a:dgm id="{3DBD696F-0120-43A3-AE61-00ED9018D7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ED6C3BD-7DD1-4059-B89D-0F34192FB6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">
                                            <p:graphicEl>
                                              <a:dgm id="{EED6C3BD-7DD1-4059-B89D-0F34192FB6C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>
                                            <p:graphicEl>
                                              <a:dgm id="{EED6C3BD-7DD1-4059-B89D-0F34192FB6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>
                                            <p:graphicEl>
                                              <a:dgm id="{EED6C3BD-7DD1-4059-B89D-0F34192FB6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6AC2670-E658-4E2F-A0D4-84D64FCED5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">
                                            <p:graphicEl>
                                              <a:dgm id="{D6AC2670-E658-4E2F-A0D4-84D64FCED54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>
                                            <p:graphicEl>
                                              <a:dgm id="{D6AC2670-E658-4E2F-A0D4-84D64FCED5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>
                                            <p:graphicEl>
                                              <a:dgm id="{D6AC2670-E658-4E2F-A0D4-84D64FCED5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1E96D2D-66DA-445F-AD16-BD117698A1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6">
                                            <p:graphicEl>
                                              <a:dgm id="{11E96D2D-66DA-445F-AD16-BD117698A1F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">
                                            <p:graphicEl>
                                              <a:dgm id="{11E96D2D-66DA-445F-AD16-BD117698A1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">
                                            <p:graphicEl>
                                              <a:dgm id="{11E96D2D-66DA-445F-AD16-BD117698A1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62DFDE6-3CE6-4FF1-B3CA-9085C54140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6">
                                            <p:graphicEl>
                                              <a:dgm id="{362DFDE6-3CE6-4FF1-B3CA-9085C54140D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">
                                            <p:graphicEl>
                                              <a:dgm id="{362DFDE6-3CE6-4FF1-B3CA-9085C54140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">
                                            <p:graphicEl>
                                              <a:dgm id="{362DFDE6-3CE6-4FF1-B3CA-9085C54140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A3DF10E-B216-41D3-A902-9C2A21DC7D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6">
                                            <p:graphicEl>
                                              <a:dgm id="{4A3DF10E-B216-41D3-A902-9C2A21DC7D4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">
                                            <p:graphicEl>
                                              <a:dgm id="{4A3DF10E-B216-41D3-A902-9C2A21DC7D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">
                                            <p:graphicEl>
                                              <a:dgm id="{4A3DF10E-B216-41D3-A902-9C2A21DC7D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7892072-E2A6-4FF0-9963-EF72DA1E18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6">
                                            <p:graphicEl>
                                              <a:dgm id="{B7892072-E2A6-4FF0-9963-EF72DA1E18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">
                                            <p:graphicEl>
                                              <a:dgm id="{B7892072-E2A6-4FF0-9963-EF72DA1E18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">
                                            <p:graphicEl>
                                              <a:dgm id="{B7892072-E2A6-4FF0-9963-EF72DA1E18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C43B94E-96E5-4135-B7DF-E47A2EA1B3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6">
                                            <p:graphicEl>
                                              <a:dgm id="{FC43B94E-96E5-4135-B7DF-E47A2EA1B3D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">
                                            <p:graphicEl>
                                              <a:dgm id="{FC43B94E-96E5-4135-B7DF-E47A2EA1B3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">
                                            <p:graphicEl>
                                              <a:dgm id="{FC43B94E-96E5-4135-B7DF-E47A2EA1B3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AA5EAE8-F5C9-4E96-B5BA-CC62D5F047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6">
                                            <p:graphicEl>
                                              <a:dgm id="{6AA5EAE8-F5C9-4E96-B5BA-CC62D5F047C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">
                                            <p:graphicEl>
                                              <a:dgm id="{6AA5EAE8-F5C9-4E96-B5BA-CC62D5F047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">
                                            <p:graphicEl>
                                              <a:dgm id="{6AA5EAE8-F5C9-4E96-B5BA-CC62D5F047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3B2B11D-8B40-4612-809A-468E59AF24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6">
                                            <p:graphicEl>
                                              <a:dgm id="{D3B2B11D-8B40-4612-809A-468E59AF244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6">
                                            <p:graphicEl>
                                              <a:dgm id="{D3B2B11D-8B40-4612-809A-468E59AF24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6">
                                            <p:graphicEl>
                                              <a:dgm id="{D3B2B11D-8B40-4612-809A-468E59AF24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8DFAF79-2778-4120-999A-EF94D73BAA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6">
                                            <p:graphicEl>
                                              <a:dgm id="{58DFAF79-2778-4120-999A-EF94D73BAA2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6">
                                            <p:graphicEl>
                                              <a:dgm id="{58DFAF79-2778-4120-999A-EF94D73BAA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6">
                                            <p:graphicEl>
                                              <a:dgm id="{58DFAF79-2778-4120-999A-EF94D73BAA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Graphic spid="6" grpId="0">
        <p:bldSub>
          <a:bldDgm bld="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 descr="Imagen que contiene edificio, pared, exterior, mujer&#10;&#10;Descripción generada automáticamente">
            <a:extLst>
              <a:ext uri="{FF2B5EF4-FFF2-40B4-BE49-F238E27FC236}">
                <a16:creationId xmlns:a16="http://schemas.microsoft.com/office/drawing/2014/main" xmlns="" id="{B1C050AF-E5B5-481E-9201-5E4F253BFFC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617096" y="81288"/>
            <a:ext cx="2431110" cy="18233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xmlns="" id="{45607627-86DB-4E19-8A32-87C5699B3D19}"/>
              </a:ext>
            </a:extLst>
          </p:cNvPr>
          <p:cNvSpPr/>
          <p:nvPr/>
        </p:nvSpPr>
        <p:spPr>
          <a:xfrm>
            <a:off x="95794" y="78381"/>
            <a:ext cx="652130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es-ES" sz="3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/>
                  </a:innerShdw>
                </a:effectLst>
              </a:rPr>
              <a:t>IL SERVIZIO INSEGNATO DA GIACOMO</a:t>
            </a:r>
            <a:endParaRPr lang="es-ES" sz="3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/>
                </a:innerShdw>
              </a:effectLst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xmlns="" id="{E783C351-31C8-4B33-8DC6-731B8142F856}"/>
              </a:ext>
            </a:extLst>
          </p:cNvPr>
          <p:cNvSpPr/>
          <p:nvPr/>
        </p:nvSpPr>
        <p:spPr>
          <a:xfrm>
            <a:off x="113203" y="547529"/>
            <a:ext cx="6374683" cy="116955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s-ES" b="1" dirty="0" smtClean="0">
                <a:solidFill>
                  <a:srgbClr val="4A2B5B"/>
                </a:solidFill>
                <a:latin typeface="Comic Sans MS" panose="030F0702030302020204" pitchFamily="66" charset="0"/>
              </a:rPr>
              <a:t>“</a:t>
            </a:r>
            <a:r>
              <a:rPr lang="it-IT" b="1" dirty="0">
                <a:solidFill>
                  <a:srgbClr val="4A2B5B"/>
                </a:solidFill>
                <a:latin typeface="Comic Sans MS" panose="030F0702030302020204" pitchFamily="66" charset="0"/>
              </a:rPr>
              <a:t>La religione pura e immacolata dinanzi a Dio e Padre è questa</a:t>
            </a:r>
            <a:r>
              <a:rPr lang="it-IT" b="1">
                <a:solidFill>
                  <a:srgbClr val="4A2B5B"/>
                </a:solidFill>
                <a:latin typeface="Comic Sans MS" panose="030F0702030302020204" pitchFamily="66" charset="0"/>
              </a:rPr>
              <a:t>: </a:t>
            </a:r>
            <a:r>
              <a:rPr lang="it-IT" b="1" smtClean="0">
                <a:solidFill>
                  <a:srgbClr val="4A2B5B"/>
                </a:solidFill>
                <a:latin typeface="Comic Sans MS" panose="030F0702030302020204" pitchFamily="66" charset="0"/>
              </a:rPr>
              <a:t>visitare </a:t>
            </a:r>
            <a:r>
              <a:rPr lang="it-IT" b="1" dirty="0">
                <a:solidFill>
                  <a:srgbClr val="4A2B5B"/>
                </a:solidFill>
                <a:latin typeface="Comic Sans MS" panose="030F0702030302020204" pitchFamily="66" charset="0"/>
              </a:rPr>
              <a:t>gli orfani e le vedove nelle loro afflizioni, e conservarsi puri dal mondo</a:t>
            </a:r>
            <a:r>
              <a:rPr lang="es-ES" b="1" dirty="0" smtClean="0">
                <a:solidFill>
                  <a:srgbClr val="4A2B5B"/>
                </a:solidFill>
                <a:latin typeface="Comic Sans MS" panose="030F0702030302020204" pitchFamily="66" charset="0"/>
              </a:rPr>
              <a:t>”</a:t>
            </a:r>
            <a:endParaRPr lang="es-ES" b="1" dirty="0">
              <a:solidFill>
                <a:srgbClr val="4A2B5B"/>
              </a:solidFill>
              <a:latin typeface="Comic Sans MS" panose="030F0702030302020204" pitchFamily="66" charset="0"/>
            </a:endParaRPr>
          </a:p>
          <a:p>
            <a:pPr algn="r"/>
            <a:r>
              <a:rPr lang="es-ES" sz="1600" b="1" dirty="0" smtClean="0">
                <a:solidFill>
                  <a:srgbClr val="4A2B5B"/>
                </a:solidFill>
                <a:latin typeface="Comic Sans MS" panose="030F0702030302020204" pitchFamily="66" charset="0"/>
              </a:rPr>
              <a:t>(Giacomo </a:t>
            </a:r>
            <a:r>
              <a:rPr lang="es-ES" sz="1600" b="1" dirty="0">
                <a:solidFill>
                  <a:srgbClr val="4A2B5B"/>
                </a:solidFill>
                <a:latin typeface="Comic Sans MS" panose="030F0702030302020204" pitchFamily="66" charset="0"/>
              </a:rPr>
              <a:t>1:27)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xmlns="" id="{5D13087C-16B4-4B64-897B-E89F15E86A32}"/>
              </a:ext>
            </a:extLst>
          </p:cNvPr>
          <p:cNvSpPr txBox="1"/>
          <p:nvPr/>
        </p:nvSpPr>
        <p:spPr>
          <a:xfrm>
            <a:off x="3317402" y="1927215"/>
            <a:ext cx="5826598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/>
              <a:t>Giacomo, fratello di </a:t>
            </a:r>
            <a:r>
              <a:rPr lang="it-IT" sz="2000" b="1" dirty="0" smtClean="0"/>
              <a:t>Gesù fu </a:t>
            </a:r>
            <a:r>
              <a:rPr lang="it-IT" sz="2000" b="1" dirty="0"/>
              <a:t>una delle colonne della Chiesa (Galati 2: 9), fu considerato un uomo santo e giusto da tutti gli abitanti di Gerusalemme</a:t>
            </a:r>
            <a:r>
              <a:rPr lang="it-IT" sz="2000" b="1" dirty="0" smtClean="0"/>
              <a:t>.</a:t>
            </a:r>
          </a:p>
          <a:p>
            <a:pPr>
              <a:spcBef>
                <a:spcPts val="600"/>
              </a:spcBef>
            </a:pPr>
            <a:r>
              <a:rPr lang="it-IT" sz="2000" b="1" dirty="0"/>
              <a:t>Nella sua epistola ci mostra come dovremmo servire gli altri:</a:t>
            </a:r>
            <a:endParaRPr lang="es-ES" sz="2000" b="1" dirty="0" smtClean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0E86AE59-9664-4639-B6E5-01671AB2801A}"/>
              </a:ext>
            </a:extLst>
          </p:cNvPr>
          <p:cNvSpPr txBox="1"/>
          <p:nvPr/>
        </p:nvSpPr>
        <p:spPr>
          <a:xfrm>
            <a:off x="548638" y="3967895"/>
            <a:ext cx="451974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 smtClean="0"/>
              <a:t>Mettendo in pratica la nostra fede </a:t>
            </a:r>
            <a:r>
              <a:rPr lang="es-ES" sz="2000" b="1" dirty="0"/>
              <a:t>(1:22)</a:t>
            </a:r>
          </a:p>
          <a:p>
            <a:r>
              <a:rPr lang="es-ES" sz="2000" b="1" dirty="0" smtClean="0"/>
              <a:t>Aiutando i bisognosi </a:t>
            </a:r>
            <a:r>
              <a:rPr lang="es-ES" sz="2000" b="1" dirty="0"/>
              <a:t>(1:27)</a:t>
            </a:r>
          </a:p>
          <a:p>
            <a:r>
              <a:rPr lang="es-ES" sz="2000" b="1" dirty="0"/>
              <a:t>Evitando </a:t>
            </a:r>
            <a:r>
              <a:rPr lang="es-ES" sz="2000" b="1" dirty="0" smtClean="0"/>
              <a:t>la </a:t>
            </a:r>
            <a:r>
              <a:rPr lang="it-IT" sz="2000" b="1" dirty="0"/>
              <a:t>disparità di trattamento tra le persone </a:t>
            </a:r>
            <a:r>
              <a:rPr lang="es-ES" sz="2000" b="1" dirty="0" smtClean="0"/>
              <a:t>(2:1-4</a:t>
            </a:r>
            <a:r>
              <a:rPr lang="es-ES" sz="2000" b="1" dirty="0"/>
              <a:t>)</a:t>
            </a:r>
          </a:p>
          <a:p>
            <a:r>
              <a:rPr lang="es-ES" sz="2000" b="1" dirty="0" smtClean="0"/>
              <a:t>Vestendo i nudi e dare da mangiare all’affamato </a:t>
            </a:r>
            <a:r>
              <a:rPr lang="es-ES" sz="2000" b="1" dirty="0"/>
              <a:t>(2:15-16)</a:t>
            </a:r>
          </a:p>
          <a:p>
            <a:r>
              <a:rPr lang="es-ES" sz="2000" b="1" dirty="0" smtClean="0"/>
              <a:t>Agendo con giustizia </a:t>
            </a:r>
            <a:r>
              <a:rPr lang="es-ES" sz="2000" b="1" dirty="0"/>
              <a:t>(5:4)</a:t>
            </a:r>
          </a:p>
        </p:txBody>
      </p:sp>
      <p:pic>
        <p:nvPicPr>
          <p:cNvPr id="8" name="Imagen 7" descr="Imagen que contiene persona, interior, bailarín, deporte&#10;&#10;Descripción generada automáticamente">
            <a:extLst>
              <a:ext uri="{FF2B5EF4-FFF2-40B4-BE49-F238E27FC236}">
                <a16:creationId xmlns:a16="http://schemas.microsoft.com/office/drawing/2014/main" xmlns="" id="{F17292B3-7C26-488D-8474-8A3AE076060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333749" y="3544390"/>
            <a:ext cx="3801541" cy="33123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Imagen 11" descr="Imagen que contiene interior, sentado, edificio, persona&#10;&#10;Descripción generada automáticamente">
            <a:extLst>
              <a:ext uri="{FF2B5EF4-FFF2-40B4-BE49-F238E27FC236}">
                <a16:creationId xmlns:a16="http://schemas.microsoft.com/office/drawing/2014/main" xmlns="" id="{BB0A26EA-23D2-4852-BDA7-81195B70EAD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367257" y="1630079"/>
            <a:ext cx="2684775" cy="2102863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xmlns="" id="{40C297E7-0E12-4335-A774-7C622D4C152C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05742" y="4044089"/>
            <a:ext cx="234187" cy="233118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xmlns="" id="{80A53C5D-FD64-41D6-B500-24CD3893A274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05742" y="4353156"/>
            <a:ext cx="234187" cy="233118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xmlns="" id="{7378F1B9-4805-4CED-A9B9-DC485B82452D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05742" y="4653332"/>
            <a:ext cx="234187" cy="233118"/>
          </a:xfrm>
          <a:prstGeom prst="rect">
            <a:avLst/>
          </a:prstGeom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xmlns="" id="{5CDE2139-6962-4E25-9694-0C6E440E9864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05742" y="5271466"/>
            <a:ext cx="234187" cy="233118"/>
          </a:xfrm>
          <a:prstGeom prst="rect">
            <a:avLst/>
          </a:pr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xmlns="" id="{A8862BBA-4BC0-4B2E-9045-9A6AF880603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05742" y="5880709"/>
            <a:ext cx="234187" cy="233118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xmlns="" id="{19022D30-E970-484F-9743-D73B025D91F4}"/>
              </a:ext>
            </a:extLst>
          </p:cNvPr>
          <p:cNvSpPr txBox="1"/>
          <p:nvPr/>
        </p:nvSpPr>
        <p:spPr>
          <a:xfrm>
            <a:off x="113203" y="6136283"/>
            <a:ext cx="56555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/>
              <a:t>Il nostro servizio </a:t>
            </a:r>
            <a:r>
              <a:rPr lang="it-IT" sz="2000" b="1" dirty="0" smtClean="0"/>
              <a:t>agli </a:t>
            </a:r>
            <a:r>
              <a:rPr lang="it-IT" sz="2000" b="1" dirty="0"/>
              <a:t>altri è </a:t>
            </a:r>
            <a:r>
              <a:rPr lang="it-IT" sz="2000" b="1" dirty="0" smtClean="0"/>
              <a:t>una manifestazione </a:t>
            </a:r>
            <a:r>
              <a:rPr lang="it-IT" sz="2000" b="1" dirty="0"/>
              <a:t>visibile della nostra fede</a:t>
            </a:r>
            <a:r>
              <a:rPr lang="es-ES" sz="2000" b="1" dirty="0" smtClean="0"/>
              <a:t>(2:14-17</a:t>
            </a:r>
            <a:r>
              <a:rPr lang="es-ES" sz="2000" b="1" dirty="0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xmlns="" val="24741534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uiExpand="1" build="p"/>
      <p:bldP spid="5" grpId="0" uiExpand="1" build="p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xmlns="" id="{7AD428B1-9FE8-40E4-82E6-EF35E70045D7}"/>
              </a:ext>
            </a:extLst>
          </p:cNvPr>
          <p:cNvSpPr/>
          <p:nvPr/>
        </p:nvSpPr>
        <p:spPr>
          <a:xfrm>
            <a:off x="903841" y="946235"/>
            <a:ext cx="6818811" cy="5093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es-ES" sz="2500" b="1" dirty="0">
                <a:latin typeface="Comic Sans MS" pitchFamily="66" charset="0"/>
              </a:rPr>
              <a:t>“Cristo </a:t>
            </a:r>
            <a:r>
              <a:rPr lang="es-ES" sz="2500" b="1" dirty="0" smtClean="0">
                <a:latin typeface="Comic Sans MS" pitchFamily="66" charset="0"/>
              </a:rPr>
              <a:t>conserverà i nomi di tutti quelli che considerano che non c’è sacrificio troppo </a:t>
            </a:r>
            <a:r>
              <a:rPr lang="es-ES" sz="2500" b="1" dirty="0">
                <a:latin typeface="Comic Sans MS" pitchFamily="66" charset="0"/>
              </a:rPr>
              <a:t>costoso </a:t>
            </a:r>
            <a:r>
              <a:rPr lang="es-ES" sz="2500" b="1" dirty="0" smtClean="0">
                <a:latin typeface="Comic Sans MS" pitchFamily="66" charset="0"/>
              </a:rPr>
              <a:t>per essere offerto sull’altare della fede e dell’amore… Quando l’egoista e l’orgoglioso saranno dimenticati, essi saranno ricordati; i loro nomi saranno immortalati. Per essere felici, dobbiamo vivere per far felici gli altri. Sarà </a:t>
            </a:r>
            <a:r>
              <a:rPr lang="it-IT" sz="2500" b="1" dirty="0" smtClean="0">
                <a:latin typeface="Comic Sans MS" pitchFamily="66" charset="0"/>
              </a:rPr>
              <a:t>a </a:t>
            </a:r>
            <a:r>
              <a:rPr lang="it-IT" sz="2500" b="1" dirty="0">
                <a:latin typeface="Comic Sans MS" pitchFamily="66" charset="0"/>
              </a:rPr>
              <a:t>nostro vantaggio cedere i nostri beni, i nostri talenti e i nostri affetti nella devozione riconoscente a Cristo, e trovare così la felicità qui e nella gloria immortale dell'aldilà.</a:t>
            </a:r>
            <a:r>
              <a:rPr lang="es-ES" sz="2500" b="1" dirty="0" smtClean="0">
                <a:latin typeface="Comic Sans MS" pitchFamily="66" charset="0"/>
              </a:rPr>
              <a:t>”</a:t>
            </a:r>
            <a:endParaRPr lang="es-ES" sz="2500" b="1" dirty="0">
              <a:latin typeface="Comic Sans MS" pitchFamily="66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1CDFA245-C15C-481A-9F1E-9A70950BE1AE}"/>
              </a:ext>
            </a:extLst>
          </p:cNvPr>
          <p:cNvSpPr txBox="1"/>
          <p:nvPr/>
        </p:nvSpPr>
        <p:spPr>
          <a:xfrm>
            <a:off x="3175624" y="6322423"/>
            <a:ext cx="47858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s-ES" b="1" dirty="0" err="1"/>
              <a:t>E.G.W</a:t>
            </a:r>
            <a:r>
              <a:rPr lang="es-ES" b="1" dirty="0"/>
              <a:t>. (</a:t>
            </a:r>
            <a:r>
              <a:rPr lang="es-ES" b="1" dirty="0" smtClean="0"/>
              <a:t>Testimonianze per la chiesa - volume 3)</a:t>
            </a:r>
            <a:endParaRPr lang="es-ES" b="1" dirty="0"/>
          </a:p>
        </p:txBody>
      </p:sp>
    </p:spTree>
    <p:extLst>
      <p:ext uri="{BB962C8B-B14F-4D97-AF65-F5344CB8AC3E}">
        <p14:creationId xmlns:p14="http://schemas.microsoft.com/office/powerpoint/2010/main" xmlns="" val="1239421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420</TotalTime>
  <Words>1063</Words>
  <Application>Microsoft Office PowerPoint</Application>
  <PresentationFormat>Presentazione su schermo (4:3)</PresentationFormat>
  <Paragraphs>62</Paragraphs>
  <Slides>9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9</vt:i4>
      </vt:variant>
    </vt:vector>
  </HeadingPairs>
  <TitlesOfParts>
    <vt:vector size="15" baseType="lpstr">
      <vt:lpstr>Arial</vt:lpstr>
      <vt:lpstr>Calibri</vt:lpstr>
      <vt:lpstr>Comic Sans MS</vt:lpstr>
      <vt:lpstr>Arial Black</vt:lpstr>
      <vt:lpstr>Calibri Light</vt:lpstr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Sergio Fustero Carreras</dc:creator>
  <cp:lastModifiedBy>Claudio</cp:lastModifiedBy>
  <cp:revision>87</cp:revision>
  <dcterms:created xsi:type="dcterms:W3CDTF">2019-07-27T15:44:28Z</dcterms:created>
  <dcterms:modified xsi:type="dcterms:W3CDTF">2019-08-26T08:30:29Z</dcterms:modified>
</cp:coreProperties>
</file>