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7" r:id="rId2"/>
    <p:sldId id="257" r:id="rId3"/>
    <p:sldId id="258" r:id="rId4"/>
    <p:sldId id="265" r:id="rId5"/>
    <p:sldId id="260" r:id="rId6"/>
    <p:sldId id="261" r:id="rId7"/>
    <p:sldId id="266" r:id="rId8"/>
    <p:sldId id="263" r:id="rId9"/>
  </p:sldIdLst>
  <p:sldSz cx="9144000" cy="6858000" type="screen4x3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  <p:embeddedFont>
      <p:font typeface="Comic Sans MS" pitchFamily="66" charset="0"/>
      <p:regular r:id="rId14"/>
      <p:bold r:id="rId15"/>
      <p:italic r:id="rId16"/>
      <p:boldItalic r:id="rId17"/>
    </p:embeddedFont>
    <p:embeddedFont>
      <p:font typeface="Arial Black" pitchFamily="34" charset="0"/>
      <p:bold r:id="rId18"/>
    </p:embeddedFont>
    <p:embeddedFont>
      <p:font typeface="Calibri Light" pitchFamily="34" charset="0"/>
      <p:regular r:id="rId19"/>
      <p:italic r:id="rId2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07C28"/>
    <a:srgbClr val="9C6D3A"/>
    <a:srgbClr val="CEA77C"/>
    <a:srgbClr val="3869AD"/>
    <a:srgbClr val="A438AD"/>
    <a:srgbClr val="71AD38"/>
    <a:srgbClr val="5938AD"/>
    <a:srgbClr val="AD4938"/>
    <a:srgbClr val="F6E1CE"/>
    <a:srgbClr val="1433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23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Relationship Id="rId4" Type="http://schemas.openxmlformats.org/officeDocument/2006/relationships/image" Target="../media/image32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Relationship Id="rId4" Type="http://schemas.openxmlformats.org/officeDocument/2006/relationships/image" Target="../media/image32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31993B-9F9F-449E-BEC9-B35E4B0FB48A}" type="doc">
      <dgm:prSet loTypeId="urn:microsoft.com/office/officeart/2008/layout/PictureStrips" loCatId="picture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7DA75887-727D-4C71-A08D-6F49C00CEE05}">
      <dgm:prSet custT="1"/>
      <dgm:spPr/>
      <dgm:t>
        <a:bodyPr/>
        <a:lstStyle/>
        <a:p>
          <a:r>
            <a:rPr lang="es-ES" sz="2000" b="1" dirty="0" smtClean="0">
              <a:solidFill>
                <a:schemeClr val="accent2">
                  <a:lumMod val="50000"/>
                </a:schemeClr>
              </a:solidFill>
            </a:rPr>
            <a:t>TUTTI abbiamo un </a:t>
          </a:r>
          <a:r>
            <a:rPr lang="es-ES" sz="2000" b="1" dirty="0">
              <a:solidFill>
                <a:schemeClr val="accent2">
                  <a:lumMod val="50000"/>
                </a:schemeClr>
              </a:solidFill>
            </a:rPr>
            <a:t>Padre: </a:t>
          </a:r>
          <a:r>
            <a:rPr lang="es-ES" sz="2000" b="1" dirty="0" smtClean="0">
              <a:solidFill>
                <a:schemeClr val="accent2">
                  <a:lumMod val="50000"/>
                </a:schemeClr>
              </a:solidFill>
            </a:rPr>
            <a:t>Dio</a:t>
          </a:r>
          <a:r>
            <a:rPr lang="es-ES" sz="2000" b="1" dirty="0">
              <a:solidFill>
                <a:schemeClr val="accent2">
                  <a:lumMod val="50000"/>
                </a:schemeClr>
              </a:solidFill>
            </a:rPr>
            <a:t/>
          </a:r>
          <a:br>
            <a:rPr lang="es-ES" sz="2000" b="1" dirty="0">
              <a:solidFill>
                <a:schemeClr val="accent2">
                  <a:lumMod val="50000"/>
                </a:schemeClr>
              </a:solidFill>
            </a:rPr>
          </a:br>
          <a:r>
            <a:rPr lang="es-ES" sz="2000" b="1" dirty="0">
              <a:solidFill>
                <a:schemeClr val="accent2">
                  <a:lumMod val="50000"/>
                </a:schemeClr>
              </a:solidFill>
            </a:rPr>
            <a:t>(</a:t>
          </a:r>
          <a:r>
            <a:rPr lang="es-ES" sz="2000" b="1" dirty="0" smtClean="0">
              <a:solidFill>
                <a:schemeClr val="accent2">
                  <a:lumMod val="50000"/>
                </a:schemeClr>
              </a:solidFill>
            </a:rPr>
            <a:t>Malachia </a:t>
          </a:r>
          <a:r>
            <a:rPr lang="es-ES" sz="2000" b="1" dirty="0">
              <a:solidFill>
                <a:schemeClr val="accent2">
                  <a:lumMod val="50000"/>
                </a:schemeClr>
              </a:solidFill>
            </a:rPr>
            <a:t>2:10).</a:t>
          </a:r>
        </a:p>
      </dgm:t>
    </dgm:pt>
    <dgm:pt modelId="{0D18D3C8-4FE7-4F35-9B91-09F3FCFB3CDA}" type="parTrans" cxnId="{C77492DC-B5D0-4226-B8D5-666F4692856D}">
      <dgm:prSet/>
      <dgm:spPr/>
      <dgm:t>
        <a:bodyPr/>
        <a:lstStyle/>
        <a:p>
          <a:endParaRPr lang="es-ES" sz="2000" b="1">
            <a:solidFill>
              <a:schemeClr val="accent2">
                <a:lumMod val="50000"/>
              </a:schemeClr>
            </a:solidFill>
          </a:endParaRPr>
        </a:p>
      </dgm:t>
    </dgm:pt>
    <dgm:pt modelId="{845446D8-B4D4-4CC5-99B4-3218C5B59DE2}" type="sibTrans" cxnId="{C77492DC-B5D0-4226-B8D5-666F4692856D}">
      <dgm:prSet/>
      <dgm:spPr/>
      <dgm:t>
        <a:bodyPr/>
        <a:lstStyle/>
        <a:p>
          <a:endParaRPr lang="es-ES" sz="2000" b="1">
            <a:solidFill>
              <a:schemeClr val="accent2">
                <a:lumMod val="50000"/>
              </a:schemeClr>
            </a:solidFill>
          </a:endParaRPr>
        </a:p>
      </dgm:t>
    </dgm:pt>
    <dgm:pt modelId="{021D5A97-8EAE-4011-8E1C-8D56A27D27AD}">
      <dgm:prSet custT="1"/>
      <dgm:spPr/>
      <dgm:t>
        <a:bodyPr/>
        <a:lstStyle/>
        <a:p>
          <a:r>
            <a:rPr lang="es-ES" sz="2000" b="1" dirty="0" smtClean="0">
              <a:solidFill>
                <a:schemeClr val="accent2">
                  <a:lumMod val="50000"/>
                </a:schemeClr>
              </a:solidFill>
            </a:rPr>
            <a:t>TUTTI descendiamo dalla stessa coppia: Adamo ed </a:t>
          </a:r>
          <a:r>
            <a:rPr lang="es-ES" sz="2000" b="1" dirty="0">
              <a:solidFill>
                <a:schemeClr val="accent2">
                  <a:lumMod val="50000"/>
                </a:schemeClr>
              </a:solidFill>
            </a:rPr>
            <a:t>Eva </a:t>
          </a:r>
          <a:r>
            <a:rPr lang="es-ES" sz="2000" b="1" dirty="0" smtClean="0">
              <a:solidFill>
                <a:schemeClr val="accent2">
                  <a:lumMod val="50000"/>
                </a:schemeClr>
              </a:solidFill>
            </a:rPr>
            <a:t>(Atti </a:t>
          </a:r>
          <a:r>
            <a:rPr lang="es-ES" sz="2000" b="1" dirty="0">
              <a:solidFill>
                <a:schemeClr val="accent2">
                  <a:lumMod val="50000"/>
                </a:schemeClr>
              </a:solidFill>
            </a:rPr>
            <a:t>17:26).</a:t>
          </a:r>
        </a:p>
      </dgm:t>
    </dgm:pt>
    <dgm:pt modelId="{EE68D710-D028-4449-A9A3-CC8264844CF5}" type="parTrans" cxnId="{29B74C26-E84F-49CD-9C91-E55DE6ABD956}">
      <dgm:prSet/>
      <dgm:spPr/>
      <dgm:t>
        <a:bodyPr/>
        <a:lstStyle/>
        <a:p>
          <a:endParaRPr lang="es-ES" sz="2000" b="1">
            <a:solidFill>
              <a:schemeClr val="accent2">
                <a:lumMod val="50000"/>
              </a:schemeClr>
            </a:solidFill>
          </a:endParaRPr>
        </a:p>
      </dgm:t>
    </dgm:pt>
    <dgm:pt modelId="{2666092C-5D53-47E7-B32B-32C2C2550C16}" type="sibTrans" cxnId="{29B74C26-E84F-49CD-9C91-E55DE6ABD956}">
      <dgm:prSet/>
      <dgm:spPr/>
      <dgm:t>
        <a:bodyPr/>
        <a:lstStyle/>
        <a:p>
          <a:endParaRPr lang="es-ES" sz="2000" b="1">
            <a:solidFill>
              <a:schemeClr val="accent2">
                <a:lumMod val="50000"/>
              </a:schemeClr>
            </a:solidFill>
          </a:endParaRPr>
        </a:p>
      </dgm:t>
    </dgm:pt>
    <dgm:pt modelId="{D3ACE7A0-7C87-4386-89C3-2502F64512AA}">
      <dgm:prSet custT="1"/>
      <dgm:spPr/>
      <dgm:t>
        <a:bodyPr/>
        <a:lstStyle/>
        <a:p>
          <a:r>
            <a:rPr lang="es-ES" sz="2000" b="1" dirty="0" smtClean="0">
              <a:solidFill>
                <a:schemeClr val="accent2">
                  <a:lumMod val="50000"/>
                </a:schemeClr>
              </a:solidFill>
            </a:rPr>
            <a:t>TUTTI abbiamo peccato </a:t>
          </a:r>
          <a:r>
            <a:rPr lang="es-ES" sz="2000" b="1" dirty="0">
              <a:solidFill>
                <a:schemeClr val="accent2">
                  <a:lumMod val="50000"/>
                </a:schemeClr>
              </a:solidFill>
            </a:rPr>
            <a:t>(</a:t>
          </a:r>
          <a:r>
            <a:rPr lang="es-ES" sz="2000" b="1" dirty="0" smtClean="0">
              <a:solidFill>
                <a:schemeClr val="accent2">
                  <a:lumMod val="50000"/>
                </a:schemeClr>
              </a:solidFill>
            </a:rPr>
            <a:t>Romani </a:t>
          </a:r>
          <a:r>
            <a:rPr lang="es-ES" sz="2000" b="1" dirty="0">
              <a:solidFill>
                <a:schemeClr val="accent2">
                  <a:lumMod val="50000"/>
                </a:schemeClr>
              </a:solidFill>
            </a:rPr>
            <a:t>3:23).</a:t>
          </a:r>
        </a:p>
      </dgm:t>
    </dgm:pt>
    <dgm:pt modelId="{EA406A56-C3B7-4289-9039-9CADBBCE9E40}" type="parTrans" cxnId="{755466BA-BC3E-46DF-BAC5-80E222D250F3}">
      <dgm:prSet/>
      <dgm:spPr/>
      <dgm:t>
        <a:bodyPr/>
        <a:lstStyle/>
        <a:p>
          <a:endParaRPr lang="es-ES" sz="2000" b="1">
            <a:solidFill>
              <a:schemeClr val="accent2">
                <a:lumMod val="50000"/>
              </a:schemeClr>
            </a:solidFill>
          </a:endParaRPr>
        </a:p>
      </dgm:t>
    </dgm:pt>
    <dgm:pt modelId="{9D5742D1-FFB3-4B69-81AA-9F1372E6F589}" type="sibTrans" cxnId="{755466BA-BC3E-46DF-BAC5-80E222D250F3}">
      <dgm:prSet/>
      <dgm:spPr/>
      <dgm:t>
        <a:bodyPr/>
        <a:lstStyle/>
        <a:p>
          <a:endParaRPr lang="es-ES" sz="2000" b="1">
            <a:solidFill>
              <a:schemeClr val="accent2">
                <a:lumMod val="50000"/>
              </a:schemeClr>
            </a:solidFill>
          </a:endParaRPr>
        </a:p>
      </dgm:t>
    </dgm:pt>
    <dgm:pt modelId="{20D71C41-923D-44CF-A830-D22FC36627C3}">
      <dgm:prSet custT="1"/>
      <dgm:spPr/>
      <dgm:t>
        <a:bodyPr/>
        <a:lstStyle/>
        <a:p>
          <a:r>
            <a:rPr lang="es-ES" sz="2000" b="1" dirty="0" smtClean="0">
              <a:solidFill>
                <a:schemeClr val="accent2">
                  <a:lumMod val="50000"/>
                </a:schemeClr>
              </a:solidFill>
            </a:rPr>
            <a:t>TUTTI siamo uno in </a:t>
          </a:r>
          <a:r>
            <a:rPr lang="es-ES" sz="2000" b="1" dirty="0">
              <a:solidFill>
                <a:schemeClr val="accent2">
                  <a:lumMod val="50000"/>
                </a:schemeClr>
              </a:solidFill>
            </a:rPr>
            <a:t>Cristo (</a:t>
          </a:r>
          <a:r>
            <a:rPr lang="es-ES" sz="2000" b="1" dirty="0" smtClean="0">
              <a:solidFill>
                <a:schemeClr val="accent2">
                  <a:lumMod val="50000"/>
                </a:schemeClr>
              </a:solidFill>
            </a:rPr>
            <a:t>Galati </a:t>
          </a:r>
          <a:r>
            <a:rPr lang="es-ES" sz="2000" b="1" dirty="0">
              <a:solidFill>
                <a:schemeClr val="accent2">
                  <a:lumMod val="50000"/>
                </a:schemeClr>
              </a:solidFill>
            </a:rPr>
            <a:t>3:28).</a:t>
          </a:r>
        </a:p>
      </dgm:t>
    </dgm:pt>
    <dgm:pt modelId="{EE669A1F-3DF5-4546-830C-B64447AEC432}" type="parTrans" cxnId="{29C80F1C-E928-4BC5-9E63-36C89EB83899}">
      <dgm:prSet/>
      <dgm:spPr/>
      <dgm:t>
        <a:bodyPr/>
        <a:lstStyle/>
        <a:p>
          <a:endParaRPr lang="es-ES" sz="2000" b="1">
            <a:solidFill>
              <a:schemeClr val="accent2">
                <a:lumMod val="50000"/>
              </a:schemeClr>
            </a:solidFill>
          </a:endParaRPr>
        </a:p>
      </dgm:t>
    </dgm:pt>
    <dgm:pt modelId="{1CDC2AE4-64A3-44DC-A159-02A8EEA9F8CD}" type="sibTrans" cxnId="{29C80F1C-E928-4BC5-9E63-36C89EB83899}">
      <dgm:prSet/>
      <dgm:spPr/>
      <dgm:t>
        <a:bodyPr/>
        <a:lstStyle/>
        <a:p>
          <a:endParaRPr lang="es-ES" sz="2000" b="1">
            <a:solidFill>
              <a:schemeClr val="accent2">
                <a:lumMod val="50000"/>
              </a:schemeClr>
            </a:solidFill>
          </a:endParaRPr>
        </a:p>
      </dgm:t>
    </dgm:pt>
    <dgm:pt modelId="{3093CCB7-B227-4229-AD06-173EBF1486EC}" type="pres">
      <dgm:prSet presAssocID="{6531993B-9F9F-449E-BEC9-B35E4B0FB48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898D4F2-2B57-4B33-BC02-4DEF8EA9390C}" type="pres">
      <dgm:prSet presAssocID="{7DA75887-727D-4C71-A08D-6F49C00CEE05}" presName="composite" presStyleCnt="0"/>
      <dgm:spPr/>
    </dgm:pt>
    <dgm:pt modelId="{5D8A3B1E-6021-48B7-AD6B-614107C21647}" type="pres">
      <dgm:prSet presAssocID="{7DA75887-727D-4C71-A08D-6F49C00CEE05}" presName="rect1" presStyleLbl="trAlignAcc1" presStyleIdx="0" presStyleCnt="4" custScaleX="10803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57E1AF6-1B73-4A80-A730-5F7004E9618A}" type="pres">
      <dgm:prSet presAssocID="{7DA75887-727D-4C71-A08D-6F49C00CEE05}" presName="rect2" presStyleLbl="fgImgPlace1" presStyleIdx="0" presStyleCnt="4" custLinFactNeighborX="-26372"/>
      <dgm:spPr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</dgm:spPr>
    </dgm:pt>
    <dgm:pt modelId="{675A312C-4B26-406C-9B1A-0EC30899605D}" type="pres">
      <dgm:prSet presAssocID="{845446D8-B4D4-4CC5-99B4-3218C5B59DE2}" presName="sibTrans" presStyleCnt="0"/>
      <dgm:spPr/>
    </dgm:pt>
    <dgm:pt modelId="{CB5AE05B-243A-4942-BE69-8829ACB75FD0}" type="pres">
      <dgm:prSet presAssocID="{021D5A97-8EAE-4011-8E1C-8D56A27D27AD}" presName="composite" presStyleCnt="0"/>
      <dgm:spPr/>
    </dgm:pt>
    <dgm:pt modelId="{62C04ECB-07EE-435A-B84D-26678721E505}" type="pres">
      <dgm:prSet presAssocID="{021D5A97-8EAE-4011-8E1C-8D56A27D27AD}" presName="rect1" presStyleLbl="trAlignAcc1" presStyleIdx="1" presStyleCnt="4" custScaleX="116067" custLinFactNeighborX="975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1A4D2C3-E2CF-4B54-9B76-C56C7097CFF3}" type="pres">
      <dgm:prSet presAssocID="{021D5A97-8EAE-4011-8E1C-8D56A27D27AD}" presName="rect2" presStyleLbl="fgImgPlace1" presStyleIdx="1" presStyleCnt="4"/>
      <dgm:spPr>
        <a:blipFill dpi="0"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</dgm:spPr>
    </dgm:pt>
    <dgm:pt modelId="{9EA5FB1C-DDF5-4319-B606-507633D24A7A}" type="pres">
      <dgm:prSet presAssocID="{2666092C-5D53-47E7-B32B-32C2C2550C16}" presName="sibTrans" presStyleCnt="0"/>
      <dgm:spPr/>
    </dgm:pt>
    <dgm:pt modelId="{4DDB6043-7010-4B5A-AFFD-FA13EBD810C7}" type="pres">
      <dgm:prSet presAssocID="{D3ACE7A0-7C87-4386-89C3-2502F64512AA}" presName="composite" presStyleCnt="0"/>
      <dgm:spPr/>
    </dgm:pt>
    <dgm:pt modelId="{4A457EE3-8001-4EEA-9FF0-7367DCE5AD6F}" type="pres">
      <dgm:prSet presAssocID="{D3ACE7A0-7C87-4386-89C3-2502F64512AA}" presName="rect1" presStyleLbl="trAlignAcc1" presStyleIdx="2" presStyleCnt="4" custScaleX="10425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FEB1E3B-F7F0-40E4-A1BA-1E65A984093F}" type="pres">
      <dgm:prSet presAssocID="{D3ACE7A0-7C87-4386-89C3-2502F64512AA}" presName="rect2" presStyleLbl="fgImgPlace1" presStyleIdx="2" presStyleCnt="4" custLinFactNeighborX="-25480"/>
      <dgm:spPr>
        <a:blipFill dpi="0"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</dgm:spPr>
    </dgm:pt>
    <dgm:pt modelId="{04645E28-717D-427E-92D3-A386E989EAB1}" type="pres">
      <dgm:prSet presAssocID="{9D5742D1-FFB3-4B69-81AA-9F1372E6F589}" presName="sibTrans" presStyleCnt="0"/>
      <dgm:spPr/>
    </dgm:pt>
    <dgm:pt modelId="{D5DCDADC-1964-4846-9CB9-D0945B7E471F}" type="pres">
      <dgm:prSet presAssocID="{20D71C41-923D-44CF-A830-D22FC36627C3}" presName="composite" presStyleCnt="0"/>
      <dgm:spPr/>
    </dgm:pt>
    <dgm:pt modelId="{E882520B-D1CC-4EF1-A7FA-FF5F16D2C0B7}" type="pres">
      <dgm:prSet presAssocID="{20D71C41-923D-44CF-A830-D22FC36627C3}" presName="rect1" presStyleLbl="trAlignAcc1" presStyleIdx="3" presStyleCnt="4" custScaleX="109586" custLinFactNeighborX="919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9F9B91B-6B4D-4738-8312-EE021051C586}" type="pres">
      <dgm:prSet presAssocID="{20D71C41-923D-44CF-A830-D22FC36627C3}" presName="rect2" presStyleLbl="fgImgPlace1" presStyleIdx="3" presStyleCnt="4"/>
      <dgm:spPr>
        <a:blipFill rotWithShape="1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</dgm:spPr>
    </dgm:pt>
  </dgm:ptLst>
  <dgm:cxnLst>
    <dgm:cxn modelId="{2DF2FA36-C966-43EA-9A29-545620D52ED9}" type="presOf" srcId="{D3ACE7A0-7C87-4386-89C3-2502F64512AA}" destId="{4A457EE3-8001-4EEA-9FF0-7367DCE5AD6F}" srcOrd="0" destOrd="0" presId="urn:microsoft.com/office/officeart/2008/layout/PictureStrips"/>
    <dgm:cxn modelId="{29C80F1C-E928-4BC5-9E63-36C89EB83899}" srcId="{6531993B-9F9F-449E-BEC9-B35E4B0FB48A}" destId="{20D71C41-923D-44CF-A830-D22FC36627C3}" srcOrd="3" destOrd="0" parTransId="{EE669A1F-3DF5-4546-830C-B64447AEC432}" sibTransId="{1CDC2AE4-64A3-44DC-A159-02A8EEA9F8CD}"/>
    <dgm:cxn modelId="{87641497-09FC-4914-832A-8BCBAB11C2FA}" type="presOf" srcId="{021D5A97-8EAE-4011-8E1C-8D56A27D27AD}" destId="{62C04ECB-07EE-435A-B84D-26678721E505}" srcOrd="0" destOrd="0" presId="urn:microsoft.com/office/officeart/2008/layout/PictureStrips"/>
    <dgm:cxn modelId="{519AEC93-AB8F-492A-B180-F4CD3403C268}" type="presOf" srcId="{20D71C41-923D-44CF-A830-D22FC36627C3}" destId="{E882520B-D1CC-4EF1-A7FA-FF5F16D2C0B7}" srcOrd="0" destOrd="0" presId="urn:microsoft.com/office/officeart/2008/layout/PictureStrips"/>
    <dgm:cxn modelId="{C77492DC-B5D0-4226-B8D5-666F4692856D}" srcId="{6531993B-9F9F-449E-BEC9-B35E4B0FB48A}" destId="{7DA75887-727D-4C71-A08D-6F49C00CEE05}" srcOrd="0" destOrd="0" parTransId="{0D18D3C8-4FE7-4F35-9B91-09F3FCFB3CDA}" sibTransId="{845446D8-B4D4-4CC5-99B4-3218C5B59DE2}"/>
    <dgm:cxn modelId="{29B74C26-E84F-49CD-9C91-E55DE6ABD956}" srcId="{6531993B-9F9F-449E-BEC9-B35E4B0FB48A}" destId="{021D5A97-8EAE-4011-8E1C-8D56A27D27AD}" srcOrd="1" destOrd="0" parTransId="{EE68D710-D028-4449-A9A3-CC8264844CF5}" sibTransId="{2666092C-5D53-47E7-B32B-32C2C2550C16}"/>
    <dgm:cxn modelId="{AEAE5337-A482-4E08-B2A7-1DBA72C4D6D6}" type="presOf" srcId="{7DA75887-727D-4C71-A08D-6F49C00CEE05}" destId="{5D8A3B1E-6021-48B7-AD6B-614107C21647}" srcOrd="0" destOrd="0" presId="urn:microsoft.com/office/officeart/2008/layout/PictureStrips"/>
    <dgm:cxn modelId="{8565D11C-2865-41B8-90AE-38557E70C738}" type="presOf" srcId="{6531993B-9F9F-449E-BEC9-B35E4B0FB48A}" destId="{3093CCB7-B227-4229-AD06-173EBF1486EC}" srcOrd="0" destOrd="0" presId="urn:microsoft.com/office/officeart/2008/layout/PictureStrips"/>
    <dgm:cxn modelId="{755466BA-BC3E-46DF-BAC5-80E222D250F3}" srcId="{6531993B-9F9F-449E-BEC9-B35E4B0FB48A}" destId="{D3ACE7A0-7C87-4386-89C3-2502F64512AA}" srcOrd="2" destOrd="0" parTransId="{EA406A56-C3B7-4289-9039-9CADBBCE9E40}" sibTransId="{9D5742D1-FFB3-4B69-81AA-9F1372E6F589}"/>
    <dgm:cxn modelId="{EC7E1E0B-95C9-406B-A1F3-028ABF5C504A}" type="presParOf" srcId="{3093CCB7-B227-4229-AD06-173EBF1486EC}" destId="{F898D4F2-2B57-4B33-BC02-4DEF8EA9390C}" srcOrd="0" destOrd="0" presId="urn:microsoft.com/office/officeart/2008/layout/PictureStrips"/>
    <dgm:cxn modelId="{B5EA68B1-A0CB-4AF6-9E45-07A94DEC4C61}" type="presParOf" srcId="{F898D4F2-2B57-4B33-BC02-4DEF8EA9390C}" destId="{5D8A3B1E-6021-48B7-AD6B-614107C21647}" srcOrd="0" destOrd="0" presId="urn:microsoft.com/office/officeart/2008/layout/PictureStrips"/>
    <dgm:cxn modelId="{5A665E99-11D5-4DF2-8C38-B2BE9E68A37D}" type="presParOf" srcId="{F898D4F2-2B57-4B33-BC02-4DEF8EA9390C}" destId="{257E1AF6-1B73-4A80-A730-5F7004E9618A}" srcOrd="1" destOrd="0" presId="urn:microsoft.com/office/officeart/2008/layout/PictureStrips"/>
    <dgm:cxn modelId="{45A1AF9A-0449-43FC-BE6D-E9BADBE69E0A}" type="presParOf" srcId="{3093CCB7-B227-4229-AD06-173EBF1486EC}" destId="{675A312C-4B26-406C-9B1A-0EC30899605D}" srcOrd="1" destOrd="0" presId="urn:microsoft.com/office/officeart/2008/layout/PictureStrips"/>
    <dgm:cxn modelId="{513F9490-4B7B-47CE-9290-00D8393493C6}" type="presParOf" srcId="{3093CCB7-B227-4229-AD06-173EBF1486EC}" destId="{CB5AE05B-243A-4942-BE69-8829ACB75FD0}" srcOrd="2" destOrd="0" presId="urn:microsoft.com/office/officeart/2008/layout/PictureStrips"/>
    <dgm:cxn modelId="{C74DFC9C-52F1-472A-A87D-B1651D4FC707}" type="presParOf" srcId="{CB5AE05B-243A-4942-BE69-8829ACB75FD0}" destId="{62C04ECB-07EE-435A-B84D-26678721E505}" srcOrd="0" destOrd="0" presId="urn:microsoft.com/office/officeart/2008/layout/PictureStrips"/>
    <dgm:cxn modelId="{6E57BC01-9935-461D-BC88-45FA4E46B492}" type="presParOf" srcId="{CB5AE05B-243A-4942-BE69-8829ACB75FD0}" destId="{71A4D2C3-E2CF-4B54-9B76-C56C7097CFF3}" srcOrd="1" destOrd="0" presId="urn:microsoft.com/office/officeart/2008/layout/PictureStrips"/>
    <dgm:cxn modelId="{0AA09FED-DE94-47A3-BA32-1B58AD01E5E9}" type="presParOf" srcId="{3093CCB7-B227-4229-AD06-173EBF1486EC}" destId="{9EA5FB1C-DDF5-4319-B606-507633D24A7A}" srcOrd="3" destOrd="0" presId="urn:microsoft.com/office/officeart/2008/layout/PictureStrips"/>
    <dgm:cxn modelId="{B6FBAD9D-48A5-4CCD-B143-61A779F9EF99}" type="presParOf" srcId="{3093CCB7-B227-4229-AD06-173EBF1486EC}" destId="{4DDB6043-7010-4B5A-AFFD-FA13EBD810C7}" srcOrd="4" destOrd="0" presId="urn:microsoft.com/office/officeart/2008/layout/PictureStrips"/>
    <dgm:cxn modelId="{C88AB34E-9A10-4E0B-8A0C-FDD466A3A845}" type="presParOf" srcId="{4DDB6043-7010-4B5A-AFFD-FA13EBD810C7}" destId="{4A457EE3-8001-4EEA-9FF0-7367DCE5AD6F}" srcOrd="0" destOrd="0" presId="urn:microsoft.com/office/officeart/2008/layout/PictureStrips"/>
    <dgm:cxn modelId="{89A12A75-5154-4A5A-B17A-9930A32105C5}" type="presParOf" srcId="{4DDB6043-7010-4B5A-AFFD-FA13EBD810C7}" destId="{0FEB1E3B-F7F0-40E4-A1BA-1E65A984093F}" srcOrd="1" destOrd="0" presId="urn:microsoft.com/office/officeart/2008/layout/PictureStrips"/>
    <dgm:cxn modelId="{87206435-DA87-4D90-9F8B-B9DF4BE9D920}" type="presParOf" srcId="{3093CCB7-B227-4229-AD06-173EBF1486EC}" destId="{04645E28-717D-427E-92D3-A386E989EAB1}" srcOrd="5" destOrd="0" presId="urn:microsoft.com/office/officeart/2008/layout/PictureStrips"/>
    <dgm:cxn modelId="{0328DEB6-E7EB-4AC5-8C18-80EA8FEA8F0E}" type="presParOf" srcId="{3093CCB7-B227-4229-AD06-173EBF1486EC}" destId="{D5DCDADC-1964-4846-9CB9-D0945B7E471F}" srcOrd="6" destOrd="0" presId="urn:microsoft.com/office/officeart/2008/layout/PictureStrips"/>
    <dgm:cxn modelId="{E74567A0-EBBF-4F7A-9C40-2AAF3B7167F2}" type="presParOf" srcId="{D5DCDADC-1964-4846-9CB9-D0945B7E471F}" destId="{E882520B-D1CC-4EF1-A7FA-FF5F16D2C0B7}" srcOrd="0" destOrd="0" presId="urn:microsoft.com/office/officeart/2008/layout/PictureStrips"/>
    <dgm:cxn modelId="{CE917A72-CB0E-445B-AC7E-16D7C1362064}" type="presParOf" srcId="{D5DCDADC-1964-4846-9CB9-D0945B7E471F}" destId="{B9F9B91B-6B4D-4738-8312-EE021051C58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E60446-DE50-4646-B89C-65A2536624D7}" type="doc">
      <dgm:prSet loTypeId="urn:microsoft.com/office/officeart/2005/8/layout/vList3#1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F6C84592-8479-4596-B451-0E5DE97FFD46}">
      <dgm:prSet custT="1"/>
      <dgm:spPr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gm:spPr>
      <dgm:t>
        <a:bodyPr/>
        <a:lstStyle/>
        <a:p>
          <a:r>
            <a:rPr lang="es-ES" sz="2000" b="1" i="1" dirty="0" smtClean="0">
              <a:solidFill>
                <a:srgbClr val="143350"/>
              </a:solidFill>
            </a:rPr>
            <a:t>Il giudizio</a:t>
          </a:r>
          <a:r>
            <a:rPr lang="es-ES" sz="2000" b="1" dirty="0" smtClean="0">
              <a:solidFill>
                <a:schemeClr val="tx1"/>
              </a:solidFill>
            </a:rPr>
            <a:t>. Dio ascolta il grido degli oppressi e, alla fine, gli farà giustizia.</a:t>
          </a:r>
          <a:endParaRPr lang="es-ES" sz="2000" dirty="0">
            <a:solidFill>
              <a:schemeClr val="tx1"/>
            </a:solidFill>
          </a:endParaRPr>
        </a:p>
      </dgm:t>
    </dgm:pt>
    <dgm:pt modelId="{9538EE49-744B-4513-B4D8-1EBE071041DE}" type="parTrans" cxnId="{F4081A95-6310-4AA3-81B2-9CBB77459032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96C65454-8630-47ED-9067-496289BB1805}" type="sibTrans" cxnId="{F4081A95-6310-4AA3-81B2-9CBB77459032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90392701-06F0-437F-B426-E8409F6F635E}">
      <dgm:prSet custT="1"/>
      <dgm:spPr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gm:spPr>
      <dgm:t>
        <a:bodyPr/>
        <a:lstStyle/>
        <a:p>
          <a:r>
            <a:rPr lang="es-ES" sz="2000" b="1" i="1" dirty="0" smtClean="0">
              <a:solidFill>
                <a:srgbClr val="123625"/>
              </a:solidFill>
            </a:rPr>
            <a:t>L’adorazione</a:t>
          </a:r>
          <a:r>
            <a:rPr lang="es-ES" sz="2000" b="1" dirty="0" smtClean="0">
              <a:solidFill>
                <a:schemeClr val="tx1"/>
              </a:solidFill>
            </a:rPr>
            <a:t>. L’adorazione che Dio vuole ricevere si manifesta con atti di bontà verso i poveri e i bisognosi </a:t>
          </a:r>
          <a:r>
            <a:rPr lang="es-ES" sz="2000" b="1" dirty="0">
              <a:solidFill>
                <a:schemeClr val="tx1"/>
              </a:solidFill>
            </a:rPr>
            <a:t>(</a:t>
          </a:r>
          <a:r>
            <a:rPr lang="es-ES" sz="2000" b="1" dirty="0" smtClean="0">
              <a:solidFill>
                <a:schemeClr val="tx1"/>
              </a:solidFill>
            </a:rPr>
            <a:t>Isaia </a:t>
          </a:r>
          <a:r>
            <a:rPr lang="es-ES" sz="2000" b="1" dirty="0">
              <a:solidFill>
                <a:schemeClr val="tx1"/>
              </a:solidFill>
            </a:rPr>
            <a:t>58:6-7)</a:t>
          </a:r>
          <a:endParaRPr lang="es-ES" sz="2000" dirty="0">
            <a:solidFill>
              <a:schemeClr val="tx1"/>
            </a:solidFill>
          </a:endParaRPr>
        </a:p>
      </dgm:t>
    </dgm:pt>
    <dgm:pt modelId="{A5150619-D9EC-4A0C-B62E-239EDA6AAC00}" type="parTrans" cxnId="{56BE5C52-2E44-4E9A-922E-543E97A21367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16FDAE2E-2A06-438D-B780-4CD42D3070D2}" type="sibTrans" cxnId="{56BE5C52-2E44-4E9A-922E-543E97A21367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ADA7839F-812E-4403-A341-A1C1E381461F}">
      <dgm:prSet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gm:spPr>
      <dgm:t>
        <a:bodyPr/>
        <a:lstStyle/>
        <a:p>
          <a:r>
            <a:rPr lang="es-ES" sz="2000" b="1" i="1" dirty="0">
              <a:solidFill>
                <a:srgbClr val="6A310A"/>
              </a:solidFill>
            </a:rPr>
            <a:t>La </a:t>
          </a:r>
          <a:r>
            <a:rPr lang="es-ES" sz="2000" b="1" i="1" dirty="0" smtClean="0">
              <a:solidFill>
                <a:srgbClr val="6A310A"/>
              </a:solidFill>
            </a:rPr>
            <a:t>Creazione</a:t>
          </a:r>
          <a:r>
            <a:rPr lang="es-ES" sz="2000" b="1" dirty="0" smtClean="0">
              <a:solidFill>
                <a:schemeClr val="tx1"/>
              </a:solidFill>
            </a:rPr>
            <a:t>. Tutti siamo stati creati a Sua immagine, nessuno deve essere sfruttato o oppresso da un altro.</a:t>
          </a:r>
          <a:endParaRPr lang="es-ES" sz="2000" dirty="0">
            <a:solidFill>
              <a:schemeClr val="tx1"/>
            </a:solidFill>
          </a:endParaRPr>
        </a:p>
      </dgm:t>
    </dgm:pt>
    <dgm:pt modelId="{45D2E57E-38B1-4D9E-B429-ABEAB7124CC2}" type="parTrans" cxnId="{98B0F9BE-CEB1-46FA-9EE4-17CC33C2EF35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7E5C4535-0E61-44B2-89A2-0FA6D00E1068}" type="sibTrans" cxnId="{98B0F9BE-CEB1-46FA-9EE4-17CC33C2EF35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63D52831-0917-4670-AEC4-3C007A6DF508}" type="pres">
      <dgm:prSet presAssocID="{14E60446-DE50-4646-B89C-65A2536624D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B80D9B9F-BF63-4112-81FD-D38982696DE3}" type="pres">
      <dgm:prSet presAssocID="{F6C84592-8479-4596-B451-0E5DE97FFD46}" presName="composite" presStyleCnt="0"/>
      <dgm:spPr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gm:spPr>
    </dgm:pt>
    <dgm:pt modelId="{FCF18676-ECAF-4C7F-9CF1-F8FA074123B4}" type="pres">
      <dgm:prSet presAssocID="{F6C84592-8479-4596-B451-0E5DE97FFD46}" presName="imgShp" presStyleLbl="fgImgPlace1" presStyleIdx="0" presStyleCnt="3" custLinFactX="400000" custLinFactNeighborX="440475"/>
      <dgm:spPr>
        <a:prstGeom prst="roundRect">
          <a:avLst/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gm:spPr>
    </dgm:pt>
    <dgm:pt modelId="{433A6CE9-48D0-4441-8201-E53EAEE5B640}" type="pres">
      <dgm:prSet presAssocID="{F6C84592-8479-4596-B451-0E5DE97FFD46}" presName="txShp" presStyleLbl="node1" presStyleIdx="0" presStyleCnt="3" custScaleX="134714" custLinFactNeighborX="-772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446A0AC-04F1-4D09-8806-7285067A83A9}" type="pres">
      <dgm:prSet presAssocID="{96C65454-8630-47ED-9067-496289BB1805}" presName="spacing" presStyleCnt="0"/>
      <dgm:spPr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gm:spPr>
    </dgm:pt>
    <dgm:pt modelId="{0199F4B2-CECD-4B4F-AACE-5C901115823B}" type="pres">
      <dgm:prSet presAssocID="{90392701-06F0-437F-B426-E8409F6F635E}" presName="composite" presStyleCnt="0"/>
      <dgm:spPr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gm:spPr>
    </dgm:pt>
    <dgm:pt modelId="{677AC87E-DA0A-48A8-9EE9-82BE3387B584}" type="pres">
      <dgm:prSet presAssocID="{90392701-06F0-437F-B426-E8409F6F635E}" presName="imgShp" presStyleLbl="fgImgPlace1" presStyleIdx="1" presStyleCnt="3" custScaleY="130964" custLinFactX="400000" custLinFactNeighborX="440475"/>
      <dgm:spPr>
        <a:prstGeom prst="roundRect">
          <a:avLst/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gm:spPr>
    </dgm:pt>
    <dgm:pt modelId="{8982F351-4FA6-4F7F-AEBB-D66179718B97}" type="pres">
      <dgm:prSet presAssocID="{90392701-06F0-437F-B426-E8409F6F635E}" presName="txShp" presStyleLbl="node1" presStyleIdx="1" presStyleCnt="3" custScaleX="134714" custScaleY="130965" custLinFactNeighborX="-772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6516117-E17D-4339-9630-A4897E9A7215}" type="pres">
      <dgm:prSet presAssocID="{16FDAE2E-2A06-438D-B780-4CD42D3070D2}" presName="spacing" presStyleCnt="0"/>
      <dgm:spPr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gm:spPr>
    </dgm:pt>
    <dgm:pt modelId="{5B7EA77F-5DA1-44A5-AC29-BCAEE56EAF79}" type="pres">
      <dgm:prSet presAssocID="{ADA7839F-812E-4403-A341-A1C1E381461F}" presName="composite" presStyleCnt="0"/>
      <dgm:spPr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gm:spPr>
    </dgm:pt>
    <dgm:pt modelId="{198B030E-65C7-4A48-8BE2-6F711A01B59F}" type="pres">
      <dgm:prSet presAssocID="{ADA7839F-812E-4403-A341-A1C1E381461F}" presName="imgShp" presStyleLbl="fgImgPlace1" presStyleIdx="2" presStyleCnt="3" custLinFactX="400000" custLinFactNeighborX="440475"/>
      <dgm:spPr>
        <a:prstGeom prst="roundRect">
          <a:avLst/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gm:spPr>
    </dgm:pt>
    <dgm:pt modelId="{948CA475-54AF-4FFF-A337-EF13E07BE218}" type="pres">
      <dgm:prSet presAssocID="{ADA7839F-812E-4403-A341-A1C1E381461F}" presName="txShp" presStyleLbl="node1" presStyleIdx="2" presStyleCnt="3" custScaleX="134714" custLinFactNeighborX="-772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98B0F9BE-CEB1-46FA-9EE4-17CC33C2EF35}" srcId="{14E60446-DE50-4646-B89C-65A2536624D7}" destId="{ADA7839F-812E-4403-A341-A1C1E381461F}" srcOrd="2" destOrd="0" parTransId="{45D2E57E-38B1-4D9E-B429-ABEAB7124CC2}" sibTransId="{7E5C4535-0E61-44B2-89A2-0FA6D00E1068}"/>
    <dgm:cxn modelId="{B9DF238D-A4DA-4348-A11B-D3D8AAEB6B09}" type="presOf" srcId="{14E60446-DE50-4646-B89C-65A2536624D7}" destId="{63D52831-0917-4670-AEC4-3C007A6DF508}" srcOrd="0" destOrd="0" presId="urn:microsoft.com/office/officeart/2005/8/layout/vList3#1"/>
    <dgm:cxn modelId="{F4081A95-6310-4AA3-81B2-9CBB77459032}" srcId="{14E60446-DE50-4646-B89C-65A2536624D7}" destId="{F6C84592-8479-4596-B451-0E5DE97FFD46}" srcOrd="0" destOrd="0" parTransId="{9538EE49-744B-4513-B4D8-1EBE071041DE}" sibTransId="{96C65454-8630-47ED-9067-496289BB1805}"/>
    <dgm:cxn modelId="{CBA4DC98-5BF3-4174-9402-237AC5DD2F29}" type="presOf" srcId="{F6C84592-8479-4596-B451-0E5DE97FFD46}" destId="{433A6CE9-48D0-4441-8201-E53EAEE5B640}" srcOrd="0" destOrd="0" presId="urn:microsoft.com/office/officeart/2005/8/layout/vList3#1"/>
    <dgm:cxn modelId="{56BE5C52-2E44-4E9A-922E-543E97A21367}" srcId="{14E60446-DE50-4646-B89C-65A2536624D7}" destId="{90392701-06F0-437F-B426-E8409F6F635E}" srcOrd="1" destOrd="0" parTransId="{A5150619-D9EC-4A0C-B62E-239EDA6AAC00}" sibTransId="{16FDAE2E-2A06-438D-B780-4CD42D3070D2}"/>
    <dgm:cxn modelId="{4CF0FE0F-D09C-40E9-A9DA-09EB0B8287B7}" type="presOf" srcId="{ADA7839F-812E-4403-A341-A1C1E381461F}" destId="{948CA475-54AF-4FFF-A337-EF13E07BE218}" srcOrd="0" destOrd="0" presId="urn:microsoft.com/office/officeart/2005/8/layout/vList3#1"/>
    <dgm:cxn modelId="{0D559670-456A-4902-9E0B-48C1CE622E3B}" type="presOf" srcId="{90392701-06F0-437F-B426-E8409F6F635E}" destId="{8982F351-4FA6-4F7F-AEBB-D66179718B97}" srcOrd="0" destOrd="0" presId="urn:microsoft.com/office/officeart/2005/8/layout/vList3#1"/>
    <dgm:cxn modelId="{712968E8-3877-418F-B228-37D00F965A3C}" type="presParOf" srcId="{63D52831-0917-4670-AEC4-3C007A6DF508}" destId="{B80D9B9F-BF63-4112-81FD-D38982696DE3}" srcOrd="0" destOrd="0" presId="urn:microsoft.com/office/officeart/2005/8/layout/vList3#1"/>
    <dgm:cxn modelId="{3982981C-92D6-4A92-97FD-A02CF308D21C}" type="presParOf" srcId="{B80D9B9F-BF63-4112-81FD-D38982696DE3}" destId="{FCF18676-ECAF-4C7F-9CF1-F8FA074123B4}" srcOrd="0" destOrd="0" presId="urn:microsoft.com/office/officeart/2005/8/layout/vList3#1"/>
    <dgm:cxn modelId="{347494A9-18A1-4539-ACBF-6144570E0390}" type="presParOf" srcId="{B80D9B9F-BF63-4112-81FD-D38982696DE3}" destId="{433A6CE9-48D0-4441-8201-E53EAEE5B640}" srcOrd="1" destOrd="0" presId="urn:microsoft.com/office/officeart/2005/8/layout/vList3#1"/>
    <dgm:cxn modelId="{F55BF543-BD3A-4D85-AFBA-07B3D6992EA2}" type="presParOf" srcId="{63D52831-0917-4670-AEC4-3C007A6DF508}" destId="{7446A0AC-04F1-4D09-8806-7285067A83A9}" srcOrd="1" destOrd="0" presId="urn:microsoft.com/office/officeart/2005/8/layout/vList3#1"/>
    <dgm:cxn modelId="{F59B3716-B30E-4D7D-9653-BBD89631DF14}" type="presParOf" srcId="{63D52831-0917-4670-AEC4-3C007A6DF508}" destId="{0199F4B2-CECD-4B4F-AACE-5C901115823B}" srcOrd="2" destOrd="0" presId="urn:microsoft.com/office/officeart/2005/8/layout/vList3#1"/>
    <dgm:cxn modelId="{EE04246D-C65F-474E-A321-2BC508719A73}" type="presParOf" srcId="{0199F4B2-CECD-4B4F-AACE-5C901115823B}" destId="{677AC87E-DA0A-48A8-9EE9-82BE3387B584}" srcOrd="0" destOrd="0" presId="urn:microsoft.com/office/officeart/2005/8/layout/vList3#1"/>
    <dgm:cxn modelId="{09E7D63C-4FB6-4E57-A313-26ACE7458ACD}" type="presParOf" srcId="{0199F4B2-CECD-4B4F-AACE-5C901115823B}" destId="{8982F351-4FA6-4F7F-AEBB-D66179718B97}" srcOrd="1" destOrd="0" presId="urn:microsoft.com/office/officeart/2005/8/layout/vList3#1"/>
    <dgm:cxn modelId="{D69CD06E-DFA4-4200-9721-5F17785D756E}" type="presParOf" srcId="{63D52831-0917-4670-AEC4-3C007A6DF508}" destId="{76516117-E17D-4339-9630-A4897E9A7215}" srcOrd="3" destOrd="0" presId="urn:microsoft.com/office/officeart/2005/8/layout/vList3#1"/>
    <dgm:cxn modelId="{1E8CA67A-A3E8-43AF-BFD1-5D9A6320117C}" type="presParOf" srcId="{63D52831-0917-4670-AEC4-3C007A6DF508}" destId="{5B7EA77F-5DA1-44A5-AC29-BCAEE56EAF79}" srcOrd="4" destOrd="0" presId="urn:microsoft.com/office/officeart/2005/8/layout/vList3#1"/>
    <dgm:cxn modelId="{A92C70B5-611B-4424-9511-02A96E6D0AA7}" type="presParOf" srcId="{5B7EA77F-5DA1-44A5-AC29-BCAEE56EAF79}" destId="{198B030E-65C7-4A48-8BE2-6F711A01B59F}" srcOrd="0" destOrd="0" presId="urn:microsoft.com/office/officeart/2005/8/layout/vList3#1"/>
    <dgm:cxn modelId="{35658D18-A63F-4BB4-B476-CA7E92D70BD0}" type="presParOf" srcId="{5B7EA77F-5DA1-44A5-AC29-BCAEE56EAF79}" destId="{948CA475-54AF-4FFF-A337-EF13E07BE218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8A3B1E-6021-48B7-AD6B-614107C21647}">
      <dsp:nvSpPr>
        <dsp:cNvPr id="0" name=""/>
        <dsp:cNvSpPr/>
      </dsp:nvSpPr>
      <dsp:spPr>
        <a:xfrm>
          <a:off x="612272" y="142544"/>
          <a:ext cx="3262016" cy="943564"/>
        </a:xfrm>
        <a:prstGeom prst="rect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910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accent2">
                  <a:lumMod val="50000"/>
                </a:schemeClr>
              </a:solidFill>
            </a:rPr>
            <a:t>TUTTI abbiamo un </a:t>
          </a:r>
          <a:r>
            <a:rPr lang="es-ES" sz="2000" b="1" kern="1200" dirty="0">
              <a:solidFill>
                <a:schemeClr val="accent2">
                  <a:lumMod val="50000"/>
                </a:schemeClr>
              </a:solidFill>
            </a:rPr>
            <a:t>Padre: </a:t>
          </a:r>
          <a:r>
            <a:rPr lang="es-ES" sz="2000" b="1" kern="1200" dirty="0" smtClean="0">
              <a:solidFill>
                <a:schemeClr val="accent2">
                  <a:lumMod val="50000"/>
                </a:schemeClr>
              </a:solidFill>
            </a:rPr>
            <a:t>Dio</a:t>
          </a:r>
          <a:r>
            <a:rPr lang="es-ES" sz="2000" b="1" kern="1200" dirty="0">
              <a:solidFill>
                <a:schemeClr val="accent2">
                  <a:lumMod val="50000"/>
                </a:schemeClr>
              </a:solidFill>
            </a:rPr>
            <a:t/>
          </a:r>
          <a:br>
            <a:rPr lang="es-ES" sz="2000" b="1" kern="1200" dirty="0">
              <a:solidFill>
                <a:schemeClr val="accent2">
                  <a:lumMod val="50000"/>
                </a:schemeClr>
              </a:solidFill>
            </a:rPr>
          </a:br>
          <a:r>
            <a:rPr lang="es-ES" sz="2000" b="1" kern="1200" dirty="0">
              <a:solidFill>
                <a:schemeClr val="accent2">
                  <a:lumMod val="50000"/>
                </a:schemeClr>
              </a:solidFill>
            </a:rPr>
            <a:t>(</a:t>
          </a:r>
          <a:r>
            <a:rPr lang="es-ES" sz="2000" b="1" kern="1200" dirty="0" smtClean="0">
              <a:solidFill>
                <a:schemeClr val="accent2">
                  <a:lumMod val="50000"/>
                </a:schemeClr>
              </a:solidFill>
            </a:rPr>
            <a:t>Malachia </a:t>
          </a:r>
          <a:r>
            <a:rPr lang="es-ES" sz="2000" b="1" kern="1200" dirty="0">
              <a:solidFill>
                <a:schemeClr val="accent2">
                  <a:lumMod val="50000"/>
                </a:schemeClr>
              </a:solidFill>
            </a:rPr>
            <a:t>2:10).</a:t>
          </a:r>
        </a:p>
      </dsp:txBody>
      <dsp:txXfrm>
        <a:off x="612272" y="142544"/>
        <a:ext cx="3262016" cy="943564"/>
      </dsp:txXfrm>
    </dsp:sp>
    <dsp:sp modelId="{257E1AF6-1B73-4A80-A730-5F7004E9618A}">
      <dsp:nvSpPr>
        <dsp:cNvPr id="0" name=""/>
        <dsp:cNvSpPr/>
      </dsp:nvSpPr>
      <dsp:spPr>
        <a:xfrm>
          <a:off x="433583" y="6251"/>
          <a:ext cx="660495" cy="990743"/>
        </a:xfrm>
        <a:prstGeom prst="rect">
          <a:avLst/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2C04ECB-07EE-435A-B84D-26678721E505}">
      <dsp:nvSpPr>
        <dsp:cNvPr id="0" name=""/>
        <dsp:cNvSpPr/>
      </dsp:nvSpPr>
      <dsp:spPr>
        <a:xfrm>
          <a:off x="4273061" y="152455"/>
          <a:ext cx="3418485" cy="920396"/>
        </a:xfrm>
        <a:prstGeom prst="rect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3415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accent2">
                  <a:lumMod val="50000"/>
                </a:schemeClr>
              </a:solidFill>
            </a:rPr>
            <a:t>TUTTI descendiamo dalla stessa coppia: Adamo ed </a:t>
          </a:r>
          <a:r>
            <a:rPr lang="es-ES" sz="2000" b="1" kern="1200" dirty="0">
              <a:solidFill>
                <a:schemeClr val="accent2">
                  <a:lumMod val="50000"/>
                </a:schemeClr>
              </a:solidFill>
            </a:rPr>
            <a:t>Eva </a:t>
          </a:r>
          <a:r>
            <a:rPr lang="es-ES" sz="2000" b="1" kern="1200" dirty="0" smtClean="0">
              <a:solidFill>
                <a:schemeClr val="accent2">
                  <a:lumMod val="50000"/>
                </a:schemeClr>
              </a:solidFill>
            </a:rPr>
            <a:t>(Atti </a:t>
          </a:r>
          <a:r>
            <a:rPr lang="es-ES" sz="2000" b="1" kern="1200" dirty="0">
              <a:solidFill>
                <a:schemeClr val="accent2">
                  <a:lumMod val="50000"/>
                </a:schemeClr>
              </a:solidFill>
            </a:rPr>
            <a:t>17:26).</a:t>
          </a:r>
        </a:p>
      </dsp:txBody>
      <dsp:txXfrm>
        <a:off x="4273061" y="152455"/>
        <a:ext cx="3418485" cy="920396"/>
      </dsp:txXfrm>
    </dsp:sp>
    <dsp:sp modelId="{71A4D2C3-E2CF-4B54-9B76-C56C7097CFF3}">
      <dsp:nvSpPr>
        <dsp:cNvPr id="0" name=""/>
        <dsp:cNvSpPr/>
      </dsp:nvSpPr>
      <dsp:spPr>
        <a:xfrm>
          <a:off x="4099521" y="19509"/>
          <a:ext cx="644277" cy="966416"/>
        </a:xfrm>
        <a:prstGeom prst="rect">
          <a:avLst/>
        </a:prstGeom>
        <a:blipFill dpi="0"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A457EE3-8001-4EEA-9FF0-7367DCE5AD6F}">
      <dsp:nvSpPr>
        <dsp:cNvPr id="0" name=""/>
        <dsp:cNvSpPr/>
      </dsp:nvSpPr>
      <dsp:spPr>
        <a:xfrm>
          <a:off x="638813" y="1333512"/>
          <a:ext cx="3257526" cy="976448"/>
        </a:xfrm>
        <a:prstGeom prst="rect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61381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accent2">
                  <a:lumMod val="50000"/>
                </a:schemeClr>
              </a:solidFill>
            </a:rPr>
            <a:t>TUTTI abbiamo peccato </a:t>
          </a:r>
          <a:r>
            <a:rPr lang="es-ES" sz="2000" b="1" kern="1200" dirty="0">
              <a:solidFill>
                <a:schemeClr val="accent2">
                  <a:lumMod val="50000"/>
                </a:schemeClr>
              </a:solidFill>
            </a:rPr>
            <a:t>(</a:t>
          </a:r>
          <a:r>
            <a:rPr lang="es-ES" sz="2000" b="1" kern="1200" dirty="0" smtClean="0">
              <a:solidFill>
                <a:schemeClr val="accent2">
                  <a:lumMod val="50000"/>
                </a:schemeClr>
              </a:solidFill>
            </a:rPr>
            <a:t>Romani </a:t>
          </a:r>
          <a:r>
            <a:rPr lang="es-ES" sz="2000" b="1" kern="1200" dirty="0">
              <a:solidFill>
                <a:schemeClr val="accent2">
                  <a:lumMod val="50000"/>
                </a:schemeClr>
              </a:solidFill>
            </a:rPr>
            <a:t>3:23).</a:t>
          </a:r>
        </a:p>
      </dsp:txBody>
      <dsp:txXfrm>
        <a:off x="638813" y="1333512"/>
        <a:ext cx="3257526" cy="976448"/>
      </dsp:txXfrm>
    </dsp:sp>
    <dsp:sp modelId="{0FEB1E3B-F7F0-40E4-A1BA-1E65A984093F}">
      <dsp:nvSpPr>
        <dsp:cNvPr id="0" name=""/>
        <dsp:cNvSpPr/>
      </dsp:nvSpPr>
      <dsp:spPr>
        <a:xfrm>
          <a:off x="405880" y="1197858"/>
          <a:ext cx="683514" cy="1025271"/>
        </a:xfrm>
        <a:prstGeom prst="rect">
          <a:avLst/>
        </a:prstGeom>
        <a:blipFill dpi="0"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882520B-D1CC-4EF1-A7FA-FF5F16D2C0B7}">
      <dsp:nvSpPr>
        <dsp:cNvPr id="0" name=""/>
        <dsp:cNvSpPr/>
      </dsp:nvSpPr>
      <dsp:spPr>
        <a:xfrm>
          <a:off x="4295087" y="1333512"/>
          <a:ext cx="3424163" cy="976448"/>
        </a:xfrm>
        <a:prstGeom prst="rect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61381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accent2">
                  <a:lumMod val="50000"/>
                </a:schemeClr>
              </a:solidFill>
            </a:rPr>
            <a:t>TUTTI siamo uno in </a:t>
          </a:r>
          <a:r>
            <a:rPr lang="es-ES" sz="2000" b="1" kern="1200" dirty="0">
              <a:solidFill>
                <a:schemeClr val="accent2">
                  <a:lumMod val="50000"/>
                </a:schemeClr>
              </a:solidFill>
            </a:rPr>
            <a:t>Cristo (</a:t>
          </a:r>
          <a:r>
            <a:rPr lang="es-ES" sz="2000" b="1" kern="1200" dirty="0" smtClean="0">
              <a:solidFill>
                <a:schemeClr val="accent2">
                  <a:lumMod val="50000"/>
                </a:schemeClr>
              </a:solidFill>
            </a:rPr>
            <a:t>Galati </a:t>
          </a:r>
          <a:r>
            <a:rPr lang="es-ES" sz="2000" b="1" kern="1200" dirty="0">
              <a:solidFill>
                <a:schemeClr val="accent2">
                  <a:lumMod val="50000"/>
                </a:schemeClr>
              </a:solidFill>
            </a:rPr>
            <a:t>3:28).</a:t>
          </a:r>
        </a:p>
      </dsp:txBody>
      <dsp:txXfrm>
        <a:off x="4295087" y="1333512"/>
        <a:ext cx="3424163" cy="976448"/>
      </dsp:txXfrm>
    </dsp:sp>
    <dsp:sp modelId="{B9F9B91B-6B4D-4738-8312-EE021051C586}">
      <dsp:nvSpPr>
        <dsp:cNvPr id="0" name=""/>
        <dsp:cNvSpPr/>
      </dsp:nvSpPr>
      <dsp:spPr>
        <a:xfrm>
          <a:off x="4032228" y="1197858"/>
          <a:ext cx="683514" cy="1025271"/>
        </a:xfrm>
        <a:prstGeom prst="rect">
          <a:avLst/>
        </a:prstGeom>
        <a:blipFill rotWithShape="1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3A6CE9-48D0-4441-8201-E53EAEE5B640}">
      <dsp:nvSpPr>
        <dsp:cNvPr id="0" name=""/>
        <dsp:cNvSpPr/>
      </dsp:nvSpPr>
      <dsp:spPr>
        <a:xfrm rot="10800000">
          <a:off x="4981" y="749"/>
          <a:ext cx="6516847" cy="671115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9594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i="1" kern="1200" dirty="0" smtClean="0">
              <a:solidFill>
                <a:srgbClr val="143350"/>
              </a:solidFill>
            </a:rPr>
            <a:t>Il giudizio</a:t>
          </a:r>
          <a:r>
            <a:rPr lang="es-ES" sz="2000" b="1" kern="1200" dirty="0" smtClean="0">
              <a:solidFill>
                <a:schemeClr val="tx1"/>
              </a:solidFill>
            </a:rPr>
            <a:t>. Dio ascolta il grido degli oppressi e, alla fine, gli farà giustizia.</a:t>
          </a:r>
          <a:endParaRPr lang="es-ES" sz="2000" kern="1200" dirty="0">
            <a:solidFill>
              <a:schemeClr val="tx1"/>
            </a:solidFill>
          </a:endParaRPr>
        </a:p>
      </dsp:txBody>
      <dsp:txXfrm rot="10800000">
        <a:off x="4981" y="749"/>
        <a:ext cx="6516847" cy="671115"/>
      </dsp:txXfrm>
    </dsp:sp>
    <dsp:sp modelId="{FCF18676-ECAF-4C7F-9CF1-F8FA074123B4}">
      <dsp:nvSpPr>
        <dsp:cNvPr id="0" name=""/>
        <dsp:cNvSpPr/>
      </dsp:nvSpPr>
      <dsp:spPr>
        <a:xfrm>
          <a:off x="6523477" y="749"/>
          <a:ext cx="671115" cy="671115"/>
        </a:xfrm>
        <a:prstGeom prst="roundRect">
          <a:avLst/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982F351-4FA6-4F7F-AEBB-D66179718B97}">
      <dsp:nvSpPr>
        <dsp:cNvPr id="0" name=""/>
        <dsp:cNvSpPr/>
      </dsp:nvSpPr>
      <dsp:spPr>
        <a:xfrm rot="10800000">
          <a:off x="4981" y="849324"/>
          <a:ext cx="6516847" cy="878926"/>
        </a:xfrm>
        <a:prstGeom prst="homePlate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9594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i="1" kern="1200" dirty="0" smtClean="0">
              <a:solidFill>
                <a:srgbClr val="123625"/>
              </a:solidFill>
            </a:rPr>
            <a:t>L’adorazione</a:t>
          </a:r>
          <a:r>
            <a:rPr lang="es-ES" sz="2000" b="1" kern="1200" dirty="0" smtClean="0">
              <a:solidFill>
                <a:schemeClr val="tx1"/>
              </a:solidFill>
            </a:rPr>
            <a:t>. L’adorazione che Dio vuole ricevere si manifesta con atti di bontà verso i poveri e i bisognosi </a:t>
          </a:r>
          <a:r>
            <a:rPr lang="es-ES" sz="2000" b="1" kern="1200" dirty="0">
              <a:solidFill>
                <a:schemeClr val="tx1"/>
              </a:solidFill>
            </a:rPr>
            <a:t>(</a:t>
          </a:r>
          <a:r>
            <a:rPr lang="es-ES" sz="2000" b="1" kern="1200" dirty="0" smtClean="0">
              <a:solidFill>
                <a:schemeClr val="tx1"/>
              </a:solidFill>
            </a:rPr>
            <a:t>Isaia </a:t>
          </a:r>
          <a:r>
            <a:rPr lang="es-ES" sz="2000" b="1" kern="1200" dirty="0">
              <a:solidFill>
                <a:schemeClr val="tx1"/>
              </a:solidFill>
            </a:rPr>
            <a:t>58:6-7)</a:t>
          </a:r>
          <a:endParaRPr lang="es-ES" sz="2000" kern="1200" dirty="0">
            <a:solidFill>
              <a:schemeClr val="tx1"/>
            </a:solidFill>
          </a:endParaRPr>
        </a:p>
      </dsp:txBody>
      <dsp:txXfrm rot="10800000">
        <a:off x="4981" y="849324"/>
        <a:ext cx="6516847" cy="878926"/>
      </dsp:txXfrm>
    </dsp:sp>
    <dsp:sp modelId="{677AC87E-DA0A-48A8-9EE9-82BE3387B584}">
      <dsp:nvSpPr>
        <dsp:cNvPr id="0" name=""/>
        <dsp:cNvSpPr/>
      </dsp:nvSpPr>
      <dsp:spPr>
        <a:xfrm>
          <a:off x="6523477" y="849328"/>
          <a:ext cx="671115" cy="878919"/>
        </a:xfrm>
        <a:prstGeom prst="roundRect">
          <a:avLst/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48CA475-54AF-4FFF-A337-EF13E07BE218}">
      <dsp:nvSpPr>
        <dsp:cNvPr id="0" name=""/>
        <dsp:cNvSpPr/>
      </dsp:nvSpPr>
      <dsp:spPr>
        <a:xfrm rot="10800000">
          <a:off x="4981" y="1905711"/>
          <a:ext cx="6516847" cy="671115"/>
        </a:xfrm>
        <a:prstGeom prst="homePlate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9594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i="1" kern="1200" dirty="0">
              <a:solidFill>
                <a:srgbClr val="6A310A"/>
              </a:solidFill>
            </a:rPr>
            <a:t>La </a:t>
          </a:r>
          <a:r>
            <a:rPr lang="es-ES" sz="2000" b="1" i="1" kern="1200" dirty="0" smtClean="0">
              <a:solidFill>
                <a:srgbClr val="6A310A"/>
              </a:solidFill>
            </a:rPr>
            <a:t>Creazione</a:t>
          </a:r>
          <a:r>
            <a:rPr lang="es-ES" sz="2000" b="1" kern="1200" dirty="0" smtClean="0">
              <a:solidFill>
                <a:schemeClr val="tx1"/>
              </a:solidFill>
            </a:rPr>
            <a:t>. Tutti siamo stati creati a Sua immagine, nessuno deve essere sfruttato o oppresso da un altro.</a:t>
          </a:r>
          <a:endParaRPr lang="es-ES" sz="2000" kern="1200" dirty="0">
            <a:solidFill>
              <a:schemeClr val="tx1"/>
            </a:solidFill>
          </a:endParaRPr>
        </a:p>
      </dsp:txBody>
      <dsp:txXfrm rot="10800000">
        <a:off x="4981" y="1905711"/>
        <a:ext cx="6516847" cy="671115"/>
      </dsp:txXfrm>
    </dsp:sp>
    <dsp:sp modelId="{198B030E-65C7-4A48-8BE2-6F711A01B59F}">
      <dsp:nvSpPr>
        <dsp:cNvPr id="0" name=""/>
        <dsp:cNvSpPr/>
      </dsp:nvSpPr>
      <dsp:spPr>
        <a:xfrm>
          <a:off x="6523477" y="1905711"/>
          <a:ext cx="671115" cy="671115"/>
        </a:xfrm>
        <a:prstGeom prst="roundRect">
          <a:avLst/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 contourW="25400">
          <a:bevelT prst="relaxedInset"/>
          <a:contourClr>
            <a:schemeClr val="bg1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742-C46B-4127-9F12-7ECCE5F9B25C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ED6D-B93C-47FA-9635-0ED0869410A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934882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742-C46B-4127-9F12-7ECCE5F9B25C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ED6D-B93C-47FA-9635-0ED0869410A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650366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742-C46B-4127-9F12-7ECCE5F9B25C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ED6D-B93C-47FA-9635-0ED0869410A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43905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742-C46B-4127-9F12-7ECCE5F9B25C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ED6D-B93C-47FA-9635-0ED0869410A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27914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742-C46B-4127-9F12-7ECCE5F9B25C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ED6D-B93C-47FA-9635-0ED0869410A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158163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742-C46B-4127-9F12-7ECCE5F9B25C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ED6D-B93C-47FA-9635-0ED0869410A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832401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742-C46B-4127-9F12-7ECCE5F9B25C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ED6D-B93C-47FA-9635-0ED0869410A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617739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742-C46B-4127-9F12-7ECCE5F9B25C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ED6D-B93C-47FA-9635-0ED0869410A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47634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742-C46B-4127-9F12-7ECCE5F9B25C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ED6D-B93C-47FA-9635-0ED0869410A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4841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742-C46B-4127-9F12-7ECCE5F9B25C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ED6D-B93C-47FA-9635-0ED0869410A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701156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742-C46B-4127-9F12-7ECCE5F9B25C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ED6D-B93C-47FA-9635-0ED0869410A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88723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9F742-C46B-4127-9F12-7ECCE5F9B25C}" type="datetimeFigureOut">
              <a:rPr lang="es-ES" smtClean="0"/>
              <a:pPr/>
              <a:t>26/08/2019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6ED6D-B93C-47FA-9635-0ED0869410A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809812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ATOS PC CLAUDIO\IGLESIA\Escuela Sabatica - ppt lecciones\matriz\maschera presentacion 1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8164" cy="6858000"/>
          </a:xfrm>
          <a:prstGeom prst="rect">
            <a:avLst/>
          </a:prstGeom>
          <a:noFill/>
        </p:spPr>
      </p:pic>
      <p:sp>
        <p:nvSpPr>
          <p:cNvPr id="3" name="Rettangolo arrotondato 2"/>
          <p:cNvSpPr/>
          <p:nvPr/>
        </p:nvSpPr>
        <p:spPr>
          <a:xfrm>
            <a:off x="0" y="304800"/>
            <a:ext cx="9144000" cy="7659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 Box 5">
            <a:extLst>
              <a:ext uri="{FF2B5EF4-FFF2-40B4-BE49-F238E27FC236}">
                <a16:creationId xmlns="" xmlns:a16="http://schemas.microsoft.com/office/drawing/2014/main" id="{E88B29BE-9242-473D-A56B-64D155C9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127" y="451935"/>
            <a:ext cx="758871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27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LEZIONE </a:t>
            </a:r>
            <a:r>
              <a:rPr lang="it-IT" sz="27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10 </a:t>
            </a:r>
            <a:r>
              <a:rPr lang="it-IT" sz="27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DELLA </a:t>
            </a:r>
            <a:r>
              <a:rPr lang="it-IT" sz="2700" b="1" dirty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SCUOLA DEL SABATO</a:t>
            </a:r>
          </a:p>
        </p:txBody>
      </p:sp>
      <p:pic>
        <p:nvPicPr>
          <p:cNvPr id="1027" name="Picture 3" descr="C:\DATOS PC CLAUDIO\IGLESIA\imagenes\Logotipos\E_SABATINA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450" y="301871"/>
            <a:ext cx="878498" cy="686385"/>
          </a:xfrm>
          <a:prstGeom prst="rect">
            <a:avLst/>
          </a:prstGeom>
          <a:noFill/>
        </p:spPr>
      </p:pic>
      <p:pic>
        <p:nvPicPr>
          <p:cNvPr id="1030" name="Picture 6" descr="C:\DATOS PC CLAUDIO\IGLESIA\imagenes\Logotipos\IASDmod1_JP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93719" y="265723"/>
            <a:ext cx="812801" cy="812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33F071EE-DB6D-4343-AA24-70F660CE4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907" y="1673787"/>
            <a:ext cx="44782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it-IT" altLang="es-ES" sz="22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it-IT" altLang="es-ES" sz="2400" b="1" dirty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SABATO </a:t>
            </a:r>
            <a:r>
              <a:rPr lang="it-IT" altLang="es-ES" sz="24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7</a:t>
            </a:r>
            <a:r>
              <a:rPr lang="it-IT" altLang="es-ES" sz="24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SETTEMBRE </a:t>
            </a:r>
            <a:r>
              <a:rPr lang="it-IT" altLang="es-ES" sz="24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2019</a:t>
            </a:r>
            <a:endParaRPr lang="it-IT" altLang="es-ES" sz="2200" b="1" dirty="0">
              <a:solidFill>
                <a:srgbClr val="FFFF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="" xmlns:a16="http://schemas.microsoft.com/office/drawing/2014/main" id="{6CB76109-A624-46C0-8105-9A0C0259D2EC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368062" y="3213356"/>
            <a:ext cx="4611075" cy="2392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ttangolo arrotondato 13"/>
          <p:cNvSpPr/>
          <p:nvPr/>
        </p:nvSpPr>
        <p:spPr>
          <a:xfrm>
            <a:off x="2078898" y="5630730"/>
            <a:ext cx="5298830" cy="765908"/>
          </a:xfrm>
          <a:prstGeom prst="roundRect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uadroTexto 4">
            <a:extLst>
              <a:ext uri="{FF2B5EF4-FFF2-40B4-BE49-F238E27FC236}">
                <a16:creationId xmlns="" xmlns:a16="http://schemas.microsoft.com/office/drawing/2014/main" id="{4CB3EE98-247C-4F61-BF86-8B6275695A74}"/>
              </a:ext>
            </a:extLst>
          </p:cNvPr>
          <p:cNvSpPr txBox="1"/>
          <p:nvPr/>
        </p:nvSpPr>
        <p:spPr>
          <a:xfrm>
            <a:off x="2117973" y="5714620"/>
            <a:ext cx="521286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6">
                  <a:lumMod val="50000"/>
                </a:schemeClr>
              </a:contourClr>
            </a:sp3d>
          </a:bodyPr>
          <a:lstStyle>
            <a:defPPr>
              <a:defRPr lang="es-ES"/>
            </a:defPPr>
            <a:lvl1pPr algn="ctr" defTabSz="914400">
              <a:defRPr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es-E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</a:t>
            </a:r>
            <a:r>
              <a:rPr lang="es-E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IVERE L’EVANGELO</a:t>
            </a:r>
            <a:endParaRPr lang="es-ES" sz="3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-1" y="890953"/>
            <a:ext cx="890955" cy="1875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6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3 TRIMESTRE</a:t>
            </a:r>
            <a:endParaRPr lang="it-IT" sz="600" b="1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2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3BD77279-30CE-4692-A447-0A4200799915}"/>
              </a:ext>
            </a:extLst>
          </p:cNvPr>
          <p:cNvSpPr txBox="1"/>
          <p:nvPr/>
        </p:nvSpPr>
        <p:spPr>
          <a:xfrm>
            <a:off x="4841965" y="3466012"/>
            <a:ext cx="4214945" cy="32316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400" b="1" dirty="0" smtClean="0">
                <a:solidFill>
                  <a:srgbClr val="AD4938"/>
                </a:solidFill>
              </a:rPr>
              <a:t>L’Evangelo dell’amore</a:t>
            </a:r>
            <a:endParaRPr lang="es-ES" sz="2400" b="1" dirty="0">
              <a:solidFill>
                <a:srgbClr val="AD4938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400" b="1" dirty="0" smtClean="0">
                <a:solidFill>
                  <a:srgbClr val="5938AD"/>
                </a:solidFill>
              </a:rPr>
              <a:t>L’Evangelo e il peccato</a:t>
            </a:r>
            <a:endParaRPr lang="es-ES" sz="2400" b="1" dirty="0">
              <a:solidFill>
                <a:srgbClr val="5938AD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400" b="1" dirty="0" smtClean="0">
                <a:solidFill>
                  <a:srgbClr val="507C28"/>
                </a:solidFill>
              </a:rPr>
              <a:t>L’evangelo e le buone opere</a:t>
            </a:r>
            <a:endParaRPr lang="es-ES" sz="2400" b="1" dirty="0">
              <a:solidFill>
                <a:srgbClr val="507C28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400" b="1" dirty="0" smtClean="0">
                <a:solidFill>
                  <a:srgbClr val="A438AD"/>
                </a:solidFill>
              </a:rPr>
              <a:t>L’Evangelo </a:t>
            </a:r>
            <a:r>
              <a:rPr lang="es-ES" sz="2400" b="1" dirty="0">
                <a:solidFill>
                  <a:srgbClr val="A438AD"/>
                </a:solidFill>
              </a:rPr>
              <a:t>inclusivo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400" b="1" dirty="0" smtClean="0">
                <a:solidFill>
                  <a:srgbClr val="3869AD"/>
                </a:solidFill>
              </a:rPr>
              <a:t>L’Evangelo </a:t>
            </a:r>
            <a:r>
              <a:rPr lang="es-ES" sz="2400" b="1" dirty="0">
                <a:solidFill>
                  <a:srgbClr val="3869AD"/>
                </a:solidFill>
              </a:rPr>
              <a:t>eterno </a:t>
            </a:r>
            <a:r>
              <a:rPr lang="es-ES" sz="2400" b="1" dirty="0" smtClean="0">
                <a:solidFill>
                  <a:srgbClr val="3869AD"/>
                </a:solidFill>
              </a:rPr>
              <a:t>e le buone azioni</a:t>
            </a:r>
            <a:endParaRPr lang="es-ES" sz="2400" b="1" dirty="0">
              <a:solidFill>
                <a:srgbClr val="3869AD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884ECD44-CAA6-4F5A-860F-6871590B7DA6}"/>
              </a:ext>
            </a:extLst>
          </p:cNvPr>
          <p:cNvSpPr txBox="1"/>
          <p:nvPr/>
        </p:nvSpPr>
        <p:spPr>
          <a:xfrm>
            <a:off x="169817" y="224977"/>
            <a:ext cx="669689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 smtClean="0"/>
              <a:t>L’Evangelo sono le buone notizie della salvezza. Questa salvezza è offerta </a:t>
            </a:r>
            <a:r>
              <a:rPr lang="es-ES" sz="2000" b="1" dirty="0"/>
              <a:t>gratuitamente </a:t>
            </a:r>
            <a:r>
              <a:rPr lang="es-ES" sz="2000" b="1" dirty="0" smtClean="0"/>
              <a:t>all’uomo da Dio.</a:t>
            </a:r>
            <a:endParaRPr lang="es-ES" sz="2000" b="1" dirty="0"/>
          </a:p>
          <a:p>
            <a:pPr>
              <a:spcBef>
                <a:spcPts val="600"/>
              </a:spcBef>
            </a:pPr>
            <a:r>
              <a:rPr lang="es-ES" sz="2000" b="1" dirty="0" smtClean="0"/>
              <a:t>L’Evangelo non è qualcosa di teorico, ma di pratico. Non possiamo accettare la salvezza e continuare ad essere le stesse persone, nè continuare a vivere nello stesso modo.</a:t>
            </a:r>
            <a:endParaRPr lang="es-ES" sz="2000" b="1" dirty="0"/>
          </a:p>
          <a:p>
            <a:pPr>
              <a:spcBef>
                <a:spcPts val="600"/>
              </a:spcBef>
            </a:pPr>
            <a:r>
              <a:rPr lang="es-ES" sz="2000" b="1" dirty="0" smtClean="0"/>
              <a:t>Poiché i nostri pensieri e le nostre azioni devono cambiare, in che modo dobbiamo vivere l’Evangelo?</a:t>
            </a:r>
            <a:endParaRPr lang="es-ES" sz="2000" b="1" dirty="0"/>
          </a:p>
        </p:txBody>
      </p:sp>
      <p:pic>
        <p:nvPicPr>
          <p:cNvPr id="5" name="Imagen 4" descr="Imagen que contiene exterior, hombre, persona, suelo&#10;&#10;Descripción generada automáticamente">
            <a:extLst>
              <a:ext uri="{FF2B5EF4-FFF2-40B4-BE49-F238E27FC236}">
                <a16:creationId xmlns="" xmlns:a16="http://schemas.microsoft.com/office/drawing/2014/main" id="{158A4C0B-0412-4A4B-8F85-3EDF2F0A468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72923" y="168362"/>
            <a:ext cx="1866426" cy="27996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C6D3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AD139C49-B762-400D-8B0B-60D9BAD1938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61255" y="3203439"/>
            <a:ext cx="3122808" cy="3554411"/>
          </a:xfrm>
          <a:prstGeom prst="roundRect">
            <a:avLst>
              <a:gd name="adj" fmla="val 1000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BAD6D9D0-621D-4329-B37C-A463A9FB6CA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112874" y="3513907"/>
            <a:ext cx="729090" cy="42439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91107ACA-C5D0-4204-9937-6A41B9A3EF7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112874" y="4101736"/>
            <a:ext cx="729090" cy="424396"/>
          </a:xfrm>
          <a:prstGeom prst="rect">
            <a:avLst/>
          </a:prstGeom>
        </p:spPr>
      </p:pic>
      <p:pic>
        <p:nvPicPr>
          <p:cNvPr id="10" name="Imagen 9" descr="Imagen que contiene imágenes prediseñadas, tarjeta de presentación&#10;&#10;Descripción generada automáticamente">
            <a:extLst>
              <a:ext uri="{FF2B5EF4-FFF2-40B4-BE49-F238E27FC236}">
                <a16:creationId xmlns="" xmlns:a16="http://schemas.microsoft.com/office/drawing/2014/main" id="{9AC2350D-D116-4304-BD21-851264E5B9E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112874" y="4689565"/>
            <a:ext cx="729091" cy="42439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4F6E090C-A04B-46D9-9F99-FC94C95C31F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112874" y="5277394"/>
            <a:ext cx="729090" cy="42439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="" xmlns:a16="http://schemas.microsoft.com/office/drawing/2014/main" id="{BBDD4FF8-656A-45DE-8E74-2E807BE0D5B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112874" y="5865221"/>
            <a:ext cx="729090" cy="42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3869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1C0C70E6-BB8A-4D80-8CEB-7D97DEB6F39E}"/>
              </a:ext>
            </a:extLst>
          </p:cNvPr>
          <p:cNvSpPr/>
          <p:nvPr/>
        </p:nvSpPr>
        <p:spPr>
          <a:xfrm>
            <a:off x="1974667" y="0"/>
            <a:ext cx="716933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woPt" dir="tl">
                <a:rot lat="0" lon="0" rev="6600000"/>
              </a:lightRig>
            </a:scene3d>
            <a:sp3d extrusionH="25400" contourW="8890">
              <a:bevelT w="38100" h="31750"/>
              <a:contourClr>
                <a:srgbClr val="960032"/>
              </a:contourClr>
            </a:sp3d>
          </a:bodyPr>
          <a:lstStyle/>
          <a:p>
            <a:pPr algn="ctr" defTabSz="914400"/>
            <a:r>
              <a:rPr lang="es-ES" sz="4400" b="1" dirty="0" smtClean="0">
                <a:ln w="11430"/>
                <a:solidFill>
                  <a:srgbClr val="FF66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L’EVANGELO DELL’AMORE</a:t>
            </a:r>
            <a:endParaRPr lang="es-ES" sz="4400" b="1" dirty="0">
              <a:ln w="11430"/>
              <a:solidFill>
                <a:srgbClr val="FF66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CDC45C28-6DC3-4523-83D4-E42708EFF2AA}"/>
              </a:ext>
            </a:extLst>
          </p:cNvPr>
          <p:cNvSpPr/>
          <p:nvPr/>
        </p:nvSpPr>
        <p:spPr>
          <a:xfrm>
            <a:off x="2284910" y="761778"/>
            <a:ext cx="6548846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s-ES" b="1" dirty="0" smtClean="0">
                <a:solidFill>
                  <a:srgbClr val="960032"/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960032"/>
                </a:solidFill>
                <a:latin typeface="Comic Sans MS" panose="030F0702030302020204" pitchFamily="66" charset="0"/>
              </a:rPr>
              <a:t>Poiché Iddio ha tanto amato il mondo, che ha dato il suo unigenito Figliuolo, affinché chiunque crede in lui non perisca, ma abbia vita eterna</a:t>
            </a:r>
            <a:r>
              <a:rPr lang="es-ES" b="1" dirty="0" smtClean="0">
                <a:solidFill>
                  <a:srgbClr val="960032"/>
                </a:solidFill>
                <a:latin typeface="Comic Sans MS" panose="030F0702030302020204" pitchFamily="66" charset="0"/>
              </a:rPr>
              <a:t>” </a:t>
            </a:r>
            <a:r>
              <a:rPr lang="es-ES" sz="1600" b="1" dirty="0" smtClean="0">
                <a:solidFill>
                  <a:srgbClr val="960032"/>
                </a:solidFill>
                <a:latin typeface="Comic Sans MS" panose="030F0702030302020204" pitchFamily="66" charset="0"/>
              </a:rPr>
              <a:t>(Giovanni </a:t>
            </a:r>
            <a:r>
              <a:rPr lang="es-ES" sz="1600" b="1" dirty="0">
                <a:solidFill>
                  <a:srgbClr val="960032"/>
                </a:solidFill>
                <a:latin typeface="Comic Sans MS" panose="030F0702030302020204" pitchFamily="66" charset="0"/>
              </a:rPr>
              <a:t>3:16)</a:t>
            </a:r>
            <a:endParaRPr lang="es-ES" b="1" dirty="0">
              <a:solidFill>
                <a:srgbClr val="960032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BAC7E6D4-0E45-4773-A608-F6DD805B0077}"/>
              </a:ext>
            </a:extLst>
          </p:cNvPr>
          <p:cNvSpPr txBox="1"/>
          <p:nvPr/>
        </p:nvSpPr>
        <p:spPr>
          <a:xfrm>
            <a:off x="1011092" y="2213980"/>
            <a:ext cx="72810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000" b="1" dirty="0">
                <a:latin typeface="Comic Sans MS" pitchFamily="66" charset="0"/>
              </a:rPr>
              <a:t>La base </a:t>
            </a:r>
            <a:r>
              <a:rPr lang="es-ES" sz="2000" b="1" dirty="0" smtClean="0">
                <a:latin typeface="Comic Sans MS" pitchFamily="66" charset="0"/>
              </a:rPr>
              <a:t>dell’evangelo è l’amore. Non il nostro amore, ma l’amore di Dio.</a:t>
            </a:r>
            <a:r>
              <a:rPr lang="es-ES" sz="2000" b="1" dirty="0">
                <a:latin typeface="Comic Sans MS" pitchFamily="66" charset="0"/>
              </a:rPr>
              <a:t> </a:t>
            </a:r>
            <a:r>
              <a:rPr lang="es-ES" sz="2000" b="1" dirty="0" smtClean="0">
                <a:latin typeface="Comic Sans MS" pitchFamily="66" charset="0"/>
              </a:rPr>
              <a:t>Il Suo amore ci porta a prodigare i suoi benefici </a:t>
            </a:r>
            <a:r>
              <a:rPr lang="es-ES" sz="2000" b="1" dirty="0">
                <a:latin typeface="Comic Sans MS" pitchFamily="66" charset="0"/>
              </a:rPr>
              <a:t>a </a:t>
            </a:r>
            <a:r>
              <a:rPr lang="es-ES" sz="2000" b="1" dirty="0" smtClean="0">
                <a:latin typeface="Comic Sans MS" pitchFamily="66" charset="0"/>
              </a:rPr>
              <a:t>tutti, sia nel bene che nel male, sia ai giusti che agli ingiusti. (Matteo 5:45)</a:t>
            </a:r>
            <a:endParaRPr lang="es-ES" sz="1600" b="1" dirty="0">
              <a:latin typeface="Comic Sans MS" pitchFamily="66" charset="0"/>
            </a:endParaRPr>
          </a:p>
        </p:txBody>
      </p:sp>
      <p:pic>
        <p:nvPicPr>
          <p:cNvPr id="8" name="Imagen 7" descr="Imagen que contiene persona, hombre&#10;&#10;Descripción generada automáticamente">
            <a:extLst>
              <a:ext uri="{FF2B5EF4-FFF2-40B4-BE49-F238E27FC236}">
                <a16:creationId xmlns="" xmlns:a16="http://schemas.microsoft.com/office/drawing/2014/main" id="{C802F4E5-D13C-4699-838E-7ED97BCA60A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1330" y="117610"/>
            <a:ext cx="1663337" cy="1964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Imagen 9" descr="Imagen que contiene persona, foto, pose, grupo&#10;&#10;Descripción generada automáticamente">
            <a:extLst>
              <a:ext uri="{FF2B5EF4-FFF2-40B4-BE49-F238E27FC236}">
                <a16:creationId xmlns="" xmlns:a16="http://schemas.microsoft.com/office/drawing/2014/main" id="{A5B3E9D5-128F-4CAD-AC10-C95BF585F41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3914" y="4048382"/>
            <a:ext cx="1871228" cy="2405864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Rectángulo 14">
            <a:extLst>
              <a:ext uri="{FF2B5EF4-FFF2-40B4-BE49-F238E27FC236}">
                <a16:creationId xmlns="" xmlns:a16="http://schemas.microsoft.com/office/drawing/2014/main" id="{83CCCAA8-7AEE-4163-B38D-4AEE5D9C604B}"/>
              </a:ext>
            </a:extLst>
          </p:cNvPr>
          <p:cNvSpPr/>
          <p:nvPr/>
        </p:nvSpPr>
        <p:spPr>
          <a:xfrm>
            <a:off x="4517298" y="4026305"/>
            <a:ext cx="450768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 smtClean="0"/>
              <a:t>Dio non ama solo noi che abbiamo accettato l’Evangelo.</a:t>
            </a:r>
            <a:endParaRPr lang="es-ES" sz="2000" b="1" dirty="0"/>
          </a:p>
          <a:p>
            <a:pPr>
              <a:spcBef>
                <a:spcPts val="600"/>
              </a:spcBef>
            </a:pPr>
            <a:r>
              <a:rPr lang="es-ES" sz="2000" b="1" dirty="0" smtClean="0"/>
              <a:t>Lui </a:t>
            </a:r>
            <a:r>
              <a:rPr lang="es-ES" sz="2000" b="1" dirty="0"/>
              <a:t>ama </a:t>
            </a:r>
            <a:r>
              <a:rPr lang="es-ES" sz="2000" b="1" dirty="0" smtClean="0"/>
              <a:t>coloro che noi amiamo, e i nostri amici. Ama anche quelli che non ci sono simpatici, e quelli che ci fanno del male.</a:t>
            </a:r>
            <a:endParaRPr lang="es-ES" sz="2000" b="1" dirty="0"/>
          </a:p>
          <a:p>
            <a:pPr>
              <a:spcBef>
                <a:spcPts val="600"/>
              </a:spcBef>
            </a:pPr>
            <a:r>
              <a:rPr lang="es-ES" sz="2000" b="1" dirty="0" smtClean="0"/>
              <a:t>Condividendo l’Evangelo </a:t>
            </a:r>
            <a:r>
              <a:rPr lang="es-ES" sz="2000" b="1" dirty="0"/>
              <a:t>con </a:t>
            </a:r>
            <a:r>
              <a:rPr lang="es-ES" sz="2000" b="1" dirty="0" smtClean="0"/>
              <a:t>loro, diventiamo canali dell’amore di Dio.</a:t>
            </a:r>
            <a:endParaRPr lang="es-ES" sz="2000" b="1" dirty="0"/>
          </a:p>
        </p:txBody>
      </p:sp>
      <p:pic>
        <p:nvPicPr>
          <p:cNvPr id="17" name="Imagen 16" descr="Imagen que contiene persona, interior&#10;&#10;Descripción generada automáticamente">
            <a:extLst>
              <a:ext uri="{FF2B5EF4-FFF2-40B4-BE49-F238E27FC236}">
                <a16:creationId xmlns="" xmlns:a16="http://schemas.microsoft.com/office/drawing/2014/main" id="{D2600850-CEE2-4369-B442-6CEBC4A2779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2347757" y="4048382"/>
            <a:ext cx="1958520" cy="2405864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60079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uiExpand="1" build="p"/>
      <p:bldP spid="1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ATOS PC CLAUDIO\IGLESIA\imagenes\fondos varios\pastel1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9622" cy="6858000"/>
          </a:xfrm>
          <a:prstGeom prst="rect">
            <a:avLst/>
          </a:prstGeom>
          <a:noFill/>
        </p:spPr>
      </p:pic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EB99822A-030A-40EF-9FF1-60FE0E67EEEB}"/>
              </a:ext>
            </a:extLst>
          </p:cNvPr>
          <p:cNvSpPr/>
          <p:nvPr/>
        </p:nvSpPr>
        <p:spPr>
          <a:xfrm>
            <a:off x="0" y="0"/>
            <a:ext cx="6957283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unrise" dir="t"/>
            </a:scene3d>
            <a:sp3d extrusionH="57150" contourW="12700">
              <a:bevelT w="82550" h="38100" prst="coolSlant"/>
              <a:contourClr>
                <a:srgbClr val="5C437A"/>
              </a:contourClr>
            </a:sp3d>
          </a:bodyPr>
          <a:lstStyle/>
          <a:p>
            <a:pPr algn="ctr" defTabSz="914400"/>
            <a:r>
              <a:rPr lang="es-ES" sz="4400" b="1" cap="all" dirty="0" smtClean="0">
                <a:ln w="9000" cmpd="sng">
                  <a:noFill/>
                  <a:prstDash val="solid"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12C3"/>
                    </a:gs>
                    <a:gs pos="100000">
                      <a:srgbClr val="381563"/>
                    </a:gs>
                  </a:gsLst>
                  <a:lin ang="5400000"/>
                </a:gradFill>
                <a:effectLst/>
              </a:rPr>
              <a:t>L’EVANGELO E iL PEcCATO</a:t>
            </a:r>
            <a:endParaRPr lang="es-ES" sz="4400" b="1" cap="all" dirty="0">
              <a:ln w="9000" cmpd="sng">
                <a:noFill/>
                <a:prstDash val="solid"/>
              </a:ln>
              <a:gradFill>
                <a:gsLst>
                  <a:gs pos="0">
                    <a:srgbClr val="381563"/>
                  </a:gs>
                  <a:gs pos="43000">
                    <a:srgbClr val="7B34D2"/>
                  </a:gs>
                  <a:gs pos="48000">
                    <a:srgbClr val="7212C3"/>
                  </a:gs>
                  <a:gs pos="100000">
                    <a:srgbClr val="381563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0C9D14CC-4F8A-4862-A425-CE64F4174444}"/>
              </a:ext>
            </a:extLst>
          </p:cNvPr>
          <p:cNvSpPr/>
          <p:nvPr/>
        </p:nvSpPr>
        <p:spPr>
          <a:xfrm>
            <a:off x="130629" y="656891"/>
            <a:ext cx="670560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7030A0"/>
                </a:solidFill>
                <a:latin typeface="Comic Sans MS" panose="030F0702030302020204" pitchFamily="66" charset="0"/>
              </a:rPr>
              <a:t>E Gesù, smontato dalla barca, vide una gran moltitudine; n'ebbe compassione, e ne guarì gl'infermi</a:t>
            </a:r>
            <a:r>
              <a:rPr lang="es-ES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” </a:t>
            </a:r>
            <a:r>
              <a:rPr lang="es-ES" sz="1600" b="1" dirty="0">
                <a:solidFill>
                  <a:srgbClr val="7030A0"/>
                </a:solidFill>
                <a:latin typeface="Comic Sans MS" panose="030F0702030302020204" pitchFamily="66" charset="0"/>
              </a:rPr>
              <a:t>(</a:t>
            </a:r>
            <a:r>
              <a:rPr lang="es-ES" sz="16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Matteo </a:t>
            </a:r>
            <a:r>
              <a:rPr lang="es-ES" sz="1600" b="1" dirty="0">
                <a:solidFill>
                  <a:srgbClr val="7030A0"/>
                </a:solidFill>
                <a:latin typeface="Comic Sans MS" panose="030F0702030302020204" pitchFamily="66" charset="0"/>
              </a:rPr>
              <a:t>14:14)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9D3CD0D1-BF6A-4283-9F0E-32C2FF4B9062}"/>
              </a:ext>
            </a:extLst>
          </p:cNvPr>
          <p:cNvSpPr txBox="1"/>
          <p:nvPr/>
        </p:nvSpPr>
        <p:spPr>
          <a:xfrm>
            <a:off x="187569" y="1480070"/>
            <a:ext cx="675970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 smtClean="0"/>
              <a:t>Davanti alla malattia, al dolore e alla morte</a:t>
            </a:r>
            <a:r>
              <a:rPr lang="es-ES" sz="2000" b="1" dirty="0"/>
              <a:t>, </a:t>
            </a:r>
            <a:r>
              <a:rPr lang="es-ES" sz="2000" b="1" dirty="0" smtClean="0"/>
              <a:t>“Gesù pianse” </a:t>
            </a:r>
            <a:r>
              <a:rPr lang="es-ES" sz="1600" b="1" dirty="0" smtClean="0"/>
              <a:t>(Giov. </a:t>
            </a:r>
            <a:r>
              <a:rPr lang="es-ES" sz="1600" b="1" dirty="0"/>
              <a:t>11:35).</a:t>
            </a:r>
            <a:endParaRPr lang="es-ES" sz="2000" b="1" dirty="0"/>
          </a:p>
          <a:p>
            <a:pPr>
              <a:spcBef>
                <a:spcPts val="600"/>
              </a:spcBef>
            </a:pPr>
            <a:r>
              <a:rPr lang="es-ES" sz="2000" b="1" dirty="0" smtClean="0"/>
              <a:t>Possiamo percepire ovunque i terribili risultati della presenza </a:t>
            </a:r>
            <a:r>
              <a:rPr lang="es-ES" sz="2000" b="1" dirty="0"/>
              <a:t>del </a:t>
            </a:r>
            <a:r>
              <a:rPr lang="es-ES" sz="2000" b="1" dirty="0" smtClean="0"/>
              <a:t>peccato in questo mondo</a:t>
            </a:r>
            <a:r>
              <a:rPr lang="es-ES" sz="2000" b="1" dirty="0"/>
              <a:t>.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="" xmlns:a16="http://schemas.microsoft.com/office/drawing/2014/main" id="{D6D17AE2-0F2E-49C2-8A85-2F3F6D7DD57C}"/>
              </a:ext>
            </a:extLst>
          </p:cNvPr>
          <p:cNvSpPr/>
          <p:nvPr/>
        </p:nvSpPr>
        <p:spPr>
          <a:xfrm>
            <a:off x="130628" y="3127724"/>
            <a:ext cx="888051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es-ES" sz="2000" b="1" dirty="0" smtClean="0"/>
              <a:t>Molte volte, è il peccato delle persone che produce amari frutti.</a:t>
            </a:r>
            <a:endParaRPr lang="es-ES" sz="2000" b="1" dirty="0"/>
          </a:p>
          <a:p>
            <a:pPr>
              <a:spcBef>
                <a:spcPts val="300"/>
              </a:spcBef>
            </a:pPr>
            <a:r>
              <a:rPr lang="es-ES" sz="2000" b="1" dirty="0" smtClean="0"/>
              <a:t>I profeti antichi si lamentavano, gemevano e piangevano per l’egoismo</a:t>
            </a:r>
            <a:r>
              <a:rPr lang="es-ES" sz="2000" b="1" dirty="0"/>
              <a:t>, </a:t>
            </a:r>
            <a:r>
              <a:rPr lang="es-ES" sz="2000" b="1" dirty="0" smtClean="0"/>
              <a:t>l’avidità, l’ingiustizia e </a:t>
            </a:r>
            <a:r>
              <a:rPr lang="es-ES" sz="2000" b="1" dirty="0"/>
              <a:t>la </a:t>
            </a:r>
            <a:r>
              <a:rPr lang="es-ES" sz="2000" b="1" dirty="0" smtClean="0"/>
              <a:t>malvagità delle persone. </a:t>
            </a:r>
            <a:r>
              <a:rPr lang="es-ES" sz="2000" b="1" dirty="0"/>
              <a:t>(Salmo 35; </a:t>
            </a:r>
            <a:r>
              <a:rPr lang="es-ES" sz="2000" b="1" dirty="0" smtClean="0"/>
              <a:t>Geremia </a:t>
            </a:r>
            <a:r>
              <a:rPr lang="es-ES" sz="2000" b="1" dirty="0"/>
              <a:t>9</a:t>
            </a:r>
            <a:r>
              <a:rPr lang="es-ES" sz="2000" b="1" dirty="0" smtClean="0"/>
              <a:t>)</a:t>
            </a:r>
            <a:endParaRPr lang="es-ES" sz="2000" b="1" dirty="0"/>
          </a:p>
        </p:txBody>
      </p:sp>
      <p:pic>
        <p:nvPicPr>
          <p:cNvPr id="13" name="Imagen 12" descr="Imagen que contiene edificio, persona, pared&#10;&#10;Descripción generada automáticamente">
            <a:extLst>
              <a:ext uri="{FF2B5EF4-FFF2-40B4-BE49-F238E27FC236}">
                <a16:creationId xmlns="" xmlns:a16="http://schemas.microsoft.com/office/drawing/2014/main" id="{32F8802C-5E09-46CF-B225-5BEADA97F7D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57284" y="157975"/>
            <a:ext cx="2056087" cy="25883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ángulo 13">
            <a:extLst>
              <a:ext uri="{FF2B5EF4-FFF2-40B4-BE49-F238E27FC236}">
                <a16:creationId xmlns="" xmlns:a16="http://schemas.microsoft.com/office/drawing/2014/main" id="{4D9F9C60-5FA7-4662-94A9-C04902FFB008}"/>
              </a:ext>
            </a:extLst>
          </p:cNvPr>
          <p:cNvSpPr/>
          <p:nvPr/>
        </p:nvSpPr>
        <p:spPr>
          <a:xfrm>
            <a:off x="1977293" y="4749008"/>
            <a:ext cx="47517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000" b="1" dirty="0" smtClean="0"/>
              <a:t>Accettare l’Evangelo, pentendoci dei </a:t>
            </a:r>
            <a:r>
              <a:rPr lang="es-ES" sz="2000" b="1" dirty="0" smtClean="0"/>
              <a:t>nostri </a:t>
            </a:r>
            <a:r>
              <a:rPr lang="es-ES" sz="2000" b="1" dirty="0" smtClean="0"/>
              <a:t>peccati e abbandonandoli, è il primo passo verso il cambiamento. L’amore e </a:t>
            </a:r>
            <a:r>
              <a:rPr lang="es-ES" sz="2000" b="1" dirty="0"/>
              <a:t>la </a:t>
            </a:r>
            <a:r>
              <a:rPr lang="es-ES" sz="2000" b="1" dirty="0" smtClean="0"/>
              <a:t>compassione che manifestano quelli che accettano  l’Evangelo mitigano i nefasti risultati del peccato.</a:t>
            </a:r>
            <a:endParaRPr lang="es-ES" sz="2000" b="1" dirty="0"/>
          </a:p>
        </p:txBody>
      </p:sp>
      <p:pic>
        <p:nvPicPr>
          <p:cNvPr id="19" name="Imagen 18" descr="Imagen que contiene pared, hombre, suelo, persona&#10;&#10;Descripción generada automáticamente">
            <a:extLst>
              <a:ext uri="{FF2B5EF4-FFF2-40B4-BE49-F238E27FC236}">
                <a16:creationId xmlns="" xmlns:a16="http://schemas.microsoft.com/office/drawing/2014/main" id="{49ED85F7-9D19-46BA-9CBC-7F239A879E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6747219" y="4827338"/>
            <a:ext cx="887773" cy="17007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D9C3F6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Resultado de imagen de adventista ayudando">
            <a:extLst>
              <a:ext uri="{FF2B5EF4-FFF2-40B4-BE49-F238E27FC236}">
                <a16:creationId xmlns="" xmlns:a16="http://schemas.microsoft.com/office/drawing/2014/main" id="{14B1E90D-DECA-4C7B-A8D4-7AC49E99F9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756641" y="4822101"/>
            <a:ext cx="1254931" cy="17059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CEE4DE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Imagen 5" descr="Imagen que contiene persona, hombre, interior, ropa&#10;&#10;Descripción generada automáticamente">
            <a:extLst>
              <a:ext uri="{FF2B5EF4-FFF2-40B4-BE49-F238E27FC236}">
                <a16:creationId xmlns="" xmlns:a16="http://schemas.microsoft.com/office/drawing/2014/main" id="{0C93C574-E4BA-4844-9E7F-FF24B6B0349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5002" y="4853354"/>
            <a:ext cx="1840843" cy="1715294"/>
          </a:xfrm>
          <a:prstGeom prst="rect">
            <a:avLst/>
          </a:prstGeom>
          <a:ln w="38100" cap="sq">
            <a:solidFill>
              <a:srgbClr val="881BB4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87138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uild="p"/>
      <p:bldP spid="11" grpId="0" build="p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o 19">
            <a:extLst>
              <a:ext uri="{FF2B5EF4-FFF2-40B4-BE49-F238E27FC236}">
                <a16:creationId xmlns="" xmlns:a16="http://schemas.microsoft.com/office/drawing/2014/main" id="{9A08C682-358A-4737-97B0-E4C24303AB48}"/>
              </a:ext>
            </a:extLst>
          </p:cNvPr>
          <p:cNvGrpSpPr/>
          <p:nvPr/>
        </p:nvGrpSpPr>
        <p:grpSpPr>
          <a:xfrm>
            <a:off x="189422" y="2477477"/>
            <a:ext cx="1795686" cy="4173869"/>
            <a:chOff x="149677" y="2258952"/>
            <a:chExt cx="2112920" cy="4500692"/>
          </a:xfrm>
        </p:grpSpPr>
        <p:pic>
          <p:nvPicPr>
            <p:cNvPr id="12" name="Imagen 11" descr="Imagen que contiene interior, ventana, edificio, pared&#10;&#10;Descripción generada automáticamente">
              <a:extLst>
                <a:ext uri="{FF2B5EF4-FFF2-40B4-BE49-F238E27FC236}">
                  <a16:creationId xmlns="" xmlns:a16="http://schemas.microsoft.com/office/drawing/2014/main" id="{2393A25E-8768-4139-9DA1-C8B179239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149678" y="3708683"/>
              <a:ext cx="2112919" cy="15846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Imagen 9" descr="Imagen que contiene ventana, interior, edificio, pared&#10;&#10;Descripción generada automáticamente">
              <a:extLst>
                <a:ext uri="{FF2B5EF4-FFF2-40B4-BE49-F238E27FC236}">
                  <a16:creationId xmlns="" xmlns:a16="http://schemas.microsoft.com/office/drawing/2014/main" id="{5FD2DACF-032C-4FFC-B11B-217C55698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149677" y="5174954"/>
              <a:ext cx="2112920" cy="158469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8" name="Imagen 7" descr="Imagen que contiene interior, hombre, ventana, edificio&#10;&#10;Descripción generada automáticamente">
              <a:extLst>
                <a:ext uri="{FF2B5EF4-FFF2-40B4-BE49-F238E27FC236}">
                  <a16:creationId xmlns="" xmlns:a16="http://schemas.microsoft.com/office/drawing/2014/main" id="{6ED45071-1532-412C-8B29-8C21DDA24D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149677" y="2258952"/>
              <a:ext cx="2112920" cy="158469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6" name="Imagen 5" descr="Imagen que contiene edificio, persona&#10;&#10;Descripción generada automáticamente">
            <a:extLst>
              <a:ext uri="{FF2B5EF4-FFF2-40B4-BE49-F238E27FC236}">
                <a16:creationId xmlns="" xmlns:a16="http://schemas.microsoft.com/office/drawing/2014/main" id="{1E0E8FA7-D96A-4900-BD86-0E547D8AF63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79474" y="4911249"/>
            <a:ext cx="2464526" cy="1848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A1B7083-C6C4-421A-9187-B9D1CA89C368}"/>
              </a:ext>
            </a:extLst>
          </p:cNvPr>
          <p:cNvSpPr/>
          <p:nvPr/>
        </p:nvSpPr>
        <p:spPr>
          <a:xfrm>
            <a:off x="1" y="-60963"/>
            <a:ext cx="91439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ES" sz="4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L’EVANGELO E LE OPERE BUONE</a:t>
            </a:r>
            <a:endParaRPr lang="es-ES" sz="4400" b="1" dirty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="" xmlns:a16="http://schemas.microsoft.com/office/drawing/2014/main" id="{D8A98CFD-C5C1-4143-BE1D-9C4ADF0FF782}"/>
              </a:ext>
            </a:extLst>
          </p:cNvPr>
          <p:cNvGrpSpPr/>
          <p:nvPr/>
        </p:nvGrpSpPr>
        <p:grpSpPr>
          <a:xfrm>
            <a:off x="1021152" y="608900"/>
            <a:ext cx="7121690" cy="939694"/>
            <a:chOff x="2412274" y="647977"/>
            <a:chExt cx="6881402" cy="939694"/>
          </a:xfrm>
        </p:grpSpPr>
        <p:sp>
          <p:nvSpPr>
            <p:cNvPr id="23" name="Rectángulo: esquinas redondeadas 22">
              <a:extLst>
                <a:ext uri="{FF2B5EF4-FFF2-40B4-BE49-F238E27FC236}">
                  <a16:creationId xmlns="" xmlns:a16="http://schemas.microsoft.com/office/drawing/2014/main" id="{9EC50273-5DDA-40F5-A6FE-B5FF3E7A896D}"/>
                </a:ext>
              </a:extLst>
            </p:cNvPr>
            <p:cNvSpPr/>
            <p:nvPr/>
          </p:nvSpPr>
          <p:spPr>
            <a:xfrm>
              <a:off x="2412274" y="647977"/>
              <a:ext cx="6881402" cy="93969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" name="Rectángulo 2">
              <a:extLst>
                <a:ext uri="{FF2B5EF4-FFF2-40B4-BE49-F238E27FC236}">
                  <a16:creationId xmlns="" xmlns:a16="http://schemas.microsoft.com/office/drawing/2014/main" id="{C77C38ED-1171-44DC-AE05-14EE1F191983}"/>
                </a:ext>
              </a:extLst>
            </p:cNvPr>
            <p:cNvSpPr/>
            <p:nvPr/>
          </p:nvSpPr>
          <p:spPr>
            <a:xfrm>
              <a:off x="2750303" y="659996"/>
              <a:ext cx="6521482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r>
                <a:rPr lang="es-ES" b="1" dirty="0" smtClean="0">
                  <a:solidFill>
                    <a:srgbClr val="6A5738"/>
                  </a:solidFill>
                  <a:latin typeface="Comic Sans MS" panose="030F0702030302020204" pitchFamily="66" charset="0"/>
                </a:rPr>
                <a:t>“</a:t>
              </a:r>
              <a:r>
                <a:rPr lang="it-IT" b="1" dirty="0">
                  <a:solidFill>
                    <a:srgbClr val="6A5738"/>
                  </a:solidFill>
                  <a:latin typeface="Comic Sans MS" panose="030F0702030302020204" pitchFamily="66" charset="0"/>
                </a:rPr>
                <a:t>infatti siamo opera sua, essendo stati creati in </a:t>
              </a:r>
              <a:r>
                <a:rPr lang="it-IT" b="1" dirty="0" smtClean="0">
                  <a:solidFill>
                    <a:srgbClr val="6A5738"/>
                  </a:solidFill>
                  <a:latin typeface="Comic Sans MS" panose="030F0702030302020204" pitchFamily="66" charset="0"/>
                </a:rPr>
                <a:t>Cristo     Gesù </a:t>
              </a:r>
              <a:r>
                <a:rPr lang="it-IT" b="1" dirty="0">
                  <a:solidFill>
                    <a:srgbClr val="6A5738"/>
                  </a:solidFill>
                  <a:latin typeface="Comic Sans MS" panose="030F0702030302020204" pitchFamily="66" charset="0"/>
                </a:rPr>
                <a:t>per fare le opere buone, che Dio ha </a:t>
              </a:r>
              <a:r>
                <a:rPr lang="it-IT" b="1" dirty="0" smtClean="0">
                  <a:solidFill>
                    <a:srgbClr val="6A5738"/>
                  </a:solidFill>
                  <a:latin typeface="Comic Sans MS" panose="030F0702030302020204" pitchFamily="66" charset="0"/>
                </a:rPr>
                <a:t>innanzi </a:t>
              </a:r>
            </a:p>
            <a:p>
              <a:r>
                <a:rPr lang="it-IT" b="1" dirty="0" smtClean="0">
                  <a:solidFill>
                    <a:srgbClr val="6A5738"/>
                  </a:solidFill>
                  <a:latin typeface="Comic Sans MS" panose="030F0702030302020204" pitchFamily="66" charset="0"/>
                </a:rPr>
                <a:t>preparate </a:t>
              </a:r>
              <a:r>
                <a:rPr lang="it-IT" b="1" dirty="0">
                  <a:solidFill>
                    <a:srgbClr val="6A5738"/>
                  </a:solidFill>
                  <a:latin typeface="Comic Sans MS" panose="030F0702030302020204" pitchFamily="66" charset="0"/>
                </a:rPr>
                <a:t>affinché le pratichiamo</a:t>
              </a:r>
              <a:r>
                <a:rPr lang="es-ES" b="1" dirty="0" smtClean="0">
                  <a:solidFill>
                    <a:srgbClr val="6A5738"/>
                  </a:solidFill>
                  <a:latin typeface="Comic Sans MS" panose="030F0702030302020204" pitchFamily="66" charset="0"/>
                </a:rPr>
                <a:t>” </a:t>
              </a:r>
              <a:r>
                <a:rPr lang="es-ES" sz="1600" b="1" dirty="0">
                  <a:solidFill>
                    <a:srgbClr val="6A5738"/>
                  </a:solidFill>
                  <a:latin typeface="Comic Sans MS" panose="030F0702030302020204" pitchFamily="66" charset="0"/>
                </a:rPr>
                <a:t>(</a:t>
              </a:r>
              <a:r>
                <a:rPr lang="es-ES" sz="1600" b="1" dirty="0" smtClean="0">
                  <a:solidFill>
                    <a:srgbClr val="6A5738"/>
                  </a:solidFill>
                  <a:latin typeface="Comic Sans MS" panose="030F0702030302020204" pitchFamily="66" charset="0"/>
                </a:rPr>
                <a:t>Efesini </a:t>
              </a:r>
              <a:r>
                <a:rPr lang="es-ES" sz="1600" b="1" dirty="0">
                  <a:solidFill>
                    <a:srgbClr val="6A5738"/>
                  </a:solidFill>
                  <a:latin typeface="Comic Sans MS" panose="030F0702030302020204" pitchFamily="66" charset="0"/>
                </a:rPr>
                <a:t>2:10)</a:t>
              </a:r>
              <a:endParaRPr lang="es-ES" b="1" dirty="0">
                <a:solidFill>
                  <a:srgbClr val="6A5738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82A152F4-B4E2-46F9-A93E-21389BEB0966}"/>
              </a:ext>
            </a:extLst>
          </p:cNvPr>
          <p:cNvSpPr txBox="1"/>
          <p:nvPr/>
        </p:nvSpPr>
        <p:spPr>
          <a:xfrm>
            <a:off x="0" y="1591141"/>
            <a:ext cx="9144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1900" b="1" dirty="0" smtClean="0"/>
              <a:t>Quando Paolo </a:t>
            </a:r>
            <a:r>
              <a:rPr lang="es-ES" sz="1900" b="1" dirty="0"/>
              <a:t>dice </a:t>
            </a:r>
            <a:r>
              <a:rPr lang="es-ES" sz="1900" b="1" dirty="0" smtClean="0"/>
              <a:t>che siamo salvati per grazia, puntualizza</a:t>
            </a:r>
            <a:r>
              <a:rPr lang="es-ES" sz="1900" b="1" dirty="0"/>
              <a:t>: “</a:t>
            </a:r>
            <a:r>
              <a:rPr lang="es-ES" sz="1900" b="1" dirty="0" smtClean="0"/>
              <a:t>non per opere” </a:t>
            </a:r>
            <a:r>
              <a:rPr lang="es-ES" sz="1400" b="1" dirty="0"/>
              <a:t>(</a:t>
            </a:r>
            <a:r>
              <a:rPr lang="es-ES" sz="1400" b="1" dirty="0" smtClean="0"/>
              <a:t>Efesini </a:t>
            </a:r>
            <a:r>
              <a:rPr lang="es-ES" sz="1400" b="1" dirty="0"/>
              <a:t>2:8-9).</a:t>
            </a:r>
            <a:endParaRPr lang="es-ES" sz="2000" b="1" dirty="0"/>
          </a:p>
        </p:txBody>
      </p:sp>
      <p:sp>
        <p:nvSpPr>
          <p:cNvPr id="19" name="Rectángulo 18">
            <a:extLst>
              <a:ext uri="{FF2B5EF4-FFF2-40B4-BE49-F238E27FC236}">
                <a16:creationId xmlns="" xmlns:a16="http://schemas.microsoft.com/office/drawing/2014/main" id="{807F354E-0537-4E35-8E9A-3330FE491F38}"/>
              </a:ext>
            </a:extLst>
          </p:cNvPr>
          <p:cNvSpPr/>
          <p:nvPr/>
        </p:nvSpPr>
        <p:spPr>
          <a:xfrm>
            <a:off x="2193454" y="2377530"/>
            <a:ext cx="456052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000" b="1" dirty="0" smtClean="0"/>
              <a:t>Non possiamo aggiungere nulla al </a:t>
            </a:r>
            <a:r>
              <a:rPr lang="es-ES" sz="2000" b="1" dirty="0"/>
              <a:t>sacrificio </a:t>
            </a:r>
            <a:r>
              <a:rPr lang="es-ES" sz="2000" b="1" dirty="0" smtClean="0"/>
              <a:t>di Gesù. Non possiamo fare nessuna opera per meritare o pagare la nostra redenzione.</a:t>
            </a:r>
            <a:endParaRPr lang="es-ES" sz="2000" b="1" dirty="0"/>
          </a:p>
          <a:p>
            <a:pPr algn="ctr">
              <a:spcBef>
                <a:spcPts val="600"/>
              </a:spcBef>
            </a:pPr>
            <a:r>
              <a:rPr lang="es-ES" sz="2000" b="1" dirty="0" smtClean="0"/>
              <a:t>Tuttavia, accettando la grazia </a:t>
            </a:r>
            <a:r>
              <a:rPr lang="es-ES" sz="2000" b="1" dirty="0"/>
              <a:t>divina, </a:t>
            </a:r>
            <a:r>
              <a:rPr lang="es-ES" sz="2000" b="1" dirty="0" smtClean="0"/>
              <a:t>siamo creati </a:t>
            </a:r>
            <a:r>
              <a:rPr lang="es-ES" sz="2000" b="1" dirty="0"/>
              <a:t>a </a:t>
            </a:r>
            <a:r>
              <a:rPr lang="es-ES" sz="2000" b="1" dirty="0" smtClean="0"/>
              <a:t>“sua immagine </a:t>
            </a:r>
            <a:r>
              <a:rPr lang="es-ES" sz="2000" b="1" dirty="0"/>
              <a:t>[…] </a:t>
            </a:r>
            <a:r>
              <a:rPr lang="es-ES" sz="2000" b="1" dirty="0" smtClean="0"/>
              <a:t>per buone opere”. In altre parole, ci uniamo a Dio per cercare di sanare e restaurare il danno e la sofferenza nella vita degli altri.</a:t>
            </a:r>
            <a:endParaRPr lang="es-ES" sz="2000" b="1" dirty="0"/>
          </a:p>
          <a:p>
            <a:pPr algn="ctr">
              <a:spcBef>
                <a:spcPts val="600"/>
              </a:spcBef>
            </a:pPr>
            <a:r>
              <a:rPr lang="es-ES" sz="2000" b="1" dirty="0" smtClean="0"/>
              <a:t>La nostra preoccupazione per gli altri è il riflesso dell’amore che Dio ha dimostrato per noi</a:t>
            </a:r>
            <a:r>
              <a:rPr lang="es-ES" sz="2000" b="1" dirty="0"/>
              <a:t>. </a:t>
            </a:r>
            <a:r>
              <a:rPr lang="es-ES" sz="1600" b="1" dirty="0"/>
              <a:t>(1ª </a:t>
            </a:r>
            <a:r>
              <a:rPr lang="es-ES" sz="1600" b="1" dirty="0" smtClean="0"/>
              <a:t>Giovanni </a:t>
            </a:r>
            <a:r>
              <a:rPr lang="es-ES" sz="1600" b="1" dirty="0"/>
              <a:t>3:16-17</a:t>
            </a:r>
            <a:r>
              <a:rPr lang="es-ES" sz="1600" b="1" dirty="0" smtClean="0"/>
              <a:t>)</a:t>
            </a:r>
            <a:endParaRPr lang="es-ES" sz="2000" b="1" dirty="0"/>
          </a:p>
        </p:txBody>
      </p:sp>
      <p:pic>
        <p:nvPicPr>
          <p:cNvPr id="22" name="Imagen 21" descr="Imagen que contiene cielo, arma, exterior, nubes&#10;&#10;Descripción generada automáticamente">
            <a:extLst>
              <a:ext uri="{FF2B5EF4-FFF2-40B4-BE49-F238E27FC236}">
                <a16:creationId xmlns="" xmlns:a16="http://schemas.microsoft.com/office/drawing/2014/main" id="{3165DA80-5943-409B-BCDC-1EDB2FF8E67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90232" y="2469661"/>
            <a:ext cx="1604090" cy="2337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718359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04059F82-C4E5-4820-B573-C0FF06E76CAC}"/>
              </a:ext>
            </a:extLst>
          </p:cNvPr>
          <p:cNvSpPr/>
          <p:nvPr/>
        </p:nvSpPr>
        <p:spPr>
          <a:xfrm>
            <a:off x="1118418" y="0"/>
            <a:ext cx="6861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E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L’EVANGELO </a:t>
            </a:r>
            <a:r>
              <a:rPr lang="es-ES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INCLUSIVO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0DAC466D-61C6-4DA4-98FC-887DB78C0CAF}"/>
              </a:ext>
            </a:extLst>
          </p:cNvPr>
          <p:cNvSpPr/>
          <p:nvPr/>
        </p:nvSpPr>
        <p:spPr>
          <a:xfrm>
            <a:off x="1674207" y="680193"/>
            <a:ext cx="5736272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s-ES" b="1" dirty="0" smtClean="0">
                <a:solidFill>
                  <a:srgbClr val="2C5410"/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2C5410"/>
                </a:solidFill>
                <a:latin typeface="Comic Sans MS" panose="030F0702030302020204" pitchFamily="66" charset="0"/>
              </a:rPr>
              <a:t>Qui non c'è Greco e Giudeo, circoncisione e incirconcisione, barbaro, Scita, schiavo, libero, ma </a:t>
            </a:r>
            <a:r>
              <a:rPr lang="it-IT" b="1" dirty="0" smtClean="0">
                <a:solidFill>
                  <a:srgbClr val="2C5410"/>
                </a:solidFill>
                <a:latin typeface="Comic Sans MS" panose="030F0702030302020204" pitchFamily="66" charset="0"/>
              </a:rPr>
              <a:t>Cristo è </a:t>
            </a:r>
            <a:r>
              <a:rPr lang="it-IT" b="1" dirty="0">
                <a:solidFill>
                  <a:srgbClr val="2C5410"/>
                </a:solidFill>
                <a:latin typeface="Comic Sans MS" panose="030F0702030302020204" pitchFamily="66" charset="0"/>
              </a:rPr>
              <a:t>ogni cosa e in tutti</a:t>
            </a:r>
            <a:r>
              <a:rPr lang="es-ES" b="1" dirty="0" smtClean="0">
                <a:solidFill>
                  <a:srgbClr val="2C5410"/>
                </a:solidFill>
                <a:latin typeface="Comic Sans MS" panose="030F0702030302020204" pitchFamily="66" charset="0"/>
              </a:rPr>
              <a:t>” </a:t>
            </a:r>
            <a:r>
              <a:rPr lang="es-ES" sz="1600" b="1" dirty="0">
                <a:solidFill>
                  <a:srgbClr val="2C5410"/>
                </a:solidFill>
                <a:latin typeface="Comic Sans MS" panose="030F0702030302020204" pitchFamily="66" charset="0"/>
              </a:rPr>
              <a:t>(</a:t>
            </a:r>
            <a:r>
              <a:rPr lang="es-ES" sz="1600" b="1" dirty="0" smtClean="0">
                <a:solidFill>
                  <a:srgbClr val="2C5410"/>
                </a:solidFill>
                <a:latin typeface="Comic Sans MS" panose="030F0702030302020204" pitchFamily="66" charset="0"/>
              </a:rPr>
              <a:t>Colossesi 3:11)</a:t>
            </a:r>
            <a:endParaRPr lang="es-ES" b="1" dirty="0">
              <a:solidFill>
                <a:srgbClr val="2C541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06904F41-EC8B-4506-AF8E-A77D2201E602}"/>
              </a:ext>
            </a:extLst>
          </p:cNvPr>
          <p:cNvSpPr txBox="1"/>
          <p:nvPr/>
        </p:nvSpPr>
        <p:spPr>
          <a:xfrm>
            <a:off x="525614" y="1706877"/>
            <a:ext cx="814944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 smtClean="0"/>
              <a:t>Benché l’Evangelo doveva essere proclamato in tutto il mondo  (Atti </a:t>
            </a:r>
            <a:r>
              <a:rPr lang="es-ES" sz="2000" b="1" dirty="0"/>
              <a:t>1:8), </a:t>
            </a:r>
            <a:r>
              <a:rPr lang="es-ES" sz="2000" b="1" dirty="0" smtClean="0"/>
              <a:t>la chiesa tardò a comprendere ciò che questo includeva.</a:t>
            </a:r>
            <a:endParaRPr lang="es-ES" sz="2000" b="1" dirty="0"/>
          </a:p>
          <a:p>
            <a:pPr>
              <a:spcBef>
                <a:spcPts val="600"/>
              </a:spcBef>
            </a:pPr>
            <a:r>
              <a:rPr lang="es-ES" sz="2000" b="1" dirty="0"/>
              <a:t>Lentamente, la </a:t>
            </a:r>
            <a:r>
              <a:rPr lang="es-ES" sz="2000" b="1" dirty="0" smtClean="0"/>
              <a:t>chiesa accettò l’idea di includere tutte le persone tra quelli a cui avrebbe dovuto portare la buona novella.</a:t>
            </a:r>
            <a:endParaRPr lang="es-ES" sz="2000" b="1" dirty="0"/>
          </a:p>
          <a:p>
            <a:pPr>
              <a:spcBef>
                <a:spcPts val="600"/>
              </a:spcBef>
            </a:pPr>
            <a:r>
              <a:rPr lang="es-ES" sz="2000" b="1" dirty="0" smtClean="0"/>
              <a:t>Perché l’Evangelo include tutti?</a:t>
            </a:r>
            <a:endParaRPr lang="es-ES" sz="2000" b="1" dirty="0"/>
          </a:p>
        </p:txBody>
      </p:sp>
      <p:graphicFrame>
        <p:nvGraphicFramePr>
          <p:cNvPr id="10" name="Diagrama 9">
            <a:extLst>
              <a:ext uri="{FF2B5EF4-FFF2-40B4-BE49-F238E27FC236}">
                <a16:creationId xmlns="" xmlns:a16="http://schemas.microsoft.com/office/drawing/2014/main" id="{80E5B3DA-38A3-4AF5-9F08-FEE9A72F5B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94652715"/>
              </p:ext>
            </p:extLst>
          </p:nvPr>
        </p:nvGraphicFramePr>
        <p:xfrm>
          <a:off x="-243841" y="3526972"/>
          <a:ext cx="8011887" cy="231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Imagen 13" descr="Imagen que contiene persona, cielo, exterior&#10;&#10;Descripción generada automáticamente">
            <a:extLst>
              <a:ext uri="{FF2B5EF4-FFF2-40B4-BE49-F238E27FC236}">
                <a16:creationId xmlns="" xmlns:a16="http://schemas.microsoft.com/office/drawing/2014/main" id="{49A52F1D-55BF-4AA2-A402-6D6E6F2C0CE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604224" y="3804673"/>
            <a:ext cx="1369176" cy="17851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C8054AB5-5DCB-4F3E-BCEE-3B824B43A677}"/>
              </a:ext>
            </a:extLst>
          </p:cNvPr>
          <p:cNvSpPr txBox="1"/>
          <p:nvPr/>
        </p:nvSpPr>
        <p:spPr>
          <a:xfrm>
            <a:off x="243839" y="5851891"/>
            <a:ext cx="85328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000" b="1" dirty="0" smtClean="0">
                <a:latin typeface="Comic Sans MS" pitchFamily="66" charset="0"/>
              </a:rPr>
              <a:t>Se tutti hanno lo stesso diritto </a:t>
            </a:r>
            <a:r>
              <a:rPr lang="es-ES" sz="2000" b="1" dirty="0">
                <a:latin typeface="Comic Sans MS" pitchFamily="66" charset="0"/>
              </a:rPr>
              <a:t>a </a:t>
            </a:r>
            <a:r>
              <a:rPr lang="es-ES" sz="2000" b="1" dirty="0" smtClean="0">
                <a:latin typeface="Comic Sans MS" pitchFamily="66" charset="0"/>
              </a:rPr>
              <a:t>ricevere le benedizioni dell’Evangelo</a:t>
            </a:r>
            <a:r>
              <a:rPr lang="es-ES" sz="2000" b="1" dirty="0">
                <a:latin typeface="Comic Sans MS" pitchFamily="66" charset="0"/>
              </a:rPr>
              <a:t>, </a:t>
            </a:r>
            <a:r>
              <a:rPr lang="es-ES" sz="2000" b="1" dirty="0" smtClean="0">
                <a:latin typeface="Comic Sans MS" pitchFamily="66" charset="0"/>
              </a:rPr>
              <a:t>non fermiamoci a pensare chi dobbiamo servire. Semplicemente</a:t>
            </a:r>
            <a:r>
              <a:rPr lang="es-ES" sz="2000" b="1" dirty="0">
                <a:latin typeface="Comic Sans MS" pitchFamily="66" charset="0"/>
              </a:rPr>
              <a:t>, </a:t>
            </a:r>
            <a:r>
              <a:rPr lang="es-ES" sz="2000" b="1" dirty="0" smtClean="0">
                <a:latin typeface="Comic Sans MS" pitchFamily="66" charset="0"/>
              </a:rPr>
              <a:t>andiamo e serviamo.</a:t>
            </a:r>
            <a:endParaRPr lang="es-ES" sz="2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7764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57E1AF6-1B73-4A80-A730-5F7004E961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>
                                            <p:graphicEl>
                                              <a:dgm id="{257E1AF6-1B73-4A80-A730-5F7004E961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>
                                            <p:graphicEl>
                                              <a:dgm id="{257E1AF6-1B73-4A80-A730-5F7004E961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graphicEl>
                                              <a:dgm id="{257E1AF6-1B73-4A80-A730-5F7004E961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>
                                            <p:graphicEl>
                                              <a:dgm id="{257E1AF6-1B73-4A80-A730-5F7004E961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>
                                            <p:graphicEl>
                                              <a:dgm id="{257E1AF6-1B73-4A80-A730-5F7004E961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D8A3B1E-6021-48B7-AD6B-614107C216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>
                                            <p:graphicEl>
                                              <a:dgm id="{5D8A3B1E-6021-48B7-AD6B-614107C216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>
                                            <p:graphicEl>
                                              <a:dgm id="{5D8A3B1E-6021-48B7-AD6B-614107C216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>
                                            <p:graphicEl>
                                              <a:dgm id="{5D8A3B1E-6021-48B7-AD6B-614107C216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>
                                            <p:graphicEl>
                                              <a:dgm id="{5D8A3B1E-6021-48B7-AD6B-614107C216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>
                                            <p:graphicEl>
                                              <a:dgm id="{5D8A3B1E-6021-48B7-AD6B-614107C216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1A4D2C3-E2CF-4B54-9B76-C56C7097C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>
                                            <p:graphicEl>
                                              <a:dgm id="{71A4D2C3-E2CF-4B54-9B76-C56C7097C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>
                                            <p:graphicEl>
                                              <a:dgm id="{71A4D2C3-E2CF-4B54-9B76-C56C7097C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">
                                            <p:graphicEl>
                                              <a:dgm id="{71A4D2C3-E2CF-4B54-9B76-C56C7097C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>
                                            <p:graphicEl>
                                              <a:dgm id="{71A4D2C3-E2CF-4B54-9B76-C56C7097C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>
                                            <p:graphicEl>
                                              <a:dgm id="{71A4D2C3-E2CF-4B54-9B76-C56C7097C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2C04ECB-07EE-435A-B84D-26678721E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>
                                            <p:graphicEl>
                                              <a:dgm id="{62C04ECB-07EE-435A-B84D-26678721E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>
                                            <p:graphicEl>
                                              <a:dgm id="{62C04ECB-07EE-435A-B84D-26678721E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">
                                            <p:graphicEl>
                                              <a:dgm id="{62C04ECB-07EE-435A-B84D-26678721E5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">
                                            <p:graphicEl>
                                              <a:dgm id="{62C04ECB-07EE-435A-B84D-26678721E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">
                                            <p:graphicEl>
                                              <a:dgm id="{62C04ECB-07EE-435A-B84D-26678721E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0FEB1E3B-F7F0-40E4-A1BA-1E65A9840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">
                                            <p:graphicEl>
                                              <a:dgm id="{0FEB1E3B-F7F0-40E4-A1BA-1E65A9840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">
                                            <p:graphicEl>
                                              <a:dgm id="{0FEB1E3B-F7F0-40E4-A1BA-1E65A9840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">
                                            <p:graphicEl>
                                              <a:dgm id="{0FEB1E3B-F7F0-40E4-A1BA-1E65A98409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">
                                            <p:graphicEl>
                                              <a:dgm id="{0FEB1E3B-F7F0-40E4-A1BA-1E65A9840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">
                                            <p:graphicEl>
                                              <a:dgm id="{0FEB1E3B-F7F0-40E4-A1BA-1E65A9840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4A457EE3-8001-4EEA-9FF0-7367DCE5A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">
                                            <p:graphicEl>
                                              <a:dgm id="{4A457EE3-8001-4EEA-9FF0-7367DCE5A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">
                                            <p:graphicEl>
                                              <a:dgm id="{4A457EE3-8001-4EEA-9FF0-7367DCE5A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">
                                            <p:graphicEl>
                                              <a:dgm id="{4A457EE3-8001-4EEA-9FF0-7367DCE5AD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">
                                            <p:graphicEl>
                                              <a:dgm id="{4A457EE3-8001-4EEA-9FF0-7367DCE5A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">
                                            <p:graphicEl>
                                              <a:dgm id="{4A457EE3-8001-4EEA-9FF0-7367DCE5A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9F9B91B-6B4D-4738-8312-EE021051C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">
                                            <p:graphicEl>
                                              <a:dgm id="{B9F9B91B-6B4D-4738-8312-EE021051C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">
                                            <p:graphicEl>
                                              <a:dgm id="{B9F9B91B-6B4D-4738-8312-EE021051C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">
                                            <p:graphicEl>
                                              <a:dgm id="{B9F9B91B-6B4D-4738-8312-EE021051C5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">
                                            <p:graphicEl>
                                              <a:dgm id="{B9F9B91B-6B4D-4738-8312-EE021051C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">
                                            <p:graphicEl>
                                              <a:dgm id="{B9F9B91B-6B4D-4738-8312-EE021051C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882520B-D1CC-4EF1-A7FA-FF5F16D2C0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">
                                            <p:graphicEl>
                                              <a:dgm id="{E882520B-D1CC-4EF1-A7FA-FF5F16D2C0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">
                                            <p:graphicEl>
                                              <a:dgm id="{E882520B-D1CC-4EF1-A7FA-FF5F16D2C0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">
                                            <p:graphicEl>
                                              <a:dgm id="{E882520B-D1CC-4EF1-A7FA-FF5F16D2C0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">
                                            <p:graphicEl>
                                              <a:dgm id="{E882520B-D1CC-4EF1-A7FA-FF5F16D2C0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">
                                            <p:graphicEl>
                                              <a:dgm id="{E882520B-D1CC-4EF1-A7FA-FF5F16D2C0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uiExpand="1" build="p"/>
      <p:bldGraphic spid="10" grpId="0">
        <p:bldSub>
          <a:bldDgm bld="one"/>
        </p:bldSub>
      </p:bldGraphic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ATOS PC CLAUDIO\IGLESIA\imagenes\fondos varios\azul1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52475" cy="6858000"/>
          </a:xfrm>
          <a:prstGeom prst="rect">
            <a:avLst/>
          </a:prstGeom>
          <a:noFill/>
        </p:spPr>
      </p:pic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B20EE35B-94C7-4EAE-B34C-9DDD7EB6B6BD}"/>
              </a:ext>
            </a:extLst>
          </p:cNvPr>
          <p:cNvSpPr/>
          <p:nvPr/>
        </p:nvSpPr>
        <p:spPr>
          <a:xfrm>
            <a:off x="0" y="0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freezing" dir="t"/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400"/>
            <a:r>
              <a:rPr lang="es-ES" sz="3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L’EVANGELO </a:t>
            </a:r>
            <a:r>
              <a:rPr lang="es-ES" sz="3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ETERNO </a:t>
            </a:r>
            <a:r>
              <a:rPr lang="es-ES" sz="3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E LE BUONE AZIONI</a:t>
            </a:r>
            <a:endParaRPr lang="es-ES" sz="3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A080DAF0-B217-4555-8C3C-F355937C87EF}"/>
              </a:ext>
            </a:extLst>
          </p:cNvPr>
          <p:cNvSpPr/>
          <p:nvPr/>
        </p:nvSpPr>
        <p:spPr>
          <a:xfrm>
            <a:off x="272143" y="498290"/>
            <a:ext cx="8599714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s-ES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7030A0"/>
                </a:solidFill>
                <a:latin typeface="Comic Sans MS" panose="030F0702030302020204" pitchFamily="66" charset="0"/>
              </a:rPr>
              <a:t>Poi vidi un altro angelo che volava in mezzo al cielo, recante l'evangelo eterno per annunziarlo a quelli che abitano sulla terra, e ad ogni nazione e tribù e lingua e </a:t>
            </a:r>
            <a:r>
              <a:rPr lang="it-IT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popolo; </a:t>
            </a:r>
            <a:r>
              <a:rPr lang="it-IT" b="1" dirty="0">
                <a:solidFill>
                  <a:srgbClr val="7030A0"/>
                </a:solidFill>
                <a:latin typeface="Comic Sans MS" panose="030F0702030302020204" pitchFamily="66" charset="0"/>
              </a:rPr>
              <a:t>e diceva con gran voce: Temete Iddio e dategli gloria poiché l'ora del suo giudizio è venuta; e adorate Colui che ha fatto il cielo e la terra e il mare e le fonti delle acque.</a:t>
            </a:r>
            <a:r>
              <a:rPr lang="es-ES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” </a:t>
            </a:r>
            <a:r>
              <a:rPr lang="es-ES" sz="1600" b="1" dirty="0">
                <a:solidFill>
                  <a:srgbClr val="7030A0"/>
                </a:solidFill>
                <a:latin typeface="Comic Sans MS" panose="030F0702030302020204" pitchFamily="66" charset="0"/>
              </a:rPr>
              <a:t>(</a:t>
            </a:r>
            <a:r>
              <a:rPr lang="es-ES" sz="16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Apocalisse </a:t>
            </a:r>
            <a:r>
              <a:rPr lang="es-ES" sz="1600" b="1" dirty="0">
                <a:solidFill>
                  <a:srgbClr val="7030A0"/>
                </a:solidFill>
                <a:latin typeface="Comic Sans MS" panose="030F0702030302020204" pitchFamily="66" charset="0"/>
              </a:rPr>
              <a:t>14:6-7)</a:t>
            </a:r>
            <a:endParaRPr lang="es-ES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0E89F6DE-E140-4BAC-A0B0-81A169ED351C}"/>
              </a:ext>
            </a:extLst>
          </p:cNvPr>
          <p:cNvSpPr txBox="1"/>
          <p:nvPr/>
        </p:nvSpPr>
        <p:spPr>
          <a:xfrm>
            <a:off x="1984909" y="1957524"/>
            <a:ext cx="6923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/>
              <a:t>La </a:t>
            </a:r>
            <a:r>
              <a:rPr lang="es-ES" sz="2000" b="1" dirty="0" smtClean="0"/>
              <a:t>proclamazione dell’Evangelo </a:t>
            </a:r>
            <a:r>
              <a:rPr lang="es-ES" sz="2000" b="1" dirty="0"/>
              <a:t>eterno </a:t>
            </a:r>
            <a:r>
              <a:rPr lang="es-ES" sz="2000" b="1" dirty="0" smtClean="0"/>
              <a:t>nel tempo della fine riunisce tre elementi chiave riguardo </a:t>
            </a:r>
            <a:r>
              <a:rPr lang="es-ES" sz="2000" b="1" dirty="0"/>
              <a:t>la </a:t>
            </a:r>
            <a:r>
              <a:rPr lang="es-ES" sz="2000" b="1" dirty="0" smtClean="0"/>
              <a:t>preoccupazione di Dio per il male, </a:t>
            </a:r>
            <a:r>
              <a:rPr lang="es-ES" sz="2000" b="1" dirty="0"/>
              <a:t>la </a:t>
            </a:r>
            <a:r>
              <a:rPr lang="es-ES" sz="2000" b="1" dirty="0" smtClean="0"/>
              <a:t>povertà e l’oppressione:</a:t>
            </a:r>
            <a:endParaRPr lang="es-ES" sz="2000" b="1" dirty="0"/>
          </a:p>
        </p:txBody>
      </p:sp>
      <p:graphicFrame>
        <p:nvGraphicFramePr>
          <p:cNvPr id="10" name="Diagrama 9">
            <a:extLst>
              <a:ext uri="{FF2B5EF4-FFF2-40B4-BE49-F238E27FC236}">
                <a16:creationId xmlns="" xmlns:a16="http://schemas.microsoft.com/office/drawing/2014/main" id="{A7F4A9E7-1CE9-40BF-BB5E-2A39690D18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342078027"/>
              </p:ext>
            </p:extLst>
          </p:nvPr>
        </p:nvGraphicFramePr>
        <p:xfrm>
          <a:off x="1869498" y="3000652"/>
          <a:ext cx="7274501" cy="2577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057BD73D-0335-4E5A-BAF3-51DC0A522555}"/>
              </a:ext>
            </a:extLst>
          </p:cNvPr>
          <p:cNvSpPr txBox="1"/>
          <p:nvPr/>
        </p:nvSpPr>
        <p:spPr>
          <a:xfrm>
            <a:off x="2236802" y="5743960"/>
            <a:ext cx="62506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000" b="1" dirty="0" smtClean="0">
                <a:latin typeface="Comic Sans MS" pitchFamily="66" charset="0"/>
              </a:rPr>
              <a:t>Nel tempo della fine, Dio ha un popolo che </a:t>
            </a:r>
            <a:r>
              <a:rPr lang="es-ES" sz="2000" b="1" dirty="0">
                <a:latin typeface="Comic Sans MS" pitchFamily="66" charset="0"/>
              </a:rPr>
              <a:t>proclama </a:t>
            </a:r>
            <a:r>
              <a:rPr lang="es-ES" sz="2000" b="1" dirty="0" smtClean="0">
                <a:latin typeface="Comic Sans MS" pitchFamily="66" charset="0"/>
              </a:rPr>
              <a:t>l’Evangelo e difende la giustizia in mezzo a </a:t>
            </a:r>
            <a:r>
              <a:rPr lang="es-ES" sz="2000" b="1" dirty="0">
                <a:latin typeface="Comic Sans MS" pitchFamily="66" charset="0"/>
              </a:rPr>
              <a:t>un </a:t>
            </a:r>
            <a:r>
              <a:rPr lang="es-ES" sz="2000" b="1" dirty="0" smtClean="0">
                <a:latin typeface="Comic Sans MS" pitchFamily="66" charset="0"/>
              </a:rPr>
              <a:t>mondo di peccato</a:t>
            </a:r>
            <a:r>
              <a:rPr lang="es-ES" sz="2000" b="1" dirty="0">
                <a:latin typeface="Comic Sans MS" pitchFamily="66" charset="0"/>
              </a:rPr>
              <a:t>.</a:t>
            </a:r>
          </a:p>
        </p:txBody>
      </p:sp>
      <p:pic>
        <p:nvPicPr>
          <p:cNvPr id="9" name="Imagen 8" descr="Imagen que contiene exterior&#10;&#10;Descripción generada automáticamente">
            <a:extLst>
              <a:ext uri="{FF2B5EF4-FFF2-40B4-BE49-F238E27FC236}">
                <a16:creationId xmlns="" xmlns:a16="http://schemas.microsoft.com/office/drawing/2014/main" id="{6ACE64ED-40A3-4616-80D0-FF37252A23F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6200000">
            <a:off x="-1403102" y="3522534"/>
            <a:ext cx="4724400" cy="174977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  <p:extLst>
      <p:ext uri="{BB962C8B-B14F-4D97-AF65-F5344CB8AC3E}">
        <p14:creationId xmlns:p14="http://schemas.microsoft.com/office/powerpoint/2010/main" xmlns="" val="3477162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FCF18676-ECAF-4C7F-9CF1-F8FA074123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graphicEl>
                                              <a:dgm id="{FCF18676-ECAF-4C7F-9CF1-F8FA074123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graphicEl>
                                              <a:dgm id="{FCF18676-ECAF-4C7F-9CF1-F8FA074123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graphicEl>
                                              <a:dgm id="{FCF18676-ECAF-4C7F-9CF1-F8FA074123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433A6CE9-48D0-4441-8201-E53EAEE5B6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0">
                                            <p:graphicEl>
                                              <a:dgm id="{433A6CE9-48D0-4441-8201-E53EAEE5B6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77AC87E-DA0A-48A8-9EE9-82BE3387B5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graphicEl>
                                              <a:dgm id="{677AC87E-DA0A-48A8-9EE9-82BE3387B5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graphicEl>
                                              <a:dgm id="{677AC87E-DA0A-48A8-9EE9-82BE3387B5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graphicEl>
                                              <a:dgm id="{677AC87E-DA0A-48A8-9EE9-82BE3387B5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982F351-4FA6-4F7F-AEBB-D66179718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0">
                                            <p:graphicEl>
                                              <a:dgm id="{8982F351-4FA6-4F7F-AEBB-D66179718B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198B030E-65C7-4A48-8BE2-6F711A01B5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>
                                            <p:graphicEl>
                                              <a:dgm id="{198B030E-65C7-4A48-8BE2-6F711A01B5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>
                                            <p:graphicEl>
                                              <a:dgm id="{198B030E-65C7-4A48-8BE2-6F711A01B5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graphicEl>
                                              <a:dgm id="{198B030E-65C7-4A48-8BE2-6F711A01B5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48CA475-54AF-4FFF-A337-EF13E07BE2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0">
                                            <p:graphicEl>
                                              <a:dgm id="{948CA475-54AF-4FFF-A337-EF13E07BE2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Graphic spid="10" grpId="0">
        <p:bldSub>
          <a:bldDgm bld="one"/>
        </p:bldSub>
      </p:bldGraphic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080F00D2-070C-4578-AA42-F9C4956D471E}"/>
              </a:ext>
            </a:extLst>
          </p:cNvPr>
          <p:cNvSpPr/>
          <p:nvPr/>
        </p:nvSpPr>
        <p:spPr>
          <a:xfrm>
            <a:off x="496389" y="1244383"/>
            <a:ext cx="8212182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200" b="1" dirty="0" smtClean="0">
                <a:latin typeface="Comic Sans MS" pitchFamily="66" charset="0"/>
              </a:rPr>
              <a:t>“Quando facciamo tesoro dell’amore di </a:t>
            </a:r>
            <a:r>
              <a:rPr lang="es-ES" sz="2200" b="1" dirty="0">
                <a:latin typeface="Comic Sans MS" pitchFamily="66" charset="0"/>
              </a:rPr>
              <a:t>Cristo </a:t>
            </a:r>
            <a:r>
              <a:rPr lang="es-ES" sz="2200" b="1" dirty="0" smtClean="0">
                <a:latin typeface="Comic Sans MS" pitchFamily="66" charset="0"/>
              </a:rPr>
              <a:t>nel cuore, è come un dolce profumo, non lo si può nascondere. La sua </a:t>
            </a:r>
            <a:r>
              <a:rPr lang="es-ES" sz="2200" b="1" dirty="0">
                <a:latin typeface="Comic Sans MS" pitchFamily="66" charset="0"/>
              </a:rPr>
              <a:t>santa </a:t>
            </a:r>
            <a:r>
              <a:rPr lang="es-ES" sz="2200" b="1" dirty="0" smtClean="0">
                <a:latin typeface="Comic Sans MS" pitchFamily="66" charset="0"/>
              </a:rPr>
              <a:t>influenza sarà sentita da tutti coloro con cui ci relazioniamo. Lo spirito di </a:t>
            </a:r>
            <a:r>
              <a:rPr lang="es-ES" sz="2200" b="1" dirty="0">
                <a:latin typeface="Comic Sans MS" pitchFamily="66" charset="0"/>
              </a:rPr>
              <a:t>Cristo </a:t>
            </a:r>
            <a:r>
              <a:rPr lang="es-ES" sz="2200" b="1" dirty="0" smtClean="0">
                <a:latin typeface="Comic Sans MS" pitchFamily="66" charset="0"/>
              </a:rPr>
              <a:t>nel cuore è come una fonte nel deserto, che si sparge per rinfrescare ovunque, e risveglia in coloro che stanno per perire l’ansia di bere l’acqua della vita.</a:t>
            </a:r>
            <a:endParaRPr lang="es-ES" sz="2200" b="1" dirty="0">
              <a:latin typeface="Comic Sans MS" pitchFamily="66" charset="0"/>
            </a:endParaRPr>
          </a:p>
          <a:p>
            <a:pPr algn="ctr">
              <a:spcBef>
                <a:spcPts val="600"/>
              </a:spcBef>
            </a:pPr>
            <a:r>
              <a:rPr lang="es-ES" sz="2200" b="1" dirty="0" smtClean="0">
                <a:latin typeface="Comic Sans MS" pitchFamily="66" charset="0"/>
              </a:rPr>
              <a:t>L’amore per il Signore Gesù si manifesterà col desiderio di operare come Lui ha operato, per beneficiare ed elevare l’umanità. Ci ispirerà amore, tenerezza e </a:t>
            </a:r>
            <a:r>
              <a:rPr lang="es-ES" sz="2200" b="1" dirty="0">
                <a:latin typeface="Comic Sans MS" pitchFamily="66" charset="0"/>
              </a:rPr>
              <a:t>simpatía </a:t>
            </a:r>
            <a:r>
              <a:rPr lang="es-ES" sz="2200" b="1" dirty="0" smtClean="0">
                <a:latin typeface="Comic Sans MS" pitchFamily="66" charset="0"/>
              </a:rPr>
              <a:t>per tutte le creature che godono delle cure del nostro </a:t>
            </a:r>
            <a:r>
              <a:rPr lang="es-ES" sz="2200" b="1" dirty="0">
                <a:latin typeface="Comic Sans MS" pitchFamily="66" charset="0"/>
              </a:rPr>
              <a:t>Padre </a:t>
            </a:r>
            <a:r>
              <a:rPr lang="es-ES" sz="2200" b="1" dirty="0" smtClean="0">
                <a:latin typeface="Comic Sans MS" pitchFamily="66" charset="0"/>
              </a:rPr>
              <a:t>celeste”</a:t>
            </a:r>
            <a:endParaRPr lang="es-ES" sz="2200" b="1" dirty="0">
              <a:latin typeface="Comic Sans MS" pitchFamily="66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96D5E756-18DD-4934-89B2-D40CB537F510}"/>
              </a:ext>
            </a:extLst>
          </p:cNvPr>
          <p:cNvSpPr txBox="1"/>
          <p:nvPr/>
        </p:nvSpPr>
        <p:spPr>
          <a:xfrm>
            <a:off x="6260517" y="5608321"/>
            <a:ext cx="2456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b="1" dirty="0">
                <a:solidFill>
                  <a:srgbClr val="F6E1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E.G.W. </a:t>
            </a:r>
            <a:r>
              <a:rPr lang="es-ES" b="1" dirty="0" smtClean="0">
                <a:solidFill>
                  <a:srgbClr val="F6E1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(La vita migliore)</a:t>
            </a:r>
            <a:endParaRPr lang="es-ES" b="1" dirty="0">
              <a:solidFill>
                <a:srgbClr val="F6E1C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3399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581</TotalTime>
  <Words>978</Words>
  <Application>Microsoft Office PowerPoint</Application>
  <PresentationFormat>Presentazione su schermo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Arial</vt:lpstr>
      <vt:lpstr>Calibri</vt:lpstr>
      <vt:lpstr>Comic Sans MS</vt:lpstr>
      <vt:lpstr>Arial Black</vt:lpstr>
      <vt:lpstr>Calibri Light</vt:lpstr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Sergio Fustero Carreras</dc:creator>
  <cp:lastModifiedBy>Claudio</cp:lastModifiedBy>
  <cp:revision>91</cp:revision>
  <dcterms:created xsi:type="dcterms:W3CDTF">2019-08-10T14:54:09Z</dcterms:created>
  <dcterms:modified xsi:type="dcterms:W3CDTF">2019-08-26T09:09:00Z</dcterms:modified>
</cp:coreProperties>
</file>