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7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</p:sldIdLst>
  <p:sldSz cx="9144000" cy="6858000" type="screen4x3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Comic Sans MS" pitchFamily="66" charset="0"/>
      <p:regular r:id="rId15"/>
      <p:bold r:id="rId16"/>
      <p:italic r:id="rId17"/>
      <p:boldItalic r:id="rId18"/>
    </p:embeddedFont>
    <p:embeddedFont>
      <p:font typeface="Arial Black" pitchFamily="34" charset="0"/>
      <p:bold r:id="rId19"/>
    </p:embeddedFont>
    <p:embeddedFont>
      <p:font typeface="Calibri Light" pitchFamily="34" charset="0"/>
      <p:regular r:id="rId20"/>
      <p:italic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489FF"/>
    <a:srgbClr val="19518F"/>
    <a:srgbClr val="A5623F"/>
    <a:srgbClr val="BF770D"/>
    <a:srgbClr val="F9D8A5"/>
    <a:srgbClr val="542708"/>
    <a:srgbClr val="FFA3A3"/>
    <a:srgbClr val="E6FFCD"/>
    <a:srgbClr val="FFFFCC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D6CD8-0446-4EC2-B02C-35C3A664FB52}" type="doc">
      <dgm:prSet loTypeId="urn:microsoft.com/office/officeart/2005/8/layout/vList2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C9D063EC-C994-4E65-BE66-F13BBB1B6E12}">
      <dgm:prSet custT="1"/>
      <dgm:spPr/>
      <dgm:t>
        <a:bodyPr/>
        <a:lstStyle/>
        <a:p>
          <a:pPr algn="ctr"/>
          <a:r>
            <a:rPr lang="pt-PT" sz="2000" b="1" dirty="0" smtClean="0"/>
            <a:t>Senza turbamento </a:t>
          </a:r>
          <a:r>
            <a:rPr lang="pt-PT" sz="2000" b="1" dirty="0"/>
            <a:t>(</a:t>
          </a:r>
          <a:r>
            <a:rPr lang="pt-PT" sz="2000" b="1" dirty="0" smtClean="0"/>
            <a:t>Matteo </a:t>
          </a:r>
          <a:r>
            <a:rPr lang="pt-PT" sz="2000" b="1" dirty="0"/>
            <a:t>24:6)</a:t>
          </a:r>
          <a:endParaRPr lang="es-ES" sz="2000" dirty="0"/>
        </a:p>
      </dgm:t>
    </dgm:pt>
    <dgm:pt modelId="{08943352-0293-455C-8205-A243072FA305}" type="parTrans" cxnId="{F19CA171-621F-4685-A36E-BAE25D519588}">
      <dgm:prSet/>
      <dgm:spPr/>
      <dgm:t>
        <a:bodyPr/>
        <a:lstStyle/>
        <a:p>
          <a:pPr algn="ctr"/>
          <a:endParaRPr lang="es-ES" sz="2000"/>
        </a:p>
      </dgm:t>
    </dgm:pt>
    <dgm:pt modelId="{002D3FEC-9879-46D7-8DC0-D2012C26F065}" type="sibTrans" cxnId="{F19CA171-621F-4685-A36E-BAE25D519588}">
      <dgm:prSet/>
      <dgm:spPr/>
      <dgm:t>
        <a:bodyPr/>
        <a:lstStyle/>
        <a:p>
          <a:pPr algn="ctr"/>
          <a:endParaRPr lang="es-ES" sz="2000"/>
        </a:p>
      </dgm:t>
    </dgm:pt>
    <dgm:pt modelId="{DFC17971-4B55-4BFE-9A1B-371D5114B374}">
      <dgm:prSet custT="1"/>
      <dgm:spPr/>
      <dgm:t>
        <a:bodyPr/>
        <a:lstStyle/>
        <a:p>
          <a:pPr algn="ctr"/>
          <a:r>
            <a:rPr lang="es-ES" sz="2000" b="1" dirty="0" smtClean="0"/>
            <a:t>Senza inciampare, apostatare </a:t>
          </a:r>
          <a:r>
            <a:rPr lang="es-ES" sz="2000" b="1" dirty="0"/>
            <a:t>o </a:t>
          </a:r>
          <a:r>
            <a:rPr lang="es-ES" sz="2000" b="1" dirty="0" smtClean="0"/>
            <a:t>odiare </a:t>
          </a:r>
          <a:r>
            <a:rPr lang="es-ES" sz="2000" b="1" dirty="0"/>
            <a:t>(v. 10)</a:t>
          </a:r>
          <a:endParaRPr lang="es-ES" sz="2000" dirty="0"/>
        </a:p>
      </dgm:t>
    </dgm:pt>
    <dgm:pt modelId="{AB6AB112-55A2-4C47-AAC7-30C2823A490D}" type="parTrans" cxnId="{9D4A926B-7635-4126-BCBE-A1B87B9DC2CB}">
      <dgm:prSet/>
      <dgm:spPr/>
      <dgm:t>
        <a:bodyPr/>
        <a:lstStyle/>
        <a:p>
          <a:pPr algn="ctr"/>
          <a:endParaRPr lang="es-ES" sz="2000"/>
        </a:p>
      </dgm:t>
    </dgm:pt>
    <dgm:pt modelId="{6E92D0E7-9361-448D-BD05-A3B2545D7FFE}" type="sibTrans" cxnId="{9D4A926B-7635-4126-BCBE-A1B87B9DC2CB}">
      <dgm:prSet/>
      <dgm:spPr/>
      <dgm:t>
        <a:bodyPr/>
        <a:lstStyle/>
        <a:p>
          <a:pPr algn="ctr"/>
          <a:endParaRPr lang="es-ES" sz="2000"/>
        </a:p>
      </dgm:t>
    </dgm:pt>
    <dgm:pt modelId="{9594C29A-70E5-4C17-8B79-1BC182C6B88A}">
      <dgm:prSet custT="1"/>
      <dgm:spPr/>
      <dgm:t>
        <a:bodyPr/>
        <a:lstStyle/>
        <a:p>
          <a:pPr algn="ctr"/>
          <a:r>
            <a:rPr lang="es-ES" sz="2000" b="1" dirty="0" smtClean="0"/>
            <a:t>Senza che il nostro amore si raffreddi </a:t>
          </a:r>
          <a:r>
            <a:rPr lang="es-ES" sz="2000" b="1" dirty="0"/>
            <a:t>(v. 12)</a:t>
          </a:r>
          <a:endParaRPr lang="es-ES" sz="2000" dirty="0"/>
        </a:p>
      </dgm:t>
    </dgm:pt>
    <dgm:pt modelId="{1DB1A330-D466-40CB-8353-3D42B4F1C413}" type="parTrans" cxnId="{8C028037-9087-4296-AB08-5689ACB83E35}">
      <dgm:prSet/>
      <dgm:spPr/>
      <dgm:t>
        <a:bodyPr/>
        <a:lstStyle/>
        <a:p>
          <a:pPr algn="ctr"/>
          <a:endParaRPr lang="es-ES" sz="2000"/>
        </a:p>
      </dgm:t>
    </dgm:pt>
    <dgm:pt modelId="{B23FAC33-36B3-426D-9E73-A12B25A2E5D4}" type="sibTrans" cxnId="{8C028037-9087-4296-AB08-5689ACB83E35}">
      <dgm:prSet/>
      <dgm:spPr/>
      <dgm:t>
        <a:bodyPr/>
        <a:lstStyle/>
        <a:p>
          <a:pPr algn="ctr"/>
          <a:endParaRPr lang="es-ES" sz="2000"/>
        </a:p>
      </dgm:t>
    </dgm:pt>
    <dgm:pt modelId="{D5F003D7-FF0F-4681-B937-638F9F29A057}">
      <dgm:prSet custT="1"/>
      <dgm:spPr/>
      <dgm:t>
        <a:bodyPr/>
        <a:lstStyle/>
        <a:p>
          <a:pPr algn="ctr"/>
          <a:r>
            <a:rPr lang="es-ES" sz="2000" b="1" dirty="0"/>
            <a:t>Perseverando </a:t>
          </a:r>
          <a:r>
            <a:rPr lang="es-ES" sz="2000" b="1" dirty="0" smtClean="0"/>
            <a:t>fino alla fine </a:t>
          </a:r>
          <a:r>
            <a:rPr lang="es-ES" sz="2000" b="1" dirty="0"/>
            <a:t>(v. 13)</a:t>
          </a:r>
          <a:endParaRPr lang="es-ES" sz="2000" dirty="0"/>
        </a:p>
      </dgm:t>
    </dgm:pt>
    <dgm:pt modelId="{4D0C5646-A3A8-4592-82B6-2281E53DA383}" type="parTrans" cxnId="{10A20C9B-E8A6-4AEC-AA14-FB604BC6A636}">
      <dgm:prSet/>
      <dgm:spPr/>
      <dgm:t>
        <a:bodyPr/>
        <a:lstStyle/>
        <a:p>
          <a:pPr algn="ctr"/>
          <a:endParaRPr lang="es-ES" sz="2000"/>
        </a:p>
      </dgm:t>
    </dgm:pt>
    <dgm:pt modelId="{7EDFDD7D-EAC5-4EAD-8B8E-5E497B5F4851}" type="sibTrans" cxnId="{10A20C9B-E8A6-4AEC-AA14-FB604BC6A636}">
      <dgm:prSet/>
      <dgm:spPr/>
      <dgm:t>
        <a:bodyPr/>
        <a:lstStyle/>
        <a:p>
          <a:pPr algn="ctr"/>
          <a:endParaRPr lang="es-ES" sz="2000"/>
        </a:p>
      </dgm:t>
    </dgm:pt>
    <dgm:pt modelId="{6AF565AC-95E3-45D5-9949-B8E3219A121F}">
      <dgm:prSet custT="1"/>
      <dgm:spPr/>
      <dgm:t>
        <a:bodyPr/>
        <a:lstStyle/>
        <a:p>
          <a:pPr algn="ctr"/>
          <a:r>
            <a:rPr lang="es-ES" sz="2000" b="1" dirty="0"/>
            <a:t>Predicando </a:t>
          </a:r>
          <a:r>
            <a:rPr lang="es-ES" sz="2000" b="1" dirty="0" smtClean="0"/>
            <a:t>l’Evangelo </a:t>
          </a:r>
          <a:r>
            <a:rPr lang="es-ES" sz="2000" b="1" dirty="0"/>
            <a:t>(v. 14)</a:t>
          </a:r>
          <a:endParaRPr lang="es-ES" sz="2000" dirty="0"/>
        </a:p>
      </dgm:t>
    </dgm:pt>
    <dgm:pt modelId="{55FD9225-B3F5-4372-8F44-275CE0BE64EE}" type="parTrans" cxnId="{41FE9BB9-D37B-4899-8927-09D69BC34B1A}">
      <dgm:prSet/>
      <dgm:spPr/>
      <dgm:t>
        <a:bodyPr/>
        <a:lstStyle/>
        <a:p>
          <a:pPr algn="ctr"/>
          <a:endParaRPr lang="es-ES" sz="2000"/>
        </a:p>
      </dgm:t>
    </dgm:pt>
    <dgm:pt modelId="{5F15E0B4-31BE-40E4-95D6-25D3413DCC8B}" type="sibTrans" cxnId="{41FE9BB9-D37B-4899-8927-09D69BC34B1A}">
      <dgm:prSet/>
      <dgm:spPr/>
      <dgm:t>
        <a:bodyPr/>
        <a:lstStyle/>
        <a:p>
          <a:pPr algn="ctr"/>
          <a:endParaRPr lang="es-ES" sz="2000"/>
        </a:p>
      </dgm:t>
    </dgm:pt>
    <dgm:pt modelId="{60AE5512-E129-4C82-8BA1-8A39ED77A2D1}">
      <dgm:prSet custT="1"/>
      <dgm:spPr>
        <a:solidFill>
          <a:srgbClr val="FFCCFF"/>
        </a:solidFill>
      </dgm:spPr>
      <dgm:t>
        <a:bodyPr/>
        <a:lstStyle/>
        <a:p>
          <a:pPr algn="ctr"/>
          <a:r>
            <a:rPr lang="es-ES" sz="2000" b="1" dirty="0" smtClean="0"/>
            <a:t>Pregando </a:t>
          </a:r>
          <a:r>
            <a:rPr lang="es-ES" sz="2000" b="1" dirty="0"/>
            <a:t>(v. 20)</a:t>
          </a:r>
          <a:endParaRPr lang="es-ES" sz="2000" dirty="0"/>
        </a:p>
      </dgm:t>
    </dgm:pt>
    <dgm:pt modelId="{D9786F98-68A6-4BD6-B8B1-542CDD8D4E79}" type="parTrans" cxnId="{85CA118B-6FE8-4AD6-B4A1-749406FE8EF7}">
      <dgm:prSet/>
      <dgm:spPr/>
      <dgm:t>
        <a:bodyPr/>
        <a:lstStyle/>
        <a:p>
          <a:pPr algn="ctr"/>
          <a:endParaRPr lang="es-ES" sz="2000"/>
        </a:p>
      </dgm:t>
    </dgm:pt>
    <dgm:pt modelId="{FCB15496-AE49-43CF-97AC-87729E479194}" type="sibTrans" cxnId="{85CA118B-6FE8-4AD6-B4A1-749406FE8EF7}">
      <dgm:prSet/>
      <dgm:spPr/>
      <dgm:t>
        <a:bodyPr/>
        <a:lstStyle/>
        <a:p>
          <a:pPr algn="ctr"/>
          <a:endParaRPr lang="es-ES" sz="2000"/>
        </a:p>
      </dgm:t>
    </dgm:pt>
    <dgm:pt modelId="{03654728-7ABC-4A2E-B4D2-EDBE3373E7F1}">
      <dgm:prSet custT="1"/>
      <dgm:spPr>
        <a:solidFill>
          <a:srgbClr val="FFCC99"/>
        </a:solidFill>
      </dgm:spPr>
      <dgm:t>
        <a:bodyPr/>
        <a:lstStyle/>
        <a:p>
          <a:pPr algn="ctr"/>
          <a:r>
            <a:rPr lang="es-ES" sz="2000" b="1" dirty="0" smtClean="0"/>
            <a:t>Non credendo </a:t>
          </a:r>
          <a:r>
            <a:rPr lang="es-ES" sz="2000" b="1" dirty="0"/>
            <a:t>a </a:t>
          </a:r>
          <a:r>
            <a:rPr lang="es-ES" sz="2000" b="1" dirty="0" smtClean="0"/>
            <a:t>falsi cristi nè </a:t>
          </a:r>
          <a:r>
            <a:rPr lang="es-ES" sz="2000" b="1" dirty="0"/>
            <a:t>a </a:t>
          </a:r>
          <a:r>
            <a:rPr lang="es-ES" sz="2000" b="1" smtClean="0"/>
            <a:t>falsi profeti </a:t>
          </a:r>
          <a:r>
            <a:rPr lang="es-ES" sz="2000" b="1" dirty="0"/>
            <a:t>(v. 23-24)</a:t>
          </a:r>
          <a:endParaRPr lang="es-ES" sz="2000" dirty="0"/>
        </a:p>
      </dgm:t>
    </dgm:pt>
    <dgm:pt modelId="{9AD2ABB6-1F65-445E-B1C3-AF9171A90B2F}" type="parTrans" cxnId="{69404CF8-3E76-46DB-8953-BBC4ADFBFBF5}">
      <dgm:prSet/>
      <dgm:spPr/>
      <dgm:t>
        <a:bodyPr/>
        <a:lstStyle/>
        <a:p>
          <a:pPr algn="ctr"/>
          <a:endParaRPr lang="es-ES" sz="2000"/>
        </a:p>
      </dgm:t>
    </dgm:pt>
    <dgm:pt modelId="{45D3A647-4C48-4773-9441-290DF8FD1B76}" type="sibTrans" cxnId="{69404CF8-3E76-46DB-8953-BBC4ADFBFBF5}">
      <dgm:prSet/>
      <dgm:spPr/>
      <dgm:t>
        <a:bodyPr/>
        <a:lstStyle/>
        <a:p>
          <a:pPr algn="ctr"/>
          <a:endParaRPr lang="es-ES" sz="2000"/>
        </a:p>
      </dgm:t>
    </dgm:pt>
    <dgm:pt modelId="{C5FDED7A-D0B5-4FEA-9C95-3C01539E7225}">
      <dgm:prSet custT="1"/>
      <dgm:spPr>
        <a:solidFill>
          <a:srgbClr val="FFFFCC"/>
        </a:solidFill>
      </dgm:spPr>
      <dgm:t>
        <a:bodyPr/>
        <a:lstStyle/>
        <a:p>
          <a:pPr algn="ctr"/>
          <a:r>
            <a:rPr lang="es-ES" sz="2000" b="1" dirty="0" smtClean="0"/>
            <a:t>Essere consapevoli </a:t>
          </a:r>
          <a:r>
            <a:rPr lang="es-ES" sz="2000" b="1" dirty="0"/>
            <a:t>(v. 32-33)</a:t>
          </a:r>
          <a:endParaRPr lang="es-ES" sz="2000" dirty="0"/>
        </a:p>
      </dgm:t>
    </dgm:pt>
    <dgm:pt modelId="{8D98A00D-FE25-47E6-B693-09F2773AB957}" type="parTrans" cxnId="{A7C9E95E-4846-446A-AAF9-3AEDEE4AADB4}">
      <dgm:prSet/>
      <dgm:spPr/>
      <dgm:t>
        <a:bodyPr/>
        <a:lstStyle/>
        <a:p>
          <a:pPr algn="ctr"/>
          <a:endParaRPr lang="es-ES" sz="2000"/>
        </a:p>
      </dgm:t>
    </dgm:pt>
    <dgm:pt modelId="{A6828CC6-B991-4815-820A-B69DCA402FE0}" type="sibTrans" cxnId="{A7C9E95E-4846-446A-AAF9-3AEDEE4AADB4}">
      <dgm:prSet/>
      <dgm:spPr/>
      <dgm:t>
        <a:bodyPr/>
        <a:lstStyle/>
        <a:p>
          <a:pPr algn="ctr"/>
          <a:endParaRPr lang="es-ES" sz="2000"/>
        </a:p>
      </dgm:t>
    </dgm:pt>
    <dgm:pt modelId="{CC2ABC26-B6C7-4365-B548-B62BA58FD8D2}">
      <dgm:prSet custT="1"/>
      <dgm:spPr>
        <a:solidFill>
          <a:srgbClr val="CCFFCC"/>
        </a:solidFill>
      </dgm:spPr>
      <dgm:t>
        <a:bodyPr/>
        <a:lstStyle/>
        <a:p>
          <a:pPr algn="ctr"/>
          <a:r>
            <a:rPr lang="es-ES" sz="2000" b="1" dirty="0" smtClean="0"/>
            <a:t>Essere sempre preparati </a:t>
          </a:r>
          <a:r>
            <a:rPr lang="es-ES" sz="2000" b="1" dirty="0"/>
            <a:t>(v. 42-43; 25:13)</a:t>
          </a:r>
          <a:endParaRPr lang="es-ES" sz="2000" dirty="0"/>
        </a:p>
      </dgm:t>
    </dgm:pt>
    <dgm:pt modelId="{102D4A23-15BE-4631-B0AB-DC3F51ABBEC0}" type="parTrans" cxnId="{44CE5DA1-15E1-413B-890B-B7EE15B6339E}">
      <dgm:prSet/>
      <dgm:spPr/>
      <dgm:t>
        <a:bodyPr/>
        <a:lstStyle/>
        <a:p>
          <a:pPr algn="ctr"/>
          <a:endParaRPr lang="es-ES" sz="2000"/>
        </a:p>
      </dgm:t>
    </dgm:pt>
    <dgm:pt modelId="{209DCA76-4504-411F-B3F4-FAFF14D0868C}" type="sibTrans" cxnId="{44CE5DA1-15E1-413B-890B-B7EE15B6339E}">
      <dgm:prSet/>
      <dgm:spPr/>
      <dgm:t>
        <a:bodyPr/>
        <a:lstStyle/>
        <a:p>
          <a:pPr algn="ctr"/>
          <a:endParaRPr lang="es-ES" sz="2000"/>
        </a:p>
      </dgm:t>
    </dgm:pt>
    <dgm:pt modelId="{866262F0-7C90-4259-96F3-8F99BA1E364C}">
      <dgm:prSet custT="1"/>
      <dgm:spPr>
        <a:solidFill>
          <a:srgbClr val="C0ECF2"/>
        </a:solidFill>
      </dgm:spPr>
      <dgm:t>
        <a:bodyPr/>
        <a:lstStyle/>
        <a:p>
          <a:pPr algn="ctr"/>
          <a:r>
            <a:rPr lang="es-ES" sz="2000" b="1" dirty="0" smtClean="0"/>
            <a:t>Essere fedeli e prudenti </a:t>
          </a:r>
          <a:r>
            <a:rPr lang="es-ES" sz="2000" b="1" dirty="0"/>
            <a:t>(v. 45-46)</a:t>
          </a:r>
          <a:endParaRPr lang="es-ES" sz="2000" dirty="0"/>
        </a:p>
      </dgm:t>
    </dgm:pt>
    <dgm:pt modelId="{68D29E04-DD0E-4A6A-8942-5122AABCBBF3}" type="parTrans" cxnId="{4312F6A1-BB6F-4C2B-87B5-2933A93F3AD5}">
      <dgm:prSet/>
      <dgm:spPr/>
      <dgm:t>
        <a:bodyPr/>
        <a:lstStyle/>
        <a:p>
          <a:pPr algn="ctr"/>
          <a:endParaRPr lang="es-ES" sz="2000"/>
        </a:p>
      </dgm:t>
    </dgm:pt>
    <dgm:pt modelId="{117B90C1-96CF-435E-9C0E-77F5661972DA}" type="sibTrans" cxnId="{4312F6A1-BB6F-4C2B-87B5-2933A93F3AD5}">
      <dgm:prSet/>
      <dgm:spPr/>
      <dgm:t>
        <a:bodyPr/>
        <a:lstStyle/>
        <a:p>
          <a:pPr algn="ctr"/>
          <a:endParaRPr lang="es-ES" sz="2000"/>
        </a:p>
      </dgm:t>
    </dgm:pt>
    <dgm:pt modelId="{16B09C1D-2E0B-4387-BA40-C0408B5B70F4}">
      <dgm:prSet custT="1"/>
      <dgm:spPr>
        <a:solidFill>
          <a:srgbClr val="FFCCCC"/>
        </a:solidFill>
      </dgm:spPr>
      <dgm:t>
        <a:bodyPr/>
        <a:lstStyle/>
        <a:p>
          <a:pPr algn="ctr"/>
          <a:r>
            <a:rPr lang="es-ES" sz="2000" b="1" dirty="0" smtClean="0"/>
            <a:t>Non maltrattare gli altri, nè unirsi con quelli che fanno il male </a:t>
          </a:r>
          <a:r>
            <a:rPr lang="es-ES" sz="2000" b="1" dirty="0"/>
            <a:t>(v. 48-51)</a:t>
          </a:r>
          <a:endParaRPr lang="es-ES" sz="2000" dirty="0"/>
        </a:p>
      </dgm:t>
    </dgm:pt>
    <dgm:pt modelId="{19EF6E17-3D91-42B3-B7D2-C0209129BA55}" type="parTrans" cxnId="{2E3FDEA1-5A33-4E6C-A584-5F46AD2E82C8}">
      <dgm:prSet/>
      <dgm:spPr/>
      <dgm:t>
        <a:bodyPr/>
        <a:lstStyle/>
        <a:p>
          <a:pPr algn="ctr"/>
          <a:endParaRPr lang="es-ES" sz="2000"/>
        </a:p>
      </dgm:t>
    </dgm:pt>
    <dgm:pt modelId="{08BEEF21-9ECF-4465-A6AA-0AA3C555D7F7}" type="sibTrans" cxnId="{2E3FDEA1-5A33-4E6C-A584-5F46AD2E82C8}">
      <dgm:prSet/>
      <dgm:spPr/>
      <dgm:t>
        <a:bodyPr/>
        <a:lstStyle/>
        <a:p>
          <a:pPr algn="ctr"/>
          <a:endParaRPr lang="es-ES" sz="2000"/>
        </a:p>
      </dgm:t>
    </dgm:pt>
    <dgm:pt modelId="{BD72D755-9DD7-442A-8027-6094A6764EB7}">
      <dgm:prSet custT="1"/>
      <dgm:spPr>
        <a:solidFill>
          <a:srgbClr val="CCFFFF"/>
        </a:solidFill>
      </dgm:spPr>
      <dgm:t>
        <a:bodyPr/>
        <a:lstStyle/>
        <a:p>
          <a:pPr algn="ctr"/>
          <a:r>
            <a:rPr lang="es-ES" sz="2000" b="1" dirty="0" smtClean="0"/>
            <a:t>Facendo provvista dello Spirito Santo </a:t>
          </a:r>
          <a:r>
            <a:rPr lang="es-ES" sz="2000" b="1" dirty="0"/>
            <a:t>(</a:t>
          </a:r>
          <a:r>
            <a:rPr lang="es-ES" sz="2000" b="1" dirty="0" smtClean="0"/>
            <a:t>Matteo </a:t>
          </a:r>
          <a:r>
            <a:rPr lang="es-ES" sz="2000" b="1" dirty="0"/>
            <a:t>25:1-12)</a:t>
          </a:r>
          <a:endParaRPr lang="es-ES" sz="2000" dirty="0"/>
        </a:p>
      </dgm:t>
    </dgm:pt>
    <dgm:pt modelId="{381EA9D2-8B16-425F-91B7-ED646A46E1B7}" type="parTrans" cxnId="{A59E2901-B2A4-43DF-8464-4E122F1C4047}">
      <dgm:prSet/>
      <dgm:spPr/>
      <dgm:t>
        <a:bodyPr/>
        <a:lstStyle/>
        <a:p>
          <a:pPr algn="ctr"/>
          <a:endParaRPr lang="es-ES" sz="2000"/>
        </a:p>
      </dgm:t>
    </dgm:pt>
    <dgm:pt modelId="{CFD48B5E-946F-406B-9672-C5C838302689}" type="sibTrans" cxnId="{A59E2901-B2A4-43DF-8464-4E122F1C4047}">
      <dgm:prSet/>
      <dgm:spPr/>
      <dgm:t>
        <a:bodyPr/>
        <a:lstStyle/>
        <a:p>
          <a:pPr algn="ctr"/>
          <a:endParaRPr lang="es-ES" sz="2000"/>
        </a:p>
      </dgm:t>
    </dgm:pt>
    <dgm:pt modelId="{F03664F3-1417-4FB8-AFD5-EFDE80A675DF}">
      <dgm:prSet custT="1"/>
      <dgm:spPr>
        <a:solidFill>
          <a:srgbClr val="E5CCFF"/>
        </a:solidFill>
      </dgm:spPr>
      <dgm:t>
        <a:bodyPr/>
        <a:lstStyle/>
        <a:p>
          <a:pPr algn="ctr"/>
          <a:r>
            <a:rPr lang="es-ES" sz="2000" b="1" dirty="0" smtClean="0"/>
            <a:t>Lavorando attivamente </a:t>
          </a:r>
          <a:r>
            <a:rPr lang="es-ES" sz="2000" b="1" dirty="0"/>
            <a:t>(v. 14-30)</a:t>
          </a:r>
          <a:endParaRPr lang="es-ES" sz="2000" dirty="0"/>
        </a:p>
      </dgm:t>
    </dgm:pt>
    <dgm:pt modelId="{06F2F3D9-041D-4193-BA66-BC6944AE79B3}" type="parTrans" cxnId="{1714ECD4-EE92-42D3-A6F8-A320C5A2AAC4}">
      <dgm:prSet/>
      <dgm:spPr/>
      <dgm:t>
        <a:bodyPr/>
        <a:lstStyle/>
        <a:p>
          <a:pPr algn="ctr"/>
          <a:endParaRPr lang="es-ES" sz="2000"/>
        </a:p>
      </dgm:t>
    </dgm:pt>
    <dgm:pt modelId="{2BEAD84D-6809-4635-AF1E-409ED3C66CC4}" type="sibTrans" cxnId="{1714ECD4-EE92-42D3-A6F8-A320C5A2AAC4}">
      <dgm:prSet/>
      <dgm:spPr/>
      <dgm:t>
        <a:bodyPr/>
        <a:lstStyle/>
        <a:p>
          <a:pPr algn="ctr"/>
          <a:endParaRPr lang="es-ES" sz="2000"/>
        </a:p>
      </dgm:t>
    </dgm:pt>
    <dgm:pt modelId="{047B2603-49B9-4AD2-BB57-23CB0F603540}">
      <dgm:prSet custT="1"/>
      <dgm:spPr>
        <a:solidFill>
          <a:srgbClr val="E6FFCD"/>
        </a:solidFill>
      </dgm:spPr>
      <dgm:t>
        <a:bodyPr/>
        <a:lstStyle/>
        <a:p>
          <a:pPr algn="ctr"/>
          <a:r>
            <a:rPr lang="es-ES" sz="2000" b="1" dirty="0"/>
            <a:t>Dando </a:t>
          </a:r>
          <a:r>
            <a:rPr lang="es-ES" sz="2000" b="1" dirty="0" smtClean="0"/>
            <a:t>da mangiare e bere ai bisognosi, ospitando il forestiero </a:t>
          </a:r>
          <a:r>
            <a:rPr lang="es-ES" sz="2000" b="1" dirty="0"/>
            <a:t>(v. 35)</a:t>
          </a:r>
          <a:endParaRPr lang="es-ES" sz="2000" dirty="0"/>
        </a:p>
      </dgm:t>
    </dgm:pt>
    <dgm:pt modelId="{E0CCBF94-56D5-4E35-AD7A-AB31684D62A6}" type="parTrans" cxnId="{F839D8FA-1D2B-4F75-8DEA-8949CAC96109}">
      <dgm:prSet/>
      <dgm:spPr/>
      <dgm:t>
        <a:bodyPr/>
        <a:lstStyle/>
        <a:p>
          <a:pPr algn="ctr"/>
          <a:endParaRPr lang="es-ES" sz="2000"/>
        </a:p>
      </dgm:t>
    </dgm:pt>
    <dgm:pt modelId="{73F3D4AA-DA3A-4B22-8807-439FA0E938F9}" type="sibTrans" cxnId="{F839D8FA-1D2B-4F75-8DEA-8949CAC96109}">
      <dgm:prSet/>
      <dgm:spPr/>
      <dgm:t>
        <a:bodyPr/>
        <a:lstStyle/>
        <a:p>
          <a:pPr algn="ctr"/>
          <a:endParaRPr lang="es-ES" sz="2000"/>
        </a:p>
      </dgm:t>
    </dgm:pt>
    <dgm:pt modelId="{0AA31121-4BD1-4A39-875C-08D3EAB1AF47}">
      <dgm:prSet custT="1"/>
      <dgm:spPr>
        <a:solidFill>
          <a:srgbClr val="FFA3A3"/>
        </a:solidFill>
      </dgm:spPr>
      <dgm:t>
        <a:bodyPr/>
        <a:lstStyle/>
        <a:p>
          <a:pPr algn="ctr"/>
          <a:r>
            <a:rPr lang="es-ES" sz="2000" b="1" dirty="0" smtClean="0"/>
            <a:t>Vestendo i nudi, </a:t>
          </a:r>
          <a:r>
            <a:rPr lang="es-ES" sz="2000" b="1" dirty="0"/>
            <a:t>visitando </a:t>
          </a:r>
          <a:r>
            <a:rPr lang="es-ES" sz="2000" b="1" dirty="0" smtClean="0"/>
            <a:t>i malati e coloro che sono in carcere </a:t>
          </a:r>
          <a:r>
            <a:rPr lang="es-ES" sz="2000" b="1" dirty="0"/>
            <a:t>(v. 36)</a:t>
          </a:r>
          <a:endParaRPr lang="es-ES" sz="2000" dirty="0"/>
        </a:p>
      </dgm:t>
    </dgm:pt>
    <dgm:pt modelId="{2C517798-55A1-4E62-AC04-842EF0FE4D7A}" type="parTrans" cxnId="{89CF79D2-4D43-456F-8DC3-675D1447426B}">
      <dgm:prSet/>
      <dgm:spPr/>
      <dgm:t>
        <a:bodyPr/>
        <a:lstStyle/>
        <a:p>
          <a:pPr algn="ctr"/>
          <a:endParaRPr lang="es-ES" sz="2000"/>
        </a:p>
      </dgm:t>
    </dgm:pt>
    <dgm:pt modelId="{F4CE9854-ECDA-4627-9327-22D68D33391D}" type="sibTrans" cxnId="{89CF79D2-4D43-456F-8DC3-675D1447426B}">
      <dgm:prSet/>
      <dgm:spPr/>
      <dgm:t>
        <a:bodyPr/>
        <a:lstStyle/>
        <a:p>
          <a:pPr algn="ctr"/>
          <a:endParaRPr lang="es-ES" sz="2000"/>
        </a:p>
      </dgm:t>
    </dgm:pt>
    <dgm:pt modelId="{9906A9A7-2942-4B52-86CF-2468D118DDAA}" type="pres">
      <dgm:prSet presAssocID="{8D4D6CD8-0446-4EC2-B02C-35C3A664FB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DAF3B37-1B69-4698-8D75-08A82EA9F1C2}" type="pres">
      <dgm:prSet presAssocID="{C9D063EC-C994-4E65-BE66-F13BBB1B6E12}" presName="parentText" presStyleLbl="node1" presStyleIdx="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73B21E-0DF3-4B3F-BC04-E808F25B4645}" type="pres">
      <dgm:prSet presAssocID="{002D3FEC-9879-46D7-8DC0-D2012C26F065}" presName="spacer" presStyleCnt="0"/>
      <dgm:spPr/>
    </dgm:pt>
    <dgm:pt modelId="{7D69654A-AEE9-4882-9B2D-E0C32632235B}" type="pres">
      <dgm:prSet presAssocID="{DFC17971-4B55-4BFE-9A1B-371D5114B374}" presName="parentText" presStyleLbl="node1" presStyleIdx="1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48BF2E-8F76-483E-9034-8CC93A96FD65}" type="pres">
      <dgm:prSet presAssocID="{6E92D0E7-9361-448D-BD05-A3B2545D7FFE}" presName="spacer" presStyleCnt="0"/>
      <dgm:spPr/>
    </dgm:pt>
    <dgm:pt modelId="{9796D2B1-C461-46B9-99DA-F29B6620E9C5}" type="pres">
      <dgm:prSet presAssocID="{9594C29A-70E5-4C17-8B79-1BC182C6B88A}" presName="parentText" presStyleLbl="node1" presStyleIdx="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865465-81AB-4FCA-A185-874BA90230E6}" type="pres">
      <dgm:prSet presAssocID="{B23FAC33-36B3-426D-9E73-A12B25A2E5D4}" presName="spacer" presStyleCnt="0"/>
      <dgm:spPr/>
    </dgm:pt>
    <dgm:pt modelId="{260253A3-0FC1-4EEC-8761-38563D5847AD}" type="pres">
      <dgm:prSet presAssocID="{D5F003D7-FF0F-4681-B937-638F9F29A057}" presName="parentText" presStyleLbl="node1" presStyleIdx="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7DC376-77DA-4E7C-9E62-F137C842FE6C}" type="pres">
      <dgm:prSet presAssocID="{7EDFDD7D-EAC5-4EAD-8B8E-5E497B5F4851}" presName="spacer" presStyleCnt="0"/>
      <dgm:spPr/>
    </dgm:pt>
    <dgm:pt modelId="{73CECC4C-1386-441C-AC1A-9C88631C522A}" type="pres">
      <dgm:prSet presAssocID="{6AF565AC-95E3-45D5-9949-B8E3219A121F}" presName="parentText" presStyleLbl="node1" presStyleIdx="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BD1D87-DB4D-44C4-8E62-4A185AE9FC9E}" type="pres">
      <dgm:prSet presAssocID="{5F15E0B4-31BE-40E4-95D6-25D3413DCC8B}" presName="spacer" presStyleCnt="0"/>
      <dgm:spPr/>
    </dgm:pt>
    <dgm:pt modelId="{D04C20CC-2DE1-48CA-A464-827995A1DFA6}" type="pres">
      <dgm:prSet presAssocID="{60AE5512-E129-4C82-8BA1-8A39ED77A2D1}" presName="parentText" presStyleLbl="node1" presStyleIdx="5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F46FF0B-C126-4F64-8FCC-462581E1AD63}" type="pres">
      <dgm:prSet presAssocID="{FCB15496-AE49-43CF-97AC-87729E479194}" presName="spacer" presStyleCnt="0"/>
      <dgm:spPr/>
    </dgm:pt>
    <dgm:pt modelId="{5734AA4F-46CF-47FB-B242-D1C10F892DBC}" type="pres">
      <dgm:prSet presAssocID="{03654728-7ABC-4A2E-B4D2-EDBE3373E7F1}" presName="parentText" presStyleLbl="node1" presStyleIdx="6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6BFCAE-B8C9-418F-941B-1A69E2BCE08D}" type="pres">
      <dgm:prSet presAssocID="{45D3A647-4C48-4773-9441-290DF8FD1B76}" presName="spacer" presStyleCnt="0"/>
      <dgm:spPr/>
    </dgm:pt>
    <dgm:pt modelId="{5DFBD15B-C877-40A2-9647-62BAF69936B1}" type="pres">
      <dgm:prSet presAssocID="{C5FDED7A-D0B5-4FEA-9C95-3C01539E7225}" presName="parentText" presStyleLbl="node1" presStyleIdx="7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7DA2BDB-5B95-4F47-B75B-E6E4519F7217}" type="pres">
      <dgm:prSet presAssocID="{A6828CC6-B991-4815-820A-B69DCA402FE0}" presName="spacer" presStyleCnt="0"/>
      <dgm:spPr/>
    </dgm:pt>
    <dgm:pt modelId="{DB2DAB7A-993E-4106-80BC-69B05540F1DD}" type="pres">
      <dgm:prSet presAssocID="{CC2ABC26-B6C7-4365-B548-B62BA58FD8D2}" presName="parentText" presStyleLbl="node1" presStyleIdx="8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32CBD2A-6BDB-4062-AA8C-990918C9BD78}" type="pres">
      <dgm:prSet presAssocID="{209DCA76-4504-411F-B3F4-FAFF14D0868C}" presName="spacer" presStyleCnt="0"/>
      <dgm:spPr/>
    </dgm:pt>
    <dgm:pt modelId="{00FD2055-534D-44DB-9125-6E8EDB03F44A}" type="pres">
      <dgm:prSet presAssocID="{866262F0-7C90-4259-96F3-8F99BA1E364C}" presName="parentText" presStyleLbl="node1" presStyleIdx="9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23585B5-300E-4548-BACD-1632F983B443}" type="pres">
      <dgm:prSet presAssocID="{117B90C1-96CF-435E-9C0E-77F5661972DA}" presName="spacer" presStyleCnt="0"/>
      <dgm:spPr/>
    </dgm:pt>
    <dgm:pt modelId="{403843F0-47F0-45E5-93D8-F09200B50B4E}" type="pres">
      <dgm:prSet presAssocID="{16B09C1D-2E0B-4387-BA40-C0408B5B70F4}" presName="parentText" presStyleLbl="node1" presStyleIdx="10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960244-7FE7-4AFE-8CBE-76049EFD02B3}" type="pres">
      <dgm:prSet presAssocID="{08BEEF21-9ECF-4465-A6AA-0AA3C555D7F7}" presName="spacer" presStyleCnt="0"/>
      <dgm:spPr/>
    </dgm:pt>
    <dgm:pt modelId="{5B5B71DB-3F99-4004-8EDB-E3F27FC2DE0F}" type="pres">
      <dgm:prSet presAssocID="{BD72D755-9DD7-442A-8027-6094A6764EB7}" presName="parentText" presStyleLbl="node1" presStyleIdx="11" presStyleCnt="15" custLinFactY="16389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2BBF405-C614-43B8-A15D-E3407BD9B692}" type="pres">
      <dgm:prSet presAssocID="{CFD48B5E-946F-406B-9672-C5C838302689}" presName="spacer" presStyleCnt="0"/>
      <dgm:spPr/>
    </dgm:pt>
    <dgm:pt modelId="{C3997CDF-CE0B-4C6C-A89E-01A704FF0186}" type="pres">
      <dgm:prSet presAssocID="{F03664F3-1417-4FB8-AFD5-EFDE80A675DF}" presName="parentText" presStyleLbl="node1" presStyleIdx="12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40A9445-8B3A-4066-8DF8-06401621B0DF}" type="pres">
      <dgm:prSet presAssocID="{2BEAD84D-6809-4635-AF1E-409ED3C66CC4}" presName="spacer" presStyleCnt="0"/>
      <dgm:spPr/>
    </dgm:pt>
    <dgm:pt modelId="{724450B2-22A2-49A4-9482-88CAFFD3B8D5}" type="pres">
      <dgm:prSet presAssocID="{047B2603-49B9-4AD2-BB57-23CB0F603540}" presName="parentText" presStyleLbl="node1" presStyleIdx="13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8ADC38D-F0B8-4DC1-ABE4-9BB3DAEE22A8}" type="pres">
      <dgm:prSet presAssocID="{73F3D4AA-DA3A-4B22-8807-439FA0E938F9}" presName="spacer" presStyleCnt="0"/>
      <dgm:spPr/>
    </dgm:pt>
    <dgm:pt modelId="{C5969BCB-AF42-48C2-BF8A-6BB60A243F96}" type="pres">
      <dgm:prSet presAssocID="{0AA31121-4BD1-4A39-875C-08D3EAB1AF47}" presName="parentText" presStyleLbl="node1" presStyleIdx="14" presStyleCnt="15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3B0F69B-0453-45F4-872B-BE55CE73068B}" type="presOf" srcId="{CC2ABC26-B6C7-4365-B548-B62BA58FD8D2}" destId="{DB2DAB7A-993E-4106-80BC-69B05540F1DD}" srcOrd="0" destOrd="0" presId="urn:microsoft.com/office/officeart/2005/8/layout/vList2"/>
    <dgm:cxn modelId="{15F9AAA3-6D80-49A6-B45C-10BF64C3AFCD}" type="presOf" srcId="{047B2603-49B9-4AD2-BB57-23CB0F603540}" destId="{724450B2-22A2-49A4-9482-88CAFFD3B8D5}" srcOrd="0" destOrd="0" presId="urn:microsoft.com/office/officeart/2005/8/layout/vList2"/>
    <dgm:cxn modelId="{A7C9E95E-4846-446A-AAF9-3AEDEE4AADB4}" srcId="{8D4D6CD8-0446-4EC2-B02C-35C3A664FB52}" destId="{C5FDED7A-D0B5-4FEA-9C95-3C01539E7225}" srcOrd="7" destOrd="0" parTransId="{8D98A00D-FE25-47E6-B693-09F2773AB957}" sibTransId="{A6828CC6-B991-4815-820A-B69DCA402FE0}"/>
    <dgm:cxn modelId="{2E3FDEA1-5A33-4E6C-A584-5F46AD2E82C8}" srcId="{8D4D6CD8-0446-4EC2-B02C-35C3A664FB52}" destId="{16B09C1D-2E0B-4387-BA40-C0408B5B70F4}" srcOrd="10" destOrd="0" parTransId="{19EF6E17-3D91-42B3-B7D2-C0209129BA55}" sibTransId="{08BEEF21-9ECF-4465-A6AA-0AA3C555D7F7}"/>
    <dgm:cxn modelId="{29BF4CBB-CA8C-4E7B-AE7B-A92DBFE0B7B1}" type="presOf" srcId="{DFC17971-4B55-4BFE-9A1B-371D5114B374}" destId="{7D69654A-AEE9-4882-9B2D-E0C32632235B}" srcOrd="0" destOrd="0" presId="urn:microsoft.com/office/officeart/2005/8/layout/vList2"/>
    <dgm:cxn modelId="{D1FE7C89-08EE-497E-AB23-542CF5ADBF5E}" type="presOf" srcId="{8D4D6CD8-0446-4EC2-B02C-35C3A664FB52}" destId="{9906A9A7-2942-4B52-86CF-2468D118DDAA}" srcOrd="0" destOrd="0" presId="urn:microsoft.com/office/officeart/2005/8/layout/vList2"/>
    <dgm:cxn modelId="{16D7B732-EA70-49C8-9064-5721B155A0DC}" type="presOf" srcId="{03654728-7ABC-4A2E-B4D2-EDBE3373E7F1}" destId="{5734AA4F-46CF-47FB-B242-D1C10F892DBC}" srcOrd="0" destOrd="0" presId="urn:microsoft.com/office/officeart/2005/8/layout/vList2"/>
    <dgm:cxn modelId="{6019689F-D03A-4DAF-BDB0-97E9699F73D4}" type="presOf" srcId="{16B09C1D-2E0B-4387-BA40-C0408B5B70F4}" destId="{403843F0-47F0-45E5-93D8-F09200B50B4E}" srcOrd="0" destOrd="0" presId="urn:microsoft.com/office/officeart/2005/8/layout/vList2"/>
    <dgm:cxn modelId="{69404CF8-3E76-46DB-8953-BBC4ADFBFBF5}" srcId="{8D4D6CD8-0446-4EC2-B02C-35C3A664FB52}" destId="{03654728-7ABC-4A2E-B4D2-EDBE3373E7F1}" srcOrd="6" destOrd="0" parTransId="{9AD2ABB6-1F65-445E-B1C3-AF9171A90B2F}" sibTransId="{45D3A647-4C48-4773-9441-290DF8FD1B76}"/>
    <dgm:cxn modelId="{09756DED-3866-4D82-ACAF-9A58CD9AC14C}" type="presOf" srcId="{0AA31121-4BD1-4A39-875C-08D3EAB1AF47}" destId="{C5969BCB-AF42-48C2-BF8A-6BB60A243F96}" srcOrd="0" destOrd="0" presId="urn:microsoft.com/office/officeart/2005/8/layout/vList2"/>
    <dgm:cxn modelId="{10A20C9B-E8A6-4AEC-AA14-FB604BC6A636}" srcId="{8D4D6CD8-0446-4EC2-B02C-35C3A664FB52}" destId="{D5F003D7-FF0F-4681-B937-638F9F29A057}" srcOrd="3" destOrd="0" parTransId="{4D0C5646-A3A8-4592-82B6-2281E53DA383}" sibTransId="{7EDFDD7D-EAC5-4EAD-8B8E-5E497B5F4851}"/>
    <dgm:cxn modelId="{F19CA171-621F-4685-A36E-BAE25D519588}" srcId="{8D4D6CD8-0446-4EC2-B02C-35C3A664FB52}" destId="{C9D063EC-C994-4E65-BE66-F13BBB1B6E12}" srcOrd="0" destOrd="0" parTransId="{08943352-0293-455C-8205-A243072FA305}" sibTransId="{002D3FEC-9879-46D7-8DC0-D2012C26F065}"/>
    <dgm:cxn modelId="{85CA118B-6FE8-4AD6-B4A1-749406FE8EF7}" srcId="{8D4D6CD8-0446-4EC2-B02C-35C3A664FB52}" destId="{60AE5512-E129-4C82-8BA1-8A39ED77A2D1}" srcOrd="5" destOrd="0" parTransId="{D9786F98-68A6-4BD6-B8B1-542CDD8D4E79}" sibTransId="{FCB15496-AE49-43CF-97AC-87729E479194}"/>
    <dgm:cxn modelId="{FE82BCA8-3235-46D9-86C1-DB97FED9019F}" type="presOf" srcId="{F03664F3-1417-4FB8-AFD5-EFDE80A675DF}" destId="{C3997CDF-CE0B-4C6C-A89E-01A704FF0186}" srcOrd="0" destOrd="0" presId="urn:microsoft.com/office/officeart/2005/8/layout/vList2"/>
    <dgm:cxn modelId="{89CF79D2-4D43-456F-8DC3-675D1447426B}" srcId="{8D4D6CD8-0446-4EC2-B02C-35C3A664FB52}" destId="{0AA31121-4BD1-4A39-875C-08D3EAB1AF47}" srcOrd="14" destOrd="0" parTransId="{2C517798-55A1-4E62-AC04-842EF0FE4D7A}" sibTransId="{F4CE9854-ECDA-4627-9327-22D68D33391D}"/>
    <dgm:cxn modelId="{AF2CF928-46F0-4069-B9B4-AA92058A60BB}" type="presOf" srcId="{6AF565AC-95E3-45D5-9949-B8E3219A121F}" destId="{73CECC4C-1386-441C-AC1A-9C88631C522A}" srcOrd="0" destOrd="0" presId="urn:microsoft.com/office/officeart/2005/8/layout/vList2"/>
    <dgm:cxn modelId="{F31E0DB7-2E24-4B35-AEA5-F46CE954DB09}" type="presOf" srcId="{BD72D755-9DD7-442A-8027-6094A6764EB7}" destId="{5B5B71DB-3F99-4004-8EDB-E3F27FC2DE0F}" srcOrd="0" destOrd="0" presId="urn:microsoft.com/office/officeart/2005/8/layout/vList2"/>
    <dgm:cxn modelId="{B87F030A-B759-413D-8700-0FC10DD228E5}" type="presOf" srcId="{C9D063EC-C994-4E65-BE66-F13BBB1B6E12}" destId="{4DAF3B37-1B69-4698-8D75-08A82EA9F1C2}" srcOrd="0" destOrd="0" presId="urn:microsoft.com/office/officeart/2005/8/layout/vList2"/>
    <dgm:cxn modelId="{4312F6A1-BB6F-4C2B-87B5-2933A93F3AD5}" srcId="{8D4D6CD8-0446-4EC2-B02C-35C3A664FB52}" destId="{866262F0-7C90-4259-96F3-8F99BA1E364C}" srcOrd="9" destOrd="0" parTransId="{68D29E04-DD0E-4A6A-8942-5122AABCBBF3}" sibTransId="{117B90C1-96CF-435E-9C0E-77F5661972DA}"/>
    <dgm:cxn modelId="{29D5A27E-B624-47C7-8AC6-D460DBB721A6}" type="presOf" srcId="{C5FDED7A-D0B5-4FEA-9C95-3C01539E7225}" destId="{5DFBD15B-C877-40A2-9647-62BAF69936B1}" srcOrd="0" destOrd="0" presId="urn:microsoft.com/office/officeart/2005/8/layout/vList2"/>
    <dgm:cxn modelId="{F839D8FA-1D2B-4F75-8DEA-8949CAC96109}" srcId="{8D4D6CD8-0446-4EC2-B02C-35C3A664FB52}" destId="{047B2603-49B9-4AD2-BB57-23CB0F603540}" srcOrd="13" destOrd="0" parTransId="{E0CCBF94-56D5-4E35-AD7A-AB31684D62A6}" sibTransId="{73F3D4AA-DA3A-4B22-8807-439FA0E938F9}"/>
    <dgm:cxn modelId="{A59E2901-B2A4-43DF-8464-4E122F1C4047}" srcId="{8D4D6CD8-0446-4EC2-B02C-35C3A664FB52}" destId="{BD72D755-9DD7-442A-8027-6094A6764EB7}" srcOrd="11" destOrd="0" parTransId="{381EA9D2-8B16-425F-91B7-ED646A46E1B7}" sibTransId="{CFD48B5E-946F-406B-9672-C5C838302689}"/>
    <dgm:cxn modelId="{B0AE8713-E573-4452-AE3C-AB0ED5290AEC}" type="presOf" srcId="{9594C29A-70E5-4C17-8B79-1BC182C6B88A}" destId="{9796D2B1-C461-46B9-99DA-F29B6620E9C5}" srcOrd="0" destOrd="0" presId="urn:microsoft.com/office/officeart/2005/8/layout/vList2"/>
    <dgm:cxn modelId="{3A79B662-19FD-484F-AC43-14E6505A9732}" type="presOf" srcId="{866262F0-7C90-4259-96F3-8F99BA1E364C}" destId="{00FD2055-534D-44DB-9125-6E8EDB03F44A}" srcOrd="0" destOrd="0" presId="urn:microsoft.com/office/officeart/2005/8/layout/vList2"/>
    <dgm:cxn modelId="{748A7211-5878-47C0-B2F3-72123242FD1D}" type="presOf" srcId="{D5F003D7-FF0F-4681-B937-638F9F29A057}" destId="{260253A3-0FC1-4EEC-8761-38563D5847AD}" srcOrd="0" destOrd="0" presId="urn:microsoft.com/office/officeart/2005/8/layout/vList2"/>
    <dgm:cxn modelId="{44CE5DA1-15E1-413B-890B-B7EE15B6339E}" srcId="{8D4D6CD8-0446-4EC2-B02C-35C3A664FB52}" destId="{CC2ABC26-B6C7-4365-B548-B62BA58FD8D2}" srcOrd="8" destOrd="0" parTransId="{102D4A23-15BE-4631-B0AB-DC3F51ABBEC0}" sibTransId="{209DCA76-4504-411F-B3F4-FAFF14D0868C}"/>
    <dgm:cxn modelId="{1714ECD4-EE92-42D3-A6F8-A320C5A2AAC4}" srcId="{8D4D6CD8-0446-4EC2-B02C-35C3A664FB52}" destId="{F03664F3-1417-4FB8-AFD5-EFDE80A675DF}" srcOrd="12" destOrd="0" parTransId="{06F2F3D9-041D-4193-BA66-BC6944AE79B3}" sibTransId="{2BEAD84D-6809-4635-AF1E-409ED3C66CC4}"/>
    <dgm:cxn modelId="{41FE9BB9-D37B-4899-8927-09D69BC34B1A}" srcId="{8D4D6CD8-0446-4EC2-B02C-35C3A664FB52}" destId="{6AF565AC-95E3-45D5-9949-B8E3219A121F}" srcOrd="4" destOrd="0" parTransId="{55FD9225-B3F5-4372-8F44-275CE0BE64EE}" sibTransId="{5F15E0B4-31BE-40E4-95D6-25D3413DCC8B}"/>
    <dgm:cxn modelId="{9D4A926B-7635-4126-BCBE-A1B87B9DC2CB}" srcId="{8D4D6CD8-0446-4EC2-B02C-35C3A664FB52}" destId="{DFC17971-4B55-4BFE-9A1B-371D5114B374}" srcOrd="1" destOrd="0" parTransId="{AB6AB112-55A2-4C47-AAC7-30C2823A490D}" sibTransId="{6E92D0E7-9361-448D-BD05-A3B2545D7FFE}"/>
    <dgm:cxn modelId="{AA0E82D5-8817-4432-9980-F16EEEC43C6F}" type="presOf" srcId="{60AE5512-E129-4C82-8BA1-8A39ED77A2D1}" destId="{D04C20CC-2DE1-48CA-A464-827995A1DFA6}" srcOrd="0" destOrd="0" presId="urn:microsoft.com/office/officeart/2005/8/layout/vList2"/>
    <dgm:cxn modelId="{8C028037-9087-4296-AB08-5689ACB83E35}" srcId="{8D4D6CD8-0446-4EC2-B02C-35C3A664FB52}" destId="{9594C29A-70E5-4C17-8B79-1BC182C6B88A}" srcOrd="2" destOrd="0" parTransId="{1DB1A330-D466-40CB-8353-3D42B4F1C413}" sibTransId="{B23FAC33-36B3-426D-9E73-A12B25A2E5D4}"/>
    <dgm:cxn modelId="{75A5E048-7144-4B23-AF2F-159A0CC003CC}" type="presParOf" srcId="{9906A9A7-2942-4B52-86CF-2468D118DDAA}" destId="{4DAF3B37-1B69-4698-8D75-08A82EA9F1C2}" srcOrd="0" destOrd="0" presId="urn:microsoft.com/office/officeart/2005/8/layout/vList2"/>
    <dgm:cxn modelId="{4383C398-9A4A-4D8A-98F0-A1ED21702DB3}" type="presParOf" srcId="{9906A9A7-2942-4B52-86CF-2468D118DDAA}" destId="{4D73B21E-0DF3-4B3F-BC04-E808F25B4645}" srcOrd="1" destOrd="0" presId="urn:microsoft.com/office/officeart/2005/8/layout/vList2"/>
    <dgm:cxn modelId="{46739163-F2BE-4EAD-8577-373D0D5EC786}" type="presParOf" srcId="{9906A9A7-2942-4B52-86CF-2468D118DDAA}" destId="{7D69654A-AEE9-4882-9B2D-E0C32632235B}" srcOrd="2" destOrd="0" presId="urn:microsoft.com/office/officeart/2005/8/layout/vList2"/>
    <dgm:cxn modelId="{651F45A8-B280-4CA3-A948-54BF19730B0C}" type="presParOf" srcId="{9906A9A7-2942-4B52-86CF-2468D118DDAA}" destId="{BF48BF2E-8F76-483E-9034-8CC93A96FD65}" srcOrd="3" destOrd="0" presId="urn:microsoft.com/office/officeart/2005/8/layout/vList2"/>
    <dgm:cxn modelId="{CA024E44-25F0-465C-B9A4-2F0DC3AFEB18}" type="presParOf" srcId="{9906A9A7-2942-4B52-86CF-2468D118DDAA}" destId="{9796D2B1-C461-46B9-99DA-F29B6620E9C5}" srcOrd="4" destOrd="0" presId="urn:microsoft.com/office/officeart/2005/8/layout/vList2"/>
    <dgm:cxn modelId="{9F7DECD9-D3A8-4472-B3E5-68B08DE1DE9F}" type="presParOf" srcId="{9906A9A7-2942-4B52-86CF-2468D118DDAA}" destId="{C7865465-81AB-4FCA-A185-874BA90230E6}" srcOrd="5" destOrd="0" presId="urn:microsoft.com/office/officeart/2005/8/layout/vList2"/>
    <dgm:cxn modelId="{B9A7C5C2-21EE-49A5-8E41-86A2AEC0B26F}" type="presParOf" srcId="{9906A9A7-2942-4B52-86CF-2468D118DDAA}" destId="{260253A3-0FC1-4EEC-8761-38563D5847AD}" srcOrd="6" destOrd="0" presId="urn:microsoft.com/office/officeart/2005/8/layout/vList2"/>
    <dgm:cxn modelId="{5B3698D8-36E2-454C-A6EF-E1DCAF8CE471}" type="presParOf" srcId="{9906A9A7-2942-4B52-86CF-2468D118DDAA}" destId="{977DC376-77DA-4E7C-9E62-F137C842FE6C}" srcOrd="7" destOrd="0" presId="urn:microsoft.com/office/officeart/2005/8/layout/vList2"/>
    <dgm:cxn modelId="{5FBF8E98-0AFB-48F6-828E-487F6A7C7136}" type="presParOf" srcId="{9906A9A7-2942-4B52-86CF-2468D118DDAA}" destId="{73CECC4C-1386-441C-AC1A-9C88631C522A}" srcOrd="8" destOrd="0" presId="urn:microsoft.com/office/officeart/2005/8/layout/vList2"/>
    <dgm:cxn modelId="{2AF4C73F-267D-44AA-8004-F0C5D955497E}" type="presParOf" srcId="{9906A9A7-2942-4B52-86CF-2468D118DDAA}" destId="{08BD1D87-DB4D-44C4-8E62-4A185AE9FC9E}" srcOrd="9" destOrd="0" presId="urn:microsoft.com/office/officeart/2005/8/layout/vList2"/>
    <dgm:cxn modelId="{476B6131-1F60-43C0-AFA1-56E369952B3D}" type="presParOf" srcId="{9906A9A7-2942-4B52-86CF-2468D118DDAA}" destId="{D04C20CC-2DE1-48CA-A464-827995A1DFA6}" srcOrd="10" destOrd="0" presId="urn:microsoft.com/office/officeart/2005/8/layout/vList2"/>
    <dgm:cxn modelId="{3587575E-7BFA-44AD-BC8B-A9F088B689CF}" type="presParOf" srcId="{9906A9A7-2942-4B52-86CF-2468D118DDAA}" destId="{6F46FF0B-C126-4F64-8FCC-462581E1AD63}" srcOrd="11" destOrd="0" presId="urn:microsoft.com/office/officeart/2005/8/layout/vList2"/>
    <dgm:cxn modelId="{7A42C581-B85E-410D-860B-46311E6678B7}" type="presParOf" srcId="{9906A9A7-2942-4B52-86CF-2468D118DDAA}" destId="{5734AA4F-46CF-47FB-B242-D1C10F892DBC}" srcOrd="12" destOrd="0" presId="urn:microsoft.com/office/officeart/2005/8/layout/vList2"/>
    <dgm:cxn modelId="{DB78693D-B156-4F87-82A8-96F0DEA39021}" type="presParOf" srcId="{9906A9A7-2942-4B52-86CF-2468D118DDAA}" destId="{576BFCAE-B8C9-418F-941B-1A69E2BCE08D}" srcOrd="13" destOrd="0" presId="urn:microsoft.com/office/officeart/2005/8/layout/vList2"/>
    <dgm:cxn modelId="{21143EA1-2D79-4C4E-9DAD-D8A4C3A4FA38}" type="presParOf" srcId="{9906A9A7-2942-4B52-86CF-2468D118DDAA}" destId="{5DFBD15B-C877-40A2-9647-62BAF69936B1}" srcOrd="14" destOrd="0" presId="urn:microsoft.com/office/officeart/2005/8/layout/vList2"/>
    <dgm:cxn modelId="{67C004DD-AD3F-4E10-AAAD-7B560A35FA3B}" type="presParOf" srcId="{9906A9A7-2942-4B52-86CF-2468D118DDAA}" destId="{77DA2BDB-5B95-4F47-B75B-E6E4519F7217}" srcOrd="15" destOrd="0" presId="urn:microsoft.com/office/officeart/2005/8/layout/vList2"/>
    <dgm:cxn modelId="{1B231BEC-649F-4BC4-B2A1-63C5B06FAABF}" type="presParOf" srcId="{9906A9A7-2942-4B52-86CF-2468D118DDAA}" destId="{DB2DAB7A-993E-4106-80BC-69B05540F1DD}" srcOrd="16" destOrd="0" presId="urn:microsoft.com/office/officeart/2005/8/layout/vList2"/>
    <dgm:cxn modelId="{0D12B848-549E-4929-BBE7-382532A9BA0D}" type="presParOf" srcId="{9906A9A7-2942-4B52-86CF-2468D118DDAA}" destId="{A32CBD2A-6BDB-4062-AA8C-990918C9BD78}" srcOrd="17" destOrd="0" presId="urn:microsoft.com/office/officeart/2005/8/layout/vList2"/>
    <dgm:cxn modelId="{78358AD1-9128-479F-9C89-2F8ACFA261DC}" type="presParOf" srcId="{9906A9A7-2942-4B52-86CF-2468D118DDAA}" destId="{00FD2055-534D-44DB-9125-6E8EDB03F44A}" srcOrd="18" destOrd="0" presId="urn:microsoft.com/office/officeart/2005/8/layout/vList2"/>
    <dgm:cxn modelId="{DE12F323-83D5-493B-A833-0353BB0406CE}" type="presParOf" srcId="{9906A9A7-2942-4B52-86CF-2468D118DDAA}" destId="{A23585B5-300E-4548-BACD-1632F983B443}" srcOrd="19" destOrd="0" presId="urn:microsoft.com/office/officeart/2005/8/layout/vList2"/>
    <dgm:cxn modelId="{65D68EF9-0EB8-4D63-9B17-675289520D43}" type="presParOf" srcId="{9906A9A7-2942-4B52-86CF-2468D118DDAA}" destId="{403843F0-47F0-45E5-93D8-F09200B50B4E}" srcOrd="20" destOrd="0" presId="urn:microsoft.com/office/officeart/2005/8/layout/vList2"/>
    <dgm:cxn modelId="{5E7C374C-1591-4212-9BAB-C64BDFE711C3}" type="presParOf" srcId="{9906A9A7-2942-4B52-86CF-2468D118DDAA}" destId="{95960244-7FE7-4AFE-8CBE-76049EFD02B3}" srcOrd="21" destOrd="0" presId="urn:microsoft.com/office/officeart/2005/8/layout/vList2"/>
    <dgm:cxn modelId="{C6E9A44A-4C51-44E5-9E90-4F02873111AD}" type="presParOf" srcId="{9906A9A7-2942-4B52-86CF-2468D118DDAA}" destId="{5B5B71DB-3F99-4004-8EDB-E3F27FC2DE0F}" srcOrd="22" destOrd="0" presId="urn:microsoft.com/office/officeart/2005/8/layout/vList2"/>
    <dgm:cxn modelId="{56DD0498-D033-447E-9FF1-FF161A2563F4}" type="presParOf" srcId="{9906A9A7-2942-4B52-86CF-2468D118DDAA}" destId="{52BBF405-C614-43B8-A15D-E3407BD9B692}" srcOrd="23" destOrd="0" presId="urn:microsoft.com/office/officeart/2005/8/layout/vList2"/>
    <dgm:cxn modelId="{A4E98075-9845-432F-80B2-76C07B321C27}" type="presParOf" srcId="{9906A9A7-2942-4B52-86CF-2468D118DDAA}" destId="{C3997CDF-CE0B-4C6C-A89E-01A704FF0186}" srcOrd="24" destOrd="0" presId="urn:microsoft.com/office/officeart/2005/8/layout/vList2"/>
    <dgm:cxn modelId="{AD73C7EF-C0CA-4C66-9EB9-6D475E6FEC1C}" type="presParOf" srcId="{9906A9A7-2942-4B52-86CF-2468D118DDAA}" destId="{C40A9445-8B3A-4066-8DF8-06401621B0DF}" srcOrd="25" destOrd="0" presId="urn:microsoft.com/office/officeart/2005/8/layout/vList2"/>
    <dgm:cxn modelId="{EC981BD6-86C1-48D0-B982-6DAE06457419}" type="presParOf" srcId="{9906A9A7-2942-4B52-86CF-2468D118DDAA}" destId="{724450B2-22A2-49A4-9482-88CAFFD3B8D5}" srcOrd="26" destOrd="0" presId="urn:microsoft.com/office/officeart/2005/8/layout/vList2"/>
    <dgm:cxn modelId="{ADA05A03-C74B-4697-8948-D8EAE0692032}" type="presParOf" srcId="{9906A9A7-2942-4B52-86CF-2468D118DDAA}" destId="{F8ADC38D-F0B8-4DC1-ABE4-9BB3DAEE22A8}" srcOrd="27" destOrd="0" presId="urn:microsoft.com/office/officeart/2005/8/layout/vList2"/>
    <dgm:cxn modelId="{AD97A6B2-9384-43C9-82F3-AFA84AA24B19}" type="presParOf" srcId="{9906A9A7-2942-4B52-86CF-2468D118DDAA}" destId="{C5969BCB-AF42-48C2-BF8A-6BB60A243F96}" srcOrd="2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AF3B37-1B69-4698-8D75-08A82EA9F1C2}">
      <dsp:nvSpPr>
        <dsp:cNvPr id="0" name=""/>
        <dsp:cNvSpPr/>
      </dsp:nvSpPr>
      <dsp:spPr>
        <a:xfrm>
          <a:off x="0" y="643"/>
          <a:ext cx="8782597" cy="3466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Senza turbamento </a:t>
          </a:r>
          <a:r>
            <a:rPr lang="pt-PT" sz="2000" b="1" kern="1200" dirty="0"/>
            <a:t>(</a:t>
          </a:r>
          <a:r>
            <a:rPr lang="pt-PT" sz="2000" b="1" kern="1200" dirty="0" smtClean="0"/>
            <a:t>Matteo </a:t>
          </a:r>
          <a:r>
            <a:rPr lang="pt-PT" sz="2000" b="1" kern="1200" dirty="0"/>
            <a:t>24:6)</a:t>
          </a:r>
          <a:endParaRPr lang="es-ES" sz="2000" kern="1200" dirty="0"/>
        </a:p>
      </dsp:txBody>
      <dsp:txXfrm>
        <a:off x="0" y="643"/>
        <a:ext cx="8782597" cy="346658"/>
      </dsp:txXfrm>
    </dsp:sp>
    <dsp:sp modelId="{7D69654A-AEE9-4882-9B2D-E0C32632235B}">
      <dsp:nvSpPr>
        <dsp:cNvPr id="0" name=""/>
        <dsp:cNvSpPr/>
      </dsp:nvSpPr>
      <dsp:spPr>
        <a:xfrm>
          <a:off x="0" y="357708"/>
          <a:ext cx="8782597" cy="34665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Senza inciampare, apostatare </a:t>
          </a:r>
          <a:r>
            <a:rPr lang="es-ES" sz="2000" b="1" kern="1200" dirty="0"/>
            <a:t>o </a:t>
          </a:r>
          <a:r>
            <a:rPr lang="es-ES" sz="2000" b="1" kern="1200" dirty="0" smtClean="0"/>
            <a:t>odiare </a:t>
          </a:r>
          <a:r>
            <a:rPr lang="es-ES" sz="2000" b="1" kern="1200" dirty="0"/>
            <a:t>(v. 10)</a:t>
          </a:r>
          <a:endParaRPr lang="es-ES" sz="2000" kern="1200" dirty="0"/>
        </a:p>
      </dsp:txBody>
      <dsp:txXfrm>
        <a:off x="0" y="357708"/>
        <a:ext cx="8782597" cy="346658"/>
      </dsp:txXfrm>
    </dsp:sp>
    <dsp:sp modelId="{9796D2B1-C461-46B9-99DA-F29B6620E9C5}">
      <dsp:nvSpPr>
        <dsp:cNvPr id="0" name=""/>
        <dsp:cNvSpPr/>
      </dsp:nvSpPr>
      <dsp:spPr>
        <a:xfrm>
          <a:off x="0" y="714772"/>
          <a:ext cx="8782597" cy="34665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Senza che il nostro amore si raffreddi </a:t>
          </a:r>
          <a:r>
            <a:rPr lang="es-ES" sz="2000" b="1" kern="1200" dirty="0"/>
            <a:t>(v. 12)</a:t>
          </a:r>
          <a:endParaRPr lang="es-ES" sz="2000" kern="1200" dirty="0"/>
        </a:p>
      </dsp:txBody>
      <dsp:txXfrm>
        <a:off x="0" y="714772"/>
        <a:ext cx="8782597" cy="346658"/>
      </dsp:txXfrm>
    </dsp:sp>
    <dsp:sp modelId="{260253A3-0FC1-4EEC-8761-38563D5847AD}">
      <dsp:nvSpPr>
        <dsp:cNvPr id="0" name=""/>
        <dsp:cNvSpPr/>
      </dsp:nvSpPr>
      <dsp:spPr>
        <a:xfrm>
          <a:off x="0" y="1071837"/>
          <a:ext cx="8782597" cy="34665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/>
            <a:t>Perseverando </a:t>
          </a:r>
          <a:r>
            <a:rPr lang="es-ES" sz="2000" b="1" kern="1200" dirty="0" smtClean="0"/>
            <a:t>fino alla fine </a:t>
          </a:r>
          <a:r>
            <a:rPr lang="es-ES" sz="2000" b="1" kern="1200" dirty="0"/>
            <a:t>(v. 13)</a:t>
          </a:r>
          <a:endParaRPr lang="es-ES" sz="2000" kern="1200" dirty="0"/>
        </a:p>
      </dsp:txBody>
      <dsp:txXfrm>
        <a:off x="0" y="1071837"/>
        <a:ext cx="8782597" cy="346658"/>
      </dsp:txXfrm>
    </dsp:sp>
    <dsp:sp modelId="{73CECC4C-1386-441C-AC1A-9C88631C522A}">
      <dsp:nvSpPr>
        <dsp:cNvPr id="0" name=""/>
        <dsp:cNvSpPr/>
      </dsp:nvSpPr>
      <dsp:spPr>
        <a:xfrm>
          <a:off x="0" y="1428901"/>
          <a:ext cx="8782597" cy="34665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/>
            <a:t>Predicando </a:t>
          </a:r>
          <a:r>
            <a:rPr lang="es-ES" sz="2000" b="1" kern="1200" dirty="0" smtClean="0"/>
            <a:t>l’Evangelo </a:t>
          </a:r>
          <a:r>
            <a:rPr lang="es-ES" sz="2000" b="1" kern="1200" dirty="0"/>
            <a:t>(v. 14)</a:t>
          </a:r>
          <a:endParaRPr lang="es-ES" sz="2000" kern="1200" dirty="0"/>
        </a:p>
      </dsp:txBody>
      <dsp:txXfrm>
        <a:off x="0" y="1428901"/>
        <a:ext cx="8782597" cy="346658"/>
      </dsp:txXfrm>
    </dsp:sp>
    <dsp:sp modelId="{D04C20CC-2DE1-48CA-A464-827995A1DFA6}">
      <dsp:nvSpPr>
        <dsp:cNvPr id="0" name=""/>
        <dsp:cNvSpPr/>
      </dsp:nvSpPr>
      <dsp:spPr>
        <a:xfrm>
          <a:off x="0" y="1785965"/>
          <a:ext cx="8782597" cy="346658"/>
        </a:xfrm>
        <a:prstGeom prst="roundRect">
          <a:avLst/>
        </a:prstGeom>
        <a:solidFill>
          <a:srgbClr val="FFCC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Pregando </a:t>
          </a:r>
          <a:r>
            <a:rPr lang="es-ES" sz="2000" b="1" kern="1200" dirty="0"/>
            <a:t>(v. 20)</a:t>
          </a:r>
          <a:endParaRPr lang="es-ES" sz="2000" kern="1200" dirty="0"/>
        </a:p>
      </dsp:txBody>
      <dsp:txXfrm>
        <a:off x="0" y="1785965"/>
        <a:ext cx="8782597" cy="346658"/>
      </dsp:txXfrm>
    </dsp:sp>
    <dsp:sp modelId="{5734AA4F-46CF-47FB-B242-D1C10F892DBC}">
      <dsp:nvSpPr>
        <dsp:cNvPr id="0" name=""/>
        <dsp:cNvSpPr/>
      </dsp:nvSpPr>
      <dsp:spPr>
        <a:xfrm>
          <a:off x="0" y="2143030"/>
          <a:ext cx="8782597" cy="346658"/>
        </a:xfrm>
        <a:prstGeom prst="roundRect">
          <a:avLst/>
        </a:prstGeom>
        <a:solidFill>
          <a:srgbClr val="FFCC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Non credendo </a:t>
          </a:r>
          <a:r>
            <a:rPr lang="es-ES" sz="2000" b="1" kern="1200" dirty="0"/>
            <a:t>a </a:t>
          </a:r>
          <a:r>
            <a:rPr lang="es-ES" sz="2000" b="1" kern="1200" dirty="0" smtClean="0"/>
            <a:t>falsi cristi nè </a:t>
          </a:r>
          <a:r>
            <a:rPr lang="es-ES" sz="2000" b="1" kern="1200" dirty="0"/>
            <a:t>a </a:t>
          </a:r>
          <a:r>
            <a:rPr lang="es-ES" sz="2000" b="1" kern="1200" smtClean="0"/>
            <a:t>falsi profeti </a:t>
          </a:r>
          <a:r>
            <a:rPr lang="es-ES" sz="2000" b="1" kern="1200" dirty="0"/>
            <a:t>(v. 23-24)</a:t>
          </a:r>
          <a:endParaRPr lang="es-ES" sz="2000" kern="1200" dirty="0"/>
        </a:p>
      </dsp:txBody>
      <dsp:txXfrm>
        <a:off x="0" y="2143030"/>
        <a:ext cx="8782597" cy="346658"/>
      </dsp:txXfrm>
    </dsp:sp>
    <dsp:sp modelId="{5DFBD15B-C877-40A2-9647-62BAF69936B1}">
      <dsp:nvSpPr>
        <dsp:cNvPr id="0" name=""/>
        <dsp:cNvSpPr/>
      </dsp:nvSpPr>
      <dsp:spPr>
        <a:xfrm>
          <a:off x="0" y="2500094"/>
          <a:ext cx="8782597" cy="346658"/>
        </a:xfrm>
        <a:prstGeom prst="roundRect">
          <a:avLst/>
        </a:prstGeom>
        <a:solidFill>
          <a:srgbClr val="FFFFC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Essere consapevoli </a:t>
          </a:r>
          <a:r>
            <a:rPr lang="es-ES" sz="2000" b="1" kern="1200" dirty="0"/>
            <a:t>(v. 32-33)</a:t>
          </a:r>
          <a:endParaRPr lang="es-ES" sz="2000" kern="1200" dirty="0"/>
        </a:p>
      </dsp:txBody>
      <dsp:txXfrm>
        <a:off x="0" y="2500094"/>
        <a:ext cx="8782597" cy="346658"/>
      </dsp:txXfrm>
    </dsp:sp>
    <dsp:sp modelId="{DB2DAB7A-993E-4106-80BC-69B05540F1DD}">
      <dsp:nvSpPr>
        <dsp:cNvPr id="0" name=""/>
        <dsp:cNvSpPr/>
      </dsp:nvSpPr>
      <dsp:spPr>
        <a:xfrm>
          <a:off x="0" y="2857159"/>
          <a:ext cx="8782597" cy="346658"/>
        </a:xfrm>
        <a:prstGeom prst="roundRect">
          <a:avLst/>
        </a:prstGeom>
        <a:solidFill>
          <a:srgbClr val="CCFFC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Essere sempre preparati </a:t>
          </a:r>
          <a:r>
            <a:rPr lang="es-ES" sz="2000" b="1" kern="1200" dirty="0"/>
            <a:t>(v. 42-43; 25:13)</a:t>
          </a:r>
          <a:endParaRPr lang="es-ES" sz="2000" kern="1200" dirty="0"/>
        </a:p>
      </dsp:txBody>
      <dsp:txXfrm>
        <a:off x="0" y="2857159"/>
        <a:ext cx="8782597" cy="346658"/>
      </dsp:txXfrm>
    </dsp:sp>
    <dsp:sp modelId="{00FD2055-534D-44DB-9125-6E8EDB03F44A}">
      <dsp:nvSpPr>
        <dsp:cNvPr id="0" name=""/>
        <dsp:cNvSpPr/>
      </dsp:nvSpPr>
      <dsp:spPr>
        <a:xfrm>
          <a:off x="0" y="3214223"/>
          <a:ext cx="8782597" cy="346658"/>
        </a:xfrm>
        <a:prstGeom prst="roundRect">
          <a:avLst/>
        </a:prstGeom>
        <a:solidFill>
          <a:srgbClr val="C0ECF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Essere fedeli e prudenti </a:t>
          </a:r>
          <a:r>
            <a:rPr lang="es-ES" sz="2000" b="1" kern="1200" dirty="0"/>
            <a:t>(v. 45-46)</a:t>
          </a:r>
          <a:endParaRPr lang="es-ES" sz="2000" kern="1200" dirty="0"/>
        </a:p>
      </dsp:txBody>
      <dsp:txXfrm>
        <a:off x="0" y="3214223"/>
        <a:ext cx="8782597" cy="346658"/>
      </dsp:txXfrm>
    </dsp:sp>
    <dsp:sp modelId="{403843F0-47F0-45E5-93D8-F09200B50B4E}">
      <dsp:nvSpPr>
        <dsp:cNvPr id="0" name=""/>
        <dsp:cNvSpPr/>
      </dsp:nvSpPr>
      <dsp:spPr>
        <a:xfrm>
          <a:off x="0" y="3571288"/>
          <a:ext cx="8782597" cy="346658"/>
        </a:xfrm>
        <a:prstGeom prst="roundRect">
          <a:avLst/>
        </a:prstGeom>
        <a:solidFill>
          <a:srgbClr val="FFCCC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Non maltrattare gli altri, nè unirsi con quelli che fanno il male </a:t>
          </a:r>
          <a:r>
            <a:rPr lang="es-ES" sz="2000" b="1" kern="1200" dirty="0"/>
            <a:t>(v. 48-51)</a:t>
          </a:r>
          <a:endParaRPr lang="es-ES" sz="2000" kern="1200" dirty="0"/>
        </a:p>
      </dsp:txBody>
      <dsp:txXfrm>
        <a:off x="0" y="3571288"/>
        <a:ext cx="8782597" cy="346658"/>
      </dsp:txXfrm>
    </dsp:sp>
    <dsp:sp modelId="{5B5B71DB-3F99-4004-8EDB-E3F27FC2DE0F}">
      <dsp:nvSpPr>
        <dsp:cNvPr id="0" name=""/>
        <dsp:cNvSpPr/>
      </dsp:nvSpPr>
      <dsp:spPr>
        <a:xfrm>
          <a:off x="0" y="3995572"/>
          <a:ext cx="8782597" cy="346658"/>
        </a:xfrm>
        <a:prstGeom prst="roundRect">
          <a:avLst/>
        </a:prstGeom>
        <a:solidFill>
          <a:srgbClr val="CCFF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Facendo provvista dello Spirito Santo </a:t>
          </a:r>
          <a:r>
            <a:rPr lang="es-ES" sz="2000" b="1" kern="1200" dirty="0"/>
            <a:t>(</a:t>
          </a:r>
          <a:r>
            <a:rPr lang="es-ES" sz="2000" b="1" kern="1200" dirty="0" smtClean="0"/>
            <a:t>Matteo </a:t>
          </a:r>
          <a:r>
            <a:rPr lang="es-ES" sz="2000" b="1" kern="1200" dirty="0"/>
            <a:t>25:1-12)</a:t>
          </a:r>
          <a:endParaRPr lang="es-ES" sz="2000" kern="1200" dirty="0"/>
        </a:p>
      </dsp:txBody>
      <dsp:txXfrm>
        <a:off x="0" y="3995572"/>
        <a:ext cx="8782597" cy="346658"/>
      </dsp:txXfrm>
    </dsp:sp>
    <dsp:sp modelId="{C3997CDF-CE0B-4C6C-A89E-01A704FF0186}">
      <dsp:nvSpPr>
        <dsp:cNvPr id="0" name=""/>
        <dsp:cNvSpPr/>
      </dsp:nvSpPr>
      <dsp:spPr>
        <a:xfrm>
          <a:off x="0" y="4285417"/>
          <a:ext cx="8782597" cy="346658"/>
        </a:xfrm>
        <a:prstGeom prst="roundRect">
          <a:avLst/>
        </a:prstGeom>
        <a:solidFill>
          <a:srgbClr val="E5CC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Lavorando attivamente </a:t>
          </a:r>
          <a:r>
            <a:rPr lang="es-ES" sz="2000" b="1" kern="1200" dirty="0"/>
            <a:t>(v. 14-30)</a:t>
          </a:r>
          <a:endParaRPr lang="es-ES" sz="2000" kern="1200" dirty="0"/>
        </a:p>
      </dsp:txBody>
      <dsp:txXfrm>
        <a:off x="0" y="4285417"/>
        <a:ext cx="8782597" cy="346658"/>
      </dsp:txXfrm>
    </dsp:sp>
    <dsp:sp modelId="{724450B2-22A2-49A4-9482-88CAFFD3B8D5}">
      <dsp:nvSpPr>
        <dsp:cNvPr id="0" name=""/>
        <dsp:cNvSpPr/>
      </dsp:nvSpPr>
      <dsp:spPr>
        <a:xfrm>
          <a:off x="0" y="4642481"/>
          <a:ext cx="8782597" cy="346658"/>
        </a:xfrm>
        <a:prstGeom prst="roundRect">
          <a:avLst/>
        </a:prstGeom>
        <a:solidFill>
          <a:srgbClr val="E6FFC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/>
            <a:t>Dando </a:t>
          </a:r>
          <a:r>
            <a:rPr lang="es-ES" sz="2000" b="1" kern="1200" dirty="0" smtClean="0"/>
            <a:t>da mangiare e bere ai bisognosi, ospitando il forestiero </a:t>
          </a:r>
          <a:r>
            <a:rPr lang="es-ES" sz="2000" b="1" kern="1200" dirty="0"/>
            <a:t>(v. 35)</a:t>
          </a:r>
          <a:endParaRPr lang="es-ES" sz="2000" kern="1200" dirty="0"/>
        </a:p>
      </dsp:txBody>
      <dsp:txXfrm>
        <a:off x="0" y="4642481"/>
        <a:ext cx="8782597" cy="346658"/>
      </dsp:txXfrm>
    </dsp:sp>
    <dsp:sp modelId="{C5969BCB-AF42-48C2-BF8A-6BB60A243F96}">
      <dsp:nvSpPr>
        <dsp:cNvPr id="0" name=""/>
        <dsp:cNvSpPr/>
      </dsp:nvSpPr>
      <dsp:spPr>
        <a:xfrm>
          <a:off x="0" y="4999546"/>
          <a:ext cx="8782597" cy="346658"/>
        </a:xfrm>
        <a:prstGeom prst="roundRect">
          <a:avLst/>
        </a:prstGeom>
        <a:solidFill>
          <a:srgbClr val="FFA3A3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Vestendo i nudi, </a:t>
          </a:r>
          <a:r>
            <a:rPr lang="es-ES" sz="2000" b="1" kern="1200" dirty="0"/>
            <a:t>visitando </a:t>
          </a:r>
          <a:r>
            <a:rPr lang="es-ES" sz="2000" b="1" kern="1200" dirty="0" smtClean="0"/>
            <a:t>i malati e coloro che sono in carcere </a:t>
          </a:r>
          <a:r>
            <a:rPr lang="es-ES" sz="2000" b="1" kern="1200" dirty="0"/>
            <a:t>(v. 36)</a:t>
          </a:r>
          <a:endParaRPr lang="es-ES" sz="2000" kern="1200" dirty="0"/>
        </a:p>
      </dsp:txBody>
      <dsp:txXfrm>
        <a:off x="0" y="4999546"/>
        <a:ext cx="8782597" cy="3466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48017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7625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0087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65631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07460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8479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89892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1614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3592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85258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27861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24B83-D280-4F2D-8806-C25963541AD5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61FE-7DF6-4215-8624-64ABE5636A4F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2725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matriz\maschera presentacion 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8164" cy="6858000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0" y="304800"/>
            <a:ext cx="9144000" cy="765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127" y="451935"/>
            <a:ext cx="758871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11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DELLA </a:t>
            </a:r>
            <a:r>
              <a:rPr lang="it-IT" sz="27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SCUOLA DEL SABATO</a:t>
            </a:r>
          </a:p>
        </p:txBody>
      </p:sp>
      <p:pic>
        <p:nvPicPr>
          <p:cNvPr id="1027" name="Picture 3" descr="C:\DATOS PC CLAUDIO\IGLESIA\imagenes\Logotipos\E_SABATINA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450" y="301871"/>
            <a:ext cx="878498" cy="686385"/>
          </a:xfrm>
          <a:prstGeom prst="rect">
            <a:avLst/>
          </a:prstGeom>
          <a:noFill/>
        </p:spPr>
      </p:pic>
      <p:pic>
        <p:nvPicPr>
          <p:cNvPr id="1030" name="Picture 6" descr="C:\DATOS PC CLAUDIO\IGLESIA\imagenes\Logotipos\IASDmod1_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93719" y="265723"/>
            <a:ext cx="812801" cy="81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Box 6">
            <a:extLst>
              <a:ext uri="{FF2B5EF4-FFF2-40B4-BE49-F238E27FC236}">
                <a16:creationId xmlns:a16="http://schemas.microsoft.com/office/drawing/2014/main" xmlns="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907" y="1673787"/>
            <a:ext cx="44782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2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it-IT" altLang="es-ES" sz="24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SABATO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14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SETTEMBRE 2019</a:t>
            </a:r>
            <a:endParaRPr lang="it-IT" altLang="es-ES" sz="2200" b="1" dirty="0">
              <a:solidFill>
                <a:srgbClr val="FFFF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6CB76109-A624-46C0-8105-9A0C0259D2EC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266462" y="3180861"/>
            <a:ext cx="4720492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ttangolo arrotondato 13"/>
          <p:cNvSpPr/>
          <p:nvPr/>
        </p:nvSpPr>
        <p:spPr>
          <a:xfrm>
            <a:off x="2078898" y="5630730"/>
            <a:ext cx="5298830" cy="765908"/>
          </a:xfrm>
          <a:prstGeom prst="round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uadroTexto 4">
            <a:extLst>
              <a:ext uri="{FF2B5EF4-FFF2-40B4-BE49-F238E27FC236}">
                <a16:creationId xmlns:a16="http://schemas.microsoft.com/office/drawing/2014/main" xmlns="" id="{4CB3EE98-247C-4F61-BF86-8B6275695A74}"/>
              </a:ext>
            </a:extLst>
          </p:cNvPr>
          <p:cNvSpPr txBox="1"/>
          <p:nvPr/>
        </p:nvSpPr>
        <p:spPr>
          <a:xfrm>
            <a:off x="2117973" y="5753695"/>
            <a:ext cx="5212862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25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VIVERE </a:t>
            </a:r>
            <a:r>
              <a:rPr lang="es-ES" sz="25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SPERANZA DELL’ AVVENTO</a:t>
            </a:r>
            <a:endParaRPr lang="es-ES" sz="25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-1" y="890953"/>
            <a:ext cx="890955" cy="1875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3 TRIMESTRE</a:t>
            </a:r>
            <a:endParaRPr lang="it-IT" sz="600" b="1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3EB51F17-0F97-4E78-870F-DC37ACE3517C}"/>
              </a:ext>
            </a:extLst>
          </p:cNvPr>
          <p:cNvSpPr txBox="1"/>
          <p:nvPr/>
        </p:nvSpPr>
        <p:spPr>
          <a:xfrm>
            <a:off x="4470998" y="3747017"/>
            <a:ext cx="4541937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0E8E00"/>
                </a:solidFill>
              </a:rPr>
              <a:t>La speranza desiderata.</a:t>
            </a:r>
            <a:endParaRPr lang="es-ES" sz="2400" b="1" dirty="0">
              <a:solidFill>
                <a:srgbClr val="0E8E0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905514"/>
                </a:solidFill>
              </a:rPr>
              <a:t>La </a:t>
            </a:r>
            <a:r>
              <a:rPr lang="es-ES" sz="2400" b="1" dirty="0" smtClean="0">
                <a:solidFill>
                  <a:srgbClr val="905514"/>
                </a:solidFill>
              </a:rPr>
              <a:t>speranza attiva</a:t>
            </a:r>
            <a:r>
              <a:rPr lang="es-ES" sz="2400" b="1" dirty="0">
                <a:solidFill>
                  <a:srgbClr val="905514"/>
                </a:solidFill>
              </a:rPr>
              <a:t>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911B23"/>
                </a:solidFill>
              </a:rPr>
              <a:t>La </a:t>
            </a:r>
            <a:r>
              <a:rPr lang="es-ES" sz="2400" b="1" dirty="0" smtClean="0">
                <a:solidFill>
                  <a:srgbClr val="911B23"/>
                </a:solidFill>
              </a:rPr>
              <a:t>speranza della resurrezione.</a:t>
            </a:r>
            <a:endParaRPr lang="es-ES" sz="2400" b="1" dirty="0">
              <a:solidFill>
                <a:srgbClr val="911B23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106A8A"/>
                </a:solidFill>
              </a:rPr>
              <a:t>La </a:t>
            </a:r>
            <a:r>
              <a:rPr lang="es-ES" sz="2400" b="1" dirty="0" smtClean="0">
                <a:solidFill>
                  <a:srgbClr val="106A8A"/>
                </a:solidFill>
              </a:rPr>
              <a:t>speranza </a:t>
            </a:r>
            <a:r>
              <a:rPr lang="es-ES" sz="2400" b="1" dirty="0">
                <a:solidFill>
                  <a:srgbClr val="106A8A"/>
                </a:solidFill>
              </a:rPr>
              <a:t>del </a:t>
            </a:r>
            <a:r>
              <a:rPr lang="es-ES" sz="2400" b="1" dirty="0" smtClean="0">
                <a:solidFill>
                  <a:srgbClr val="106A8A"/>
                </a:solidFill>
              </a:rPr>
              <a:t>giudizio.</a:t>
            </a:r>
            <a:endParaRPr lang="es-ES" sz="2400" b="1" dirty="0">
              <a:solidFill>
                <a:srgbClr val="106A8A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F86921"/>
                </a:solidFill>
              </a:rPr>
              <a:t>La </a:t>
            </a:r>
            <a:r>
              <a:rPr lang="es-ES" sz="2400" b="1" dirty="0" smtClean="0">
                <a:solidFill>
                  <a:srgbClr val="F86921"/>
                </a:solidFill>
              </a:rPr>
              <a:t>speranza di </a:t>
            </a:r>
            <a:r>
              <a:rPr lang="es-ES" sz="2400" b="1" dirty="0">
                <a:solidFill>
                  <a:srgbClr val="F86921"/>
                </a:solidFill>
              </a:rPr>
              <a:t>un </a:t>
            </a:r>
            <a:r>
              <a:rPr lang="es-ES" sz="2400" b="1" dirty="0" smtClean="0">
                <a:solidFill>
                  <a:srgbClr val="F86921"/>
                </a:solidFill>
              </a:rPr>
              <a:t>mondo migliore.</a:t>
            </a:r>
            <a:endParaRPr lang="es-ES" sz="2400" b="1" dirty="0">
              <a:solidFill>
                <a:srgbClr val="F8692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0DF4821-9274-4D9A-8B25-609680AFD345}"/>
              </a:ext>
            </a:extLst>
          </p:cNvPr>
          <p:cNvSpPr txBox="1"/>
          <p:nvPr/>
        </p:nvSpPr>
        <p:spPr>
          <a:xfrm>
            <a:off x="131065" y="20678"/>
            <a:ext cx="65148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“</a:t>
            </a:r>
            <a:r>
              <a:rPr lang="es-ES" sz="2000" b="1" dirty="0" smtClean="0"/>
              <a:t>Se </a:t>
            </a:r>
            <a:r>
              <a:rPr lang="es-ES" sz="2000" b="1" dirty="0"/>
              <a:t>la </a:t>
            </a:r>
            <a:r>
              <a:rPr lang="es-ES" sz="2000" b="1" dirty="0" smtClean="0"/>
              <a:t>speranza che abbiamo in </a:t>
            </a:r>
            <a:r>
              <a:rPr lang="es-ES" sz="2000" b="1" dirty="0"/>
              <a:t>Cristo </a:t>
            </a:r>
            <a:r>
              <a:rPr lang="es-ES" sz="2000" b="1" dirty="0" smtClean="0"/>
              <a:t>fosse solo per questa vita, saremmo i più sfortunati di tutti i mortali</a:t>
            </a:r>
            <a:r>
              <a:rPr lang="es-ES" sz="1400" b="1" dirty="0" smtClean="0"/>
              <a:t>” </a:t>
            </a:r>
            <a:r>
              <a:rPr lang="es-ES" sz="1400" b="1" dirty="0"/>
              <a:t>(1ª </a:t>
            </a:r>
            <a:r>
              <a:rPr lang="es-ES" sz="1400" b="1" dirty="0" smtClean="0"/>
              <a:t>Corinzi 15:19)</a:t>
            </a:r>
            <a:endParaRPr lang="es-ES" sz="14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Come cristiani, la nostra </a:t>
            </a:r>
            <a:r>
              <a:rPr lang="es-ES" sz="2000" b="1" dirty="0"/>
              <a:t>vista </a:t>
            </a:r>
            <a:r>
              <a:rPr lang="es-ES" sz="2000" b="1" dirty="0" smtClean="0"/>
              <a:t>guarda oltre l’orizzonte di questo mondo. Desideriamo il </a:t>
            </a:r>
            <a:r>
              <a:rPr lang="es-ES" sz="2000" b="1" dirty="0"/>
              <a:t>momento </a:t>
            </a:r>
            <a:r>
              <a:rPr lang="es-ES" sz="2000" b="1" dirty="0" smtClean="0"/>
              <a:t>della Seconda Venuta di Gesù e la resurrezione dei morti. Desideriamo anche il momento in cui Dio farà giustizia e stabilirà un mondo migliore.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Non dobbiamo vivere solo di speranza, dobbiamo condividerla e agire di conseguenza.</a:t>
            </a:r>
            <a:endParaRPr lang="es-ES" sz="2000" b="1" dirty="0"/>
          </a:p>
        </p:txBody>
      </p:sp>
      <p:pic>
        <p:nvPicPr>
          <p:cNvPr id="7" name="Imagen 6" descr="Imagen que contiene persona, hombre, sentado&#10;&#10;Descripción generada automáticamente">
            <a:extLst>
              <a:ext uri="{FF2B5EF4-FFF2-40B4-BE49-F238E27FC236}">
                <a16:creationId xmlns:a16="http://schemas.microsoft.com/office/drawing/2014/main" xmlns="" id="{3FD18498-9FBE-432C-9FC8-C473AE04AE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5574" y="3540368"/>
            <a:ext cx="3032956" cy="3170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 descr="Imagen que contiene edificio, pared, persona, mujer&#10;&#10;Descripción generada automáticamente">
            <a:extLst>
              <a:ext uri="{FF2B5EF4-FFF2-40B4-BE49-F238E27FC236}">
                <a16:creationId xmlns:a16="http://schemas.microsoft.com/office/drawing/2014/main" xmlns="" id="{0A54BC6A-FD47-4D81-BDFD-0BC5447550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32245" y="130125"/>
            <a:ext cx="2080689" cy="29324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Imagen que contiene engranaje, accesorios metálicos, tapón de botella, transporte&#10;&#10;Descripción generada automáticamente">
            <a:extLst>
              <a:ext uri="{FF2B5EF4-FFF2-40B4-BE49-F238E27FC236}">
                <a16:creationId xmlns:a16="http://schemas.microsoft.com/office/drawing/2014/main" xmlns="" id="{2D4DF6B4-808F-4AC8-8714-2C10755DAB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9494" y="3773144"/>
            <a:ext cx="432000" cy="43250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CDC4C5D2-E911-4B15-864D-1EC5CCC2713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9494" y="4954462"/>
            <a:ext cx="432000" cy="432000"/>
          </a:xfrm>
          <a:prstGeom prst="rect">
            <a:avLst/>
          </a:prstGeom>
        </p:spPr>
      </p:pic>
      <p:pic>
        <p:nvPicPr>
          <p:cNvPr id="15" name="Imagen 14" descr="Imagen que contiene objeto&#10;&#10;Descripción generada automáticamente">
            <a:extLst>
              <a:ext uri="{FF2B5EF4-FFF2-40B4-BE49-F238E27FC236}">
                <a16:creationId xmlns:a16="http://schemas.microsoft.com/office/drawing/2014/main" xmlns="" id="{1279D67E-9666-4718-8F95-CBAC84E25AF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9494" y="4364055"/>
            <a:ext cx="432000" cy="432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C3682E1C-77AC-49B8-9A06-5D3A23B5913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9494" y="6135779"/>
            <a:ext cx="432000" cy="431484"/>
          </a:xfrm>
          <a:prstGeom prst="rect">
            <a:avLst/>
          </a:prstGeom>
        </p:spPr>
      </p:pic>
      <p:pic>
        <p:nvPicPr>
          <p:cNvPr id="19" name="Imagen 18" descr="Imagen que contiene engranaje, accesorios metálicos&#10;&#10;Descripción generada automáticamente">
            <a:extLst>
              <a:ext uri="{FF2B5EF4-FFF2-40B4-BE49-F238E27FC236}">
                <a16:creationId xmlns:a16="http://schemas.microsoft.com/office/drawing/2014/main" xmlns="" id="{C556E71F-AE7A-446C-95B9-FD5B91E4B2F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9494" y="5544869"/>
            <a:ext cx="432000" cy="43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060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xmlns="" id="{8B48DC53-1266-438B-B6D9-432CFDECDD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658708" y="3983110"/>
            <a:ext cx="1696528" cy="13860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1BA8674-4D83-48D4-B93A-1B4F4EF5313E}"/>
              </a:ext>
            </a:extLst>
          </p:cNvPr>
          <p:cNvSpPr/>
          <p:nvPr/>
        </p:nvSpPr>
        <p:spPr>
          <a:xfrm>
            <a:off x="1959429" y="0"/>
            <a:ext cx="7184570" cy="76944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es-ES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LA </a:t>
            </a:r>
            <a:r>
              <a:rPr lang="es-ES" sz="4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SPERANZA DESIDERATA</a:t>
            </a:r>
            <a:endParaRPr lang="es-ES" sz="4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D6D15189-28BC-4AC7-A893-2F7E6E850EF4}"/>
              </a:ext>
            </a:extLst>
          </p:cNvPr>
          <p:cNvSpPr/>
          <p:nvPr/>
        </p:nvSpPr>
        <p:spPr>
          <a:xfrm>
            <a:off x="3194311" y="639114"/>
            <a:ext cx="46132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Fino a quando gli empi, o Eterno, fino a quando gli empi trionferanno</a:t>
            </a:r>
            <a:r>
              <a:rPr lang="es-ES" b="1" dirty="0" smtClean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?”  </a:t>
            </a:r>
            <a:r>
              <a:rPr lang="es-ES" sz="1600" b="1" dirty="0" smtClean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Salmo </a:t>
            </a:r>
            <a:r>
              <a:rPr lang="es-ES" sz="1600" b="1" dirty="0">
                <a:solidFill>
                  <a:srgbClr val="C7D4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94:3)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9EE0CA4F-8709-416F-9771-0E1763145EEB}"/>
              </a:ext>
            </a:extLst>
          </p:cNvPr>
          <p:cNvSpPr txBox="1"/>
          <p:nvPr/>
        </p:nvSpPr>
        <p:spPr>
          <a:xfrm>
            <a:off x="2151018" y="1848340"/>
            <a:ext cx="4374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Quando il popolo di Dio sarà opresso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trattato ingiustamente griderà a Dio: “Fino a quando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?”.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668382B1-862D-407C-A0FB-D20890CCCBCC}"/>
              </a:ext>
            </a:extLst>
          </p:cNvPr>
          <p:cNvSpPr/>
          <p:nvPr/>
        </p:nvSpPr>
        <p:spPr>
          <a:xfrm>
            <a:off x="74772" y="3065404"/>
            <a:ext cx="647452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Fino a quando dovettero sopportare la schiavitù da parte degli egiziani? Fino a quando dovettero sopportare la cattività del potere di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Babilonia?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Fino a quando dovettero sopportare la tirannia di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Roma?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Fino a quando aspetti, o Signore, che sei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Santo 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il Verace, a fare giustizia del nostro sangue sopra coloro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 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abitano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terra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?.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Apocalisse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6:10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volta in volta, Dio è intervenuto. Tuttavia, l’oppressione e l’ingiustizia continuano ad esistere. Fino a quando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Continuiamo a desiderare e a gridare fino al momento in cui Dio eseguirà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finalmente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sua giustizia.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(Luca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18:1-8).</a:t>
            </a:r>
          </a:p>
        </p:txBody>
      </p:sp>
      <p:pic>
        <p:nvPicPr>
          <p:cNvPr id="7" name="Imagen 6" descr="Imagen que contiene cielo, exterior, persona, suelo&#10;&#10;Descripción generada automáticamente">
            <a:extLst>
              <a:ext uri="{FF2B5EF4-FFF2-40B4-BE49-F238E27FC236}">
                <a16:creationId xmlns:a16="http://schemas.microsoft.com/office/drawing/2014/main" xmlns="" id="{8A4E9B57-3A99-4B86-98CB-FE1C7A619E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06466" y="1757902"/>
            <a:ext cx="1693434" cy="12732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Imagen 10" descr="Imagen que contiene persona, exterior, personas, grupo&#10;&#10;Descripción generada automáticamente">
            <a:extLst>
              <a:ext uri="{FF2B5EF4-FFF2-40B4-BE49-F238E27FC236}">
                <a16:creationId xmlns:a16="http://schemas.microsoft.com/office/drawing/2014/main" xmlns="" id="{63022570-FF42-4474-AFF2-4524B8BEE03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96519" y="2871673"/>
            <a:ext cx="1693435" cy="12732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Imagen 12" descr="Imagen que contiene interior, mesa, pared&#10;&#10;Descripción generada automáticamente">
            <a:extLst>
              <a:ext uri="{FF2B5EF4-FFF2-40B4-BE49-F238E27FC236}">
                <a16:creationId xmlns:a16="http://schemas.microsoft.com/office/drawing/2014/main" xmlns="" id="{D416ED02-C75F-461B-8D85-B84D622EB12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63861" y="5230022"/>
            <a:ext cx="1497065" cy="15505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02436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6DEAD34-F5ED-40AD-8037-B25B372258B1}"/>
              </a:ext>
            </a:extLst>
          </p:cNvPr>
          <p:cNvSpPr/>
          <p:nvPr/>
        </p:nvSpPr>
        <p:spPr>
          <a:xfrm>
            <a:off x="0" y="-43545"/>
            <a:ext cx="9143999" cy="769441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s-ES" sz="4400" b="1" spc="30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accent1">
                      <a:lumMod val="75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>
                      <a:lumMod val="75000"/>
                    </a:schemeClr>
                  </a:outerShdw>
                </a:effectLst>
              </a:rPr>
              <a:t>LA </a:t>
            </a:r>
            <a:r>
              <a:rPr lang="es-ES" sz="4400" b="1" spc="30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accent1">
                      <a:lumMod val="75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>
                      <a:lumMod val="75000"/>
                    </a:schemeClr>
                  </a:outerShdw>
                </a:effectLst>
              </a:rPr>
              <a:t>SPERANZA ATTIVA</a:t>
            </a:r>
            <a:endParaRPr lang="es-ES" sz="4400" b="1" spc="300" dirty="0">
              <a:ln w="12700">
                <a:solidFill>
                  <a:schemeClr val="accent1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effectLst>
                <a:outerShdw dist="38100" dir="2640000" algn="bl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xmlns="" id="{8BFFC770-2806-4F73-BF40-9BCB586FFB2C}"/>
              </a:ext>
            </a:extLst>
          </p:cNvPr>
          <p:cNvGrpSpPr/>
          <p:nvPr/>
        </p:nvGrpSpPr>
        <p:grpSpPr>
          <a:xfrm>
            <a:off x="0" y="644436"/>
            <a:ext cx="9144000" cy="1202227"/>
            <a:chOff x="0" y="644436"/>
            <a:chExt cx="9144000" cy="1202227"/>
          </a:xfrm>
          <a:solidFill>
            <a:schemeClr val="accent1">
              <a:lumMod val="75000"/>
            </a:schemeClr>
          </a:solidFill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xmlns="" id="{B8A36862-A242-4E79-8D3D-60662C4F19C4}"/>
                </a:ext>
              </a:extLst>
            </p:cNvPr>
            <p:cNvSpPr/>
            <p:nvPr/>
          </p:nvSpPr>
          <p:spPr>
            <a:xfrm>
              <a:off x="0" y="644436"/>
              <a:ext cx="9144000" cy="12022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xmlns="" id="{D83616B3-1003-45E0-BADE-BE067BDA4973}"/>
                </a:ext>
              </a:extLst>
            </p:cNvPr>
            <p:cNvSpPr/>
            <p:nvPr/>
          </p:nvSpPr>
          <p:spPr>
            <a:xfrm>
              <a:off x="322218" y="645385"/>
              <a:ext cx="8499565" cy="120032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bg1"/>
                  </a:solidFill>
                  <a:latin typeface="Comic Sans MS" panose="030F0702030302020204" pitchFamily="66" charset="0"/>
                </a:rPr>
                <a:t>“</a:t>
              </a:r>
              <a:r>
                <a:rPr lang="it-IT" b="1" dirty="0">
                  <a:solidFill>
                    <a:schemeClr val="bg1"/>
                  </a:solidFill>
                  <a:latin typeface="Comic Sans MS" panose="030F0702030302020204" pitchFamily="66" charset="0"/>
                </a:rPr>
                <a:t>e ci insegna a rinunziare all'empietà e alle mondane concupiscenze, perché viviamo nella presente età saggiamente, giustamente e piamente, </a:t>
              </a:r>
              <a:r>
                <a:rPr lang="it-IT" b="1" dirty="0" smtClean="0">
                  <a:solidFill>
                    <a:schemeClr val="bg1"/>
                  </a:solidFill>
                  <a:latin typeface="Comic Sans MS" panose="030F0702030302020204" pitchFamily="66" charset="0"/>
                </a:rPr>
                <a:t>aspettando </a:t>
              </a:r>
              <a:r>
                <a:rPr lang="it-IT" b="1" dirty="0">
                  <a:solidFill>
                    <a:schemeClr val="bg1"/>
                  </a:solidFill>
                  <a:latin typeface="Comic Sans MS" panose="030F0702030302020204" pitchFamily="66" charset="0"/>
                </a:rPr>
                <a:t>la beata speranza e l'apparizione della gloria del grande Dio e Salvatore nostro, Gesù Cristo,</a:t>
              </a:r>
              <a:r>
                <a:rPr lang="es-ES" b="1" dirty="0" smtClean="0">
                  <a:solidFill>
                    <a:schemeClr val="bg1"/>
                  </a:solidFill>
                  <a:latin typeface="Comic Sans MS" panose="030F0702030302020204" pitchFamily="66" charset="0"/>
                </a:rPr>
                <a:t>” </a:t>
              </a:r>
              <a:r>
                <a:rPr lang="es-ES" sz="1600" b="1" dirty="0">
                  <a:solidFill>
                    <a:schemeClr val="bg1"/>
                  </a:solidFill>
                  <a:latin typeface="Comic Sans MS" panose="030F0702030302020204" pitchFamily="66" charset="0"/>
                </a:rPr>
                <a:t>(Tito </a:t>
              </a:r>
              <a:r>
                <a:rPr lang="es-ES" sz="1600" b="1" dirty="0" smtClean="0">
                  <a:solidFill>
                    <a:schemeClr val="bg1"/>
                  </a:solidFill>
                  <a:latin typeface="Comic Sans MS" panose="030F0702030302020204" pitchFamily="66" charset="0"/>
                </a:rPr>
                <a:t>2:12-13)</a:t>
              </a:r>
              <a:endParaRPr lang="es-ES" sz="1400" b="1" dirty="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9F09AE0C-7580-4A2F-ACB3-B491CF5FDAA8}"/>
              </a:ext>
            </a:extLst>
          </p:cNvPr>
          <p:cNvSpPr txBox="1"/>
          <p:nvPr/>
        </p:nvSpPr>
        <p:spPr>
          <a:xfrm>
            <a:off x="3540370" y="1803118"/>
            <a:ext cx="550348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Possiamo pensare che</a:t>
            </a:r>
            <a:r>
              <a:rPr lang="es-ES" sz="2000" b="1" dirty="0"/>
              <a:t>, </a:t>
            </a:r>
            <a:r>
              <a:rPr lang="es-ES" sz="2000" b="1" dirty="0" smtClean="0"/>
              <a:t>quando Gesù tornerà, la povertà e l’oppressione termineranno, ora non è necessario fare nulla per rimediare a queste situazioni.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Tuttavia, ci viene richiesto di vivere in questo mondo con giustizia. E’ nostro dovere preoccuparci di coloro che hanno bisogno del nostro aiuto, soddisfare le loro necessità secondo le nostre possibilità.</a:t>
            </a:r>
            <a:endParaRPr lang="es-ES" sz="2000" b="1" dirty="0"/>
          </a:p>
        </p:txBody>
      </p:sp>
      <p:pic>
        <p:nvPicPr>
          <p:cNvPr id="5" name="Marcador de posición de imagen 6">
            <a:extLst>
              <a:ext uri="{FF2B5EF4-FFF2-40B4-BE49-F238E27FC236}">
                <a16:creationId xmlns:a16="http://schemas.microsoft.com/office/drawing/2014/main" xmlns="" id="{0CE6F555-7392-4D11-97F6-67DD0512D9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98471" y="2032003"/>
            <a:ext cx="3369143" cy="4213061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effectLst>
            <a:innerShdw blurRad="114300">
              <a:prstClr val="black"/>
            </a:innerShdw>
          </a:effec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B051F3FE-3ED1-465E-99C0-40A4CBA61D79}"/>
              </a:ext>
            </a:extLst>
          </p:cNvPr>
          <p:cNvSpPr/>
          <p:nvPr/>
        </p:nvSpPr>
        <p:spPr>
          <a:xfrm>
            <a:off x="3509108" y="5004293"/>
            <a:ext cx="23517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/>
              <a:t>Ricorda: se vuoi vivere con Gesù per l’eternità, devi vivere come Lui ha vissuto. </a:t>
            </a:r>
            <a:r>
              <a:rPr lang="es-ES" sz="1600" b="1" dirty="0" smtClean="0"/>
              <a:t>(Atti </a:t>
            </a:r>
            <a:r>
              <a:rPr lang="es-ES" sz="1600" b="1" dirty="0"/>
              <a:t>10:38</a:t>
            </a:r>
            <a:r>
              <a:rPr lang="es-ES" sz="1600" b="1" dirty="0" smtClean="0"/>
              <a:t>)</a:t>
            </a:r>
            <a:endParaRPr lang="es-ES" sz="2000" b="1" dirty="0"/>
          </a:p>
        </p:txBody>
      </p:sp>
      <p:pic>
        <p:nvPicPr>
          <p:cNvPr id="9" name="Imagen 8" descr="Imagen que contiene persona, edificio, hombre&#10;&#10;Descripción generada automáticamente">
            <a:extLst>
              <a:ext uri="{FF2B5EF4-FFF2-40B4-BE49-F238E27FC236}">
                <a16:creationId xmlns:a16="http://schemas.microsoft.com/office/drawing/2014/main" xmlns="" id="{D93BEE8F-43D7-4FD6-9A48-57947F500E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33501" y="4796424"/>
            <a:ext cx="1113356" cy="16981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D418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Imagen relacionada">
            <a:extLst>
              <a:ext uri="{FF2B5EF4-FFF2-40B4-BE49-F238E27FC236}">
                <a16:creationId xmlns:a16="http://schemas.microsoft.com/office/drawing/2014/main" xmlns="" id="{E3730B66-1039-4391-B36D-32D81FC285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flipH="1">
            <a:off x="7529168" y="4796424"/>
            <a:ext cx="1514682" cy="16981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D418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1723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9F09AE0C-7580-4A2F-ACB3-B491CF5FDAA8}"/>
              </a:ext>
            </a:extLst>
          </p:cNvPr>
          <p:cNvSpPr txBox="1"/>
          <p:nvPr/>
        </p:nvSpPr>
        <p:spPr>
          <a:xfrm>
            <a:off x="387530" y="679714"/>
            <a:ext cx="8368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Come dobbiamo vivere mentre aneliamo la beata speranza </a:t>
            </a:r>
            <a:r>
              <a:rPr lang="es-ES" sz="20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del </a:t>
            </a:r>
            <a:r>
              <a:rPr lang="es-ES" sz="2000" b="1" dirty="0" smtClean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ritorno di Gesù, come ha indicato Gesù in Matteo </a:t>
            </a:r>
            <a:r>
              <a:rPr lang="es-ES" sz="2000" b="1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rPr>
              <a:t>24-25?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09DC205B-7EBA-43F7-A8AB-4B9A933E5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6074114"/>
              </p:ext>
            </p:extLst>
          </p:nvPr>
        </p:nvGraphicFramePr>
        <p:xfrm>
          <a:off x="180702" y="1457272"/>
          <a:ext cx="8782597" cy="5346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5AE4703B-EEA2-46EF-A133-73636D990498}"/>
              </a:ext>
            </a:extLst>
          </p:cNvPr>
          <p:cNvSpPr/>
          <p:nvPr/>
        </p:nvSpPr>
        <p:spPr>
          <a:xfrm>
            <a:off x="0" y="-43545"/>
            <a:ext cx="9143999" cy="769441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sunse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s-ES" sz="4400" b="1" spc="300" dirty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accent1">
                      <a:lumMod val="75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chemeClr val="bg1"/>
                  </a:glow>
                  <a:outerShdw dist="38100" dir="2640000" algn="bl" rotWithShape="0">
                    <a:schemeClr val="accent1">
                      <a:lumMod val="75000"/>
                    </a:schemeClr>
                  </a:outerShdw>
                </a:effectLst>
              </a:rPr>
              <a:t>LA </a:t>
            </a:r>
            <a:r>
              <a:rPr lang="es-ES" sz="4400" b="1" spc="300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accent1">
                      <a:lumMod val="75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effectLst>
                  <a:glow rad="127000">
                    <a:schemeClr val="bg1"/>
                  </a:glow>
                  <a:outerShdw dist="38100" dir="2640000" algn="bl" rotWithShape="0">
                    <a:schemeClr val="accent1">
                      <a:lumMod val="75000"/>
                    </a:schemeClr>
                  </a:outerShdw>
                </a:effectLst>
              </a:rPr>
              <a:t>SPERANZA ATTIVA</a:t>
            </a:r>
            <a:endParaRPr lang="es-ES" sz="4400" b="1" spc="300" dirty="0">
              <a:ln w="12700">
                <a:solidFill>
                  <a:schemeClr val="accent1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accent1">
                    <a:lumMod val="75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effectLst>
                <a:glow rad="127000">
                  <a:schemeClr val="bg1"/>
                </a:glow>
                <a:outerShdw dist="38100" dir="2640000" algn="bl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4289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dgm id="{4DAF3B37-1B69-4698-8D75-08A82EA9F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graphicEl>
                                              <a:dgm id="{7D69654A-AEE9-4882-9B2D-E0C326322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dgm id="{9796D2B1-C461-46B9-99DA-F29B6620E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graphicEl>
                                              <a:dgm id="{260253A3-0FC1-4EEC-8761-38563D5847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graphicEl>
                                              <a:dgm id="{73CECC4C-1386-441C-AC1A-9C88631C52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graphicEl>
                                              <a:dgm id="{D04C20CC-2DE1-48CA-A464-827995A1D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graphicEl>
                                              <a:dgm id="{5734AA4F-46CF-47FB-B242-D1C10F892D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graphicEl>
                                              <a:dgm id="{5DFBD15B-C877-40A2-9647-62BAF6993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graphicEl>
                                              <a:dgm id="{DB2DAB7A-993E-4106-80BC-69B05540F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graphicEl>
                                              <a:dgm id="{00FD2055-534D-44DB-9125-6E8EDB03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>
                                            <p:graphicEl>
                                              <a:dgm id="{403843F0-47F0-45E5-93D8-F09200B50B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graphicEl>
                                              <a:dgm id="{5B5B71DB-3F99-4004-8EDB-E3F27FC2DE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">
                                            <p:graphicEl>
                                              <a:dgm id="{C3997CDF-CE0B-4C6C-A89E-01A704FF0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">
                                            <p:graphicEl>
                                              <a:dgm id="{724450B2-22A2-49A4-9482-88CAFFD3B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">
                                            <p:graphicEl>
                                              <a:dgm id="{C5969BCB-AF42-48C2-BF8A-6BB60A243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3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0460FAE-6AAB-41C1-B9E1-864653CE68BA}"/>
              </a:ext>
            </a:extLst>
          </p:cNvPr>
          <p:cNvSpPr/>
          <p:nvPr/>
        </p:nvSpPr>
        <p:spPr>
          <a:xfrm>
            <a:off x="-43544" y="-48899"/>
            <a:ext cx="9143999" cy="769441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es-ES" sz="4400" b="1" dirty="0">
                <a:ln w="22225">
                  <a:solidFill>
                    <a:srgbClr val="A5623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</a:t>
            </a:r>
            <a:r>
              <a:rPr lang="es-ES" sz="4400" b="1" dirty="0" smtClean="0">
                <a:ln w="22225">
                  <a:solidFill>
                    <a:srgbClr val="A5623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SPERANZA DELLA RESURREZIONE</a:t>
            </a:r>
            <a:endParaRPr lang="es-ES" sz="4400" b="1" dirty="0">
              <a:ln w="22225">
                <a:solidFill>
                  <a:srgbClr val="A5623F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36041738-04FE-4848-AABA-3E65E7344C8F}"/>
              </a:ext>
            </a:extLst>
          </p:cNvPr>
          <p:cNvSpPr/>
          <p:nvPr/>
        </p:nvSpPr>
        <p:spPr>
          <a:xfrm>
            <a:off x="0" y="703948"/>
            <a:ext cx="914399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1600" b="1" dirty="0" smtClean="0">
                <a:solidFill>
                  <a:srgbClr val="A5623F"/>
                </a:solidFill>
                <a:latin typeface="Comic Sans MS" panose="030F0702030302020204" pitchFamily="66" charset="0"/>
              </a:rPr>
              <a:t>“</a:t>
            </a:r>
            <a:r>
              <a:rPr lang="it-IT" sz="1600" b="1" dirty="0">
                <a:solidFill>
                  <a:srgbClr val="A5623F"/>
                </a:solidFill>
                <a:latin typeface="Comic Sans MS" panose="030F0702030302020204" pitchFamily="66" charset="0"/>
              </a:rPr>
              <a:t>Infatti, se crediamo che Gesù è morto ed è risuscitato, crediamo pure che Dio condurrà con lui, per mezzo di Gesù, quelli che si sono addormentati</a:t>
            </a:r>
            <a:r>
              <a:rPr lang="es-ES" sz="1600" b="1" dirty="0" smtClean="0">
                <a:solidFill>
                  <a:srgbClr val="A5623F"/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rgbClr val="A5623F"/>
                </a:solidFill>
                <a:latin typeface="Comic Sans MS" panose="030F0702030302020204" pitchFamily="66" charset="0"/>
              </a:rPr>
              <a:t>(1ª </a:t>
            </a:r>
            <a:r>
              <a:rPr lang="es-ES" sz="1600" b="1" dirty="0" smtClean="0">
                <a:solidFill>
                  <a:srgbClr val="A5623F"/>
                </a:solidFill>
                <a:latin typeface="Comic Sans MS" panose="030F0702030302020204" pitchFamily="66" charset="0"/>
              </a:rPr>
              <a:t>Tessalonicesi 4:14)</a:t>
            </a:r>
            <a:endParaRPr lang="es-ES" b="1" dirty="0">
              <a:solidFill>
                <a:srgbClr val="A5623F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A552C321-6969-4D7A-B82F-1BC74AE0F701}"/>
              </a:ext>
            </a:extLst>
          </p:cNvPr>
          <p:cNvSpPr txBox="1"/>
          <p:nvPr/>
        </p:nvSpPr>
        <p:spPr>
          <a:xfrm>
            <a:off x="322215" y="1506577"/>
            <a:ext cx="53048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/>
              <a:t>La </a:t>
            </a:r>
            <a:r>
              <a:rPr lang="es-ES" sz="2000" b="1" dirty="0" smtClean="0"/>
              <a:t>resurrezione di Gesù è </a:t>
            </a:r>
            <a:r>
              <a:rPr lang="es-ES" sz="2000" b="1" dirty="0"/>
              <a:t>la base </a:t>
            </a:r>
            <a:r>
              <a:rPr lang="es-ES" sz="2000" b="1" dirty="0" smtClean="0"/>
              <a:t>della nostra speranza </a:t>
            </a:r>
            <a:r>
              <a:rPr lang="es-ES" sz="1600" b="1" dirty="0"/>
              <a:t>(</a:t>
            </a:r>
            <a:r>
              <a:rPr lang="es-ES" sz="1600" b="1" dirty="0" smtClean="0"/>
              <a:t>1Cor. </a:t>
            </a:r>
            <a:r>
              <a:rPr lang="es-ES" sz="1600" b="1" dirty="0"/>
              <a:t>15:12-19).</a:t>
            </a:r>
            <a:r>
              <a:rPr lang="es-ES" sz="2000" b="1" dirty="0"/>
              <a:t> </a:t>
            </a:r>
            <a:r>
              <a:rPr lang="es-ES" sz="2000" b="1" dirty="0" smtClean="0"/>
              <a:t>Se Gesù non fosse resuscitato…</a:t>
            </a:r>
            <a:endParaRPr lang="es-ES" sz="20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62FA2DFC-3E43-4E10-B8E2-9CF387212A81}"/>
              </a:ext>
            </a:extLst>
          </p:cNvPr>
          <p:cNvSpPr txBox="1"/>
          <p:nvPr/>
        </p:nvSpPr>
        <p:spPr>
          <a:xfrm>
            <a:off x="679269" y="2522240"/>
            <a:ext cx="4780237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sz="2000" b="1" dirty="0">
                <a:solidFill>
                  <a:srgbClr val="542708"/>
                </a:solidFill>
              </a:rPr>
              <a:t>Vana </a:t>
            </a:r>
            <a:r>
              <a:rPr lang="es-ES" sz="2000" b="1" dirty="0" smtClean="0">
                <a:solidFill>
                  <a:srgbClr val="542708"/>
                </a:solidFill>
              </a:rPr>
              <a:t>è la nostra predicazione.</a:t>
            </a:r>
            <a:endParaRPr lang="es-ES" sz="2000" b="1" dirty="0">
              <a:solidFill>
                <a:srgbClr val="542708"/>
              </a:solidFill>
            </a:endParaRPr>
          </a:p>
          <a:p>
            <a:r>
              <a:rPr lang="es-ES" sz="2000" b="1" dirty="0">
                <a:solidFill>
                  <a:srgbClr val="542708"/>
                </a:solidFill>
              </a:rPr>
              <a:t>Vana </a:t>
            </a:r>
            <a:r>
              <a:rPr lang="es-ES" sz="2000" b="1" dirty="0" smtClean="0">
                <a:solidFill>
                  <a:srgbClr val="542708"/>
                </a:solidFill>
              </a:rPr>
              <a:t>è la nostra fede.</a:t>
            </a:r>
            <a:endParaRPr lang="es-ES" sz="2000" b="1" dirty="0">
              <a:solidFill>
                <a:srgbClr val="542708"/>
              </a:solidFill>
            </a:endParaRPr>
          </a:p>
          <a:p>
            <a:r>
              <a:rPr lang="es-ES" sz="2000" b="1" dirty="0" smtClean="0">
                <a:solidFill>
                  <a:srgbClr val="542708"/>
                </a:solidFill>
              </a:rPr>
              <a:t>Siamo falsi testimoni di Dio.</a:t>
            </a:r>
            <a:endParaRPr lang="es-ES" sz="2000" b="1" dirty="0">
              <a:solidFill>
                <a:srgbClr val="542708"/>
              </a:solidFill>
            </a:endParaRPr>
          </a:p>
          <a:p>
            <a:r>
              <a:rPr lang="es-ES" sz="2000" b="1" dirty="0" smtClean="0">
                <a:solidFill>
                  <a:srgbClr val="542708"/>
                </a:solidFill>
              </a:rPr>
              <a:t>Siamo ancora nei nostri peccati.</a:t>
            </a:r>
            <a:endParaRPr lang="es-ES" sz="2000" b="1" dirty="0">
              <a:solidFill>
                <a:srgbClr val="542708"/>
              </a:solidFill>
            </a:endParaRPr>
          </a:p>
          <a:p>
            <a:r>
              <a:rPr lang="es-ES" sz="2000" b="1" dirty="0" smtClean="0">
                <a:solidFill>
                  <a:srgbClr val="542708"/>
                </a:solidFill>
              </a:rPr>
              <a:t>Quelli che dormono in </a:t>
            </a:r>
            <a:r>
              <a:rPr lang="es-ES" sz="2000" b="1" dirty="0">
                <a:solidFill>
                  <a:srgbClr val="542708"/>
                </a:solidFill>
              </a:rPr>
              <a:t>Cristo </a:t>
            </a:r>
            <a:r>
              <a:rPr lang="es-ES" sz="2000" b="1" dirty="0" smtClean="0">
                <a:solidFill>
                  <a:srgbClr val="542708"/>
                </a:solidFill>
              </a:rPr>
              <a:t>sono perduti.</a:t>
            </a:r>
            <a:endParaRPr lang="es-ES" sz="2000" b="1" dirty="0">
              <a:solidFill>
                <a:srgbClr val="542708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993B665E-CD77-45B9-8615-8751D8DD3E85}"/>
              </a:ext>
            </a:extLst>
          </p:cNvPr>
          <p:cNvSpPr txBox="1"/>
          <p:nvPr/>
        </p:nvSpPr>
        <p:spPr>
          <a:xfrm>
            <a:off x="3563833" y="4340494"/>
            <a:ext cx="531814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La </a:t>
            </a:r>
            <a:r>
              <a:rPr lang="es-ES" sz="2000" b="1" dirty="0" smtClean="0"/>
              <a:t>resurrezione di Gesù ci assicura anche la nostra resurrezione. Alla resurrezione la morte sarà distrutta. Il male, che </a:t>
            </a:r>
            <a:r>
              <a:rPr lang="es-ES" sz="2000" b="1" dirty="0"/>
              <a:t>causa </a:t>
            </a:r>
            <a:r>
              <a:rPr lang="es-ES" sz="2000" b="1" dirty="0" smtClean="0"/>
              <a:t>l’ingiustizia, </a:t>
            </a:r>
            <a:r>
              <a:rPr lang="es-ES" sz="2000" b="1" dirty="0"/>
              <a:t>la </a:t>
            </a:r>
            <a:r>
              <a:rPr lang="es-ES" sz="2000" b="1" dirty="0" smtClean="0"/>
              <a:t>povertà e l’oppressione, </a:t>
            </a:r>
            <a:r>
              <a:rPr lang="es-ES" sz="2000" b="1" dirty="0" smtClean="0"/>
              <a:t>saranno sconfitti.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Aiutiamo gli altri dando loro la speranza della resurrezione.</a:t>
            </a:r>
            <a:endParaRPr lang="es-ES" sz="2000" b="1" dirty="0"/>
          </a:p>
        </p:txBody>
      </p:sp>
      <p:pic>
        <p:nvPicPr>
          <p:cNvPr id="4" name="Imagen 3" descr="Imagen que contiene persona, hombre, bailarín&#10;&#10;Descripción generada automáticamente">
            <a:extLst>
              <a:ext uri="{FF2B5EF4-FFF2-40B4-BE49-F238E27FC236}">
                <a16:creationId xmlns:a16="http://schemas.microsoft.com/office/drawing/2014/main" xmlns="" id="{3DF67BB3-2A4F-4983-8970-AB626F5F49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94400" y="1591638"/>
            <a:ext cx="2823028" cy="22472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FF9B5989-F4C8-4CC7-BECC-601BBAA882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2219" y="2603853"/>
            <a:ext cx="274798" cy="20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xmlns="" id="{A7AF2F48-4BC1-4261-9FF0-953CD4E1419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2219" y="2910833"/>
            <a:ext cx="274798" cy="20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xmlns="" id="{495710CF-137F-4679-85C2-A64C5E0E0FA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2219" y="3217813"/>
            <a:ext cx="274798" cy="20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xmlns="" id="{847D97C1-6621-4F95-8F64-39CCF69846D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2219" y="3524793"/>
            <a:ext cx="274798" cy="20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xmlns="" id="{5877D92A-635A-4BD9-8F08-C3FF4F6D905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2219" y="3831772"/>
            <a:ext cx="274798" cy="200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 descr="Imagen que contiene persona, interior&#10;&#10;Descripción generada automáticamente">
            <a:extLst>
              <a:ext uri="{FF2B5EF4-FFF2-40B4-BE49-F238E27FC236}">
                <a16:creationId xmlns:a16="http://schemas.microsoft.com/office/drawing/2014/main" xmlns="" id="{0C315D62-8528-4F77-9B8D-468CA93198A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3182" y="4303657"/>
            <a:ext cx="3109373" cy="2198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1102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uiExpand="1" build="p"/>
      <p:bldP spid="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mesa, interior&#10;&#10;Descripción generada automáticamente">
            <a:extLst>
              <a:ext uri="{FF2B5EF4-FFF2-40B4-BE49-F238E27FC236}">
                <a16:creationId xmlns:a16="http://schemas.microsoft.com/office/drawing/2014/main" xmlns="" id="{4CDA9E1E-4496-49CB-8E01-53C4112B3A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35064" y="725896"/>
            <a:ext cx="4547980" cy="6065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6A2DD22-CC42-4A6F-9BE0-E1E58ECD94B4}"/>
              </a:ext>
            </a:extLst>
          </p:cNvPr>
          <p:cNvSpPr/>
          <p:nvPr/>
        </p:nvSpPr>
        <p:spPr>
          <a:xfrm>
            <a:off x="4373721" y="43545"/>
            <a:ext cx="49074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 </a:t>
            </a:r>
            <a:r>
              <a:rPr lang="es-E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SPERANZA </a:t>
            </a:r>
            <a:r>
              <a:rPr lang="es-E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DEL </a:t>
            </a:r>
            <a:r>
              <a:rPr lang="es-E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GIUDIZIO</a:t>
            </a:r>
            <a:endParaRPr lang="es-E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7BCDAEA0-FD13-4C0C-A69C-1F60B084CB0D}"/>
              </a:ext>
            </a:extLst>
          </p:cNvPr>
          <p:cNvSpPr/>
          <p:nvPr/>
        </p:nvSpPr>
        <p:spPr>
          <a:xfrm>
            <a:off x="78374" y="130013"/>
            <a:ext cx="4328061" cy="2031325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es-ES" b="1" dirty="0" smtClean="0">
                <a:solidFill>
                  <a:srgbClr val="19518F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19518F"/>
                </a:solidFill>
                <a:latin typeface="Comic Sans MS" panose="030F0702030302020204" pitchFamily="66" charset="0"/>
              </a:rPr>
              <a:t>C'è una vanità che avviene sulla terra: ci sono dei giusti che sono trattati come spetterebbe all'opera degli empi, e ci sono degli empi che sono trattati come spetterebbe all'opera dei giusti. Ho detto che anche questo è vanità.</a:t>
            </a:r>
            <a:r>
              <a:rPr lang="es-ES" b="1" dirty="0" smtClean="0">
                <a:solidFill>
                  <a:srgbClr val="19518F"/>
                </a:solidFill>
                <a:latin typeface="Comic Sans MS" panose="030F0702030302020204" pitchFamily="66" charset="0"/>
              </a:rPr>
              <a:t>” </a:t>
            </a:r>
            <a:r>
              <a:rPr lang="es-ES" sz="1200" b="1" dirty="0">
                <a:solidFill>
                  <a:srgbClr val="19518F"/>
                </a:solidFill>
                <a:latin typeface="Comic Sans MS" panose="030F0702030302020204" pitchFamily="66" charset="0"/>
              </a:rPr>
              <a:t>(</a:t>
            </a:r>
            <a:r>
              <a:rPr lang="es-ES" sz="1200" b="1" dirty="0" smtClean="0">
                <a:solidFill>
                  <a:srgbClr val="19518F"/>
                </a:solidFill>
                <a:latin typeface="Comic Sans MS" panose="030F0702030302020204" pitchFamily="66" charset="0"/>
              </a:rPr>
              <a:t>Ecclesiaste </a:t>
            </a:r>
            <a:r>
              <a:rPr lang="es-ES" sz="1200" b="1" dirty="0">
                <a:solidFill>
                  <a:srgbClr val="19518F"/>
                </a:solidFill>
                <a:latin typeface="Comic Sans MS" panose="030F0702030302020204" pitchFamily="66" charset="0"/>
              </a:rPr>
              <a:t>8:14)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0DC3D572-9013-4950-A66B-4F3C25196C51}"/>
              </a:ext>
            </a:extLst>
          </p:cNvPr>
          <p:cNvSpPr txBox="1"/>
          <p:nvPr/>
        </p:nvSpPr>
        <p:spPr>
          <a:xfrm>
            <a:off x="0" y="2203272"/>
            <a:ext cx="451094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Senza speranza di giustizia, senza  speranza di giudizio, senza speranza che le cose si facciano bene, il nostro mondo sarebbe </a:t>
            </a:r>
            <a:r>
              <a:rPr lang="es-ES" sz="2000" b="1" dirty="0"/>
              <a:t>un </a:t>
            </a:r>
            <a:r>
              <a:rPr lang="es-ES" sz="2000" b="1" dirty="0" smtClean="0"/>
              <a:t>mondo assurdo</a:t>
            </a:r>
            <a:r>
              <a:rPr lang="es-ES" sz="2000" b="1" dirty="0"/>
              <a:t>.</a:t>
            </a:r>
          </a:p>
          <a:p>
            <a:pPr>
              <a:spcBef>
                <a:spcPts val="600"/>
              </a:spcBef>
            </a:pPr>
            <a:r>
              <a:rPr lang="es-ES" sz="2000" b="1" dirty="0" smtClean="0"/>
              <a:t>Ma c’è una speranza</a:t>
            </a:r>
            <a:r>
              <a:rPr lang="es-ES" sz="2000" b="1" dirty="0"/>
              <a:t>: “</a:t>
            </a:r>
            <a:r>
              <a:rPr lang="es-ES" sz="2000" b="1" dirty="0" smtClean="0"/>
              <a:t>Dio porterà ogni opera in giudizio” </a:t>
            </a:r>
            <a:r>
              <a:rPr lang="es-ES" sz="2000" b="1" dirty="0"/>
              <a:t>(</a:t>
            </a:r>
            <a:r>
              <a:rPr lang="es-ES" sz="2000" b="1" dirty="0" smtClean="0"/>
              <a:t>Ecclesiaste </a:t>
            </a:r>
            <a:r>
              <a:rPr lang="es-ES" sz="2000" b="1" dirty="0"/>
              <a:t>12:14).</a:t>
            </a:r>
          </a:p>
          <a:p>
            <a:pPr>
              <a:spcBef>
                <a:spcPts val="600"/>
              </a:spcBef>
            </a:pPr>
            <a:r>
              <a:rPr lang="es-ES" sz="2000" b="1" dirty="0" smtClean="0"/>
              <a:t>Le ingiustizie commesse in questo mondo non cadono nella dimenticanza. </a:t>
            </a:r>
            <a:r>
              <a:rPr lang="es-ES" sz="2000" b="1" dirty="0"/>
              <a:t>Un </a:t>
            </a:r>
            <a:r>
              <a:rPr lang="es-ES" sz="2000" b="1" dirty="0" smtClean="0"/>
              <a:t>giorno, Gesù metterà tutte le cose in ordine. Lui </a:t>
            </a:r>
            <a:r>
              <a:rPr lang="es-ES" sz="2000" b="1" dirty="0"/>
              <a:t>“</a:t>
            </a:r>
            <a:r>
              <a:rPr lang="es-ES" sz="2000" b="1" dirty="0" smtClean="0"/>
              <a:t>pagherà ognuno secondo le proprie opere” </a:t>
            </a:r>
            <a:r>
              <a:rPr lang="es-ES" sz="2000" b="1" dirty="0"/>
              <a:t>(</a:t>
            </a:r>
            <a:r>
              <a:rPr lang="es-ES" sz="2000" b="1" dirty="0" smtClean="0"/>
              <a:t>Matteo </a:t>
            </a:r>
            <a:r>
              <a:rPr lang="es-ES" sz="2000" b="1" dirty="0"/>
              <a:t>16:27</a:t>
            </a:r>
            <a:r>
              <a:rPr lang="es-ES" sz="2000" b="1" dirty="0" smtClean="0"/>
              <a:t>). </a:t>
            </a:r>
          </a:p>
          <a:p>
            <a:pPr>
              <a:spcBef>
                <a:spcPts val="600"/>
              </a:spcBef>
            </a:pPr>
            <a:r>
              <a:rPr lang="es-ES" sz="2000" b="1" dirty="0" smtClean="0"/>
              <a:t>Questa è una buona notizia per tutti quelli che soffrono a </a:t>
            </a:r>
            <a:r>
              <a:rPr lang="es-ES" sz="2000" b="1" dirty="0"/>
              <a:t>causa </a:t>
            </a:r>
            <a:r>
              <a:rPr lang="es-ES" sz="2000" b="1" dirty="0" smtClean="0"/>
              <a:t>delle ingiustizie commesse in questo mondo.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91465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D59AE6BB-F687-4D93-9AFB-B214471A9174}"/>
              </a:ext>
            </a:extLst>
          </p:cNvPr>
          <p:cNvSpPr/>
          <p:nvPr/>
        </p:nvSpPr>
        <p:spPr>
          <a:xfrm>
            <a:off x="304800" y="1329642"/>
            <a:ext cx="35792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</a:t>
            </a:r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SPERANZA DI </a:t>
            </a:r>
            <a:r>
              <a:rPr lang="es-E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 </a:t>
            </a:r>
            <a:r>
              <a:rPr lang="es-E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MONDO MIGLIORE</a:t>
            </a:r>
            <a:endParaRPr lang="es-E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D72ACB5-A538-42D4-BBA0-33D66B7C4A2A}"/>
              </a:ext>
            </a:extLst>
          </p:cNvPr>
          <p:cNvSpPr/>
          <p:nvPr/>
        </p:nvSpPr>
        <p:spPr>
          <a:xfrm>
            <a:off x="901337" y="155306"/>
            <a:ext cx="7341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7489FF"/>
                </a:solidFill>
                <a:latin typeface="Comic Sans MS" panose="030F0702030302020204" pitchFamily="66" charset="0"/>
              </a:rPr>
              <a:t>“</a:t>
            </a:r>
            <a:r>
              <a:rPr lang="it-IT" sz="2000" b="1" dirty="0">
                <a:solidFill>
                  <a:srgbClr val="7489FF"/>
                </a:solidFill>
                <a:latin typeface="Comic Sans MS" panose="030F0702030302020204" pitchFamily="66" charset="0"/>
              </a:rPr>
              <a:t>E Dio asciugherà ogni lacrima dai loro occhi, e non ci sarà più la morte, né cordoglio né grido né fatica, perché le cose di prima son passate</a:t>
            </a:r>
            <a:r>
              <a:rPr lang="es-ES" sz="2000" b="1" dirty="0" smtClean="0">
                <a:solidFill>
                  <a:srgbClr val="7489FF"/>
                </a:solidFill>
                <a:latin typeface="Comic Sans MS" panose="030F0702030302020204" pitchFamily="66" charset="0"/>
              </a:rPr>
              <a:t>” </a:t>
            </a:r>
            <a:r>
              <a:rPr lang="es-ES" b="1" dirty="0">
                <a:solidFill>
                  <a:srgbClr val="7489FF"/>
                </a:solidFill>
                <a:latin typeface="Comic Sans MS" panose="030F0702030302020204" pitchFamily="66" charset="0"/>
              </a:rPr>
              <a:t>(</a:t>
            </a:r>
            <a:r>
              <a:rPr lang="es-ES" b="1" dirty="0" smtClean="0">
                <a:solidFill>
                  <a:srgbClr val="7489FF"/>
                </a:solidFill>
                <a:latin typeface="Comic Sans MS" panose="030F0702030302020204" pitchFamily="66" charset="0"/>
              </a:rPr>
              <a:t>Apocalisse </a:t>
            </a:r>
            <a:r>
              <a:rPr lang="es-ES" b="1" dirty="0">
                <a:solidFill>
                  <a:srgbClr val="7489FF"/>
                </a:solidFill>
                <a:latin typeface="Comic Sans MS" panose="030F0702030302020204" pitchFamily="66" charset="0"/>
              </a:rPr>
              <a:t>21:4)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685158D9-D8DC-419B-A15C-FD39A082770C}"/>
              </a:ext>
            </a:extLst>
          </p:cNvPr>
          <p:cNvSpPr txBox="1"/>
          <p:nvPr/>
        </p:nvSpPr>
        <p:spPr>
          <a:xfrm>
            <a:off x="3884021" y="1601149"/>
            <a:ext cx="4859384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mondo che Dio ci promette non è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l’attuale. Non ci sarà morte, pianto, grida di dolore. La povertà, le ingiustizie, la sofferenza e la paura spariranno.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 asciugherà le nostre lacrime e ci consolerà. Lui  guarirà le ferite causate dalla sofferenza.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Apocalisse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22:2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Quando condividiamo parole amabili,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piatto caldo, un aiuto medico, vestiti e consigli a coloro che ne hanno bisogno, stiamo anticipando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gloriosa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speranza di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mondo migliore.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Riflettiamo l’amore abnegato che Gesù manifestò quando era qui, e che manifesterà il giorno che asciugherà ogni nostra lacrima.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874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86E08CD-E833-4471-8316-65A44FB8DBBA}"/>
              </a:ext>
            </a:extLst>
          </p:cNvPr>
          <p:cNvSpPr/>
          <p:nvPr/>
        </p:nvSpPr>
        <p:spPr>
          <a:xfrm>
            <a:off x="548640" y="1283343"/>
            <a:ext cx="8569476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400" b="1" dirty="0" smtClean="0">
                <a:latin typeface="Comic Sans MS" pitchFamily="66" charset="0"/>
              </a:rPr>
              <a:t>“</a:t>
            </a:r>
            <a:r>
              <a:rPr lang="it-IT" sz="2400" b="1" dirty="0">
                <a:latin typeface="Comic Sans MS" pitchFamily="66" charset="0"/>
              </a:rPr>
              <a:t>Afferrate il </a:t>
            </a:r>
            <a:r>
              <a:rPr lang="it-IT" sz="2400" b="1" dirty="0" smtClean="0">
                <a:latin typeface="Comic Sans MS" pitchFamily="66" charset="0"/>
              </a:rPr>
              <a:t>bene, </a:t>
            </a:r>
            <a:r>
              <a:rPr lang="it-IT" sz="2400" b="1" dirty="0">
                <a:latin typeface="Comic Sans MS" pitchFamily="66" charset="0"/>
              </a:rPr>
              <a:t>la fede, la speranza che Dio vi ha dato attraverso la sua Parola. Non scoraggiatevi mai..... Dobbiamo "aggrapparci" e vivere </a:t>
            </a:r>
            <a:r>
              <a:rPr lang="it-IT" sz="2400" b="1" dirty="0" smtClean="0">
                <a:latin typeface="Comic Sans MS" pitchFamily="66" charset="0"/>
              </a:rPr>
              <a:t>all’altezza di </a:t>
            </a:r>
            <a:r>
              <a:rPr lang="it-IT" sz="2400" b="1" dirty="0">
                <a:latin typeface="Comic Sans MS" pitchFamily="66" charset="0"/>
              </a:rPr>
              <a:t>tutta la luce che abbiamo ricevuto dal cielo. Perché? </a:t>
            </a:r>
            <a:r>
              <a:rPr lang="it-IT" sz="2400" b="1" dirty="0" smtClean="0">
                <a:latin typeface="Comic Sans MS" pitchFamily="66" charset="0"/>
              </a:rPr>
              <a:t>Dio </a:t>
            </a:r>
            <a:r>
              <a:rPr lang="it-IT" sz="2400" b="1" dirty="0">
                <a:latin typeface="Comic Sans MS" pitchFamily="66" charset="0"/>
              </a:rPr>
              <a:t>vuole che noi ci aggrappiamo saldamente alla verità eterna, e che </a:t>
            </a:r>
            <a:r>
              <a:rPr lang="it-IT" sz="2400" b="1" dirty="0" smtClean="0">
                <a:latin typeface="Comic Sans MS" pitchFamily="66" charset="0"/>
              </a:rPr>
              <a:t>diventiamo la </a:t>
            </a:r>
            <a:r>
              <a:rPr lang="it-IT" sz="2400" b="1" dirty="0">
                <a:latin typeface="Comic Sans MS" pitchFamily="66" charset="0"/>
              </a:rPr>
              <a:t>Sua mano d'aiuto, per comunicare la luce a coloro che non hanno realizzato l'amore che Egli ha per </a:t>
            </a:r>
            <a:r>
              <a:rPr lang="it-IT" sz="2400" b="1" dirty="0" smtClean="0">
                <a:latin typeface="Comic Sans MS" pitchFamily="66" charset="0"/>
              </a:rPr>
              <a:t>tutti........</a:t>
            </a:r>
          </a:p>
          <a:p>
            <a:pPr algn="ctr">
              <a:spcBef>
                <a:spcPts val="600"/>
              </a:spcBef>
            </a:pPr>
            <a:r>
              <a:rPr lang="es-ES" sz="2400" b="1" dirty="0" smtClean="0">
                <a:latin typeface="Comic Sans MS" pitchFamily="66" charset="0"/>
              </a:rPr>
              <a:t>Dobbiamo vigilare e aspettare la venuta </a:t>
            </a:r>
            <a:r>
              <a:rPr lang="es-ES" sz="2400" b="1" dirty="0">
                <a:latin typeface="Comic Sans MS" pitchFamily="66" charset="0"/>
              </a:rPr>
              <a:t>del </a:t>
            </a:r>
            <a:r>
              <a:rPr lang="es-ES" sz="2400" b="1" dirty="0" smtClean="0">
                <a:latin typeface="Comic Sans MS" pitchFamily="66" charset="0"/>
              </a:rPr>
              <a:t>Signore… Ogni </a:t>
            </a:r>
            <a:r>
              <a:rPr lang="es-ES" sz="2400" b="1" dirty="0">
                <a:latin typeface="Comic Sans MS" pitchFamily="66" charset="0"/>
              </a:rPr>
              <a:t>momento </a:t>
            </a:r>
            <a:r>
              <a:rPr lang="es-ES" sz="2400" b="1" dirty="0" smtClean="0">
                <a:latin typeface="Comic Sans MS" pitchFamily="66" charset="0"/>
              </a:rPr>
              <a:t>deve essere vissuto e utilizzato fedelmente”</a:t>
            </a:r>
            <a:endParaRPr lang="es-ES" sz="24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90EA9A8-4D16-4F4A-9E7C-7FE6E85EA6F4}"/>
              </a:ext>
            </a:extLst>
          </p:cNvPr>
          <p:cNvSpPr txBox="1"/>
          <p:nvPr/>
        </p:nvSpPr>
        <p:spPr>
          <a:xfrm>
            <a:off x="4939088" y="5571090"/>
            <a:ext cx="4179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/>
              <a:t>E.G.W. </a:t>
            </a:r>
            <a:r>
              <a:rPr lang="es-ES" b="1" dirty="0" smtClean="0"/>
              <a:t>(Figli e figlie di Dio - </a:t>
            </a:r>
            <a:r>
              <a:rPr lang="es-ES" b="1" dirty="0"/>
              <a:t>10 </a:t>
            </a:r>
            <a:r>
              <a:rPr lang="es-ES" b="1" dirty="0" smtClean="0"/>
              <a:t>Dicembre)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1492233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1499</TotalTime>
  <Words>1149</Words>
  <Application>Microsoft Office PowerPoint</Application>
  <PresentationFormat>Presentazione su schermo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Calibri</vt:lpstr>
      <vt:lpstr>Comic Sans MS</vt:lpstr>
      <vt:lpstr>Arial Black</vt:lpstr>
      <vt:lpstr>Calibri Light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Fustero Carreras</dc:creator>
  <cp:lastModifiedBy>Claudio</cp:lastModifiedBy>
  <cp:revision>94</cp:revision>
  <dcterms:created xsi:type="dcterms:W3CDTF">2019-08-14T14:04:59Z</dcterms:created>
  <dcterms:modified xsi:type="dcterms:W3CDTF">2019-08-26T09:37:08Z</dcterms:modified>
</cp:coreProperties>
</file>