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60" r:id="rId1"/>
  </p:sldMasterIdLst>
  <p:sldIdLst>
    <p:sldId id="270" r:id="rId2"/>
    <p:sldId id="267" r:id="rId3"/>
    <p:sldId id="268" r:id="rId4"/>
    <p:sldId id="269" r:id="rId5"/>
    <p:sldId id="260" r:id="rId6"/>
    <p:sldId id="261" r:id="rId7"/>
    <p:sldId id="262" r:id="rId8"/>
    <p:sldId id="263" r:id="rId9"/>
  </p:sldIdLst>
  <p:sldSz cx="9144000" cy="6858000" type="screen4x3"/>
  <p:notesSz cx="6858000" cy="9144000"/>
  <p:embeddedFontLst>
    <p:embeddedFont>
      <p:font typeface="Calibri" pitchFamily="34" charset="0"/>
      <p:regular r:id="rId10"/>
      <p:bold r:id="rId11"/>
      <p:italic r:id="rId12"/>
      <p:boldItalic r:id="rId13"/>
    </p:embeddedFont>
    <p:embeddedFont>
      <p:font typeface="Comic Sans MS" pitchFamily="66" charset="0"/>
      <p:regular r:id="rId14"/>
      <p:bold r:id="rId15"/>
      <p:italic r:id="rId16"/>
      <p:boldItalic r:id="rId17"/>
    </p:embeddedFont>
    <p:embeddedFont>
      <p:font typeface="Arial Black" pitchFamily="34" charset="0"/>
      <p:bold r:id="rId18"/>
    </p:embeddedFont>
    <p:embeddedFont>
      <p:font typeface="Calibri Light" pitchFamily="34" charset="0"/>
      <p:regular r:id="rId19"/>
      <p:italic r:id="rId20"/>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4BAFBE"/>
    <a:srgbClr val="2B7079"/>
    <a:srgbClr val="530274"/>
    <a:srgbClr val="D984FD"/>
    <a:srgbClr val="41642A"/>
    <a:srgbClr val="2A411B"/>
    <a:srgbClr val="B8D9A2"/>
    <a:srgbClr val="D57C5D"/>
    <a:srgbClr val="CD613B"/>
    <a:srgbClr val="F4B12E"/>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22" d="100"/>
          <a:sy n="122" d="100"/>
        </p:scale>
        <p:origin x="-1314"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4.fntdata"/><Relationship Id="rId18"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font" Target="fonts/font7.fntdata"/><Relationship Id="rId20"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6.fntdata"/><Relationship Id="rId23" Type="http://schemas.openxmlformats.org/officeDocument/2006/relationships/theme" Target="theme/theme1.xml"/><Relationship Id="rId10" Type="http://schemas.openxmlformats.org/officeDocument/2006/relationships/font" Target="fonts/font1.fntdata"/><Relationship Id="rId19"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5.fntdata"/><Relationship Id="rId22"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image" Target="../media/image14.jpeg"/><Relationship Id="rId4" Type="http://schemas.openxmlformats.org/officeDocument/2006/relationships/image" Target="../media/image17.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image" Target="../media/image14.jpeg"/><Relationship Id="rId4" Type="http://schemas.openxmlformats.org/officeDocument/2006/relationships/image" Target="../media/image17.jpeg"/></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9F55CB5-E5F4-4C3A-9208-C6CA210E9826}" type="doc">
      <dgm:prSet loTypeId="urn:microsoft.com/office/officeart/2005/8/layout/hList2#1" loCatId="list" qsTypeId="urn:microsoft.com/office/officeart/2005/8/quickstyle/3d1" qsCatId="3D" csTypeId="urn:microsoft.com/office/officeart/2005/8/colors/colorful1#1" csCatId="colorful" phldr="1"/>
      <dgm:spPr/>
      <dgm:t>
        <a:bodyPr/>
        <a:lstStyle/>
        <a:p>
          <a:endParaRPr lang="es-ES"/>
        </a:p>
      </dgm:t>
    </dgm:pt>
    <dgm:pt modelId="{AFF7974A-3251-46D1-87C7-01B99EC14313}">
      <dgm:prSet custT="1"/>
      <dgm:spPr/>
      <dgm:t>
        <a:bodyPr/>
        <a:lstStyle/>
        <a:p>
          <a:pPr algn="r"/>
          <a:r>
            <a:rPr lang="es-ES" sz="2000" b="1" dirty="0"/>
            <a:t>Sacrificio vivo (</a:t>
          </a:r>
          <a:r>
            <a:rPr lang="es-ES" sz="2000" b="1" dirty="0" smtClean="0"/>
            <a:t>Rom. </a:t>
          </a:r>
          <a:r>
            <a:rPr lang="es-ES" sz="2000" b="1" dirty="0"/>
            <a:t>12:1)</a:t>
          </a:r>
          <a:endParaRPr lang="es-ES" sz="2000" dirty="0"/>
        </a:p>
      </dgm:t>
    </dgm:pt>
    <dgm:pt modelId="{AF9CB673-74F2-4604-AEEC-15985B187A13}" type="parTrans" cxnId="{3CC5637C-28B5-4D8B-9297-9F7A265ABE59}">
      <dgm:prSet/>
      <dgm:spPr/>
      <dgm:t>
        <a:bodyPr/>
        <a:lstStyle/>
        <a:p>
          <a:endParaRPr lang="es-ES" sz="2000"/>
        </a:p>
      </dgm:t>
    </dgm:pt>
    <dgm:pt modelId="{E6B4BE87-1786-496D-950F-01A701770B30}" type="sibTrans" cxnId="{3CC5637C-28B5-4D8B-9297-9F7A265ABE59}">
      <dgm:prSet/>
      <dgm:spPr/>
      <dgm:t>
        <a:bodyPr/>
        <a:lstStyle/>
        <a:p>
          <a:endParaRPr lang="es-ES" sz="2000"/>
        </a:p>
      </dgm:t>
    </dgm:pt>
    <dgm:pt modelId="{599CF95E-E1BB-473B-BDA0-B981D68D6FF9}">
      <dgm:prSet custT="1"/>
      <dgm:spPr>
        <a:ln>
          <a:solidFill>
            <a:schemeClr val="tx1"/>
          </a:solidFill>
        </a:ln>
        <a:effectLst>
          <a:outerShdw blurRad="50800" dist="38100" dir="2700000" algn="tl" rotWithShape="0">
            <a:prstClr val="black">
              <a:alpha val="40000"/>
            </a:prstClr>
          </a:outerShdw>
        </a:effectLst>
      </dgm:spPr>
      <dgm:t>
        <a:bodyPr lIns="0" rIns="36000"/>
        <a:lstStyle/>
        <a:p>
          <a:pPr algn="l"/>
          <a:r>
            <a:rPr lang="es-ES" sz="2000" b="1" dirty="0" smtClean="0">
              <a:solidFill>
                <a:schemeClr val="tx1"/>
              </a:solidFill>
            </a:rPr>
            <a:t>Ci mettiamo nelle mani di Dio affinché Lui compia la sua volontà in noi, questo include servire gli altri.</a:t>
          </a:r>
          <a:endParaRPr lang="es-ES" sz="2000" dirty="0">
            <a:solidFill>
              <a:schemeClr val="tx1"/>
            </a:solidFill>
          </a:endParaRPr>
        </a:p>
      </dgm:t>
    </dgm:pt>
    <dgm:pt modelId="{8B575C8D-2A4B-4707-B731-7D6DC78D6AFE}" type="parTrans" cxnId="{5184A1D6-75DD-4399-AF3F-37CFDA775527}">
      <dgm:prSet/>
      <dgm:spPr/>
      <dgm:t>
        <a:bodyPr/>
        <a:lstStyle/>
        <a:p>
          <a:endParaRPr lang="es-ES" sz="2000"/>
        </a:p>
      </dgm:t>
    </dgm:pt>
    <dgm:pt modelId="{D246E1D2-2068-407F-83BB-2B0BA8F8DB80}" type="sibTrans" cxnId="{5184A1D6-75DD-4399-AF3F-37CFDA775527}">
      <dgm:prSet/>
      <dgm:spPr/>
      <dgm:t>
        <a:bodyPr/>
        <a:lstStyle/>
        <a:p>
          <a:endParaRPr lang="es-ES" sz="2000"/>
        </a:p>
      </dgm:t>
    </dgm:pt>
    <dgm:pt modelId="{A636B647-563A-4246-9CF0-FF7619FCD51C}">
      <dgm:prSet custT="1"/>
      <dgm:spPr/>
      <dgm:t>
        <a:bodyPr/>
        <a:lstStyle/>
        <a:p>
          <a:pPr algn="r"/>
          <a:r>
            <a:rPr lang="es-ES" sz="2000" b="1" dirty="0" smtClean="0"/>
            <a:t>Corpo di </a:t>
          </a:r>
          <a:r>
            <a:rPr lang="es-ES" sz="2000" b="1" dirty="0"/>
            <a:t>Cristo (</a:t>
          </a:r>
          <a:r>
            <a:rPr lang="es-ES" sz="2000" b="1" dirty="0" smtClean="0"/>
            <a:t>1Cor. </a:t>
          </a:r>
          <a:r>
            <a:rPr lang="es-ES" sz="2000" b="1" dirty="0"/>
            <a:t>12:12-20)</a:t>
          </a:r>
          <a:endParaRPr lang="es-ES" sz="2000" dirty="0"/>
        </a:p>
      </dgm:t>
    </dgm:pt>
    <dgm:pt modelId="{4B04ABAD-BE81-46AC-91ED-21E6610C54BE}" type="parTrans" cxnId="{7E26B2BC-D829-4A08-993C-52193B198D89}">
      <dgm:prSet/>
      <dgm:spPr/>
      <dgm:t>
        <a:bodyPr/>
        <a:lstStyle/>
        <a:p>
          <a:endParaRPr lang="es-ES" sz="2000"/>
        </a:p>
      </dgm:t>
    </dgm:pt>
    <dgm:pt modelId="{BF519AD4-6E5A-41EF-8543-E4E5CC83658A}" type="sibTrans" cxnId="{7E26B2BC-D829-4A08-993C-52193B198D89}">
      <dgm:prSet/>
      <dgm:spPr/>
      <dgm:t>
        <a:bodyPr/>
        <a:lstStyle/>
        <a:p>
          <a:endParaRPr lang="es-ES" sz="2000"/>
        </a:p>
      </dgm:t>
    </dgm:pt>
    <dgm:pt modelId="{9DC851E8-0425-4D0A-9D99-93D0EB00EEF0}">
      <dgm:prSet custT="1"/>
      <dgm:spPr>
        <a:solidFill>
          <a:schemeClr val="accent6">
            <a:lumMod val="60000"/>
            <a:lumOff val="40000"/>
          </a:schemeClr>
        </a:solidFill>
        <a:ln>
          <a:solidFill>
            <a:schemeClr val="tx1"/>
          </a:solidFill>
        </a:ln>
        <a:effectLst>
          <a:outerShdw blurRad="50800" dist="38100" dir="2700000" algn="tl" rotWithShape="0">
            <a:prstClr val="black">
              <a:alpha val="40000"/>
            </a:prstClr>
          </a:outerShdw>
        </a:effectLst>
      </dgm:spPr>
      <dgm:t>
        <a:bodyPr lIns="0" rIns="36000"/>
        <a:lstStyle/>
        <a:p>
          <a:r>
            <a:rPr lang="es-ES" sz="2000" b="1" dirty="0" smtClean="0">
              <a:solidFill>
                <a:schemeClr val="tx1"/>
              </a:solidFill>
            </a:rPr>
            <a:t>Fare la volontà di Cristo, servire il mondo come ha fatto Lui, ognuno secondo le proprie capacità.</a:t>
          </a:r>
          <a:endParaRPr lang="es-ES" sz="2000" dirty="0">
            <a:solidFill>
              <a:schemeClr val="tx1"/>
            </a:solidFill>
          </a:endParaRPr>
        </a:p>
      </dgm:t>
    </dgm:pt>
    <dgm:pt modelId="{093A2007-8545-452B-87D3-8BD012A7885C}" type="parTrans" cxnId="{CCB9DD9E-1EDF-4BF5-8118-391BFA746B60}">
      <dgm:prSet/>
      <dgm:spPr/>
      <dgm:t>
        <a:bodyPr/>
        <a:lstStyle/>
        <a:p>
          <a:endParaRPr lang="es-ES" sz="2000"/>
        </a:p>
      </dgm:t>
    </dgm:pt>
    <dgm:pt modelId="{53376039-0AA1-4F0A-A661-9498D1BB16A4}" type="sibTrans" cxnId="{CCB9DD9E-1EDF-4BF5-8118-391BFA746B60}">
      <dgm:prSet/>
      <dgm:spPr/>
      <dgm:t>
        <a:bodyPr/>
        <a:lstStyle/>
        <a:p>
          <a:endParaRPr lang="es-ES" sz="2000"/>
        </a:p>
      </dgm:t>
    </dgm:pt>
    <dgm:pt modelId="{5E2D133A-B05B-4831-808C-C29FA21F4517}">
      <dgm:prSet custT="1"/>
      <dgm:spPr/>
      <dgm:t>
        <a:bodyPr/>
        <a:lstStyle/>
        <a:p>
          <a:pPr algn="r"/>
          <a:r>
            <a:rPr lang="es-ES" sz="2000" b="1" dirty="0" smtClean="0"/>
            <a:t>Ambasciatori </a:t>
          </a:r>
          <a:r>
            <a:rPr lang="es-ES" sz="2000" b="1" dirty="0"/>
            <a:t>(</a:t>
          </a:r>
          <a:r>
            <a:rPr lang="es-ES" sz="2000" b="1" dirty="0" smtClean="0"/>
            <a:t>2Cor. </a:t>
          </a:r>
          <a:r>
            <a:rPr lang="es-ES" sz="2000" b="1" dirty="0"/>
            <a:t>5:18-20)</a:t>
          </a:r>
          <a:endParaRPr lang="es-ES" sz="2000" dirty="0"/>
        </a:p>
      </dgm:t>
    </dgm:pt>
    <dgm:pt modelId="{A467A2DD-6DFD-43C4-8914-77A641775009}" type="parTrans" cxnId="{C9048598-EC92-43A4-B0BF-9F99F4826EE0}">
      <dgm:prSet/>
      <dgm:spPr/>
      <dgm:t>
        <a:bodyPr/>
        <a:lstStyle/>
        <a:p>
          <a:endParaRPr lang="es-ES" sz="2000"/>
        </a:p>
      </dgm:t>
    </dgm:pt>
    <dgm:pt modelId="{6E655E18-9068-4EFF-9500-353975597F11}" type="sibTrans" cxnId="{C9048598-EC92-43A4-B0BF-9F99F4826EE0}">
      <dgm:prSet/>
      <dgm:spPr/>
      <dgm:t>
        <a:bodyPr/>
        <a:lstStyle/>
        <a:p>
          <a:endParaRPr lang="es-ES" sz="2000"/>
        </a:p>
      </dgm:t>
    </dgm:pt>
    <dgm:pt modelId="{6B7DCB99-CE9E-477E-B3EF-BC037CDAFC3A}">
      <dgm:prSet custT="1"/>
      <dgm:spPr>
        <a:ln>
          <a:solidFill>
            <a:schemeClr val="tx1"/>
          </a:solidFill>
        </a:ln>
        <a:effectLst>
          <a:outerShdw blurRad="50800" dist="38100" dir="2700000" algn="tl" rotWithShape="0">
            <a:prstClr val="black">
              <a:alpha val="40000"/>
            </a:prstClr>
          </a:outerShdw>
        </a:effectLst>
      </dgm:spPr>
      <dgm:t>
        <a:bodyPr lIns="0" rIns="36000"/>
        <a:lstStyle/>
        <a:p>
          <a:r>
            <a:rPr lang="es-ES" sz="2000" b="1" dirty="0" smtClean="0">
              <a:solidFill>
                <a:schemeClr val="tx1"/>
              </a:solidFill>
            </a:rPr>
            <a:t>Dio ci chiama ad     annunciare la riconciliazione tra le persone, e tra queste e Dio.</a:t>
          </a:r>
          <a:endParaRPr lang="es-ES" sz="2000" dirty="0">
            <a:solidFill>
              <a:schemeClr val="tx1"/>
            </a:solidFill>
          </a:endParaRPr>
        </a:p>
      </dgm:t>
    </dgm:pt>
    <dgm:pt modelId="{57A1B16A-2C66-4B37-B27C-26AC2D10A4A1}" type="parTrans" cxnId="{D756EDC8-D809-4401-A773-AF6374E7C132}">
      <dgm:prSet/>
      <dgm:spPr/>
      <dgm:t>
        <a:bodyPr/>
        <a:lstStyle/>
        <a:p>
          <a:endParaRPr lang="es-ES" sz="2000"/>
        </a:p>
      </dgm:t>
    </dgm:pt>
    <dgm:pt modelId="{9EE950E9-3A92-422A-9090-C80649FA7C95}" type="sibTrans" cxnId="{D756EDC8-D809-4401-A773-AF6374E7C132}">
      <dgm:prSet/>
      <dgm:spPr/>
      <dgm:t>
        <a:bodyPr/>
        <a:lstStyle/>
        <a:p>
          <a:endParaRPr lang="es-ES" sz="2000"/>
        </a:p>
      </dgm:t>
    </dgm:pt>
    <dgm:pt modelId="{4AF1BC2C-3C0E-459A-927A-10D5B826E55A}">
      <dgm:prSet custT="1"/>
      <dgm:spPr/>
      <dgm:t>
        <a:bodyPr/>
        <a:lstStyle/>
        <a:p>
          <a:pPr algn="r"/>
          <a:r>
            <a:rPr lang="es-ES" sz="2000" b="1" dirty="0" smtClean="0"/>
            <a:t>Profumo </a:t>
          </a:r>
          <a:r>
            <a:rPr lang="es-ES" sz="2000" b="1" dirty="0"/>
            <a:t>(</a:t>
          </a:r>
          <a:r>
            <a:rPr lang="es-ES" sz="2000" b="1" dirty="0" smtClean="0"/>
            <a:t>2Cor. </a:t>
          </a:r>
          <a:r>
            <a:rPr lang="es-ES" sz="2000" b="1" dirty="0"/>
            <a:t>2:14-16)</a:t>
          </a:r>
          <a:endParaRPr lang="es-ES" sz="2000" dirty="0"/>
        </a:p>
      </dgm:t>
    </dgm:pt>
    <dgm:pt modelId="{C410F6E0-D02C-4FE3-9848-427D112E1013}" type="parTrans" cxnId="{630F239F-2A52-4FA2-AC2A-CE01600D4292}">
      <dgm:prSet/>
      <dgm:spPr/>
      <dgm:t>
        <a:bodyPr/>
        <a:lstStyle/>
        <a:p>
          <a:endParaRPr lang="es-ES" sz="2000"/>
        </a:p>
      </dgm:t>
    </dgm:pt>
    <dgm:pt modelId="{D60DB25B-68A1-4620-8943-E5D57E55C633}" type="sibTrans" cxnId="{630F239F-2A52-4FA2-AC2A-CE01600D4292}">
      <dgm:prSet/>
      <dgm:spPr/>
      <dgm:t>
        <a:bodyPr/>
        <a:lstStyle/>
        <a:p>
          <a:endParaRPr lang="es-ES" sz="2000"/>
        </a:p>
      </dgm:t>
    </dgm:pt>
    <dgm:pt modelId="{01A5714A-3DD5-42F9-91B3-2DC219A67922}">
      <dgm:prSet custT="1"/>
      <dgm:spPr>
        <a:ln>
          <a:solidFill>
            <a:schemeClr val="tx1"/>
          </a:solidFill>
        </a:ln>
        <a:effectLst>
          <a:outerShdw blurRad="50800" dist="38100" dir="2700000" algn="tl" rotWithShape="0">
            <a:prstClr val="black">
              <a:alpha val="40000"/>
            </a:prstClr>
          </a:outerShdw>
        </a:effectLst>
      </dgm:spPr>
      <dgm:t>
        <a:bodyPr lIns="0" rIns="36000"/>
        <a:lstStyle/>
        <a:p>
          <a:r>
            <a:rPr lang="es-ES" sz="2000" b="1" dirty="0" smtClean="0">
              <a:solidFill>
                <a:schemeClr val="tx1"/>
              </a:solidFill>
            </a:rPr>
            <a:t>La nostra presenza nella comunità è un “profumo”  a Cristo. Profumo di vita per chi lo accetta, o di morte per chi lo rifiuta.</a:t>
          </a:r>
          <a:endParaRPr lang="es-ES" sz="2000" dirty="0">
            <a:solidFill>
              <a:schemeClr val="tx1"/>
            </a:solidFill>
          </a:endParaRPr>
        </a:p>
      </dgm:t>
    </dgm:pt>
    <dgm:pt modelId="{92CCDA6C-3326-47D7-8013-40425E516225}" type="parTrans" cxnId="{CD3EE307-C10A-4153-B3C1-C1B77401BDCE}">
      <dgm:prSet/>
      <dgm:spPr/>
      <dgm:t>
        <a:bodyPr/>
        <a:lstStyle/>
        <a:p>
          <a:endParaRPr lang="es-ES" sz="2000"/>
        </a:p>
      </dgm:t>
    </dgm:pt>
    <dgm:pt modelId="{11AD79C1-84A6-4E0B-BE8F-BB13EFAC78E9}" type="sibTrans" cxnId="{CD3EE307-C10A-4153-B3C1-C1B77401BDCE}">
      <dgm:prSet/>
      <dgm:spPr/>
      <dgm:t>
        <a:bodyPr/>
        <a:lstStyle/>
        <a:p>
          <a:endParaRPr lang="es-ES" sz="2000"/>
        </a:p>
      </dgm:t>
    </dgm:pt>
    <dgm:pt modelId="{A072691C-354E-4BA7-B31B-9E8DD37AEEC5}" type="pres">
      <dgm:prSet presAssocID="{09F55CB5-E5F4-4C3A-9208-C6CA210E9826}" presName="linearFlow" presStyleCnt="0">
        <dgm:presLayoutVars>
          <dgm:dir/>
          <dgm:animLvl val="lvl"/>
          <dgm:resizeHandles/>
        </dgm:presLayoutVars>
      </dgm:prSet>
      <dgm:spPr/>
      <dgm:t>
        <a:bodyPr/>
        <a:lstStyle/>
        <a:p>
          <a:endParaRPr lang="it-IT"/>
        </a:p>
      </dgm:t>
    </dgm:pt>
    <dgm:pt modelId="{38917620-C54B-4E80-BCDB-DA21149896F7}" type="pres">
      <dgm:prSet presAssocID="{AFF7974A-3251-46D1-87C7-01B99EC14313}" presName="compositeNode" presStyleCnt="0">
        <dgm:presLayoutVars>
          <dgm:bulletEnabled val="1"/>
        </dgm:presLayoutVars>
      </dgm:prSet>
      <dgm:spPr/>
    </dgm:pt>
    <dgm:pt modelId="{D09CFE49-CC70-4813-A416-0F009F13F70F}" type="pres">
      <dgm:prSet presAssocID="{AFF7974A-3251-46D1-87C7-01B99EC14313}" presName="image" presStyleLbl="fgImgPlace1" presStyleIdx="0" presStyleCnt="4" custLinFactNeighborX="51516"/>
      <dgm:spPr>
        <a:blipFill dpi="0" rotWithShape="1">
          <a:blip xmlns:r="http://schemas.openxmlformats.org/officeDocument/2006/relationships" r:embed="rId1" cstate="screen">
            <a:extLst>
              <a:ext uri="{28A0092B-C50C-407E-A947-70E740481C1C}">
                <a14:useLocalDpi xmlns:a14="http://schemas.microsoft.com/office/drawing/2010/main" xmlns=""/>
              </a:ext>
            </a:extLst>
          </a:blip>
          <a:srcRect/>
          <a:stretch>
            <a:fillRect/>
          </a:stretch>
        </a:blipFill>
        <a:effectLst>
          <a:outerShdw blurRad="50800" dist="38100" dir="2700000" algn="tl" rotWithShape="0">
            <a:prstClr val="black">
              <a:alpha val="40000"/>
            </a:prstClr>
          </a:outerShdw>
        </a:effectLst>
      </dgm:spPr>
      <dgm:t>
        <a:bodyPr/>
        <a:lstStyle/>
        <a:p>
          <a:endParaRPr lang="it-IT"/>
        </a:p>
      </dgm:t>
    </dgm:pt>
    <dgm:pt modelId="{BAF5ABBA-A379-4B3F-A6EA-8DB721F29870}" type="pres">
      <dgm:prSet presAssocID="{AFF7974A-3251-46D1-87C7-01B99EC14313}" presName="childNode" presStyleLbl="node1" presStyleIdx="0" presStyleCnt="4" custLinFactNeighborX="1605">
        <dgm:presLayoutVars>
          <dgm:bulletEnabled val="1"/>
        </dgm:presLayoutVars>
      </dgm:prSet>
      <dgm:spPr/>
      <dgm:t>
        <a:bodyPr/>
        <a:lstStyle/>
        <a:p>
          <a:endParaRPr lang="it-IT"/>
        </a:p>
      </dgm:t>
    </dgm:pt>
    <dgm:pt modelId="{074DCDB5-3554-4749-82AF-8C5DCCD5811E}" type="pres">
      <dgm:prSet presAssocID="{AFF7974A-3251-46D1-87C7-01B99EC14313}" presName="parentNode" presStyleLbl="revTx" presStyleIdx="0" presStyleCnt="4" custScaleY="99972" custLinFactNeighborY="-6252">
        <dgm:presLayoutVars>
          <dgm:chMax val="0"/>
          <dgm:bulletEnabled val="1"/>
        </dgm:presLayoutVars>
      </dgm:prSet>
      <dgm:spPr/>
      <dgm:t>
        <a:bodyPr/>
        <a:lstStyle/>
        <a:p>
          <a:endParaRPr lang="it-IT"/>
        </a:p>
      </dgm:t>
    </dgm:pt>
    <dgm:pt modelId="{DF29E353-751D-4782-B86D-3F600E9BB02B}" type="pres">
      <dgm:prSet presAssocID="{E6B4BE87-1786-496D-950F-01A701770B30}" presName="sibTrans" presStyleCnt="0"/>
      <dgm:spPr/>
    </dgm:pt>
    <dgm:pt modelId="{2CF2B39F-1FC3-4D19-82E6-025BA178B6D2}" type="pres">
      <dgm:prSet presAssocID="{A636B647-563A-4246-9CF0-FF7619FCD51C}" presName="compositeNode" presStyleCnt="0">
        <dgm:presLayoutVars>
          <dgm:bulletEnabled val="1"/>
        </dgm:presLayoutVars>
      </dgm:prSet>
      <dgm:spPr/>
    </dgm:pt>
    <dgm:pt modelId="{9F99ECAA-7836-488D-8004-A8D62D182B89}" type="pres">
      <dgm:prSet presAssocID="{A636B647-563A-4246-9CF0-FF7619FCD51C}" presName="image" presStyleLbl="fgImgPlace1" presStyleIdx="1" presStyleCnt="4" custLinFactNeighborX="31482"/>
      <dgm:spPr>
        <a:blipFill dpi="0" rotWithShape="1">
          <a:blip xmlns:r="http://schemas.openxmlformats.org/officeDocument/2006/relationships" r:embed="rId2" cstate="screen">
            <a:extLst>
              <a:ext uri="{28A0092B-C50C-407E-A947-70E740481C1C}">
                <a14:useLocalDpi xmlns:a14="http://schemas.microsoft.com/office/drawing/2010/main" xmlns=""/>
              </a:ext>
            </a:extLst>
          </a:blip>
          <a:srcRect/>
          <a:stretch>
            <a:fillRect l="2862" r="2472"/>
          </a:stretch>
        </a:blipFill>
        <a:effectLst>
          <a:outerShdw blurRad="50800" dist="38100" dir="2700000" algn="tl" rotWithShape="0">
            <a:prstClr val="black">
              <a:alpha val="40000"/>
            </a:prstClr>
          </a:outerShdw>
        </a:effectLst>
      </dgm:spPr>
      <dgm:t>
        <a:bodyPr/>
        <a:lstStyle/>
        <a:p>
          <a:endParaRPr lang="it-IT"/>
        </a:p>
      </dgm:t>
    </dgm:pt>
    <dgm:pt modelId="{AEF3DCC8-BA0C-48FF-9441-1CD73547E230}" type="pres">
      <dgm:prSet presAssocID="{A636B647-563A-4246-9CF0-FF7619FCD51C}" presName="childNode" presStyleLbl="node1" presStyleIdx="1" presStyleCnt="4" custScaleX="115869">
        <dgm:presLayoutVars>
          <dgm:bulletEnabled val="1"/>
        </dgm:presLayoutVars>
      </dgm:prSet>
      <dgm:spPr/>
      <dgm:t>
        <a:bodyPr/>
        <a:lstStyle/>
        <a:p>
          <a:endParaRPr lang="it-IT"/>
        </a:p>
      </dgm:t>
    </dgm:pt>
    <dgm:pt modelId="{CBD3A5D5-8CA6-4DFF-BC4F-A023EC13B18E}" type="pres">
      <dgm:prSet presAssocID="{A636B647-563A-4246-9CF0-FF7619FCD51C}" presName="parentNode" presStyleLbl="revTx" presStyleIdx="1" presStyleCnt="4" custScaleY="99972" custLinFactNeighborX="-42930" custLinFactNeighborY="-6252">
        <dgm:presLayoutVars>
          <dgm:chMax val="0"/>
          <dgm:bulletEnabled val="1"/>
        </dgm:presLayoutVars>
      </dgm:prSet>
      <dgm:spPr/>
      <dgm:t>
        <a:bodyPr/>
        <a:lstStyle/>
        <a:p>
          <a:endParaRPr lang="it-IT"/>
        </a:p>
      </dgm:t>
    </dgm:pt>
    <dgm:pt modelId="{41D1864A-854A-44D9-8908-24CC246B1081}" type="pres">
      <dgm:prSet presAssocID="{BF519AD4-6E5A-41EF-8543-E4E5CC83658A}" presName="sibTrans" presStyleCnt="0"/>
      <dgm:spPr/>
    </dgm:pt>
    <dgm:pt modelId="{753B5D47-F829-4D00-9523-0F2BDE74575D}" type="pres">
      <dgm:prSet presAssocID="{5E2D133A-B05B-4831-808C-C29FA21F4517}" presName="compositeNode" presStyleCnt="0">
        <dgm:presLayoutVars>
          <dgm:bulletEnabled val="1"/>
        </dgm:presLayoutVars>
      </dgm:prSet>
      <dgm:spPr/>
    </dgm:pt>
    <dgm:pt modelId="{97F2B44D-E302-4691-BC4F-67FCF58F0A2A}" type="pres">
      <dgm:prSet presAssocID="{5E2D133A-B05B-4831-808C-C29FA21F4517}" presName="image" presStyleLbl="fgImgPlace1" presStyleIdx="2" presStyleCnt="4" custLinFactNeighborX="31482"/>
      <dgm:spPr>
        <a:blipFill dpi="0" rotWithShape="1">
          <a:blip xmlns:r="http://schemas.openxmlformats.org/officeDocument/2006/relationships" r:embed="rId3" cstate="screen">
            <a:extLst>
              <a:ext uri="{28A0092B-C50C-407E-A947-70E740481C1C}">
                <a14:useLocalDpi xmlns:a14="http://schemas.microsoft.com/office/drawing/2010/main" xmlns=""/>
              </a:ext>
            </a:extLst>
          </a:blip>
          <a:srcRect/>
          <a:stretch>
            <a:fillRect/>
          </a:stretch>
        </a:blipFill>
        <a:effectLst>
          <a:outerShdw blurRad="50800" dist="38100" dir="2700000" algn="tl" rotWithShape="0">
            <a:prstClr val="black">
              <a:alpha val="40000"/>
            </a:prstClr>
          </a:outerShdw>
        </a:effectLst>
      </dgm:spPr>
      <dgm:t>
        <a:bodyPr/>
        <a:lstStyle/>
        <a:p>
          <a:endParaRPr lang="it-IT"/>
        </a:p>
      </dgm:t>
    </dgm:pt>
    <dgm:pt modelId="{29141155-B722-48B7-B777-E0126A611374}" type="pres">
      <dgm:prSet presAssocID="{5E2D133A-B05B-4831-808C-C29FA21F4517}" presName="childNode" presStyleLbl="node1" presStyleIdx="2" presStyleCnt="4" custScaleX="121980" custScaleY="99674">
        <dgm:presLayoutVars>
          <dgm:bulletEnabled val="1"/>
        </dgm:presLayoutVars>
      </dgm:prSet>
      <dgm:spPr/>
      <dgm:t>
        <a:bodyPr/>
        <a:lstStyle/>
        <a:p>
          <a:endParaRPr lang="it-IT"/>
        </a:p>
      </dgm:t>
    </dgm:pt>
    <dgm:pt modelId="{A16328B2-D9FE-4F99-9DB3-0A72E264E628}" type="pres">
      <dgm:prSet presAssocID="{5E2D133A-B05B-4831-808C-C29FA21F4517}" presName="parentNode" presStyleLbl="revTx" presStyleIdx="2" presStyleCnt="4" custScaleX="130971" custScaleY="98447" custLinFactNeighborX="-37206" custLinFactNeighborY="-6252">
        <dgm:presLayoutVars>
          <dgm:chMax val="0"/>
          <dgm:bulletEnabled val="1"/>
        </dgm:presLayoutVars>
      </dgm:prSet>
      <dgm:spPr/>
      <dgm:t>
        <a:bodyPr/>
        <a:lstStyle/>
        <a:p>
          <a:endParaRPr lang="it-IT"/>
        </a:p>
      </dgm:t>
    </dgm:pt>
    <dgm:pt modelId="{40850CE4-828E-42BF-906A-B0C976653E39}" type="pres">
      <dgm:prSet presAssocID="{6E655E18-9068-4EFF-9500-353975597F11}" presName="sibTrans" presStyleCnt="0"/>
      <dgm:spPr/>
    </dgm:pt>
    <dgm:pt modelId="{157279B5-20B0-40F0-B024-A7E57E10D531}" type="pres">
      <dgm:prSet presAssocID="{4AF1BC2C-3C0E-459A-927A-10D5B826E55A}" presName="compositeNode" presStyleCnt="0">
        <dgm:presLayoutVars>
          <dgm:bulletEnabled val="1"/>
        </dgm:presLayoutVars>
      </dgm:prSet>
      <dgm:spPr/>
    </dgm:pt>
    <dgm:pt modelId="{A00FDA18-C03E-49DF-BA30-583FE609B531}" type="pres">
      <dgm:prSet presAssocID="{4AF1BC2C-3C0E-459A-927A-10D5B826E55A}" presName="image" presStyleLbl="fgImgPlace1" presStyleIdx="3" presStyleCnt="4" custLinFactNeighborX="41499"/>
      <dgm:spPr>
        <a:blipFill rotWithShape="1">
          <a:blip xmlns:r="http://schemas.openxmlformats.org/officeDocument/2006/relationships" r:embed="rId4" cstate="screen">
            <a:extLst>
              <a:ext uri="{28A0092B-C50C-407E-A947-70E740481C1C}">
                <a14:useLocalDpi xmlns:a14="http://schemas.microsoft.com/office/drawing/2010/main" xmlns=""/>
              </a:ext>
            </a:extLst>
          </a:blip>
          <a:srcRect/>
          <a:stretch>
            <a:fillRect/>
          </a:stretch>
        </a:blipFill>
        <a:effectLst>
          <a:outerShdw blurRad="50800" dist="38100" dir="2700000" algn="tl" rotWithShape="0">
            <a:prstClr val="black">
              <a:alpha val="40000"/>
            </a:prstClr>
          </a:outerShdw>
        </a:effectLst>
      </dgm:spPr>
      <dgm:t>
        <a:bodyPr/>
        <a:lstStyle/>
        <a:p>
          <a:endParaRPr lang="it-IT"/>
        </a:p>
      </dgm:t>
    </dgm:pt>
    <dgm:pt modelId="{973577F8-5447-4E2F-9420-52999D805950}" type="pres">
      <dgm:prSet presAssocID="{4AF1BC2C-3C0E-459A-927A-10D5B826E55A}" presName="childNode" presStyleLbl="node1" presStyleIdx="3" presStyleCnt="4" custScaleX="122767" custScaleY="100018">
        <dgm:presLayoutVars>
          <dgm:bulletEnabled val="1"/>
        </dgm:presLayoutVars>
      </dgm:prSet>
      <dgm:spPr/>
      <dgm:t>
        <a:bodyPr/>
        <a:lstStyle/>
        <a:p>
          <a:endParaRPr lang="it-IT"/>
        </a:p>
      </dgm:t>
    </dgm:pt>
    <dgm:pt modelId="{607AE370-8FA4-480A-97B2-D310BF935FBD}" type="pres">
      <dgm:prSet presAssocID="{4AF1BC2C-3C0E-459A-927A-10D5B826E55A}" presName="parentNode" presStyleLbl="revTx" presStyleIdx="3" presStyleCnt="4" custScaleX="241177" custScaleY="99972" custLinFactNeighborX="-14310" custLinFactNeighborY="-6252">
        <dgm:presLayoutVars>
          <dgm:chMax val="0"/>
          <dgm:bulletEnabled val="1"/>
        </dgm:presLayoutVars>
      </dgm:prSet>
      <dgm:spPr/>
      <dgm:t>
        <a:bodyPr/>
        <a:lstStyle/>
        <a:p>
          <a:endParaRPr lang="it-IT"/>
        </a:p>
      </dgm:t>
    </dgm:pt>
  </dgm:ptLst>
  <dgm:cxnLst>
    <dgm:cxn modelId="{5184A1D6-75DD-4399-AF3F-37CFDA775527}" srcId="{AFF7974A-3251-46D1-87C7-01B99EC14313}" destId="{599CF95E-E1BB-473B-BDA0-B981D68D6FF9}" srcOrd="0" destOrd="0" parTransId="{8B575C8D-2A4B-4707-B731-7D6DC78D6AFE}" sibTransId="{D246E1D2-2068-407F-83BB-2B0BA8F8DB80}"/>
    <dgm:cxn modelId="{3CC5637C-28B5-4D8B-9297-9F7A265ABE59}" srcId="{09F55CB5-E5F4-4C3A-9208-C6CA210E9826}" destId="{AFF7974A-3251-46D1-87C7-01B99EC14313}" srcOrd="0" destOrd="0" parTransId="{AF9CB673-74F2-4604-AEEC-15985B187A13}" sibTransId="{E6B4BE87-1786-496D-950F-01A701770B30}"/>
    <dgm:cxn modelId="{E73FB4B7-91BF-4167-B2BC-0509055F05D5}" type="presOf" srcId="{9DC851E8-0425-4D0A-9D99-93D0EB00EEF0}" destId="{AEF3DCC8-BA0C-48FF-9441-1CD73547E230}" srcOrd="0" destOrd="0" presId="urn:microsoft.com/office/officeart/2005/8/layout/hList2#1"/>
    <dgm:cxn modelId="{8DEF2D38-FD25-4441-9B17-005971B18606}" type="presOf" srcId="{599CF95E-E1BB-473B-BDA0-B981D68D6FF9}" destId="{BAF5ABBA-A379-4B3F-A6EA-8DB721F29870}" srcOrd="0" destOrd="0" presId="urn:microsoft.com/office/officeart/2005/8/layout/hList2#1"/>
    <dgm:cxn modelId="{6A5CD475-27F1-4957-9CA0-1712C7DED10F}" type="presOf" srcId="{AFF7974A-3251-46D1-87C7-01B99EC14313}" destId="{074DCDB5-3554-4749-82AF-8C5DCCD5811E}" srcOrd="0" destOrd="0" presId="urn:microsoft.com/office/officeart/2005/8/layout/hList2#1"/>
    <dgm:cxn modelId="{C9048598-EC92-43A4-B0BF-9F99F4826EE0}" srcId="{09F55CB5-E5F4-4C3A-9208-C6CA210E9826}" destId="{5E2D133A-B05B-4831-808C-C29FA21F4517}" srcOrd="2" destOrd="0" parTransId="{A467A2DD-6DFD-43C4-8914-77A641775009}" sibTransId="{6E655E18-9068-4EFF-9500-353975597F11}"/>
    <dgm:cxn modelId="{D756EDC8-D809-4401-A773-AF6374E7C132}" srcId="{5E2D133A-B05B-4831-808C-C29FA21F4517}" destId="{6B7DCB99-CE9E-477E-B3EF-BC037CDAFC3A}" srcOrd="0" destOrd="0" parTransId="{57A1B16A-2C66-4B37-B27C-26AC2D10A4A1}" sibTransId="{9EE950E9-3A92-422A-9090-C80649FA7C95}"/>
    <dgm:cxn modelId="{E6017E8D-2FED-4955-9573-ED33F59A065C}" type="presOf" srcId="{A636B647-563A-4246-9CF0-FF7619FCD51C}" destId="{CBD3A5D5-8CA6-4DFF-BC4F-A023EC13B18E}" srcOrd="0" destOrd="0" presId="urn:microsoft.com/office/officeart/2005/8/layout/hList2#1"/>
    <dgm:cxn modelId="{A69F7F4F-55DA-4A7D-9189-EBF04A920C71}" type="presOf" srcId="{6B7DCB99-CE9E-477E-B3EF-BC037CDAFC3A}" destId="{29141155-B722-48B7-B777-E0126A611374}" srcOrd="0" destOrd="0" presId="urn:microsoft.com/office/officeart/2005/8/layout/hList2#1"/>
    <dgm:cxn modelId="{CCB9DD9E-1EDF-4BF5-8118-391BFA746B60}" srcId="{A636B647-563A-4246-9CF0-FF7619FCD51C}" destId="{9DC851E8-0425-4D0A-9D99-93D0EB00EEF0}" srcOrd="0" destOrd="0" parTransId="{093A2007-8545-452B-87D3-8BD012A7885C}" sibTransId="{53376039-0AA1-4F0A-A661-9498D1BB16A4}"/>
    <dgm:cxn modelId="{630F239F-2A52-4FA2-AC2A-CE01600D4292}" srcId="{09F55CB5-E5F4-4C3A-9208-C6CA210E9826}" destId="{4AF1BC2C-3C0E-459A-927A-10D5B826E55A}" srcOrd="3" destOrd="0" parTransId="{C410F6E0-D02C-4FE3-9848-427D112E1013}" sibTransId="{D60DB25B-68A1-4620-8943-E5D57E55C633}"/>
    <dgm:cxn modelId="{47B75761-2485-4034-888A-0F06BEAA1434}" type="presOf" srcId="{09F55CB5-E5F4-4C3A-9208-C6CA210E9826}" destId="{A072691C-354E-4BA7-B31B-9E8DD37AEEC5}" srcOrd="0" destOrd="0" presId="urn:microsoft.com/office/officeart/2005/8/layout/hList2#1"/>
    <dgm:cxn modelId="{787EE308-4B48-46CE-B6AA-8B3EE69FF142}" type="presOf" srcId="{4AF1BC2C-3C0E-459A-927A-10D5B826E55A}" destId="{607AE370-8FA4-480A-97B2-D310BF935FBD}" srcOrd="0" destOrd="0" presId="urn:microsoft.com/office/officeart/2005/8/layout/hList2#1"/>
    <dgm:cxn modelId="{CD3EE307-C10A-4153-B3C1-C1B77401BDCE}" srcId="{4AF1BC2C-3C0E-459A-927A-10D5B826E55A}" destId="{01A5714A-3DD5-42F9-91B3-2DC219A67922}" srcOrd="0" destOrd="0" parTransId="{92CCDA6C-3326-47D7-8013-40425E516225}" sibTransId="{11AD79C1-84A6-4E0B-BE8F-BB13EFAC78E9}"/>
    <dgm:cxn modelId="{9B73151B-A68A-41E5-8B1A-3BBF15DB7749}" type="presOf" srcId="{01A5714A-3DD5-42F9-91B3-2DC219A67922}" destId="{973577F8-5447-4E2F-9420-52999D805950}" srcOrd="0" destOrd="0" presId="urn:microsoft.com/office/officeart/2005/8/layout/hList2#1"/>
    <dgm:cxn modelId="{7E26B2BC-D829-4A08-993C-52193B198D89}" srcId="{09F55CB5-E5F4-4C3A-9208-C6CA210E9826}" destId="{A636B647-563A-4246-9CF0-FF7619FCD51C}" srcOrd="1" destOrd="0" parTransId="{4B04ABAD-BE81-46AC-91ED-21E6610C54BE}" sibTransId="{BF519AD4-6E5A-41EF-8543-E4E5CC83658A}"/>
    <dgm:cxn modelId="{DC70505F-90F3-4B85-BCFD-945397F4543C}" type="presOf" srcId="{5E2D133A-B05B-4831-808C-C29FA21F4517}" destId="{A16328B2-D9FE-4F99-9DB3-0A72E264E628}" srcOrd="0" destOrd="0" presId="urn:microsoft.com/office/officeart/2005/8/layout/hList2#1"/>
    <dgm:cxn modelId="{8981EB13-CAA8-4E71-AA30-FC548750C433}" type="presParOf" srcId="{A072691C-354E-4BA7-B31B-9E8DD37AEEC5}" destId="{38917620-C54B-4E80-BCDB-DA21149896F7}" srcOrd="0" destOrd="0" presId="urn:microsoft.com/office/officeart/2005/8/layout/hList2#1"/>
    <dgm:cxn modelId="{F27433EC-3449-43E2-878F-555E877B25C9}" type="presParOf" srcId="{38917620-C54B-4E80-BCDB-DA21149896F7}" destId="{D09CFE49-CC70-4813-A416-0F009F13F70F}" srcOrd="0" destOrd="0" presId="urn:microsoft.com/office/officeart/2005/8/layout/hList2#1"/>
    <dgm:cxn modelId="{8DF33638-4DAF-4B6C-B5F0-27429FA6C970}" type="presParOf" srcId="{38917620-C54B-4E80-BCDB-DA21149896F7}" destId="{BAF5ABBA-A379-4B3F-A6EA-8DB721F29870}" srcOrd="1" destOrd="0" presId="urn:microsoft.com/office/officeart/2005/8/layout/hList2#1"/>
    <dgm:cxn modelId="{5F0422E6-FCA9-48A4-A06A-8773BC319C0D}" type="presParOf" srcId="{38917620-C54B-4E80-BCDB-DA21149896F7}" destId="{074DCDB5-3554-4749-82AF-8C5DCCD5811E}" srcOrd="2" destOrd="0" presId="urn:microsoft.com/office/officeart/2005/8/layout/hList2#1"/>
    <dgm:cxn modelId="{39A9D30F-7579-47ED-AD09-926D81C75BB2}" type="presParOf" srcId="{A072691C-354E-4BA7-B31B-9E8DD37AEEC5}" destId="{DF29E353-751D-4782-B86D-3F600E9BB02B}" srcOrd="1" destOrd="0" presId="urn:microsoft.com/office/officeart/2005/8/layout/hList2#1"/>
    <dgm:cxn modelId="{C8BFD80A-40B8-4F8B-AF1B-4E59077983E5}" type="presParOf" srcId="{A072691C-354E-4BA7-B31B-9E8DD37AEEC5}" destId="{2CF2B39F-1FC3-4D19-82E6-025BA178B6D2}" srcOrd="2" destOrd="0" presId="urn:microsoft.com/office/officeart/2005/8/layout/hList2#1"/>
    <dgm:cxn modelId="{AC5E4DC6-A599-4E5B-84A1-D7AAA73BF9C8}" type="presParOf" srcId="{2CF2B39F-1FC3-4D19-82E6-025BA178B6D2}" destId="{9F99ECAA-7836-488D-8004-A8D62D182B89}" srcOrd="0" destOrd="0" presId="urn:microsoft.com/office/officeart/2005/8/layout/hList2#1"/>
    <dgm:cxn modelId="{75DD5D83-7801-4E1C-9C74-547EFC98422B}" type="presParOf" srcId="{2CF2B39F-1FC3-4D19-82E6-025BA178B6D2}" destId="{AEF3DCC8-BA0C-48FF-9441-1CD73547E230}" srcOrd="1" destOrd="0" presId="urn:microsoft.com/office/officeart/2005/8/layout/hList2#1"/>
    <dgm:cxn modelId="{385D2AC1-2924-4BE6-AC0B-2829CD4DD9C9}" type="presParOf" srcId="{2CF2B39F-1FC3-4D19-82E6-025BA178B6D2}" destId="{CBD3A5D5-8CA6-4DFF-BC4F-A023EC13B18E}" srcOrd="2" destOrd="0" presId="urn:microsoft.com/office/officeart/2005/8/layout/hList2#1"/>
    <dgm:cxn modelId="{1CAF1390-10D5-433D-8C23-14E810060890}" type="presParOf" srcId="{A072691C-354E-4BA7-B31B-9E8DD37AEEC5}" destId="{41D1864A-854A-44D9-8908-24CC246B1081}" srcOrd="3" destOrd="0" presId="urn:microsoft.com/office/officeart/2005/8/layout/hList2#1"/>
    <dgm:cxn modelId="{86429B33-7E66-4536-BD3B-815A28180A2F}" type="presParOf" srcId="{A072691C-354E-4BA7-B31B-9E8DD37AEEC5}" destId="{753B5D47-F829-4D00-9523-0F2BDE74575D}" srcOrd="4" destOrd="0" presId="urn:microsoft.com/office/officeart/2005/8/layout/hList2#1"/>
    <dgm:cxn modelId="{1CA428F2-2D39-4368-A8B4-5E7301DD9B35}" type="presParOf" srcId="{753B5D47-F829-4D00-9523-0F2BDE74575D}" destId="{97F2B44D-E302-4691-BC4F-67FCF58F0A2A}" srcOrd="0" destOrd="0" presId="urn:microsoft.com/office/officeart/2005/8/layout/hList2#1"/>
    <dgm:cxn modelId="{9D62E077-DEB6-4852-A000-53D45BDA4A52}" type="presParOf" srcId="{753B5D47-F829-4D00-9523-0F2BDE74575D}" destId="{29141155-B722-48B7-B777-E0126A611374}" srcOrd="1" destOrd="0" presId="urn:microsoft.com/office/officeart/2005/8/layout/hList2#1"/>
    <dgm:cxn modelId="{532FCCE7-3E22-482D-BF9D-2E099FDAF5C9}" type="presParOf" srcId="{753B5D47-F829-4D00-9523-0F2BDE74575D}" destId="{A16328B2-D9FE-4F99-9DB3-0A72E264E628}" srcOrd="2" destOrd="0" presId="urn:microsoft.com/office/officeart/2005/8/layout/hList2#1"/>
    <dgm:cxn modelId="{EFACB644-6A58-42A7-981D-E1C5A44D5967}" type="presParOf" srcId="{A072691C-354E-4BA7-B31B-9E8DD37AEEC5}" destId="{40850CE4-828E-42BF-906A-B0C976653E39}" srcOrd="5" destOrd="0" presId="urn:microsoft.com/office/officeart/2005/8/layout/hList2#1"/>
    <dgm:cxn modelId="{2B73D620-3746-4CA3-A32D-1DFE73DB33AE}" type="presParOf" srcId="{A072691C-354E-4BA7-B31B-9E8DD37AEEC5}" destId="{157279B5-20B0-40F0-B024-A7E57E10D531}" srcOrd="6" destOrd="0" presId="urn:microsoft.com/office/officeart/2005/8/layout/hList2#1"/>
    <dgm:cxn modelId="{F8598E7D-9A49-4C0F-994F-259F6914687F}" type="presParOf" srcId="{157279B5-20B0-40F0-B024-A7E57E10D531}" destId="{A00FDA18-C03E-49DF-BA30-583FE609B531}" srcOrd="0" destOrd="0" presId="urn:microsoft.com/office/officeart/2005/8/layout/hList2#1"/>
    <dgm:cxn modelId="{6FFF1BB0-FE15-48AF-B60E-899C582EE601}" type="presParOf" srcId="{157279B5-20B0-40F0-B024-A7E57E10D531}" destId="{973577F8-5447-4E2F-9420-52999D805950}" srcOrd="1" destOrd="0" presId="urn:microsoft.com/office/officeart/2005/8/layout/hList2#1"/>
    <dgm:cxn modelId="{1EF88483-412E-4409-8C83-9E054F237DAF}" type="presParOf" srcId="{157279B5-20B0-40F0-B024-A7E57E10D531}" destId="{607AE370-8FA4-480A-97B2-D310BF935FBD}" srcOrd="2" destOrd="0" presId="urn:microsoft.com/office/officeart/2005/8/layout/hList2#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74DCDB5-3554-4749-82AF-8C5DCCD5811E}">
      <dsp:nvSpPr>
        <dsp:cNvPr id="0" name=""/>
        <dsp:cNvSpPr/>
      </dsp:nvSpPr>
      <dsp:spPr>
        <a:xfrm rot="16200000">
          <a:off x="-1695666" y="2200171"/>
          <a:ext cx="3721349" cy="2932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258600" bIns="0" numCol="1" spcCol="1270" anchor="t" anchorCtr="0">
          <a:noAutofit/>
        </a:bodyPr>
        <a:lstStyle/>
        <a:p>
          <a:pPr lvl="0" algn="r" defTabSz="889000">
            <a:lnSpc>
              <a:spcPct val="90000"/>
            </a:lnSpc>
            <a:spcBef>
              <a:spcPct val="0"/>
            </a:spcBef>
            <a:spcAft>
              <a:spcPct val="35000"/>
            </a:spcAft>
          </a:pPr>
          <a:r>
            <a:rPr lang="es-ES" sz="2000" b="1" kern="1200" dirty="0"/>
            <a:t>Sacrificio vivo (</a:t>
          </a:r>
          <a:r>
            <a:rPr lang="es-ES" sz="2000" b="1" kern="1200" dirty="0" smtClean="0"/>
            <a:t>Rom. </a:t>
          </a:r>
          <a:r>
            <a:rPr lang="es-ES" sz="2000" b="1" kern="1200" dirty="0"/>
            <a:t>12:1)</a:t>
          </a:r>
          <a:endParaRPr lang="es-ES" sz="2000" kern="1200" dirty="0"/>
        </a:p>
      </dsp:txBody>
      <dsp:txXfrm rot="16200000">
        <a:off x="-1695666" y="2200171"/>
        <a:ext cx="3721349" cy="293216"/>
      </dsp:txXfrm>
    </dsp:sp>
    <dsp:sp modelId="{BAF5ABBA-A379-4B3F-A6EA-8DB721F29870}">
      <dsp:nvSpPr>
        <dsp:cNvPr id="0" name=""/>
        <dsp:cNvSpPr/>
      </dsp:nvSpPr>
      <dsp:spPr>
        <a:xfrm>
          <a:off x="335057" y="718307"/>
          <a:ext cx="1460526" cy="3722391"/>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solidFill>
            <a:schemeClr val="tx1"/>
          </a:solidFill>
        </a:ln>
        <a:effectLst>
          <a:outerShdw blurRad="50800" dist="38100" dir="2700000" algn="tl" rotWithShape="0">
            <a:prstClr val="black">
              <a:alpha val="40000"/>
            </a:prst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258600" rIns="36000" bIns="142240" numCol="1" spcCol="1270" anchor="t" anchorCtr="0">
          <a:noAutofit/>
        </a:bodyPr>
        <a:lstStyle/>
        <a:p>
          <a:pPr marL="228600" lvl="1" indent="-228600" algn="l" defTabSz="889000">
            <a:lnSpc>
              <a:spcPct val="90000"/>
            </a:lnSpc>
            <a:spcBef>
              <a:spcPct val="0"/>
            </a:spcBef>
            <a:spcAft>
              <a:spcPct val="15000"/>
            </a:spcAft>
            <a:buChar char="••"/>
          </a:pPr>
          <a:r>
            <a:rPr lang="es-ES" sz="2000" b="1" kern="1200" dirty="0" smtClean="0">
              <a:solidFill>
                <a:schemeClr val="tx1"/>
              </a:solidFill>
            </a:rPr>
            <a:t>Ci mettiamo nelle mani di Dio affinché Lui compia la sua volontà in noi, questo include servire gli altri.</a:t>
          </a:r>
          <a:endParaRPr lang="es-ES" sz="2000" kern="1200" dirty="0">
            <a:solidFill>
              <a:schemeClr val="tx1"/>
            </a:solidFill>
          </a:endParaRPr>
        </a:p>
      </dsp:txBody>
      <dsp:txXfrm>
        <a:off x="335057" y="718307"/>
        <a:ext cx="1460526" cy="3722391"/>
      </dsp:txXfrm>
    </dsp:sp>
    <dsp:sp modelId="{D09CFE49-CC70-4813-A416-0F009F13F70F}">
      <dsp:nvSpPr>
        <dsp:cNvPr id="0" name=""/>
        <dsp:cNvSpPr/>
      </dsp:nvSpPr>
      <dsp:spPr>
        <a:xfrm>
          <a:off x="320506" y="331262"/>
          <a:ext cx="586432" cy="586432"/>
        </a:xfrm>
        <a:prstGeom prst="rect">
          <a:avLst/>
        </a:prstGeom>
        <a:blipFill dpi="0" rotWithShape="1">
          <a:blip xmlns:r="http://schemas.openxmlformats.org/officeDocument/2006/relationships" r:embed="rId1" cstate="screen">
            <a:extLst>
              <a:ext uri="{28A0092B-C50C-407E-A947-70E740481C1C}">
                <a14:useLocalDpi xmlns:a14="http://schemas.microsoft.com/office/drawing/2010/main" xmlns=""/>
              </a:ext>
            </a:extLst>
          </a:blip>
          <a:srcRect/>
          <a:stretch>
            <a:fillRect/>
          </a:stretch>
        </a:blipFill>
        <a:ln>
          <a:noFill/>
        </a:ln>
        <a:effectLst>
          <a:outerShdw blurRad="50800" dist="38100" dir="2700000" algn="tl" rotWithShape="0">
            <a:prstClr val="black">
              <a:alpha val="40000"/>
            </a:prst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CBD3A5D5-8CA6-4DFF-BC4F-A023EC13B18E}">
      <dsp:nvSpPr>
        <dsp:cNvPr id="0" name=""/>
        <dsp:cNvSpPr/>
      </dsp:nvSpPr>
      <dsp:spPr>
        <a:xfrm rot="16200000">
          <a:off x="310843" y="2200171"/>
          <a:ext cx="3721349" cy="2932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258600" bIns="0" numCol="1" spcCol="1270" anchor="t" anchorCtr="0">
          <a:noAutofit/>
        </a:bodyPr>
        <a:lstStyle/>
        <a:p>
          <a:pPr lvl="0" algn="r" defTabSz="889000">
            <a:lnSpc>
              <a:spcPct val="90000"/>
            </a:lnSpc>
            <a:spcBef>
              <a:spcPct val="0"/>
            </a:spcBef>
            <a:spcAft>
              <a:spcPct val="35000"/>
            </a:spcAft>
          </a:pPr>
          <a:r>
            <a:rPr lang="es-ES" sz="2000" b="1" kern="1200" dirty="0" smtClean="0"/>
            <a:t>Corpo di </a:t>
          </a:r>
          <a:r>
            <a:rPr lang="es-ES" sz="2000" b="1" kern="1200" dirty="0"/>
            <a:t>Cristo (</a:t>
          </a:r>
          <a:r>
            <a:rPr lang="es-ES" sz="2000" b="1" kern="1200" dirty="0" smtClean="0"/>
            <a:t>1Cor. </a:t>
          </a:r>
          <a:r>
            <a:rPr lang="es-ES" sz="2000" b="1" kern="1200" dirty="0"/>
            <a:t>12:12-20)</a:t>
          </a:r>
          <a:endParaRPr lang="es-ES" sz="2000" kern="1200" dirty="0"/>
        </a:p>
      </dsp:txBody>
      <dsp:txXfrm rot="16200000">
        <a:off x="310843" y="2200171"/>
        <a:ext cx="3721349" cy="293216"/>
      </dsp:txXfrm>
    </dsp:sp>
    <dsp:sp modelId="{AEF3DCC8-BA0C-48FF-9441-1CD73547E230}">
      <dsp:nvSpPr>
        <dsp:cNvPr id="0" name=""/>
        <dsp:cNvSpPr/>
      </dsp:nvSpPr>
      <dsp:spPr>
        <a:xfrm>
          <a:off x="2328117" y="718307"/>
          <a:ext cx="1692297" cy="3722391"/>
        </a:xfrm>
        <a:prstGeom prst="rect">
          <a:avLst/>
        </a:prstGeom>
        <a:solidFill>
          <a:schemeClr val="accent6">
            <a:lumMod val="60000"/>
            <a:lumOff val="40000"/>
          </a:schemeClr>
        </a:solidFill>
        <a:ln>
          <a:solidFill>
            <a:schemeClr val="tx1"/>
          </a:solidFill>
        </a:ln>
        <a:effectLst>
          <a:outerShdw blurRad="50800" dist="38100" dir="2700000" algn="tl" rotWithShape="0">
            <a:prstClr val="black">
              <a:alpha val="40000"/>
            </a:prst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258600" rIns="36000" bIns="142240" numCol="1" spcCol="1270" anchor="t" anchorCtr="0">
          <a:noAutofit/>
        </a:bodyPr>
        <a:lstStyle/>
        <a:p>
          <a:pPr marL="228600" lvl="1" indent="-228600" algn="l" defTabSz="889000">
            <a:lnSpc>
              <a:spcPct val="90000"/>
            </a:lnSpc>
            <a:spcBef>
              <a:spcPct val="0"/>
            </a:spcBef>
            <a:spcAft>
              <a:spcPct val="15000"/>
            </a:spcAft>
            <a:buChar char="••"/>
          </a:pPr>
          <a:r>
            <a:rPr lang="es-ES" sz="2000" b="1" kern="1200" dirty="0" smtClean="0">
              <a:solidFill>
                <a:schemeClr val="tx1"/>
              </a:solidFill>
            </a:rPr>
            <a:t>Fare la volontà di Cristo, servire il mondo come ha fatto Lui, ognuno secondo le proprie capacità.</a:t>
          </a:r>
          <a:endParaRPr lang="es-ES" sz="2000" kern="1200" dirty="0">
            <a:solidFill>
              <a:schemeClr val="tx1"/>
            </a:solidFill>
          </a:endParaRPr>
        </a:p>
      </dsp:txBody>
      <dsp:txXfrm>
        <a:off x="2328117" y="718307"/>
        <a:ext cx="1692297" cy="3722391"/>
      </dsp:txXfrm>
    </dsp:sp>
    <dsp:sp modelId="{9F99ECAA-7836-488D-8004-A8D62D182B89}">
      <dsp:nvSpPr>
        <dsp:cNvPr id="0" name=""/>
        <dsp:cNvSpPr/>
      </dsp:nvSpPr>
      <dsp:spPr>
        <a:xfrm>
          <a:off x="2335407" y="331262"/>
          <a:ext cx="586432" cy="586432"/>
        </a:xfrm>
        <a:prstGeom prst="rect">
          <a:avLst/>
        </a:prstGeom>
        <a:blipFill dpi="0" rotWithShape="1">
          <a:blip xmlns:r="http://schemas.openxmlformats.org/officeDocument/2006/relationships" r:embed="rId2" cstate="screen">
            <a:extLst>
              <a:ext uri="{28A0092B-C50C-407E-A947-70E740481C1C}">
                <a14:useLocalDpi xmlns:a14="http://schemas.microsoft.com/office/drawing/2010/main" xmlns=""/>
              </a:ext>
            </a:extLst>
          </a:blip>
          <a:srcRect/>
          <a:stretch>
            <a:fillRect l="2862" r="2472"/>
          </a:stretch>
        </a:blipFill>
        <a:ln>
          <a:noFill/>
        </a:ln>
        <a:effectLst>
          <a:outerShdw blurRad="50800" dist="38100" dir="2700000" algn="tl" rotWithShape="0">
            <a:prstClr val="black">
              <a:alpha val="40000"/>
            </a:prst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A16328B2-D9FE-4F99-9DB3-0A72E264E628}">
      <dsp:nvSpPr>
        <dsp:cNvPr id="0" name=""/>
        <dsp:cNvSpPr/>
      </dsp:nvSpPr>
      <dsp:spPr>
        <a:xfrm rot="16200000">
          <a:off x="2649688" y="2154765"/>
          <a:ext cx="3664582" cy="384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258600" bIns="0" numCol="1" spcCol="1270" anchor="t" anchorCtr="0">
          <a:noAutofit/>
        </a:bodyPr>
        <a:lstStyle/>
        <a:p>
          <a:pPr lvl="0" algn="r" defTabSz="889000">
            <a:lnSpc>
              <a:spcPct val="90000"/>
            </a:lnSpc>
            <a:spcBef>
              <a:spcPct val="0"/>
            </a:spcBef>
            <a:spcAft>
              <a:spcPct val="35000"/>
            </a:spcAft>
          </a:pPr>
          <a:r>
            <a:rPr lang="es-ES" sz="2000" b="1" kern="1200" dirty="0" smtClean="0"/>
            <a:t>Ambasciatori </a:t>
          </a:r>
          <a:r>
            <a:rPr lang="es-ES" sz="2000" b="1" kern="1200" dirty="0"/>
            <a:t>(</a:t>
          </a:r>
          <a:r>
            <a:rPr lang="es-ES" sz="2000" b="1" kern="1200" dirty="0" smtClean="0"/>
            <a:t>2Cor. </a:t>
          </a:r>
          <a:r>
            <a:rPr lang="es-ES" sz="2000" b="1" kern="1200" dirty="0"/>
            <a:t>5:18-20)</a:t>
          </a:r>
          <a:endParaRPr lang="es-ES" sz="2000" kern="1200" dirty="0"/>
        </a:p>
      </dsp:txBody>
      <dsp:txXfrm rot="16200000">
        <a:off x="2649688" y="2154765"/>
        <a:ext cx="3664582" cy="384027"/>
      </dsp:txXfrm>
    </dsp:sp>
    <dsp:sp modelId="{29141155-B722-48B7-B777-E0126A611374}">
      <dsp:nvSpPr>
        <dsp:cNvPr id="0" name=""/>
        <dsp:cNvSpPr/>
      </dsp:nvSpPr>
      <dsp:spPr>
        <a:xfrm>
          <a:off x="4577170" y="724375"/>
          <a:ext cx="1781550" cy="3710256"/>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solidFill>
            <a:schemeClr val="tx1"/>
          </a:solidFill>
        </a:ln>
        <a:effectLst>
          <a:outerShdw blurRad="50800" dist="38100" dir="2700000" algn="tl" rotWithShape="0">
            <a:prstClr val="black">
              <a:alpha val="40000"/>
            </a:prst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258600" rIns="36000" bIns="142240" numCol="1" spcCol="1270" anchor="t" anchorCtr="0">
          <a:noAutofit/>
        </a:bodyPr>
        <a:lstStyle/>
        <a:p>
          <a:pPr marL="228600" lvl="1" indent="-228600" algn="l" defTabSz="889000">
            <a:lnSpc>
              <a:spcPct val="90000"/>
            </a:lnSpc>
            <a:spcBef>
              <a:spcPct val="0"/>
            </a:spcBef>
            <a:spcAft>
              <a:spcPct val="15000"/>
            </a:spcAft>
            <a:buChar char="••"/>
          </a:pPr>
          <a:r>
            <a:rPr lang="es-ES" sz="2000" b="1" kern="1200" dirty="0" smtClean="0">
              <a:solidFill>
                <a:schemeClr val="tx1"/>
              </a:solidFill>
            </a:rPr>
            <a:t>Dio ci chiama ad     annunciare la riconciliazione tra le persone, e tra queste e Dio.</a:t>
          </a:r>
          <a:endParaRPr lang="es-ES" sz="2000" kern="1200" dirty="0">
            <a:solidFill>
              <a:schemeClr val="tx1"/>
            </a:solidFill>
          </a:endParaRPr>
        </a:p>
      </dsp:txBody>
      <dsp:txXfrm>
        <a:off x="4577170" y="724375"/>
        <a:ext cx="1781550" cy="3710256"/>
      </dsp:txXfrm>
    </dsp:sp>
    <dsp:sp modelId="{97F2B44D-E302-4691-BC4F-67FCF58F0A2A}">
      <dsp:nvSpPr>
        <dsp:cNvPr id="0" name=""/>
        <dsp:cNvSpPr/>
      </dsp:nvSpPr>
      <dsp:spPr>
        <a:xfrm>
          <a:off x="4629086" y="331262"/>
          <a:ext cx="586432" cy="586432"/>
        </a:xfrm>
        <a:prstGeom prst="rect">
          <a:avLst/>
        </a:prstGeom>
        <a:blipFill dpi="0" rotWithShape="1">
          <a:blip xmlns:r="http://schemas.openxmlformats.org/officeDocument/2006/relationships" r:embed="rId3" cstate="screen">
            <a:extLst>
              <a:ext uri="{28A0092B-C50C-407E-A947-70E740481C1C}">
                <a14:useLocalDpi xmlns:a14="http://schemas.microsoft.com/office/drawing/2010/main" xmlns=""/>
              </a:ext>
            </a:extLst>
          </a:blip>
          <a:srcRect/>
          <a:stretch>
            <a:fillRect/>
          </a:stretch>
        </a:blipFill>
        <a:ln>
          <a:noFill/>
        </a:ln>
        <a:effectLst>
          <a:outerShdw blurRad="50800" dist="38100" dir="2700000" algn="tl" rotWithShape="0">
            <a:prstClr val="black">
              <a:alpha val="40000"/>
            </a:prst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607AE370-8FA4-480A-97B2-D310BF935FBD}">
      <dsp:nvSpPr>
        <dsp:cNvPr id="0" name=""/>
        <dsp:cNvSpPr/>
      </dsp:nvSpPr>
      <dsp:spPr>
        <a:xfrm rot="16200000">
          <a:off x="5188315" y="1993194"/>
          <a:ext cx="3721349" cy="7071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258600" bIns="0" numCol="1" spcCol="1270" anchor="t" anchorCtr="0">
          <a:noAutofit/>
        </a:bodyPr>
        <a:lstStyle/>
        <a:p>
          <a:pPr lvl="0" algn="r" defTabSz="889000">
            <a:lnSpc>
              <a:spcPct val="90000"/>
            </a:lnSpc>
            <a:spcBef>
              <a:spcPct val="0"/>
            </a:spcBef>
            <a:spcAft>
              <a:spcPct val="35000"/>
            </a:spcAft>
          </a:pPr>
          <a:r>
            <a:rPr lang="es-ES" sz="2000" b="1" kern="1200" dirty="0" smtClean="0"/>
            <a:t>Profumo </a:t>
          </a:r>
          <a:r>
            <a:rPr lang="es-ES" sz="2000" b="1" kern="1200" dirty="0"/>
            <a:t>(</a:t>
          </a:r>
          <a:r>
            <a:rPr lang="es-ES" sz="2000" b="1" kern="1200" dirty="0" smtClean="0"/>
            <a:t>2Cor. </a:t>
          </a:r>
          <a:r>
            <a:rPr lang="es-ES" sz="2000" b="1" kern="1200" dirty="0"/>
            <a:t>2:14-16)</a:t>
          </a:r>
          <a:endParaRPr lang="es-ES" sz="2000" kern="1200" dirty="0"/>
        </a:p>
      </dsp:txBody>
      <dsp:txXfrm rot="16200000">
        <a:off x="5188315" y="1993194"/>
        <a:ext cx="3721349" cy="707169"/>
      </dsp:txXfrm>
    </dsp:sp>
    <dsp:sp modelId="{973577F8-5447-4E2F-9420-52999D805950}">
      <dsp:nvSpPr>
        <dsp:cNvPr id="0" name=""/>
        <dsp:cNvSpPr/>
      </dsp:nvSpPr>
      <dsp:spPr>
        <a:xfrm>
          <a:off x="7071298" y="717972"/>
          <a:ext cx="1793044" cy="3723061"/>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solidFill>
            <a:schemeClr val="tx1"/>
          </a:solidFill>
        </a:ln>
        <a:effectLst>
          <a:outerShdw blurRad="50800" dist="38100" dir="2700000" algn="tl" rotWithShape="0">
            <a:prstClr val="black">
              <a:alpha val="40000"/>
            </a:prst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258600" rIns="36000" bIns="142240" numCol="1" spcCol="1270" anchor="t" anchorCtr="0">
          <a:noAutofit/>
        </a:bodyPr>
        <a:lstStyle/>
        <a:p>
          <a:pPr marL="228600" lvl="1" indent="-228600" algn="l" defTabSz="889000">
            <a:lnSpc>
              <a:spcPct val="90000"/>
            </a:lnSpc>
            <a:spcBef>
              <a:spcPct val="0"/>
            </a:spcBef>
            <a:spcAft>
              <a:spcPct val="15000"/>
            </a:spcAft>
            <a:buChar char="••"/>
          </a:pPr>
          <a:r>
            <a:rPr lang="es-ES" sz="2000" b="1" kern="1200" dirty="0" smtClean="0">
              <a:solidFill>
                <a:schemeClr val="tx1"/>
              </a:solidFill>
            </a:rPr>
            <a:t>La nostra presenza nella comunità è un “profumo”  a Cristo. Profumo di vita per chi lo accetta, o di morte per chi lo rifiuta.</a:t>
          </a:r>
          <a:endParaRPr lang="es-ES" sz="2000" kern="1200" dirty="0">
            <a:solidFill>
              <a:schemeClr val="tx1"/>
            </a:solidFill>
          </a:endParaRPr>
        </a:p>
      </dsp:txBody>
      <dsp:txXfrm>
        <a:off x="7071298" y="717972"/>
        <a:ext cx="1793044" cy="3723061"/>
      </dsp:txXfrm>
    </dsp:sp>
    <dsp:sp modelId="{A00FDA18-C03E-49DF-BA30-583FE609B531}">
      <dsp:nvSpPr>
        <dsp:cNvPr id="0" name=""/>
        <dsp:cNvSpPr/>
      </dsp:nvSpPr>
      <dsp:spPr>
        <a:xfrm>
          <a:off x="7187705" y="331262"/>
          <a:ext cx="586432" cy="586432"/>
        </a:xfrm>
        <a:prstGeom prst="rect">
          <a:avLst/>
        </a:prstGeom>
        <a:blipFill rotWithShape="1">
          <a:blip xmlns:r="http://schemas.openxmlformats.org/officeDocument/2006/relationships" r:embed="rId4" cstate="screen">
            <a:extLst>
              <a:ext uri="{28A0092B-C50C-407E-A947-70E740481C1C}">
                <a14:useLocalDpi xmlns:a14="http://schemas.microsoft.com/office/drawing/2010/main" xmlns=""/>
              </a:ext>
            </a:extLst>
          </a:blip>
          <a:srcRect/>
          <a:stretch>
            <a:fillRect/>
          </a:stretch>
        </a:blipFill>
        <a:ln>
          <a:noFill/>
        </a:ln>
        <a:effectLst>
          <a:outerShdw blurRad="50800" dist="38100" dir="2700000" algn="tl" rotWithShape="0">
            <a:prstClr val="black">
              <a:alpha val="40000"/>
            </a:prst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2#1">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9D11B275-6CB4-4C92-9EDE-D4E7680E1215}" type="datetimeFigureOut">
              <a:rPr lang="es-ES" smtClean="0"/>
              <a:pPr/>
              <a:t>02/09/2019</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6EFE76E1-CA4C-4761-ABD0-2EA77A3F6435}" type="slidenum">
              <a:rPr lang="es-ES" smtClean="0"/>
              <a:pPr/>
              <a:t>‹N›</a:t>
            </a:fld>
            <a:endParaRPr lang="es-ES"/>
          </a:p>
        </p:txBody>
      </p:sp>
    </p:spTree>
    <p:extLst>
      <p:ext uri="{BB962C8B-B14F-4D97-AF65-F5344CB8AC3E}">
        <p14:creationId xmlns:p14="http://schemas.microsoft.com/office/powerpoint/2010/main" xmlns="" val="293322090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D11B275-6CB4-4C92-9EDE-D4E7680E1215}" type="datetimeFigureOut">
              <a:rPr lang="es-ES" smtClean="0"/>
              <a:pPr/>
              <a:t>02/09/2019</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6EFE76E1-CA4C-4761-ABD0-2EA77A3F6435}" type="slidenum">
              <a:rPr lang="es-ES" smtClean="0"/>
              <a:pPr/>
              <a:t>‹N›</a:t>
            </a:fld>
            <a:endParaRPr lang="es-ES"/>
          </a:p>
        </p:txBody>
      </p:sp>
    </p:spTree>
    <p:extLst>
      <p:ext uri="{BB962C8B-B14F-4D97-AF65-F5344CB8AC3E}">
        <p14:creationId xmlns:p14="http://schemas.microsoft.com/office/powerpoint/2010/main" xmlns="" val="197546717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D11B275-6CB4-4C92-9EDE-D4E7680E1215}" type="datetimeFigureOut">
              <a:rPr lang="es-ES" smtClean="0"/>
              <a:pPr/>
              <a:t>02/09/2019</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6EFE76E1-CA4C-4761-ABD0-2EA77A3F6435}" type="slidenum">
              <a:rPr lang="es-ES" smtClean="0"/>
              <a:pPr/>
              <a:t>‹N›</a:t>
            </a:fld>
            <a:endParaRPr lang="es-ES"/>
          </a:p>
        </p:txBody>
      </p:sp>
    </p:spTree>
    <p:extLst>
      <p:ext uri="{BB962C8B-B14F-4D97-AF65-F5344CB8AC3E}">
        <p14:creationId xmlns:p14="http://schemas.microsoft.com/office/powerpoint/2010/main" xmlns="" val="322844385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D11B275-6CB4-4C92-9EDE-D4E7680E1215}" type="datetimeFigureOut">
              <a:rPr lang="es-ES" smtClean="0"/>
              <a:pPr/>
              <a:t>02/09/2019</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6EFE76E1-CA4C-4761-ABD0-2EA77A3F6435}" type="slidenum">
              <a:rPr lang="es-ES" smtClean="0"/>
              <a:pPr/>
              <a:t>‹N›</a:t>
            </a:fld>
            <a:endParaRPr lang="es-ES"/>
          </a:p>
        </p:txBody>
      </p:sp>
    </p:spTree>
    <p:extLst>
      <p:ext uri="{BB962C8B-B14F-4D97-AF65-F5344CB8AC3E}">
        <p14:creationId xmlns:p14="http://schemas.microsoft.com/office/powerpoint/2010/main" xmlns="" val="194901619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9D11B275-6CB4-4C92-9EDE-D4E7680E1215}" type="datetimeFigureOut">
              <a:rPr lang="es-ES" smtClean="0"/>
              <a:pPr/>
              <a:t>02/09/2019</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6EFE76E1-CA4C-4761-ABD0-2EA77A3F6435}" type="slidenum">
              <a:rPr lang="es-ES" smtClean="0"/>
              <a:pPr/>
              <a:t>‹N›</a:t>
            </a:fld>
            <a:endParaRPr lang="es-ES"/>
          </a:p>
        </p:txBody>
      </p:sp>
    </p:spTree>
    <p:extLst>
      <p:ext uri="{BB962C8B-B14F-4D97-AF65-F5344CB8AC3E}">
        <p14:creationId xmlns:p14="http://schemas.microsoft.com/office/powerpoint/2010/main" xmlns="" val="296198728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9D11B275-6CB4-4C92-9EDE-D4E7680E1215}" type="datetimeFigureOut">
              <a:rPr lang="es-ES" smtClean="0"/>
              <a:pPr/>
              <a:t>02/09/2019</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6EFE76E1-CA4C-4761-ABD0-2EA77A3F6435}" type="slidenum">
              <a:rPr lang="es-ES" smtClean="0"/>
              <a:pPr/>
              <a:t>‹N›</a:t>
            </a:fld>
            <a:endParaRPr lang="es-ES"/>
          </a:p>
        </p:txBody>
      </p:sp>
    </p:spTree>
    <p:extLst>
      <p:ext uri="{BB962C8B-B14F-4D97-AF65-F5344CB8AC3E}">
        <p14:creationId xmlns:p14="http://schemas.microsoft.com/office/powerpoint/2010/main" xmlns="" val="183711414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9D11B275-6CB4-4C92-9EDE-D4E7680E1215}" type="datetimeFigureOut">
              <a:rPr lang="es-ES" smtClean="0"/>
              <a:pPr/>
              <a:t>02/09/2019</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6EFE76E1-CA4C-4761-ABD0-2EA77A3F6435}" type="slidenum">
              <a:rPr lang="es-ES" smtClean="0"/>
              <a:pPr/>
              <a:t>‹N›</a:t>
            </a:fld>
            <a:endParaRPr lang="es-ES"/>
          </a:p>
        </p:txBody>
      </p:sp>
    </p:spTree>
    <p:extLst>
      <p:ext uri="{BB962C8B-B14F-4D97-AF65-F5344CB8AC3E}">
        <p14:creationId xmlns:p14="http://schemas.microsoft.com/office/powerpoint/2010/main" xmlns="" val="252375050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9D11B275-6CB4-4C92-9EDE-D4E7680E1215}" type="datetimeFigureOut">
              <a:rPr lang="es-ES" smtClean="0"/>
              <a:pPr/>
              <a:t>02/09/2019</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6EFE76E1-CA4C-4761-ABD0-2EA77A3F6435}" type="slidenum">
              <a:rPr lang="es-ES" smtClean="0"/>
              <a:pPr/>
              <a:t>‹N›</a:t>
            </a:fld>
            <a:endParaRPr lang="es-ES"/>
          </a:p>
        </p:txBody>
      </p:sp>
    </p:spTree>
    <p:extLst>
      <p:ext uri="{BB962C8B-B14F-4D97-AF65-F5344CB8AC3E}">
        <p14:creationId xmlns:p14="http://schemas.microsoft.com/office/powerpoint/2010/main" xmlns="" val="131117945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11B275-6CB4-4C92-9EDE-D4E7680E1215}" type="datetimeFigureOut">
              <a:rPr lang="es-ES" smtClean="0"/>
              <a:pPr/>
              <a:t>02/09/2019</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6EFE76E1-CA4C-4761-ABD0-2EA77A3F6435}" type="slidenum">
              <a:rPr lang="es-ES" smtClean="0"/>
              <a:pPr/>
              <a:t>‹N›</a:t>
            </a:fld>
            <a:endParaRPr lang="es-ES"/>
          </a:p>
        </p:txBody>
      </p:sp>
    </p:spTree>
    <p:extLst>
      <p:ext uri="{BB962C8B-B14F-4D97-AF65-F5344CB8AC3E}">
        <p14:creationId xmlns:p14="http://schemas.microsoft.com/office/powerpoint/2010/main" xmlns="" val="147123924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9D11B275-6CB4-4C92-9EDE-D4E7680E1215}" type="datetimeFigureOut">
              <a:rPr lang="es-ES" smtClean="0"/>
              <a:pPr/>
              <a:t>02/09/2019</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6EFE76E1-CA4C-4761-ABD0-2EA77A3F6435}" type="slidenum">
              <a:rPr lang="es-ES" smtClean="0"/>
              <a:pPr/>
              <a:t>‹N›</a:t>
            </a:fld>
            <a:endParaRPr lang="es-ES"/>
          </a:p>
        </p:txBody>
      </p:sp>
    </p:spTree>
    <p:extLst>
      <p:ext uri="{BB962C8B-B14F-4D97-AF65-F5344CB8AC3E}">
        <p14:creationId xmlns:p14="http://schemas.microsoft.com/office/powerpoint/2010/main" xmlns="" val="10007010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9D11B275-6CB4-4C92-9EDE-D4E7680E1215}" type="datetimeFigureOut">
              <a:rPr lang="es-ES" smtClean="0"/>
              <a:pPr/>
              <a:t>02/09/2019</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6EFE76E1-CA4C-4761-ABD0-2EA77A3F6435}" type="slidenum">
              <a:rPr lang="es-ES" smtClean="0"/>
              <a:pPr/>
              <a:t>‹N›</a:t>
            </a:fld>
            <a:endParaRPr lang="es-ES"/>
          </a:p>
        </p:txBody>
      </p:sp>
    </p:spTree>
    <p:extLst>
      <p:ext uri="{BB962C8B-B14F-4D97-AF65-F5344CB8AC3E}">
        <p14:creationId xmlns:p14="http://schemas.microsoft.com/office/powerpoint/2010/main" xmlns="" val="93375493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11B275-6CB4-4C92-9EDE-D4E7680E1215}" type="datetimeFigureOut">
              <a:rPr lang="es-ES" smtClean="0"/>
              <a:pPr/>
              <a:t>02/09/2019</a:t>
            </a:fld>
            <a:endParaRPr lang="es-E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FE76E1-CA4C-4761-ABD0-2EA77A3F6435}" type="slidenum">
              <a:rPr lang="es-ES" smtClean="0"/>
              <a:pPr/>
              <a:t>‹N›</a:t>
            </a:fld>
            <a:endParaRPr lang="es-ES"/>
          </a:p>
        </p:txBody>
      </p:sp>
    </p:spTree>
    <p:extLst>
      <p:ext uri="{BB962C8B-B14F-4D97-AF65-F5344CB8AC3E}">
        <p14:creationId xmlns:p14="http://schemas.microsoft.com/office/powerpoint/2010/main" xmlns="" val="30337020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jpeg"/><Relationship Id="rId7"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3.jpeg"/><Relationship Id="rId7" Type="http://schemas.openxmlformats.org/officeDocument/2006/relationships/diagramColors" Target="../diagrams/colors1.xml"/><Relationship Id="rId2" Type="http://schemas.openxmlformats.org/officeDocument/2006/relationships/image" Target="../media/image12.jpeg"/><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 Id="rId5" Type="http://schemas.openxmlformats.org/officeDocument/2006/relationships/image" Target="../media/image21.jpeg"/><Relationship Id="rId4" Type="http://schemas.openxmlformats.org/officeDocument/2006/relationships/image" Target="../media/image20.jpeg"/></Relationships>
</file>

<file path=ppt/slides/_rels/slide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 Id="rId4" Type="http://schemas.openxmlformats.org/officeDocument/2006/relationships/image" Target="../media/image28.jpeg"/></Relationships>
</file>

<file path=ppt/slides/_rels/slide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ATOS PC CLAUDIO\IGLESIA\Escuela Sabatica - ppt lecciones\matriz\maschera presentacion 1a.jpg"/>
          <p:cNvPicPr>
            <a:picLocks noChangeAspect="1" noChangeArrowheads="1"/>
          </p:cNvPicPr>
          <p:nvPr/>
        </p:nvPicPr>
        <p:blipFill>
          <a:blip r:embed="rId2" cstate="email"/>
          <a:srcRect/>
          <a:stretch>
            <a:fillRect/>
          </a:stretch>
        </p:blipFill>
        <p:spPr bwMode="auto">
          <a:xfrm>
            <a:off x="0" y="0"/>
            <a:ext cx="9168164" cy="6858000"/>
          </a:xfrm>
          <a:prstGeom prst="rect">
            <a:avLst/>
          </a:prstGeom>
          <a:noFill/>
        </p:spPr>
      </p:pic>
      <p:sp>
        <p:nvSpPr>
          <p:cNvPr id="3" name="Rettangolo arrotondato 2"/>
          <p:cNvSpPr/>
          <p:nvPr/>
        </p:nvSpPr>
        <p:spPr>
          <a:xfrm>
            <a:off x="0" y="304800"/>
            <a:ext cx="9144000" cy="7659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Text Box 5">
            <a:extLst>
              <a:ext uri="{FF2B5EF4-FFF2-40B4-BE49-F238E27FC236}">
                <a16:creationId xmlns:a16="http://schemas.microsoft.com/office/drawing/2014/main" xmlns="" id="{E88B29BE-9242-473D-A56B-64D155C91C84}"/>
              </a:ext>
            </a:extLst>
          </p:cNvPr>
          <p:cNvSpPr txBox="1">
            <a:spLocks noChangeArrowheads="1"/>
          </p:cNvSpPr>
          <p:nvPr/>
        </p:nvSpPr>
        <p:spPr bwMode="auto">
          <a:xfrm>
            <a:off x="969127" y="451935"/>
            <a:ext cx="7588711" cy="507831"/>
          </a:xfrm>
          <a:prstGeom prst="rect">
            <a:avLst/>
          </a:prstGeom>
          <a:noFill/>
          <a:ln w="9525">
            <a:noFill/>
            <a:miter lim="800000"/>
            <a:headEnd/>
            <a:tailEnd/>
          </a:ln>
          <a:effectLst/>
        </p:spPr>
        <p:txBody>
          <a:bodyPr wrap="square">
            <a:spAutoFit/>
          </a:bodyPr>
          <a:lstStyle/>
          <a:p>
            <a:pPr>
              <a:spcBef>
                <a:spcPct val="50000"/>
              </a:spcBef>
              <a:defRPr/>
            </a:pPr>
            <a:r>
              <a:rPr lang="it-IT" sz="2700" b="1" dirty="0" smtClean="0">
                <a:solidFill>
                  <a:srgbClr val="FFFF99"/>
                </a:solidFill>
                <a:effectLst>
                  <a:outerShdw blurRad="38100" dist="38100" dir="2700000" algn="tl">
                    <a:srgbClr val="C0C0C0"/>
                  </a:outerShdw>
                </a:effectLst>
                <a:latin typeface="Comic Sans MS" pitchFamily="66" charset="0"/>
                <a:cs typeface="Arial" charset="0"/>
              </a:rPr>
              <a:t>LEZIONE </a:t>
            </a:r>
            <a:r>
              <a:rPr lang="it-IT" sz="2700" b="1" dirty="0" smtClean="0">
                <a:solidFill>
                  <a:srgbClr val="FFFF99"/>
                </a:solidFill>
                <a:effectLst>
                  <a:outerShdw blurRad="38100" dist="38100" dir="2700000" algn="tl">
                    <a:srgbClr val="C0C0C0"/>
                  </a:outerShdw>
                </a:effectLst>
                <a:latin typeface="Comic Sans MS" pitchFamily="66" charset="0"/>
                <a:cs typeface="Arial" charset="0"/>
              </a:rPr>
              <a:t>13 </a:t>
            </a:r>
            <a:r>
              <a:rPr lang="it-IT" sz="2700" b="1" dirty="0" smtClean="0">
                <a:solidFill>
                  <a:srgbClr val="FFFF99"/>
                </a:solidFill>
                <a:effectLst>
                  <a:outerShdw blurRad="38100" dist="38100" dir="2700000" algn="tl">
                    <a:srgbClr val="C0C0C0"/>
                  </a:outerShdw>
                </a:effectLst>
                <a:latin typeface="Comic Sans MS" pitchFamily="66" charset="0"/>
                <a:cs typeface="Arial" charset="0"/>
              </a:rPr>
              <a:t>DELLA </a:t>
            </a:r>
            <a:r>
              <a:rPr lang="it-IT" sz="2700" b="1" dirty="0">
                <a:solidFill>
                  <a:srgbClr val="FFFF99"/>
                </a:solidFill>
                <a:effectLst>
                  <a:outerShdw blurRad="38100" dist="38100" dir="2700000" algn="tl">
                    <a:srgbClr val="C0C0C0"/>
                  </a:outerShdw>
                </a:effectLst>
                <a:latin typeface="Comic Sans MS" pitchFamily="66" charset="0"/>
                <a:cs typeface="Arial" charset="0"/>
              </a:rPr>
              <a:t>SCUOLA DEL SABATO</a:t>
            </a:r>
          </a:p>
        </p:txBody>
      </p:sp>
      <p:pic>
        <p:nvPicPr>
          <p:cNvPr id="1027" name="Picture 3" descr="C:\DATOS PC CLAUDIO\IGLESIA\imagenes\Logotipos\E_SABATINA3.jpg"/>
          <p:cNvPicPr>
            <a:picLocks noChangeAspect="1" noChangeArrowheads="1"/>
          </p:cNvPicPr>
          <p:nvPr/>
        </p:nvPicPr>
        <p:blipFill>
          <a:blip r:embed="rId3" cstate="email"/>
          <a:srcRect/>
          <a:stretch>
            <a:fillRect/>
          </a:stretch>
        </p:blipFill>
        <p:spPr bwMode="auto">
          <a:xfrm>
            <a:off x="23450" y="301871"/>
            <a:ext cx="878498" cy="686385"/>
          </a:xfrm>
          <a:prstGeom prst="rect">
            <a:avLst/>
          </a:prstGeom>
          <a:noFill/>
        </p:spPr>
      </p:pic>
      <p:pic>
        <p:nvPicPr>
          <p:cNvPr id="1030" name="Picture 6" descr="C:\DATOS PC CLAUDIO\IGLESIA\imagenes\Logotipos\IASDmod1_JPG.jpg"/>
          <p:cNvPicPr>
            <a:picLocks noChangeAspect="1" noChangeArrowheads="1"/>
          </p:cNvPicPr>
          <p:nvPr/>
        </p:nvPicPr>
        <p:blipFill>
          <a:blip r:embed="rId4" cstate="email"/>
          <a:srcRect/>
          <a:stretch>
            <a:fillRect/>
          </a:stretch>
        </p:blipFill>
        <p:spPr bwMode="auto">
          <a:xfrm>
            <a:off x="8393719" y="265723"/>
            <a:ext cx="812801" cy="812801"/>
          </a:xfrm>
          <a:prstGeom prst="rect">
            <a:avLst/>
          </a:prstGeom>
          <a:ln>
            <a:noFill/>
          </a:ln>
          <a:effectLst>
            <a:softEdge rad="112500"/>
          </a:effectLst>
        </p:spPr>
      </p:pic>
      <p:sp>
        <p:nvSpPr>
          <p:cNvPr id="11" name="Text Box 6">
            <a:extLst>
              <a:ext uri="{FF2B5EF4-FFF2-40B4-BE49-F238E27FC236}">
                <a16:creationId xmlns:a16="http://schemas.microsoft.com/office/drawing/2014/main" xmlns="" id="{33F071EE-DB6D-4343-AA24-70F660CE40D8}"/>
              </a:ext>
            </a:extLst>
          </p:cNvPr>
          <p:cNvSpPr txBox="1">
            <a:spLocks noChangeArrowheads="1"/>
          </p:cNvSpPr>
          <p:nvPr/>
        </p:nvSpPr>
        <p:spPr bwMode="auto">
          <a:xfrm>
            <a:off x="2289907" y="1673787"/>
            <a:ext cx="4478220" cy="830997"/>
          </a:xfrm>
          <a:prstGeom prst="rect">
            <a:avLst/>
          </a:prstGeom>
          <a:noFill/>
          <a:ln w="9525">
            <a:noFill/>
            <a:miter lim="800000"/>
            <a:headEnd/>
            <a:tailEnd/>
          </a:ln>
          <a:effec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spcBef>
                <a:spcPct val="50000"/>
              </a:spcBef>
            </a:pPr>
            <a:r>
              <a:rPr lang="it-IT" altLang="es-ES" sz="2200" b="1" dirty="0" smtClean="0">
                <a:solidFill>
                  <a:srgbClr val="FFFFCC"/>
                </a:solidFill>
                <a:effectLst>
                  <a:outerShdw blurRad="38100" dist="38100" dir="2700000" algn="tl">
                    <a:srgbClr val="C0C0C0"/>
                  </a:outerShdw>
                </a:effectLst>
                <a:latin typeface="Comic Sans MS" panose="030F0702030302020204" pitchFamily="66" charset="0"/>
              </a:rPr>
              <a:t> </a:t>
            </a:r>
            <a:r>
              <a:rPr lang="it-IT" altLang="es-ES" sz="2400" b="1" dirty="0">
                <a:solidFill>
                  <a:srgbClr val="FFFFCC"/>
                </a:solidFill>
                <a:effectLst>
                  <a:outerShdw blurRad="38100" dist="38100" dir="2700000" algn="tl">
                    <a:srgbClr val="C0C0C0"/>
                  </a:outerShdw>
                </a:effectLst>
                <a:latin typeface="Comic Sans MS" panose="030F0702030302020204" pitchFamily="66" charset="0"/>
              </a:rPr>
              <a:t>SABATO </a:t>
            </a:r>
            <a:r>
              <a:rPr lang="it-IT" altLang="es-ES" sz="2400" b="1" dirty="0" smtClean="0">
                <a:solidFill>
                  <a:srgbClr val="FFFFCC"/>
                </a:solidFill>
                <a:effectLst>
                  <a:outerShdw blurRad="38100" dist="38100" dir="2700000" algn="tl">
                    <a:srgbClr val="C0C0C0"/>
                  </a:outerShdw>
                </a:effectLst>
                <a:latin typeface="Comic Sans MS" panose="030F0702030302020204" pitchFamily="66" charset="0"/>
              </a:rPr>
              <a:t>28 </a:t>
            </a:r>
            <a:r>
              <a:rPr lang="it-IT" altLang="es-ES" sz="2400" b="1" dirty="0" smtClean="0">
                <a:solidFill>
                  <a:srgbClr val="FFFFCC"/>
                </a:solidFill>
                <a:effectLst>
                  <a:outerShdw blurRad="38100" dist="38100" dir="2700000" algn="tl">
                    <a:srgbClr val="C0C0C0"/>
                  </a:outerShdw>
                </a:effectLst>
                <a:latin typeface="Comic Sans MS" panose="030F0702030302020204" pitchFamily="66" charset="0"/>
              </a:rPr>
              <a:t>SETTEMBRE 2019</a:t>
            </a:r>
            <a:endParaRPr lang="it-IT" altLang="es-ES" sz="2200" b="1" dirty="0">
              <a:solidFill>
                <a:srgbClr val="FFFFCC"/>
              </a:solidFill>
              <a:effectLst>
                <a:outerShdw blurRad="38100" dist="38100" dir="2700000" algn="tl">
                  <a:srgbClr val="C0C0C0"/>
                </a:outerShdw>
              </a:effectLst>
              <a:latin typeface="Comic Sans MS" panose="030F0702030302020204" pitchFamily="66" charset="0"/>
            </a:endParaRPr>
          </a:p>
        </p:txBody>
      </p:sp>
      <p:pic>
        <p:nvPicPr>
          <p:cNvPr id="13" name="Imagen 12">
            <a:extLst>
              <a:ext uri="{FF2B5EF4-FFF2-40B4-BE49-F238E27FC236}">
                <a16:creationId xmlns:a16="http://schemas.microsoft.com/office/drawing/2014/main" xmlns="" id="{6CB76109-A624-46C0-8105-9A0C0259D2EC}"/>
              </a:ext>
            </a:extLst>
          </p:cNvPr>
          <p:cNvPicPr>
            <a:picLocks noChangeAspect="1"/>
          </p:cNvPicPr>
          <p:nvPr/>
        </p:nvPicPr>
        <p:blipFill>
          <a:blip r:embed="rId5" cstate="email"/>
          <a:stretch>
            <a:fillRect/>
          </a:stretch>
        </p:blipFill>
        <p:spPr>
          <a:xfrm>
            <a:off x="2500923" y="3219939"/>
            <a:ext cx="4298462" cy="2391507"/>
          </a:xfrm>
          <a:prstGeom prst="rect">
            <a:avLst/>
          </a:prstGeom>
          <a:ln>
            <a:noFill/>
          </a:ln>
          <a:effectLst>
            <a:softEdge rad="112500"/>
          </a:effectLst>
        </p:spPr>
      </p:pic>
      <p:sp>
        <p:nvSpPr>
          <p:cNvPr id="14" name="Rettangolo arrotondato 13"/>
          <p:cNvSpPr/>
          <p:nvPr/>
        </p:nvSpPr>
        <p:spPr>
          <a:xfrm>
            <a:off x="2078898" y="5630730"/>
            <a:ext cx="5298830" cy="765908"/>
          </a:xfrm>
          <a:prstGeom prst="roundRect">
            <a:avLst/>
          </a:prstGeom>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CuadroTexto 4">
            <a:extLst>
              <a:ext uri="{FF2B5EF4-FFF2-40B4-BE49-F238E27FC236}">
                <a16:creationId xmlns:a16="http://schemas.microsoft.com/office/drawing/2014/main" xmlns="" id="{4CB3EE98-247C-4F61-BF86-8B6275695A74}"/>
              </a:ext>
            </a:extLst>
          </p:cNvPr>
          <p:cNvSpPr txBox="1"/>
          <p:nvPr/>
        </p:nvSpPr>
        <p:spPr>
          <a:xfrm>
            <a:off x="2117973" y="5753695"/>
            <a:ext cx="5212862" cy="523220"/>
          </a:xfrm>
          <a:prstGeom prst="rect">
            <a:avLst/>
          </a:prstGeom>
          <a:noFill/>
        </p:spPr>
        <p:txBody>
          <a:bodyPr wrap="square" rtlCol="0">
            <a:spAutoFit/>
            <a:scene3d>
              <a:camera prst="orthographicFront"/>
              <a:lightRig rig="flat" dir="tl">
                <a:rot lat="0" lon="0" rev="6600000"/>
              </a:lightRig>
            </a:scene3d>
            <a:sp3d extrusionH="25400" contourW="8890">
              <a:bevelT w="38100" h="31750" prst="convex"/>
              <a:contourClr>
                <a:schemeClr val="accent6">
                  <a:lumMod val="50000"/>
                </a:schemeClr>
              </a:contourClr>
            </a:sp3d>
          </a:bodyPr>
          <a:lstStyle>
            <a:defPPr>
              <a:defRPr lang="es-ES"/>
            </a:defPPr>
            <a:lvl1pPr algn="ctr" defTabSz="914400">
              <a:defRPr sz="4400" b="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defRPr>
            </a:lvl1pPr>
            <a:lvl2pPr defTabSz="914400"/>
            <a:lvl3pPr defTabSz="914400"/>
            <a:lvl4pPr defTabSz="914400"/>
            <a:lvl5pPr defTabSz="914400"/>
            <a:lvl6pPr defTabSz="914400"/>
            <a:lvl7pPr defTabSz="914400"/>
            <a:lvl8pPr defTabSz="914400"/>
            <a:lvl9pPr defTabSz="914400"/>
          </a:lstStyle>
          <a:p>
            <a:r>
              <a:rPr lang="es-ES" sz="2800" dirty="0" smtClean="0">
                <a:solidFill>
                  <a:schemeClr val="accent5">
                    <a:lumMod val="60000"/>
                    <a:lumOff val="40000"/>
                  </a:schemeClr>
                </a:solidFill>
              </a:rPr>
              <a:t>UNA COMUNITÀ DI SERVITORI</a:t>
            </a:r>
            <a:endParaRPr lang="es-ES" sz="2800" dirty="0">
              <a:solidFill>
                <a:schemeClr val="accent5">
                  <a:lumMod val="60000"/>
                  <a:lumOff val="40000"/>
                </a:schemeClr>
              </a:solidFill>
            </a:endParaRPr>
          </a:p>
        </p:txBody>
      </p:sp>
      <p:sp>
        <p:nvSpPr>
          <p:cNvPr id="16" name="CasellaDiTesto 15"/>
          <p:cNvSpPr txBox="1"/>
          <p:nvPr/>
        </p:nvSpPr>
        <p:spPr>
          <a:xfrm>
            <a:off x="-1" y="890953"/>
            <a:ext cx="890955" cy="187569"/>
          </a:xfrm>
          <a:prstGeom prst="rect">
            <a:avLst/>
          </a:prstGeom>
          <a:solidFill>
            <a:schemeClr val="accent5">
              <a:lumMod val="40000"/>
              <a:lumOff val="60000"/>
            </a:schemeClr>
          </a:solidFill>
        </p:spPr>
        <p:txBody>
          <a:bodyPr wrap="square" rtlCol="0">
            <a:spAutoFit/>
          </a:bodyPr>
          <a:lstStyle/>
          <a:p>
            <a:pPr algn="ctr"/>
            <a:r>
              <a:rPr lang="es-ES" sz="600" b="1" dirty="0" smtClean="0">
                <a:solidFill>
                  <a:schemeClr val="accent5">
                    <a:lumMod val="50000"/>
                  </a:schemeClr>
                </a:solidFill>
                <a:latin typeface="Arial Black" pitchFamily="34" charset="0"/>
              </a:rPr>
              <a:t>3 TRIMESTRE</a:t>
            </a:r>
            <a:endParaRPr lang="it-IT" sz="600" b="1" dirty="0">
              <a:solidFill>
                <a:schemeClr val="accent5">
                  <a:lumMod val="50000"/>
                </a:schemeClr>
              </a:solidFill>
              <a:latin typeface="Arial Black" pitchFamily="34" charset="0"/>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lide(fromBottom)">
                                      <p:cBhvr>
                                        <p:cTn id="7" dur="10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2000"/>
                                        <p:tgtEl>
                                          <p:spTgt spid="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xmlns=""/>
              </a:ext>
            </a:extLst>
          </a:blip>
          <a:srcRect/>
          <a:stretch>
            <a:fillRect/>
          </a:stretch>
        </a:blipFill>
        <a:effectLst/>
      </p:bgPr>
    </p:bg>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xmlns="" id="{6B69C4AE-F44C-435C-AEC8-B177907747B1}"/>
              </a:ext>
            </a:extLst>
          </p:cNvPr>
          <p:cNvPicPr>
            <a:picLocks noChangeAspect="1"/>
          </p:cNvPicPr>
          <p:nvPr/>
        </p:nvPicPr>
        <p:blipFill>
          <a:blip r:embed="rId3" cstate="email"/>
          <a:stretch>
            <a:fillRect/>
          </a:stretch>
        </p:blipFill>
        <p:spPr>
          <a:xfrm>
            <a:off x="5916265" y="289155"/>
            <a:ext cx="2517644" cy="3679375"/>
          </a:xfrm>
          <a:prstGeom prst="rect">
            <a:avLst/>
          </a:prstGeom>
          <a:ln>
            <a:noFill/>
          </a:ln>
          <a:effectLst>
            <a:softEdge rad="112500"/>
          </a:effectLst>
        </p:spPr>
      </p:pic>
      <p:sp>
        <p:nvSpPr>
          <p:cNvPr id="2" name="CuadroTexto 1">
            <a:extLst>
              <a:ext uri="{FF2B5EF4-FFF2-40B4-BE49-F238E27FC236}">
                <a16:creationId xmlns:a16="http://schemas.microsoft.com/office/drawing/2014/main" xmlns="" id="{20F99540-D4D1-4668-A282-9CDBF4B100D4}"/>
              </a:ext>
            </a:extLst>
          </p:cNvPr>
          <p:cNvSpPr txBox="1"/>
          <p:nvPr/>
        </p:nvSpPr>
        <p:spPr>
          <a:xfrm>
            <a:off x="1601482" y="4352991"/>
            <a:ext cx="4066901" cy="2092881"/>
          </a:xfrm>
          <a:prstGeom prst="rect">
            <a:avLst/>
          </a:prstGeom>
          <a:noFill/>
        </p:spPr>
        <p:txBody>
          <a:bodyPr wrap="square" rtlCol="0">
            <a:spAutoFit/>
          </a:bodyPr>
          <a:lstStyle/>
          <a:p>
            <a:pPr>
              <a:spcBef>
                <a:spcPts val="600"/>
              </a:spcBef>
            </a:pPr>
            <a:r>
              <a:rPr lang="es-ES" sz="2200" b="1" dirty="0" smtClean="0">
                <a:solidFill>
                  <a:srgbClr val="EEEE64"/>
                </a:solidFill>
                <a:effectLst>
                  <a:outerShdw blurRad="38100" dist="38100" dir="2700000" algn="tl">
                    <a:srgbClr val="000000">
                      <a:alpha val="43137"/>
                    </a:srgbClr>
                  </a:outerShdw>
                </a:effectLst>
              </a:rPr>
              <a:t>Servitori nella comunità.</a:t>
            </a:r>
            <a:endParaRPr lang="es-ES" sz="2200" b="1" dirty="0">
              <a:solidFill>
                <a:srgbClr val="EEEE64"/>
              </a:solidFill>
              <a:effectLst>
                <a:outerShdw blurRad="38100" dist="38100" dir="2700000" algn="tl">
                  <a:srgbClr val="000000">
                    <a:alpha val="43137"/>
                  </a:srgbClr>
                </a:outerShdw>
              </a:effectLst>
            </a:endParaRPr>
          </a:p>
          <a:p>
            <a:pPr>
              <a:spcBef>
                <a:spcPts val="600"/>
              </a:spcBef>
            </a:pPr>
            <a:r>
              <a:rPr lang="es-ES" sz="2200" b="1" dirty="0" smtClean="0">
                <a:solidFill>
                  <a:srgbClr val="F074BE"/>
                </a:solidFill>
                <a:effectLst>
                  <a:outerShdw blurRad="38100" dist="38100" dir="2700000" algn="tl">
                    <a:srgbClr val="000000">
                      <a:alpha val="43137"/>
                    </a:srgbClr>
                  </a:outerShdw>
                </a:effectLst>
              </a:rPr>
              <a:t>Servitori che intercedono.</a:t>
            </a:r>
            <a:endParaRPr lang="es-ES" sz="2200" b="1" dirty="0">
              <a:solidFill>
                <a:srgbClr val="F074BE"/>
              </a:solidFill>
              <a:effectLst>
                <a:outerShdw blurRad="38100" dist="38100" dir="2700000" algn="tl">
                  <a:srgbClr val="000000">
                    <a:alpha val="43137"/>
                  </a:srgbClr>
                </a:outerShdw>
              </a:effectLst>
            </a:endParaRPr>
          </a:p>
          <a:p>
            <a:pPr>
              <a:spcBef>
                <a:spcPts val="600"/>
              </a:spcBef>
            </a:pPr>
            <a:r>
              <a:rPr lang="es-ES" sz="2200" b="1" dirty="0" smtClean="0">
                <a:solidFill>
                  <a:srgbClr val="8AC0F2"/>
                </a:solidFill>
                <a:effectLst>
                  <a:outerShdw blurRad="38100" dist="38100" dir="2700000" algn="tl">
                    <a:srgbClr val="000000">
                      <a:alpha val="43137"/>
                    </a:srgbClr>
                  </a:outerShdw>
                </a:effectLst>
              </a:rPr>
              <a:t>Servitori che predicano.</a:t>
            </a:r>
            <a:endParaRPr lang="es-ES" sz="2200" b="1" dirty="0">
              <a:solidFill>
                <a:srgbClr val="8AC0F2"/>
              </a:solidFill>
              <a:effectLst>
                <a:outerShdw blurRad="38100" dist="38100" dir="2700000" algn="tl">
                  <a:srgbClr val="000000">
                    <a:alpha val="43137"/>
                  </a:srgbClr>
                </a:outerShdw>
              </a:effectLst>
            </a:endParaRPr>
          </a:p>
          <a:p>
            <a:pPr>
              <a:spcBef>
                <a:spcPts val="600"/>
              </a:spcBef>
            </a:pPr>
            <a:r>
              <a:rPr lang="es-ES" sz="2200" b="1" dirty="0" smtClean="0">
                <a:solidFill>
                  <a:srgbClr val="F0A470"/>
                </a:solidFill>
                <a:effectLst>
                  <a:outerShdw blurRad="38100" dist="38100" dir="2700000" algn="tl">
                    <a:srgbClr val="000000">
                      <a:alpha val="43137"/>
                    </a:srgbClr>
                  </a:outerShdw>
                </a:effectLst>
              </a:rPr>
              <a:t>Servitori dentro la Chiesa.</a:t>
            </a:r>
            <a:endParaRPr lang="es-ES" sz="2200" b="1" dirty="0">
              <a:solidFill>
                <a:srgbClr val="F0A470"/>
              </a:solidFill>
              <a:effectLst>
                <a:outerShdw blurRad="38100" dist="38100" dir="2700000" algn="tl">
                  <a:srgbClr val="000000">
                    <a:alpha val="43137"/>
                  </a:srgbClr>
                </a:outerShdw>
              </a:effectLst>
            </a:endParaRPr>
          </a:p>
          <a:p>
            <a:pPr>
              <a:spcBef>
                <a:spcPts val="600"/>
              </a:spcBef>
            </a:pPr>
            <a:r>
              <a:rPr lang="es-ES" sz="2200" b="1" dirty="0" smtClean="0">
                <a:solidFill>
                  <a:srgbClr val="B3EF6B"/>
                </a:solidFill>
                <a:effectLst>
                  <a:outerShdw blurRad="38100" dist="38100" dir="2700000" algn="tl">
                    <a:srgbClr val="000000">
                      <a:alpha val="43137"/>
                    </a:srgbClr>
                  </a:outerShdw>
                </a:effectLst>
              </a:rPr>
              <a:t>Servitori che collaborano.</a:t>
            </a:r>
            <a:endParaRPr lang="es-ES" sz="2200" b="1" dirty="0">
              <a:solidFill>
                <a:srgbClr val="B3EF6B"/>
              </a:solidFill>
              <a:effectLst>
                <a:outerShdw blurRad="38100" dist="38100" dir="2700000" algn="tl">
                  <a:srgbClr val="000000">
                    <a:alpha val="43137"/>
                  </a:srgbClr>
                </a:outerShdw>
              </a:effectLst>
            </a:endParaRPr>
          </a:p>
        </p:txBody>
      </p:sp>
      <p:sp>
        <p:nvSpPr>
          <p:cNvPr id="3" name="CuadroTexto 2">
            <a:extLst>
              <a:ext uri="{FF2B5EF4-FFF2-40B4-BE49-F238E27FC236}">
                <a16:creationId xmlns:a16="http://schemas.microsoft.com/office/drawing/2014/main" xmlns="" id="{AB707D5B-3774-44B4-A350-85A77F644DDF}"/>
              </a:ext>
            </a:extLst>
          </p:cNvPr>
          <p:cNvSpPr txBox="1"/>
          <p:nvPr/>
        </p:nvSpPr>
        <p:spPr>
          <a:xfrm>
            <a:off x="773505" y="443467"/>
            <a:ext cx="4815840" cy="3293209"/>
          </a:xfrm>
          <a:prstGeom prst="rect">
            <a:avLst/>
          </a:prstGeom>
          <a:noFill/>
        </p:spPr>
        <p:txBody>
          <a:bodyPr wrap="square" rtlCol="0">
            <a:spAutoFit/>
          </a:bodyPr>
          <a:lstStyle/>
          <a:p>
            <a:pPr>
              <a:spcBef>
                <a:spcPts val="600"/>
              </a:spcBef>
            </a:pPr>
            <a:r>
              <a:rPr lang="es-ES" sz="2200" b="1" dirty="0" smtClean="0">
                <a:solidFill>
                  <a:schemeClr val="bg1"/>
                </a:solidFill>
                <a:effectLst>
                  <a:outerShdw blurRad="38100" dist="38100" dir="2700000" algn="tl">
                    <a:srgbClr val="000000">
                      <a:alpha val="43137"/>
                    </a:srgbClr>
                  </a:outerShdw>
                </a:effectLst>
              </a:rPr>
              <a:t>I cristiani sono le mani, i piedi, la voce e il cuore di Gesù nel mondo attuale. </a:t>
            </a:r>
          </a:p>
          <a:p>
            <a:pPr>
              <a:spcBef>
                <a:spcPts val="600"/>
              </a:spcBef>
            </a:pPr>
            <a:r>
              <a:rPr lang="es-ES" sz="2200" b="1" dirty="0" smtClean="0">
                <a:solidFill>
                  <a:schemeClr val="bg1"/>
                </a:solidFill>
                <a:effectLst>
                  <a:outerShdw blurRad="38100" dist="38100" dir="2700000" algn="tl">
                    <a:srgbClr val="000000">
                      <a:alpha val="43137"/>
                    </a:srgbClr>
                  </a:outerShdw>
                </a:effectLst>
              </a:rPr>
              <a:t>Pertanto</a:t>
            </a:r>
            <a:r>
              <a:rPr lang="es-ES" sz="2200" b="1" dirty="0">
                <a:solidFill>
                  <a:schemeClr val="bg1"/>
                </a:solidFill>
                <a:effectLst>
                  <a:outerShdw blurRad="38100" dist="38100" dir="2700000" algn="tl">
                    <a:srgbClr val="000000">
                      <a:alpha val="43137"/>
                    </a:srgbClr>
                  </a:outerShdw>
                </a:effectLst>
              </a:rPr>
              <a:t>, </a:t>
            </a:r>
            <a:r>
              <a:rPr lang="es-ES" sz="2200" b="1" dirty="0" smtClean="0">
                <a:solidFill>
                  <a:schemeClr val="bg1"/>
                </a:solidFill>
                <a:effectLst>
                  <a:outerShdw blurRad="38100" dist="38100" dir="2700000" algn="tl">
                    <a:srgbClr val="000000">
                      <a:alpha val="43137"/>
                    </a:srgbClr>
                  </a:outerShdw>
                </a:effectLst>
              </a:rPr>
              <a:t>dobbiamo agire come Lui agì: “Il Figlio dell’Uomo non venne per essere servito; ma per servire”   </a:t>
            </a:r>
            <a:r>
              <a:rPr lang="es-ES" sz="2200" b="1" dirty="0">
                <a:solidFill>
                  <a:schemeClr val="bg1"/>
                </a:solidFill>
                <a:effectLst>
                  <a:outerShdw blurRad="38100" dist="38100" dir="2700000" algn="tl">
                    <a:srgbClr val="000000">
                      <a:alpha val="43137"/>
                    </a:srgbClr>
                  </a:outerShdw>
                </a:effectLst>
              </a:rPr>
              <a:t>(</a:t>
            </a:r>
            <a:r>
              <a:rPr lang="es-ES" sz="2200" b="1" dirty="0" smtClean="0">
                <a:solidFill>
                  <a:schemeClr val="bg1"/>
                </a:solidFill>
                <a:effectLst>
                  <a:outerShdw blurRad="38100" dist="38100" dir="2700000" algn="tl">
                    <a:srgbClr val="000000">
                      <a:alpha val="43137"/>
                    </a:srgbClr>
                  </a:outerShdw>
                </a:effectLst>
              </a:rPr>
              <a:t>Matteo </a:t>
            </a:r>
            <a:r>
              <a:rPr lang="es-ES" sz="2200" b="1" dirty="0">
                <a:solidFill>
                  <a:schemeClr val="bg1"/>
                </a:solidFill>
                <a:effectLst>
                  <a:outerShdw blurRad="38100" dist="38100" dir="2700000" algn="tl">
                    <a:srgbClr val="000000">
                      <a:alpha val="43137"/>
                    </a:srgbClr>
                  </a:outerShdw>
                </a:effectLst>
              </a:rPr>
              <a:t>20:28).</a:t>
            </a:r>
          </a:p>
          <a:p>
            <a:pPr>
              <a:spcBef>
                <a:spcPts val="600"/>
              </a:spcBef>
            </a:pPr>
            <a:r>
              <a:rPr lang="es-ES" sz="2200" b="1" dirty="0" smtClean="0">
                <a:solidFill>
                  <a:schemeClr val="bg1"/>
                </a:solidFill>
                <a:effectLst>
                  <a:outerShdw blurRad="38100" dist="38100" dir="2700000" algn="tl">
                    <a:srgbClr val="000000">
                      <a:alpha val="43137"/>
                    </a:srgbClr>
                  </a:outerShdw>
                </a:effectLst>
              </a:rPr>
              <a:t>Ogni chiesa </a:t>
            </a:r>
            <a:r>
              <a:rPr lang="es-ES" sz="2200" b="1" dirty="0">
                <a:solidFill>
                  <a:schemeClr val="bg1"/>
                </a:solidFill>
                <a:effectLst>
                  <a:outerShdw blurRad="38100" dist="38100" dir="2700000" algn="tl">
                    <a:srgbClr val="000000">
                      <a:alpha val="43137"/>
                    </a:srgbClr>
                  </a:outerShdw>
                </a:effectLst>
              </a:rPr>
              <a:t>cristiana </a:t>
            </a:r>
            <a:r>
              <a:rPr lang="es-ES" sz="2200" b="1" dirty="0" smtClean="0">
                <a:solidFill>
                  <a:schemeClr val="bg1"/>
                </a:solidFill>
                <a:effectLst>
                  <a:outerShdw blurRad="38100" dist="38100" dir="2700000" algn="tl">
                    <a:srgbClr val="000000">
                      <a:alpha val="43137"/>
                    </a:srgbClr>
                  </a:outerShdw>
                </a:effectLst>
              </a:rPr>
              <a:t>è </a:t>
            </a:r>
            <a:r>
              <a:rPr lang="es-ES" sz="2200" b="1" dirty="0">
                <a:solidFill>
                  <a:schemeClr val="bg1"/>
                </a:solidFill>
                <a:effectLst>
                  <a:outerShdw blurRad="38100" dist="38100" dir="2700000" algn="tl">
                    <a:srgbClr val="000000">
                      <a:alpha val="43137"/>
                    </a:srgbClr>
                  </a:outerShdw>
                </a:effectLst>
              </a:rPr>
              <a:t>una </a:t>
            </a:r>
            <a:r>
              <a:rPr lang="es-ES" sz="2200" b="1" dirty="0" smtClean="0">
                <a:solidFill>
                  <a:schemeClr val="bg1"/>
                </a:solidFill>
                <a:effectLst>
                  <a:outerShdw blurRad="38100" dist="38100" dir="2700000" algn="tl">
                    <a:srgbClr val="000000">
                      <a:alpha val="43137"/>
                    </a:srgbClr>
                  </a:outerShdw>
                </a:effectLst>
              </a:rPr>
              <a:t>comunità di servitori. Per servire gli uni gli altri e per servire </a:t>
            </a:r>
            <a:r>
              <a:rPr lang="es-ES" sz="2200" b="1" dirty="0">
                <a:solidFill>
                  <a:schemeClr val="bg1"/>
                </a:solidFill>
                <a:effectLst>
                  <a:outerShdw blurRad="38100" dist="38100" dir="2700000" algn="tl">
                    <a:srgbClr val="000000">
                      <a:alpha val="43137"/>
                    </a:srgbClr>
                  </a:outerShdw>
                </a:effectLst>
              </a:rPr>
              <a:t>la </a:t>
            </a:r>
            <a:r>
              <a:rPr lang="es-ES" sz="2200" b="1" dirty="0" smtClean="0">
                <a:solidFill>
                  <a:schemeClr val="bg1"/>
                </a:solidFill>
                <a:effectLst>
                  <a:outerShdw blurRad="38100" dist="38100" dir="2700000" algn="tl">
                    <a:srgbClr val="000000">
                      <a:alpha val="43137"/>
                    </a:srgbClr>
                  </a:outerShdw>
                </a:effectLst>
              </a:rPr>
              <a:t>comunità.</a:t>
            </a:r>
            <a:endParaRPr lang="es-ES" sz="2200" b="1" dirty="0">
              <a:solidFill>
                <a:schemeClr val="bg1"/>
              </a:solidFill>
              <a:effectLst>
                <a:outerShdw blurRad="38100" dist="38100" dir="2700000" algn="tl">
                  <a:srgbClr val="000000">
                    <a:alpha val="43137"/>
                  </a:srgbClr>
                </a:outerShdw>
              </a:effectLst>
            </a:endParaRPr>
          </a:p>
        </p:txBody>
      </p:sp>
      <p:pic>
        <p:nvPicPr>
          <p:cNvPr id="9" name="Imagen 8">
            <a:extLst>
              <a:ext uri="{FF2B5EF4-FFF2-40B4-BE49-F238E27FC236}">
                <a16:creationId xmlns:a16="http://schemas.microsoft.com/office/drawing/2014/main" xmlns="" id="{5DE18C09-4D45-4826-84A8-A731C19C6FF2}"/>
              </a:ext>
            </a:extLst>
          </p:cNvPr>
          <p:cNvPicPr>
            <a:picLocks noChangeAspect="1"/>
          </p:cNvPicPr>
          <p:nvPr/>
        </p:nvPicPr>
        <p:blipFill>
          <a:blip r:embed="rId4" cstate="email">
            <a:extLst>
              <a:ext uri="{28A0092B-C50C-407E-A947-70E740481C1C}">
                <a14:useLocalDpi xmlns:a14="http://schemas.microsoft.com/office/drawing/2010/main" xmlns=""/>
              </a:ext>
            </a:extLst>
          </a:blip>
          <a:stretch>
            <a:fillRect/>
          </a:stretch>
        </p:blipFill>
        <p:spPr>
          <a:xfrm>
            <a:off x="743338" y="5638742"/>
            <a:ext cx="737122" cy="269965"/>
          </a:xfrm>
          <a:prstGeom prst="rect">
            <a:avLst/>
          </a:prstGeom>
        </p:spPr>
      </p:pic>
      <p:pic>
        <p:nvPicPr>
          <p:cNvPr id="13" name="Imagen 12">
            <a:extLst>
              <a:ext uri="{FF2B5EF4-FFF2-40B4-BE49-F238E27FC236}">
                <a16:creationId xmlns:a16="http://schemas.microsoft.com/office/drawing/2014/main" xmlns="" id="{463D1293-6E47-4C58-8FD2-E991D042F9E4}"/>
              </a:ext>
            </a:extLst>
          </p:cNvPr>
          <p:cNvPicPr>
            <a:picLocks noChangeAspect="1"/>
          </p:cNvPicPr>
          <p:nvPr/>
        </p:nvPicPr>
        <p:blipFill>
          <a:blip r:embed="rId5" cstate="email">
            <a:extLst>
              <a:ext uri="{28A0092B-C50C-407E-A947-70E740481C1C}">
                <a14:useLocalDpi xmlns:a14="http://schemas.microsoft.com/office/drawing/2010/main" xmlns=""/>
              </a:ext>
            </a:extLst>
          </a:blip>
          <a:stretch>
            <a:fillRect/>
          </a:stretch>
        </p:blipFill>
        <p:spPr>
          <a:xfrm>
            <a:off x="743338" y="4415244"/>
            <a:ext cx="737122" cy="269965"/>
          </a:xfrm>
          <a:prstGeom prst="rect">
            <a:avLst/>
          </a:prstGeom>
        </p:spPr>
      </p:pic>
      <p:pic>
        <p:nvPicPr>
          <p:cNvPr id="15" name="Imagen 14">
            <a:extLst>
              <a:ext uri="{FF2B5EF4-FFF2-40B4-BE49-F238E27FC236}">
                <a16:creationId xmlns:a16="http://schemas.microsoft.com/office/drawing/2014/main" xmlns="" id="{EB3E8AEB-F1A8-4603-B711-7030FD3F572A}"/>
              </a:ext>
            </a:extLst>
          </p:cNvPr>
          <p:cNvPicPr>
            <a:picLocks noChangeAspect="1"/>
          </p:cNvPicPr>
          <p:nvPr/>
        </p:nvPicPr>
        <p:blipFill>
          <a:blip r:embed="rId6" cstate="email">
            <a:extLst>
              <a:ext uri="{28A0092B-C50C-407E-A947-70E740481C1C}">
                <a14:useLocalDpi xmlns:a14="http://schemas.microsoft.com/office/drawing/2010/main" xmlns=""/>
              </a:ext>
            </a:extLst>
          </a:blip>
          <a:stretch>
            <a:fillRect/>
          </a:stretch>
        </p:blipFill>
        <p:spPr>
          <a:xfrm>
            <a:off x="743338" y="6046574"/>
            <a:ext cx="737122" cy="269965"/>
          </a:xfrm>
          <a:prstGeom prst="rect">
            <a:avLst/>
          </a:prstGeom>
        </p:spPr>
      </p:pic>
      <p:pic>
        <p:nvPicPr>
          <p:cNvPr id="21" name="Imagen 20">
            <a:extLst>
              <a:ext uri="{FF2B5EF4-FFF2-40B4-BE49-F238E27FC236}">
                <a16:creationId xmlns:a16="http://schemas.microsoft.com/office/drawing/2014/main" xmlns="" id="{2A32CC66-DCBA-4BAD-BF5B-9551262C2DCD}"/>
              </a:ext>
            </a:extLst>
          </p:cNvPr>
          <p:cNvPicPr>
            <a:picLocks noChangeAspect="1"/>
          </p:cNvPicPr>
          <p:nvPr/>
        </p:nvPicPr>
        <p:blipFill>
          <a:blip r:embed="rId7" cstate="email">
            <a:extLst>
              <a:ext uri="{28A0092B-C50C-407E-A947-70E740481C1C}">
                <a14:useLocalDpi xmlns:a14="http://schemas.microsoft.com/office/drawing/2010/main" xmlns=""/>
              </a:ext>
            </a:extLst>
          </a:blip>
          <a:stretch>
            <a:fillRect/>
          </a:stretch>
        </p:blipFill>
        <p:spPr>
          <a:xfrm>
            <a:off x="743338" y="5230910"/>
            <a:ext cx="737122" cy="269965"/>
          </a:xfrm>
          <a:prstGeom prst="rect">
            <a:avLst/>
          </a:prstGeom>
        </p:spPr>
      </p:pic>
      <p:pic>
        <p:nvPicPr>
          <p:cNvPr id="27" name="Imagen 26">
            <a:extLst>
              <a:ext uri="{FF2B5EF4-FFF2-40B4-BE49-F238E27FC236}">
                <a16:creationId xmlns:a16="http://schemas.microsoft.com/office/drawing/2014/main" xmlns="" id="{2DFFC2F3-2AEC-437A-B9E6-8FA3E27C6DFA}"/>
              </a:ext>
            </a:extLst>
          </p:cNvPr>
          <p:cNvPicPr>
            <a:picLocks noChangeAspect="1"/>
          </p:cNvPicPr>
          <p:nvPr/>
        </p:nvPicPr>
        <p:blipFill>
          <a:blip r:embed="rId8" cstate="email">
            <a:extLst>
              <a:ext uri="{28A0092B-C50C-407E-A947-70E740481C1C}">
                <a14:useLocalDpi xmlns:a14="http://schemas.microsoft.com/office/drawing/2010/main" xmlns=""/>
              </a:ext>
            </a:extLst>
          </a:blip>
          <a:stretch>
            <a:fillRect/>
          </a:stretch>
        </p:blipFill>
        <p:spPr>
          <a:xfrm>
            <a:off x="743338" y="4823077"/>
            <a:ext cx="737122" cy="269965"/>
          </a:xfrm>
          <a:prstGeom prst="rect">
            <a:avLst/>
          </a:prstGeom>
        </p:spPr>
      </p:pic>
    </p:spTree>
    <p:extLst>
      <p:ext uri="{BB962C8B-B14F-4D97-AF65-F5344CB8AC3E}">
        <p14:creationId xmlns:p14="http://schemas.microsoft.com/office/powerpoint/2010/main" xmlns="" val="44331068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1000"/>
                                        <p:tgtEl>
                                          <p:spTgt spid="3">
                                            <p:txEl>
                                              <p:pRg st="2" end="2"/>
                                            </p:txEl>
                                          </p:spTgt>
                                        </p:tgtEl>
                                      </p:cBhvr>
                                    </p:animEffect>
                                    <p:anim calcmode="lin" valueType="num">
                                      <p:cBhvr>
                                        <p:cTn id="2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7" presetClass="entr" presetSubtype="8"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ppt_x</p:attrName>
                                        </p:attrNameLst>
                                      </p:cBhvr>
                                      <p:tavLst>
                                        <p:tav tm="0">
                                          <p:val>
                                            <p:strVal val="#ppt_x-#ppt_w/2"/>
                                          </p:val>
                                        </p:tav>
                                        <p:tav tm="100000">
                                          <p:val>
                                            <p:strVal val="#ppt_x"/>
                                          </p:val>
                                        </p:tav>
                                      </p:tavLst>
                                    </p:anim>
                                    <p:anim calcmode="lin" valueType="num">
                                      <p:cBhvr>
                                        <p:cTn id="28" dur="500" fill="hold"/>
                                        <p:tgtEl>
                                          <p:spTgt spid="13"/>
                                        </p:tgtEl>
                                        <p:attrNameLst>
                                          <p:attrName>ppt_y</p:attrName>
                                        </p:attrNameLst>
                                      </p:cBhvr>
                                      <p:tavLst>
                                        <p:tav tm="0">
                                          <p:val>
                                            <p:strVal val="#ppt_y"/>
                                          </p:val>
                                        </p:tav>
                                        <p:tav tm="100000">
                                          <p:val>
                                            <p:strVal val="#ppt_y"/>
                                          </p:val>
                                        </p:tav>
                                      </p:tavLst>
                                    </p:anim>
                                    <p:anim calcmode="lin" valueType="num">
                                      <p:cBhvr>
                                        <p:cTn id="29" dur="500" fill="hold"/>
                                        <p:tgtEl>
                                          <p:spTgt spid="13"/>
                                        </p:tgtEl>
                                        <p:attrNameLst>
                                          <p:attrName>ppt_w</p:attrName>
                                        </p:attrNameLst>
                                      </p:cBhvr>
                                      <p:tavLst>
                                        <p:tav tm="0">
                                          <p:val>
                                            <p:fltVal val="0"/>
                                          </p:val>
                                        </p:tav>
                                        <p:tav tm="100000">
                                          <p:val>
                                            <p:strVal val="#ppt_w"/>
                                          </p:val>
                                        </p:tav>
                                      </p:tavLst>
                                    </p:anim>
                                    <p:anim calcmode="lin" valueType="num">
                                      <p:cBhvr>
                                        <p:cTn id="30" dur="500" fill="hold"/>
                                        <p:tgtEl>
                                          <p:spTgt spid="13"/>
                                        </p:tgtEl>
                                        <p:attrNameLst>
                                          <p:attrName>ppt_h</p:attrName>
                                        </p:attrNameLst>
                                      </p:cBhvr>
                                      <p:tavLst>
                                        <p:tav tm="0">
                                          <p:val>
                                            <p:strVal val="#ppt_h"/>
                                          </p:val>
                                        </p:tav>
                                        <p:tav tm="100000">
                                          <p:val>
                                            <p:strVal val="#ppt_h"/>
                                          </p:val>
                                        </p:tav>
                                      </p:tavLst>
                                    </p:anim>
                                  </p:childTnLst>
                                </p:cTn>
                              </p:par>
                            </p:childTnLst>
                          </p:cTn>
                        </p:par>
                        <p:par>
                          <p:cTn id="31" fill="hold">
                            <p:stCondLst>
                              <p:cond delay="500"/>
                            </p:stCondLst>
                            <p:childTnLst>
                              <p:par>
                                <p:cTn id="32" presetID="22" presetClass="entr" presetSubtype="8" fill="hold" grpId="0" nodeType="afterEffect">
                                  <p:stCondLst>
                                    <p:cond delay="0"/>
                                  </p:stCondLst>
                                  <p:childTnLst>
                                    <p:set>
                                      <p:cBhvr>
                                        <p:cTn id="33" dur="1" fill="hold">
                                          <p:stCondLst>
                                            <p:cond delay="0"/>
                                          </p:stCondLst>
                                        </p:cTn>
                                        <p:tgtEl>
                                          <p:spTgt spid="2">
                                            <p:txEl>
                                              <p:pRg st="0" end="0"/>
                                            </p:txEl>
                                          </p:spTgt>
                                        </p:tgtEl>
                                        <p:attrNameLst>
                                          <p:attrName>style.visibility</p:attrName>
                                        </p:attrNameLst>
                                      </p:cBhvr>
                                      <p:to>
                                        <p:strVal val="visible"/>
                                      </p:to>
                                    </p:set>
                                    <p:animEffect transition="in" filter="wipe(left)">
                                      <p:cBhvr>
                                        <p:cTn id="34" dur="500"/>
                                        <p:tgtEl>
                                          <p:spTgt spid="2">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7" presetClass="entr" presetSubtype="8" fill="hold" nodeType="click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p:cTn id="39" dur="500" fill="hold"/>
                                        <p:tgtEl>
                                          <p:spTgt spid="27"/>
                                        </p:tgtEl>
                                        <p:attrNameLst>
                                          <p:attrName>ppt_x</p:attrName>
                                        </p:attrNameLst>
                                      </p:cBhvr>
                                      <p:tavLst>
                                        <p:tav tm="0">
                                          <p:val>
                                            <p:strVal val="#ppt_x-#ppt_w/2"/>
                                          </p:val>
                                        </p:tav>
                                        <p:tav tm="100000">
                                          <p:val>
                                            <p:strVal val="#ppt_x"/>
                                          </p:val>
                                        </p:tav>
                                      </p:tavLst>
                                    </p:anim>
                                    <p:anim calcmode="lin" valueType="num">
                                      <p:cBhvr>
                                        <p:cTn id="40" dur="500" fill="hold"/>
                                        <p:tgtEl>
                                          <p:spTgt spid="27"/>
                                        </p:tgtEl>
                                        <p:attrNameLst>
                                          <p:attrName>ppt_y</p:attrName>
                                        </p:attrNameLst>
                                      </p:cBhvr>
                                      <p:tavLst>
                                        <p:tav tm="0">
                                          <p:val>
                                            <p:strVal val="#ppt_y"/>
                                          </p:val>
                                        </p:tav>
                                        <p:tav tm="100000">
                                          <p:val>
                                            <p:strVal val="#ppt_y"/>
                                          </p:val>
                                        </p:tav>
                                      </p:tavLst>
                                    </p:anim>
                                    <p:anim calcmode="lin" valueType="num">
                                      <p:cBhvr>
                                        <p:cTn id="41" dur="500" fill="hold"/>
                                        <p:tgtEl>
                                          <p:spTgt spid="27"/>
                                        </p:tgtEl>
                                        <p:attrNameLst>
                                          <p:attrName>ppt_w</p:attrName>
                                        </p:attrNameLst>
                                      </p:cBhvr>
                                      <p:tavLst>
                                        <p:tav tm="0">
                                          <p:val>
                                            <p:fltVal val="0"/>
                                          </p:val>
                                        </p:tav>
                                        <p:tav tm="100000">
                                          <p:val>
                                            <p:strVal val="#ppt_w"/>
                                          </p:val>
                                        </p:tav>
                                      </p:tavLst>
                                    </p:anim>
                                    <p:anim calcmode="lin" valueType="num">
                                      <p:cBhvr>
                                        <p:cTn id="42" dur="500" fill="hold"/>
                                        <p:tgtEl>
                                          <p:spTgt spid="27"/>
                                        </p:tgtEl>
                                        <p:attrNameLst>
                                          <p:attrName>ppt_h</p:attrName>
                                        </p:attrNameLst>
                                      </p:cBhvr>
                                      <p:tavLst>
                                        <p:tav tm="0">
                                          <p:val>
                                            <p:strVal val="#ppt_h"/>
                                          </p:val>
                                        </p:tav>
                                        <p:tav tm="100000">
                                          <p:val>
                                            <p:strVal val="#ppt_h"/>
                                          </p:val>
                                        </p:tav>
                                      </p:tavLst>
                                    </p:anim>
                                  </p:childTnLst>
                                </p:cTn>
                              </p:par>
                            </p:childTnLst>
                          </p:cTn>
                        </p:par>
                        <p:par>
                          <p:cTn id="43" fill="hold">
                            <p:stCondLst>
                              <p:cond delay="500"/>
                            </p:stCondLst>
                            <p:childTnLst>
                              <p:par>
                                <p:cTn id="44" presetID="22" presetClass="entr" presetSubtype="8" fill="hold" grpId="0" nodeType="afterEffect">
                                  <p:stCondLst>
                                    <p:cond delay="0"/>
                                  </p:stCondLst>
                                  <p:childTnLst>
                                    <p:set>
                                      <p:cBhvr>
                                        <p:cTn id="45" dur="1" fill="hold">
                                          <p:stCondLst>
                                            <p:cond delay="0"/>
                                          </p:stCondLst>
                                        </p:cTn>
                                        <p:tgtEl>
                                          <p:spTgt spid="2">
                                            <p:txEl>
                                              <p:pRg st="1" end="1"/>
                                            </p:txEl>
                                          </p:spTgt>
                                        </p:tgtEl>
                                        <p:attrNameLst>
                                          <p:attrName>style.visibility</p:attrName>
                                        </p:attrNameLst>
                                      </p:cBhvr>
                                      <p:to>
                                        <p:strVal val="visible"/>
                                      </p:to>
                                    </p:set>
                                    <p:animEffect transition="in" filter="wipe(left)">
                                      <p:cBhvr>
                                        <p:cTn id="46" dur="500"/>
                                        <p:tgtEl>
                                          <p:spTgt spid="2">
                                            <p:txEl>
                                              <p:pRg st="1" end="1"/>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7" presetClass="entr" presetSubtype="8" fill="hold" nodeType="click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p:cTn id="51" dur="500" fill="hold"/>
                                        <p:tgtEl>
                                          <p:spTgt spid="21"/>
                                        </p:tgtEl>
                                        <p:attrNameLst>
                                          <p:attrName>ppt_x</p:attrName>
                                        </p:attrNameLst>
                                      </p:cBhvr>
                                      <p:tavLst>
                                        <p:tav tm="0">
                                          <p:val>
                                            <p:strVal val="#ppt_x-#ppt_w/2"/>
                                          </p:val>
                                        </p:tav>
                                        <p:tav tm="100000">
                                          <p:val>
                                            <p:strVal val="#ppt_x"/>
                                          </p:val>
                                        </p:tav>
                                      </p:tavLst>
                                    </p:anim>
                                    <p:anim calcmode="lin" valueType="num">
                                      <p:cBhvr>
                                        <p:cTn id="52" dur="500" fill="hold"/>
                                        <p:tgtEl>
                                          <p:spTgt spid="21"/>
                                        </p:tgtEl>
                                        <p:attrNameLst>
                                          <p:attrName>ppt_y</p:attrName>
                                        </p:attrNameLst>
                                      </p:cBhvr>
                                      <p:tavLst>
                                        <p:tav tm="0">
                                          <p:val>
                                            <p:strVal val="#ppt_y"/>
                                          </p:val>
                                        </p:tav>
                                        <p:tav tm="100000">
                                          <p:val>
                                            <p:strVal val="#ppt_y"/>
                                          </p:val>
                                        </p:tav>
                                      </p:tavLst>
                                    </p:anim>
                                    <p:anim calcmode="lin" valueType="num">
                                      <p:cBhvr>
                                        <p:cTn id="53" dur="500" fill="hold"/>
                                        <p:tgtEl>
                                          <p:spTgt spid="21"/>
                                        </p:tgtEl>
                                        <p:attrNameLst>
                                          <p:attrName>ppt_w</p:attrName>
                                        </p:attrNameLst>
                                      </p:cBhvr>
                                      <p:tavLst>
                                        <p:tav tm="0">
                                          <p:val>
                                            <p:fltVal val="0"/>
                                          </p:val>
                                        </p:tav>
                                        <p:tav tm="100000">
                                          <p:val>
                                            <p:strVal val="#ppt_w"/>
                                          </p:val>
                                        </p:tav>
                                      </p:tavLst>
                                    </p:anim>
                                    <p:anim calcmode="lin" valueType="num">
                                      <p:cBhvr>
                                        <p:cTn id="54" dur="500" fill="hold"/>
                                        <p:tgtEl>
                                          <p:spTgt spid="21"/>
                                        </p:tgtEl>
                                        <p:attrNameLst>
                                          <p:attrName>ppt_h</p:attrName>
                                        </p:attrNameLst>
                                      </p:cBhvr>
                                      <p:tavLst>
                                        <p:tav tm="0">
                                          <p:val>
                                            <p:strVal val="#ppt_h"/>
                                          </p:val>
                                        </p:tav>
                                        <p:tav tm="100000">
                                          <p:val>
                                            <p:strVal val="#ppt_h"/>
                                          </p:val>
                                        </p:tav>
                                      </p:tavLst>
                                    </p:anim>
                                  </p:childTnLst>
                                </p:cTn>
                              </p:par>
                            </p:childTnLst>
                          </p:cTn>
                        </p:par>
                        <p:par>
                          <p:cTn id="55" fill="hold">
                            <p:stCondLst>
                              <p:cond delay="500"/>
                            </p:stCondLst>
                            <p:childTnLst>
                              <p:par>
                                <p:cTn id="56" presetID="22" presetClass="entr" presetSubtype="8" fill="hold" grpId="0" nodeType="afterEffect">
                                  <p:stCondLst>
                                    <p:cond delay="0"/>
                                  </p:stCondLst>
                                  <p:childTnLst>
                                    <p:set>
                                      <p:cBhvr>
                                        <p:cTn id="57" dur="1" fill="hold">
                                          <p:stCondLst>
                                            <p:cond delay="0"/>
                                          </p:stCondLst>
                                        </p:cTn>
                                        <p:tgtEl>
                                          <p:spTgt spid="2">
                                            <p:txEl>
                                              <p:pRg st="2" end="2"/>
                                            </p:txEl>
                                          </p:spTgt>
                                        </p:tgtEl>
                                        <p:attrNameLst>
                                          <p:attrName>style.visibility</p:attrName>
                                        </p:attrNameLst>
                                      </p:cBhvr>
                                      <p:to>
                                        <p:strVal val="visible"/>
                                      </p:to>
                                    </p:set>
                                    <p:animEffect transition="in" filter="wipe(left)">
                                      <p:cBhvr>
                                        <p:cTn id="58" dur="500"/>
                                        <p:tgtEl>
                                          <p:spTgt spid="2">
                                            <p:txEl>
                                              <p:pRg st="2" end="2"/>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7" presetClass="entr" presetSubtype="8" fill="hold" nodeType="clickEffect">
                                  <p:stCondLst>
                                    <p:cond delay="0"/>
                                  </p:stCondLst>
                                  <p:childTnLst>
                                    <p:set>
                                      <p:cBhvr>
                                        <p:cTn id="62" dur="1" fill="hold">
                                          <p:stCondLst>
                                            <p:cond delay="0"/>
                                          </p:stCondLst>
                                        </p:cTn>
                                        <p:tgtEl>
                                          <p:spTgt spid="9"/>
                                        </p:tgtEl>
                                        <p:attrNameLst>
                                          <p:attrName>style.visibility</p:attrName>
                                        </p:attrNameLst>
                                      </p:cBhvr>
                                      <p:to>
                                        <p:strVal val="visible"/>
                                      </p:to>
                                    </p:set>
                                    <p:anim calcmode="lin" valueType="num">
                                      <p:cBhvr>
                                        <p:cTn id="63" dur="500" fill="hold"/>
                                        <p:tgtEl>
                                          <p:spTgt spid="9"/>
                                        </p:tgtEl>
                                        <p:attrNameLst>
                                          <p:attrName>ppt_x</p:attrName>
                                        </p:attrNameLst>
                                      </p:cBhvr>
                                      <p:tavLst>
                                        <p:tav tm="0">
                                          <p:val>
                                            <p:strVal val="#ppt_x-#ppt_w/2"/>
                                          </p:val>
                                        </p:tav>
                                        <p:tav tm="100000">
                                          <p:val>
                                            <p:strVal val="#ppt_x"/>
                                          </p:val>
                                        </p:tav>
                                      </p:tavLst>
                                    </p:anim>
                                    <p:anim calcmode="lin" valueType="num">
                                      <p:cBhvr>
                                        <p:cTn id="64" dur="500" fill="hold"/>
                                        <p:tgtEl>
                                          <p:spTgt spid="9"/>
                                        </p:tgtEl>
                                        <p:attrNameLst>
                                          <p:attrName>ppt_y</p:attrName>
                                        </p:attrNameLst>
                                      </p:cBhvr>
                                      <p:tavLst>
                                        <p:tav tm="0">
                                          <p:val>
                                            <p:strVal val="#ppt_y"/>
                                          </p:val>
                                        </p:tav>
                                        <p:tav tm="100000">
                                          <p:val>
                                            <p:strVal val="#ppt_y"/>
                                          </p:val>
                                        </p:tav>
                                      </p:tavLst>
                                    </p:anim>
                                    <p:anim calcmode="lin" valueType="num">
                                      <p:cBhvr>
                                        <p:cTn id="65" dur="500" fill="hold"/>
                                        <p:tgtEl>
                                          <p:spTgt spid="9"/>
                                        </p:tgtEl>
                                        <p:attrNameLst>
                                          <p:attrName>ppt_w</p:attrName>
                                        </p:attrNameLst>
                                      </p:cBhvr>
                                      <p:tavLst>
                                        <p:tav tm="0">
                                          <p:val>
                                            <p:fltVal val="0"/>
                                          </p:val>
                                        </p:tav>
                                        <p:tav tm="100000">
                                          <p:val>
                                            <p:strVal val="#ppt_w"/>
                                          </p:val>
                                        </p:tav>
                                      </p:tavLst>
                                    </p:anim>
                                    <p:anim calcmode="lin" valueType="num">
                                      <p:cBhvr>
                                        <p:cTn id="66" dur="500" fill="hold"/>
                                        <p:tgtEl>
                                          <p:spTgt spid="9"/>
                                        </p:tgtEl>
                                        <p:attrNameLst>
                                          <p:attrName>ppt_h</p:attrName>
                                        </p:attrNameLst>
                                      </p:cBhvr>
                                      <p:tavLst>
                                        <p:tav tm="0">
                                          <p:val>
                                            <p:strVal val="#ppt_h"/>
                                          </p:val>
                                        </p:tav>
                                        <p:tav tm="100000">
                                          <p:val>
                                            <p:strVal val="#ppt_h"/>
                                          </p:val>
                                        </p:tav>
                                      </p:tavLst>
                                    </p:anim>
                                  </p:childTnLst>
                                </p:cTn>
                              </p:par>
                            </p:childTnLst>
                          </p:cTn>
                        </p:par>
                        <p:par>
                          <p:cTn id="67" fill="hold">
                            <p:stCondLst>
                              <p:cond delay="500"/>
                            </p:stCondLst>
                            <p:childTnLst>
                              <p:par>
                                <p:cTn id="68" presetID="22" presetClass="entr" presetSubtype="8" fill="hold" grpId="0" nodeType="afterEffect">
                                  <p:stCondLst>
                                    <p:cond delay="0"/>
                                  </p:stCondLst>
                                  <p:childTnLst>
                                    <p:set>
                                      <p:cBhvr>
                                        <p:cTn id="69" dur="1" fill="hold">
                                          <p:stCondLst>
                                            <p:cond delay="0"/>
                                          </p:stCondLst>
                                        </p:cTn>
                                        <p:tgtEl>
                                          <p:spTgt spid="2">
                                            <p:txEl>
                                              <p:pRg st="3" end="3"/>
                                            </p:txEl>
                                          </p:spTgt>
                                        </p:tgtEl>
                                        <p:attrNameLst>
                                          <p:attrName>style.visibility</p:attrName>
                                        </p:attrNameLst>
                                      </p:cBhvr>
                                      <p:to>
                                        <p:strVal val="visible"/>
                                      </p:to>
                                    </p:set>
                                    <p:animEffect transition="in" filter="wipe(left)">
                                      <p:cBhvr>
                                        <p:cTn id="70" dur="500"/>
                                        <p:tgtEl>
                                          <p:spTgt spid="2">
                                            <p:txEl>
                                              <p:pRg st="3" end="3"/>
                                            </p:txEl>
                                          </p:spTgt>
                                        </p:tgtEl>
                                      </p:cBhvr>
                                    </p:animEffect>
                                  </p:childTnLst>
                                </p:cTn>
                              </p:par>
                            </p:childTnLst>
                          </p:cTn>
                        </p:par>
                      </p:childTnLst>
                    </p:cTn>
                  </p:par>
                  <p:par>
                    <p:cTn id="71" fill="hold">
                      <p:stCondLst>
                        <p:cond delay="indefinite"/>
                      </p:stCondLst>
                      <p:childTnLst>
                        <p:par>
                          <p:cTn id="72" fill="hold">
                            <p:stCondLst>
                              <p:cond delay="0"/>
                            </p:stCondLst>
                            <p:childTnLst>
                              <p:par>
                                <p:cTn id="73" presetID="17" presetClass="entr" presetSubtype="8" fill="hold" nodeType="clickEffect">
                                  <p:stCondLst>
                                    <p:cond delay="0"/>
                                  </p:stCondLst>
                                  <p:childTnLst>
                                    <p:set>
                                      <p:cBhvr>
                                        <p:cTn id="74" dur="1" fill="hold">
                                          <p:stCondLst>
                                            <p:cond delay="0"/>
                                          </p:stCondLst>
                                        </p:cTn>
                                        <p:tgtEl>
                                          <p:spTgt spid="15"/>
                                        </p:tgtEl>
                                        <p:attrNameLst>
                                          <p:attrName>style.visibility</p:attrName>
                                        </p:attrNameLst>
                                      </p:cBhvr>
                                      <p:to>
                                        <p:strVal val="visible"/>
                                      </p:to>
                                    </p:set>
                                    <p:anim calcmode="lin" valueType="num">
                                      <p:cBhvr>
                                        <p:cTn id="75" dur="500" fill="hold"/>
                                        <p:tgtEl>
                                          <p:spTgt spid="15"/>
                                        </p:tgtEl>
                                        <p:attrNameLst>
                                          <p:attrName>ppt_x</p:attrName>
                                        </p:attrNameLst>
                                      </p:cBhvr>
                                      <p:tavLst>
                                        <p:tav tm="0">
                                          <p:val>
                                            <p:strVal val="#ppt_x-#ppt_w/2"/>
                                          </p:val>
                                        </p:tav>
                                        <p:tav tm="100000">
                                          <p:val>
                                            <p:strVal val="#ppt_x"/>
                                          </p:val>
                                        </p:tav>
                                      </p:tavLst>
                                    </p:anim>
                                    <p:anim calcmode="lin" valueType="num">
                                      <p:cBhvr>
                                        <p:cTn id="76" dur="500" fill="hold"/>
                                        <p:tgtEl>
                                          <p:spTgt spid="15"/>
                                        </p:tgtEl>
                                        <p:attrNameLst>
                                          <p:attrName>ppt_y</p:attrName>
                                        </p:attrNameLst>
                                      </p:cBhvr>
                                      <p:tavLst>
                                        <p:tav tm="0">
                                          <p:val>
                                            <p:strVal val="#ppt_y"/>
                                          </p:val>
                                        </p:tav>
                                        <p:tav tm="100000">
                                          <p:val>
                                            <p:strVal val="#ppt_y"/>
                                          </p:val>
                                        </p:tav>
                                      </p:tavLst>
                                    </p:anim>
                                    <p:anim calcmode="lin" valueType="num">
                                      <p:cBhvr>
                                        <p:cTn id="77" dur="500" fill="hold"/>
                                        <p:tgtEl>
                                          <p:spTgt spid="15"/>
                                        </p:tgtEl>
                                        <p:attrNameLst>
                                          <p:attrName>ppt_w</p:attrName>
                                        </p:attrNameLst>
                                      </p:cBhvr>
                                      <p:tavLst>
                                        <p:tav tm="0">
                                          <p:val>
                                            <p:fltVal val="0"/>
                                          </p:val>
                                        </p:tav>
                                        <p:tav tm="100000">
                                          <p:val>
                                            <p:strVal val="#ppt_w"/>
                                          </p:val>
                                        </p:tav>
                                      </p:tavLst>
                                    </p:anim>
                                    <p:anim calcmode="lin" valueType="num">
                                      <p:cBhvr>
                                        <p:cTn id="78" dur="500" fill="hold"/>
                                        <p:tgtEl>
                                          <p:spTgt spid="15"/>
                                        </p:tgtEl>
                                        <p:attrNameLst>
                                          <p:attrName>ppt_h</p:attrName>
                                        </p:attrNameLst>
                                      </p:cBhvr>
                                      <p:tavLst>
                                        <p:tav tm="0">
                                          <p:val>
                                            <p:strVal val="#ppt_h"/>
                                          </p:val>
                                        </p:tav>
                                        <p:tav tm="100000">
                                          <p:val>
                                            <p:strVal val="#ppt_h"/>
                                          </p:val>
                                        </p:tav>
                                      </p:tavLst>
                                    </p:anim>
                                  </p:childTnLst>
                                </p:cTn>
                              </p:par>
                            </p:childTnLst>
                          </p:cTn>
                        </p:par>
                        <p:par>
                          <p:cTn id="79" fill="hold">
                            <p:stCondLst>
                              <p:cond delay="500"/>
                            </p:stCondLst>
                            <p:childTnLst>
                              <p:par>
                                <p:cTn id="80" presetID="22" presetClass="entr" presetSubtype="8" fill="hold" grpId="0" nodeType="afterEffect">
                                  <p:stCondLst>
                                    <p:cond delay="0"/>
                                  </p:stCondLst>
                                  <p:childTnLst>
                                    <p:set>
                                      <p:cBhvr>
                                        <p:cTn id="81" dur="1" fill="hold">
                                          <p:stCondLst>
                                            <p:cond delay="0"/>
                                          </p:stCondLst>
                                        </p:cTn>
                                        <p:tgtEl>
                                          <p:spTgt spid="2">
                                            <p:txEl>
                                              <p:pRg st="4" end="4"/>
                                            </p:txEl>
                                          </p:spTgt>
                                        </p:tgtEl>
                                        <p:attrNameLst>
                                          <p:attrName>style.visibility</p:attrName>
                                        </p:attrNameLst>
                                      </p:cBhvr>
                                      <p:to>
                                        <p:strVal val="visible"/>
                                      </p:to>
                                    </p:set>
                                    <p:animEffect transition="in" filter="wipe(left)">
                                      <p:cBhvr>
                                        <p:cTn id="8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xmlns=""/>
              </a:ext>
            </a:extLst>
          </a:blip>
          <a:srcRect/>
          <a:stretch>
            <a:fillRect/>
          </a:stretch>
        </a:blipFill>
        <a:effectLst/>
      </p:bgPr>
    </p:bg>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xmlns="" id="{80FA03DA-42AC-4C31-8F3D-ECC0F5A63162}"/>
              </a:ext>
            </a:extLst>
          </p:cNvPr>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7454536" y="163182"/>
            <a:ext cx="1612925" cy="230648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 name="Rectángulo 1">
            <a:extLst>
              <a:ext uri="{FF2B5EF4-FFF2-40B4-BE49-F238E27FC236}">
                <a16:creationId xmlns:a16="http://schemas.microsoft.com/office/drawing/2014/main" xmlns="" id="{DD4FF11C-688F-4A6F-82B2-8CFB8AC69752}"/>
              </a:ext>
            </a:extLst>
          </p:cNvPr>
          <p:cNvSpPr/>
          <p:nvPr/>
        </p:nvSpPr>
        <p:spPr>
          <a:xfrm>
            <a:off x="1" y="-8709"/>
            <a:ext cx="7454535" cy="769441"/>
          </a:xfrm>
          <a:prstGeom prst="rect">
            <a:avLst/>
          </a:prstGeom>
          <a:noFill/>
        </p:spPr>
        <p:txBody>
          <a:bodyPr wrap="square" rtlCol="0">
            <a:spAutoFit/>
          </a:bodyPr>
          <a:lstStyle/>
          <a:p>
            <a:pPr algn="ctr" defTabSz="914400"/>
            <a:r>
              <a:rPr lang="es-ES" sz="4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SERVITORI NELLA COMUNITÀ</a:t>
            </a:r>
            <a:endParaRPr lang="es-ES" sz="4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Rectángulo 2">
            <a:extLst>
              <a:ext uri="{FF2B5EF4-FFF2-40B4-BE49-F238E27FC236}">
                <a16:creationId xmlns:a16="http://schemas.microsoft.com/office/drawing/2014/main" xmlns="" id="{E2A3091B-98CD-4DE2-8F74-E909131227D4}"/>
              </a:ext>
            </a:extLst>
          </p:cNvPr>
          <p:cNvSpPr/>
          <p:nvPr/>
        </p:nvSpPr>
        <p:spPr>
          <a:xfrm>
            <a:off x="300444" y="676852"/>
            <a:ext cx="6871063" cy="923330"/>
          </a:xfrm>
          <a:prstGeom prst="rect">
            <a:avLst/>
          </a:prstGeom>
        </p:spPr>
        <p:txBody>
          <a:bodyPr wrap="square">
            <a:spAutoFit/>
            <a:scene3d>
              <a:camera prst="orthographicFront"/>
              <a:lightRig rig="threePt" dir="t"/>
            </a:scene3d>
            <a:sp3d extrusionH="57150">
              <a:bevelT w="38100" h="38100"/>
            </a:sp3d>
          </a:bodyPr>
          <a:lstStyle/>
          <a:p>
            <a:r>
              <a:rPr lang="es-ES" b="1" dirty="0" smtClean="0">
                <a:solidFill>
                  <a:schemeClr val="accent6">
                    <a:lumMod val="50000"/>
                  </a:schemeClr>
                </a:solidFill>
                <a:latin typeface="Comic Sans MS" panose="030F0702030302020204" pitchFamily="66" charset="0"/>
              </a:rPr>
              <a:t>“</a:t>
            </a:r>
            <a:r>
              <a:rPr lang="it-IT" b="1" dirty="0">
                <a:solidFill>
                  <a:schemeClr val="accent6">
                    <a:lumMod val="50000"/>
                  </a:schemeClr>
                </a:solidFill>
                <a:latin typeface="Comic Sans MS" panose="030F0702030302020204" pitchFamily="66" charset="0"/>
              </a:rPr>
              <a:t>Or sia ringraziato Dio, il quale ci fa sempre trionfare in Cristo e attraverso noi manifesta in ogni luogo il profumo della sua </a:t>
            </a:r>
            <a:r>
              <a:rPr lang="it-IT" b="1" dirty="0" smtClean="0">
                <a:solidFill>
                  <a:schemeClr val="accent6">
                    <a:lumMod val="50000"/>
                  </a:schemeClr>
                </a:solidFill>
                <a:latin typeface="Comic Sans MS" panose="030F0702030302020204" pitchFamily="66" charset="0"/>
              </a:rPr>
              <a:t>conoscenza</a:t>
            </a:r>
            <a:r>
              <a:rPr lang="es-ES" b="1" dirty="0" smtClean="0">
                <a:solidFill>
                  <a:schemeClr val="accent6">
                    <a:lumMod val="50000"/>
                  </a:schemeClr>
                </a:solidFill>
                <a:latin typeface="Comic Sans MS" panose="030F0702030302020204" pitchFamily="66" charset="0"/>
              </a:rPr>
              <a:t>”. </a:t>
            </a:r>
            <a:r>
              <a:rPr lang="es-ES" sz="1600" b="1" dirty="0">
                <a:solidFill>
                  <a:schemeClr val="accent6">
                    <a:lumMod val="50000"/>
                  </a:schemeClr>
                </a:solidFill>
                <a:latin typeface="Comic Sans MS" panose="030F0702030302020204" pitchFamily="66" charset="0"/>
              </a:rPr>
              <a:t>(2ª </a:t>
            </a:r>
            <a:r>
              <a:rPr lang="es-ES" sz="1600" b="1" dirty="0" smtClean="0">
                <a:solidFill>
                  <a:schemeClr val="accent6">
                    <a:lumMod val="50000"/>
                  </a:schemeClr>
                </a:solidFill>
                <a:latin typeface="Comic Sans MS" panose="030F0702030302020204" pitchFamily="66" charset="0"/>
              </a:rPr>
              <a:t>Corinzi </a:t>
            </a:r>
            <a:r>
              <a:rPr lang="es-ES" sz="1600" b="1" dirty="0">
                <a:solidFill>
                  <a:schemeClr val="accent6">
                    <a:lumMod val="50000"/>
                  </a:schemeClr>
                </a:solidFill>
                <a:latin typeface="Comic Sans MS" panose="030F0702030302020204" pitchFamily="66" charset="0"/>
              </a:rPr>
              <a:t>2:14)</a:t>
            </a:r>
          </a:p>
        </p:txBody>
      </p:sp>
      <p:sp>
        <p:nvSpPr>
          <p:cNvPr id="4" name="CuadroTexto 3">
            <a:extLst>
              <a:ext uri="{FF2B5EF4-FFF2-40B4-BE49-F238E27FC236}">
                <a16:creationId xmlns:a16="http://schemas.microsoft.com/office/drawing/2014/main" xmlns="" id="{EC30C1D8-48C4-4EB4-ACD0-EDA0D745A3C8}"/>
              </a:ext>
            </a:extLst>
          </p:cNvPr>
          <p:cNvSpPr txBox="1"/>
          <p:nvPr/>
        </p:nvSpPr>
        <p:spPr>
          <a:xfrm>
            <a:off x="74021" y="1600182"/>
            <a:ext cx="7437122" cy="1015663"/>
          </a:xfrm>
          <a:prstGeom prst="rect">
            <a:avLst/>
          </a:prstGeom>
          <a:noFill/>
        </p:spPr>
        <p:txBody>
          <a:bodyPr wrap="square" rtlCol="0">
            <a:spAutoFit/>
          </a:bodyPr>
          <a:lstStyle/>
          <a:p>
            <a:pPr>
              <a:spcBef>
                <a:spcPts val="600"/>
              </a:spcBef>
            </a:pPr>
            <a:r>
              <a:rPr lang="it-IT" sz="2000" b="1"/>
              <a:t>I primi credenti si prendevano cura di coloro che erano nel bisogno, sia nella chiesa che nella comunità. Paolo usa diverse metafore per definire la chiesa, implicando che si tratta di una comunità di servi.</a:t>
            </a:r>
            <a:endParaRPr lang="es-ES" sz="2000" b="1" dirty="0"/>
          </a:p>
        </p:txBody>
      </p:sp>
      <p:graphicFrame>
        <p:nvGraphicFramePr>
          <p:cNvPr id="6" name="Diagrama 5">
            <a:extLst>
              <a:ext uri="{FF2B5EF4-FFF2-40B4-BE49-F238E27FC236}">
                <a16:creationId xmlns:a16="http://schemas.microsoft.com/office/drawing/2014/main" xmlns="" id="{1E46F745-058C-4E3A-BE4A-9E964CF4763D}"/>
              </a:ext>
            </a:extLst>
          </p:cNvPr>
          <p:cNvGraphicFramePr/>
          <p:nvPr>
            <p:extLst>
              <p:ext uri="{D42A27DB-BD31-4B8C-83A1-F6EECF244321}">
                <p14:modId xmlns:p14="http://schemas.microsoft.com/office/powerpoint/2010/main" xmlns="" val="423568648"/>
              </p:ext>
            </p:extLst>
          </p:nvPr>
        </p:nvGraphicFramePr>
        <p:xfrm>
          <a:off x="130628" y="2264228"/>
          <a:ext cx="8882744" cy="477229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xmlns="" val="123120728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randombar(horizontal)">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25"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22"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23"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24" dur="1000" fill="hold"/>
                                        <p:tgtEl>
                                          <p:spTgt spid="7"/>
                                        </p:tgtEl>
                                        <p:attrNameLst>
                                          <p:attrName>ppt_h</p:attrName>
                                        </p:attrNameLst>
                                      </p:cBhvr>
                                      <p:tavLst>
                                        <p:tav tm="0">
                                          <p:val>
                                            <p:strVal val="#ppt_h"/>
                                          </p:val>
                                        </p:tav>
                                        <p:tav tm="100000">
                                          <p:val>
                                            <p:strVal val="#ppt_h"/>
                                          </p:val>
                                        </p:tav>
                                      </p:tavLst>
                                    </p:anim>
                                    <p:anim calcmode="lin" valueType="num">
                                      <p:cBhvr>
                                        <p:cTn id="25"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26"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27"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28" dur="1000" decel="50000">
                                          <p:stCondLst>
                                            <p:cond delay="0"/>
                                          </p:stCondLst>
                                        </p:cTn>
                                        <p:tgtEl>
                                          <p:spTgt spid="7"/>
                                        </p:tgtEl>
                                      </p:cBhvr>
                                    </p:animEffect>
                                  </p:childTnLst>
                                </p:cTn>
                              </p:par>
                            </p:childTnLst>
                          </p:cTn>
                        </p:par>
                        <p:par>
                          <p:cTn id="29" fill="hold">
                            <p:stCondLst>
                              <p:cond delay="1000"/>
                            </p:stCondLst>
                            <p:childTnLst>
                              <p:par>
                                <p:cTn id="30" presetID="22" presetClass="entr" presetSubtype="8"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wipe(left)">
                                      <p:cBhvr>
                                        <p:cTn id="32" dur="5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528" fill="hold" grpId="0" nodeType="clickEffect">
                                  <p:stCondLst>
                                    <p:cond delay="0"/>
                                  </p:stCondLst>
                                  <p:childTnLst>
                                    <p:set>
                                      <p:cBhvr>
                                        <p:cTn id="36" dur="1" fill="hold">
                                          <p:stCondLst>
                                            <p:cond delay="0"/>
                                          </p:stCondLst>
                                        </p:cTn>
                                        <p:tgtEl>
                                          <p:spTgt spid="6">
                                            <p:graphicEl>
                                              <a:dgm id="{D09CFE49-CC70-4813-A416-0F009F13F70F}"/>
                                            </p:graphicEl>
                                          </p:spTgt>
                                        </p:tgtEl>
                                        <p:attrNameLst>
                                          <p:attrName>style.visibility</p:attrName>
                                        </p:attrNameLst>
                                      </p:cBhvr>
                                      <p:to>
                                        <p:strVal val="visible"/>
                                      </p:to>
                                    </p:set>
                                    <p:anim calcmode="lin" valueType="num">
                                      <p:cBhvr>
                                        <p:cTn id="37" dur="500" fill="hold"/>
                                        <p:tgtEl>
                                          <p:spTgt spid="6">
                                            <p:graphicEl>
                                              <a:dgm id="{D09CFE49-CC70-4813-A416-0F009F13F70F}"/>
                                            </p:graphicEl>
                                          </p:spTgt>
                                        </p:tgtEl>
                                        <p:attrNameLst>
                                          <p:attrName>ppt_w</p:attrName>
                                        </p:attrNameLst>
                                      </p:cBhvr>
                                      <p:tavLst>
                                        <p:tav tm="0">
                                          <p:val>
                                            <p:fltVal val="0"/>
                                          </p:val>
                                        </p:tav>
                                        <p:tav tm="100000">
                                          <p:val>
                                            <p:strVal val="#ppt_w"/>
                                          </p:val>
                                        </p:tav>
                                      </p:tavLst>
                                    </p:anim>
                                    <p:anim calcmode="lin" valueType="num">
                                      <p:cBhvr>
                                        <p:cTn id="38" dur="500" fill="hold"/>
                                        <p:tgtEl>
                                          <p:spTgt spid="6">
                                            <p:graphicEl>
                                              <a:dgm id="{D09CFE49-CC70-4813-A416-0F009F13F70F}"/>
                                            </p:graphicEl>
                                          </p:spTgt>
                                        </p:tgtEl>
                                        <p:attrNameLst>
                                          <p:attrName>ppt_h</p:attrName>
                                        </p:attrNameLst>
                                      </p:cBhvr>
                                      <p:tavLst>
                                        <p:tav tm="0">
                                          <p:val>
                                            <p:fltVal val="0"/>
                                          </p:val>
                                        </p:tav>
                                        <p:tav tm="100000">
                                          <p:val>
                                            <p:strVal val="#ppt_h"/>
                                          </p:val>
                                        </p:tav>
                                      </p:tavLst>
                                    </p:anim>
                                    <p:animEffect transition="in" filter="fade">
                                      <p:cBhvr>
                                        <p:cTn id="39" dur="500"/>
                                        <p:tgtEl>
                                          <p:spTgt spid="6">
                                            <p:graphicEl>
                                              <a:dgm id="{D09CFE49-CC70-4813-A416-0F009F13F70F}"/>
                                            </p:graphicEl>
                                          </p:spTgt>
                                        </p:tgtEl>
                                      </p:cBhvr>
                                    </p:animEffect>
                                    <p:anim calcmode="lin" valueType="num">
                                      <p:cBhvr>
                                        <p:cTn id="40" dur="500" fill="hold"/>
                                        <p:tgtEl>
                                          <p:spTgt spid="6">
                                            <p:graphicEl>
                                              <a:dgm id="{D09CFE49-CC70-4813-A416-0F009F13F70F}"/>
                                            </p:graphicEl>
                                          </p:spTgt>
                                        </p:tgtEl>
                                        <p:attrNameLst>
                                          <p:attrName>ppt_x</p:attrName>
                                        </p:attrNameLst>
                                      </p:cBhvr>
                                      <p:tavLst>
                                        <p:tav tm="0">
                                          <p:val>
                                            <p:fltVal val="0.5"/>
                                          </p:val>
                                        </p:tav>
                                        <p:tav tm="100000">
                                          <p:val>
                                            <p:strVal val="#ppt_x"/>
                                          </p:val>
                                        </p:tav>
                                      </p:tavLst>
                                    </p:anim>
                                    <p:anim calcmode="lin" valueType="num">
                                      <p:cBhvr>
                                        <p:cTn id="41" dur="500" fill="hold"/>
                                        <p:tgtEl>
                                          <p:spTgt spid="6">
                                            <p:graphicEl>
                                              <a:dgm id="{D09CFE49-CC70-4813-A416-0F009F13F70F}"/>
                                            </p:graphicEl>
                                          </p:spTgt>
                                        </p:tgtEl>
                                        <p:attrNameLst>
                                          <p:attrName>ppt_y</p:attrName>
                                        </p:attrNameLst>
                                      </p:cBhvr>
                                      <p:tavLst>
                                        <p:tav tm="0">
                                          <p:val>
                                            <p:fltVal val="0.5"/>
                                          </p:val>
                                        </p:tav>
                                        <p:tav tm="100000">
                                          <p:val>
                                            <p:strVal val="#ppt_y"/>
                                          </p:val>
                                        </p:tav>
                                      </p:tavLst>
                                    </p:anim>
                                  </p:childTnLst>
                                </p:cTn>
                              </p:par>
                            </p:childTnLst>
                          </p:cTn>
                        </p:par>
                        <p:par>
                          <p:cTn id="42" fill="hold">
                            <p:stCondLst>
                              <p:cond delay="500"/>
                            </p:stCondLst>
                            <p:childTnLst>
                              <p:par>
                                <p:cTn id="43" presetID="42" presetClass="entr" presetSubtype="0" fill="hold" grpId="0" nodeType="afterEffect">
                                  <p:stCondLst>
                                    <p:cond delay="0"/>
                                  </p:stCondLst>
                                  <p:childTnLst>
                                    <p:set>
                                      <p:cBhvr>
                                        <p:cTn id="44" dur="1" fill="hold">
                                          <p:stCondLst>
                                            <p:cond delay="0"/>
                                          </p:stCondLst>
                                        </p:cTn>
                                        <p:tgtEl>
                                          <p:spTgt spid="6">
                                            <p:graphicEl>
                                              <a:dgm id="{074DCDB5-3554-4749-82AF-8C5DCCD5811E}"/>
                                            </p:graphicEl>
                                          </p:spTgt>
                                        </p:tgtEl>
                                        <p:attrNameLst>
                                          <p:attrName>style.visibility</p:attrName>
                                        </p:attrNameLst>
                                      </p:cBhvr>
                                      <p:to>
                                        <p:strVal val="visible"/>
                                      </p:to>
                                    </p:set>
                                    <p:animEffect transition="in" filter="fade">
                                      <p:cBhvr>
                                        <p:cTn id="45" dur="1000"/>
                                        <p:tgtEl>
                                          <p:spTgt spid="6">
                                            <p:graphicEl>
                                              <a:dgm id="{074DCDB5-3554-4749-82AF-8C5DCCD5811E}"/>
                                            </p:graphicEl>
                                          </p:spTgt>
                                        </p:tgtEl>
                                      </p:cBhvr>
                                    </p:animEffect>
                                    <p:anim calcmode="lin" valueType="num">
                                      <p:cBhvr>
                                        <p:cTn id="46" dur="1000" fill="hold"/>
                                        <p:tgtEl>
                                          <p:spTgt spid="6">
                                            <p:graphicEl>
                                              <a:dgm id="{074DCDB5-3554-4749-82AF-8C5DCCD5811E}"/>
                                            </p:graphicEl>
                                          </p:spTgt>
                                        </p:tgtEl>
                                        <p:attrNameLst>
                                          <p:attrName>ppt_x</p:attrName>
                                        </p:attrNameLst>
                                      </p:cBhvr>
                                      <p:tavLst>
                                        <p:tav tm="0">
                                          <p:val>
                                            <p:strVal val="#ppt_x"/>
                                          </p:val>
                                        </p:tav>
                                        <p:tav tm="100000">
                                          <p:val>
                                            <p:strVal val="#ppt_x"/>
                                          </p:val>
                                        </p:tav>
                                      </p:tavLst>
                                    </p:anim>
                                    <p:anim calcmode="lin" valueType="num">
                                      <p:cBhvr>
                                        <p:cTn id="47" dur="1000" fill="hold"/>
                                        <p:tgtEl>
                                          <p:spTgt spid="6">
                                            <p:graphicEl>
                                              <a:dgm id="{074DCDB5-3554-4749-82AF-8C5DCCD5811E}"/>
                                            </p:graphicEl>
                                          </p:spTgt>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6">
                                            <p:graphicEl>
                                              <a:dgm id="{BAF5ABBA-A379-4B3F-A6EA-8DB721F29870}"/>
                                            </p:graphicEl>
                                          </p:spTgt>
                                        </p:tgtEl>
                                        <p:attrNameLst>
                                          <p:attrName>style.visibility</p:attrName>
                                        </p:attrNameLst>
                                      </p:cBhvr>
                                      <p:to>
                                        <p:strVal val="visible"/>
                                      </p:to>
                                    </p:set>
                                    <p:animEffect transition="in" filter="fade">
                                      <p:cBhvr>
                                        <p:cTn id="52" dur="1000"/>
                                        <p:tgtEl>
                                          <p:spTgt spid="6">
                                            <p:graphicEl>
                                              <a:dgm id="{BAF5ABBA-A379-4B3F-A6EA-8DB721F29870}"/>
                                            </p:graphicEl>
                                          </p:spTgt>
                                        </p:tgtEl>
                                      </p:cBhvr>
                                    </p:animEffect>
                                    <p:anim calcmode="lin" valueType="num">
                                      <p:cBhvr>
                                        <p:cTn id="53" dur="1000" fill="hold"/>
                                        <p:tgtEl>
                                          <p:spTgt spid="6">
                                            <p:graphicEl>
                                              <a:dgm id="{BAF5ABBA-A379-4B3F-A6EA-8DB721F29870}"/>
                                            </p:graphicEl>
                                          </p:spTgt>
                                        </p:tgtEl>
                                        <p:attrNameLst>
                                          <p:attrName>ppt_x</p:attrName>
                                        </p:attrNameLst>
                                      </p:cBhvr>
                                      <p:tavLst>
                                        <p:tav tm="0">
                                          <p:val>
                                            <p:strVal val="#ppt_x"/>
                                          </p:val>
                                        </p:tav>
                                        <p:tav tm="100000">
                                          <p:val>
                                            <p:strVal val="#ppt_x"/>
                                          </p:val>
                                        </p:tav>
                                      </p:tavLst>
                                    </p:anim>
                                    <p:anim calcmode="lin" valueType="num">
                                      <p:cBhvr>
                                        <p:cTn id="54" dur="1000" fill="hold"/>
                                        <p:tgtEl>
                                          <p:spTgt spid="6">
                                            <p:graphicEl>
                                              <a:dgm id="{BAF5ABBA-A379-4B3F-A6EA-8DB721F29870}"/>
                                            </p:graphicEl>
                                          </p:spTgt>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53" presetClass="entr" presetSubtype="528" fill="hold" grpId="0" nodeType="clickEffect">
                                  <p:stCondLst>
                                    <p:cond delay="0"/>
                                  </p:stCondLst>
                                  <p:childTnLst>
                                    <p:set>
                                      <p:cBhvr>
                                        <p:cTn id="58" dur="1" fill="hold">
                                          <p:stCondLst>
                                            <p:cond delay="0"/>
                                          </p:stCondLst>
                                        </p:cTn>
                                        <p:tgtEl>
                                          <p:spTgt spid="6">
                                            <p:graphicEl>
                                              <a:dgm id="{9F99ECAA-7836-488D-8004-A8D62D182B89}"/>
                                            </p:graphicEl>
                                          </p:spTgt>
                                        </p:tgtEl>
                                        <p:attrNameLst>
                                          <p:attrName>style.visibility</p:attrName>
                                        </p:attrNameLst>
                                      </p:cBhvr>
                                      <p:to>
                                        <p:strVal val="visible"/>
                                      </p:to>
                                    </p:set>
                                    <p:anim calcmode="lin" valueType="num">
                                      <p:cBhvr>
                                        <p:cTn id="59" dur="500" fill="hold"/>
                                        <p:tgtEl>
                                          <p:spTgt spid="6">
                                            <p:graphicEl>
                                              <a:dgm id="{9F99ECAA-7836-488D-8004-A8D62D182B89}"/>
                                            </p:graphicEl>
                                          </p:spTgt>
                                        </p:tgtEl>
                                        <p:attrNameLst>
                                          <p:attrName>ppt_w</p:attrName>
                                        </p:attrNameLst>
                                      </p:cBhvr>
                                      <p:tavLst>
                                        <p:tav tm="0">
                                          <p:val>
                                            <p:fltVal val="0"/>
                                          </p:val>
                                        </p:tav>
                                        <p:tav tm="100000">
                                          <p:val>
                                            <p:strVal val="#ppt_w"/>
                                          </p:val>
                                        </p:tav>
                                      </p:tavLst>
                                    </p:anim>
                                    <p:anim calcmode="lin" valueType="num">
                                      <p:cBhvr>
                                        <p:cTn id="60" dur="500" fill="hold"/>
                                        <p:tgtEl>
                                          <p:spTgt spid="6">
                                            <p:graphicEl>
                                              <a:dgm id="{9F99ECAA-7836-488D-8004-A8D62D182B89}"/>
                                            </p:graphicEl>
                                          </p:spTgt>
                                        </p:tgtEl>
                                        <p:attrNameLst>
                                          <p:attrName>ppt_h</p:attrName>
                                        </p:attrNameLst>
                                      </p:cBhvr>
                                      <p:tavLst>
                                        <p:tav tm="0">
                                          <p:val>
                                            <p:fltVal val="0"/>
                                          </p:val>
                                        </p:tav>
                                        <p:tav tm="100000">
                                          <p:val>
                                            <p:strVal val="#ppt_h"/>
                                          </p:val>
                                        </p:tav>
                                      </p:tavLst>
                                    </p:anim>
                                    <p:animEffect transition="in" filter="fade">
                                      <p:cBhvr>
                                        <p:cTn id="61" dur="500"/>
                                        <p:tgtEl>
                                          <p:spTgt spid="6">
                                            <p:graphicEl>
                                              <a:dgm id="{9F99ECAA-7836-488D-8004-A8D62D182B89}"/>
                                            </p:graphicEl>
                                          </p:spTgt>
                                        </p:tgtEl>
                                      </p:cBhvr>
                                    </p:animEffect>
                                    <p:anim calcmode="lin" valueType="num">
                                      <p:cBhvr>
                                        <p:cTn id="62" dur="500" fill="hold"/>
                                        <p:tgtEl>
                                          <p:spTgt spid="6">
                                            <p:graphicEl>
                                              <a:dgm id="{9F99ECAA-7836-488D-8004-A8D62D182B89}"/>
                                            </p:graphicEl>
                                          </p:spTgt>
                                        </p:tgtEl>
                                        <p:attrNameLst>
                                          <p:attrName>ppt_x</p:attrName>
                                        </p:attrNameLst>
                                      </p:cBhvr>
                                      <p:tavLst>
                                        <p:tav tm="0">
                                          <p:val>
                                            <p:fltVal val="0.5"/>
                                          </p:val>
                                        </p:tav>
                                        <p:tav tm="100000">
                                          <p:val>
                                            <p:strVal val="#ppt_x"/>
                                          </p:val>
                                        </p:tav>
                                      </p:tavLst>
                                    </p:anim>
                                    <p:anim calcmode="lin" valueType="num">
                                      <p:cBhvr>
                                        <p:cTn id="63" dur="500" fill="hold"/>
                                        <p:tgtEl>
                                          <p:spTgt spid="6">
                                            <p:graphicEl>
                                              <a:dgm id="{9F99ECAA-7836-488D-8004-A8D62D182B89}"/>
                                            </p:graphicEl>
                                          </p:spTgt>
                                        </p:tgtEl>
                                        <p:attrNameLst>
                                          <p:attrName>ppt_y</p:attrName>
                                        </p:attrNameLst>
                                      </p:cBhvr>
                                      <p:tavLst>
                                        <p:tav tm="0">
                                          <p:val>
                                            <p:fltVal val="0.5"/>
                                          </p:val>
                                        </p:tav>
                                        <p:tav tm="100000">
                                          <p:val>
                                            <p:strVal val="#ppt_y"/>
                                          </p:val>
                                        </p:tav>
                                      </p:tavLst>
                                    </p:anim>
                                  </p:childTnLst>
                                </p:cTn>
                              </p:par>
                            </p:childTnLst>
                          </p:cTn>
                        </p:par>
                        <p:par>
                          <p:cTn id="64" fill="hold">
                            <p:stCondLst>
                              <p:cond delay="500"/>
                            </p:stCondLst>
                            <p:childTnLst>
                              <p:par>
                                <p:cTn id="65" presetID="42" presetClass="entr" presetSubtype="0" fill="hold" grpId="0" nodeType="afterEffect">
                                  <p:stCondLst>
                                    <p:cond delay="0"/>
                                  </p:stCondLst>
                                  <p:childTnLst>
                                    <p:set>
                                      <p:cBhvr>
                                        <p:cTn id="66" dur="1" fill="hold">
                                          <p:stCondLst>
                                            <p:cond delay="0"/>
                                          </p:stCondLst>
                                        </p:cTn>
                                        <p:tgtEl>
                                          <p:spTgt spid="6">
                                            <p:graphicEl>
                                              <a:dgm id="{CBD3A5D5-8CA6-4DFF-BC4F-A023EC13B18E}"/>
                                            </p:graphicEl>
                                          </p:spTgt>
                                        </p:tgtEl>
                                        <p:attrNameLst>
                                          <p:attrName>style.visibility</p:attrName>
                                        </p:attrNameLst>
                                      </p:cBhvr>
                                      <p:to>
                                        <p:strVal val="visible"/>
                                      </p:to>
                                    </p:set>
                                    <p:animEffect transition="in" filter="fade">
                                      <p:cBhvr>
                                        <p:cTn id="67" dur="1000"/>
                                        <p:tgtEl>
                                          <p:spTgt spid="6">
                                            <p:graphicEl>
                                              <a:dgm id="{CBD3A5D5-8CA6-4DFF-BC4F-A023EC13B18E}"/>
                                            </p:graphicEl>
                                          </p:spTgt>
                                        </p:tgtEl>
                                      </p:cBhvr>
                                    </p:animEffect>
                                    <p:anim calcmode="lin" valueType="num">
                                      <p:cBhvr>
                                        <p:cTn id="68" dur="1000" fill="hold"/>
                                        <p:tgtEl>
                                          <p:spTgt spid="6">
                                            <p:graphicEl>
                                              <a:dgm id="{CBD3A5D5-8CA6-4DFF-BC4F-A023EC13B18E}"/>
                                            </p:graphicEl>
                                          </p:spTgt>
                                        </p:tgtEl>
                                        <p:attrNameLst>
                                          <p:attrName>ppt_x</p:attrName>
                                        </p:attrNameLst>
                                      </p:cBhvr>
                                      <p:tavLst>
                                        <p:tav tm="0">
                                          <p:val>
                                            <p:strVal val="#ppt_x"/>
                                          </p:val>
                                        </p:tav>
                                        <p:tav tm="100000">
                                          <p:val>
                                            <p:strVal val="#ppt_x"/>
                                          </p:val>
                                        </p:tav>
                                      </p:tavLst>
                                    </p:anim>
                                    <p:anim calcmode="lin" valueType="num">
                                      <p:cBhvr>
                                        <p:cTn id="69" dur="1000" fill="hold"/>
                                        <p:tgtEl>
                                          <p:spTgt spid="6">
                                            <p:graphicEl>
                                              <a:dgm id="{CBD3A5D5-8CA6-4DFF-BC4F-A023EC13B18E}"/>
                                            </p:graphicEl>
                                          </p:spTgt>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grpId="0" nodeType="clickEffect">
                                  <p:stCondLst>
                                    <p:cond delay="0"/>
                                  </p:stCondLst>
                                  <p:childTnLst>
                                    <p:set>
                                      <p:cBhvr>
                                        <p:cTn id="73" dur="1" fill="hold">
                                          <p:stCondLst>
                                            <p:cond delay="0"/>
                                          </p:stCondLst>
                                        </p:cTn>
                                        <p:tgtEl>
                                          <p:spTgt spid="6">
                                            <p:graphicEl>
                                              <a:dgm id="{AEF3DCC8-BA0C-48FF-9441-1CD73547E230}"/>
                                            </p:graphicEl>
                                          </p:spTgt>
                                        </p:tgtEl>
                                        <p:attrNameLst>
                                          <p:attrName>style.visibility</p:attrName>
                                        </p:attrNameLst>
                                      </p:cBhvr>
                                      <p:to>
                                        <p:strVal val="visible"/>
                                      </p:to>
                                    </p:set>
                                    <p:animEffect transition="in" filter="fade">
                                      <p:cBhvr>
                                        <p:cTn id="74" dur="1000"/>
                                        <p:tgtEl>
                                          <p:spTgt spid="6">
                                            <p:graphicEl>
                                              <a:dgm id="{AEF3DCC8-BA0C-48FF-9441-1CD73547E230}"/>
                                            </p:graphicEl>
                                          </p:spTgt>
                                        </p:tgtEl>
                                      </p:cBhvr>
                                    </p:animEffect>
                                    <p:anim calcmode="lin" valueType="num">
                                      <p:cBhvr>
                                        <p:cTn id="75" dur="1000" fill="hold"/>
                                        <p:tgtEl>
                                          <p:spTgt spid="6">
                                            <p:graphicEl>
                                              <a:dgm id="{AEF3DCC8-BA0C-48FF-9441-1CD73547E230}"/>
                                            </p:graphicEl>
                                          </p:spTgt>
                                        </p:tgtEl>
                                        <p:attrNameLst>
                                          <p:attrName>ppt_x</p:attrName>
                                        </p:attrNameLst>
                                      </p:cBhvr>
                                      <p:tavLst>
                                        <p:tav tm="0">
                                          <p:val>
                                            <p:strVal val="#ppt_x"/>
                                          </p:val>
                                        </p:tav>
                                        <p:tav tm="100000">
                                          <p:val>
                                            <p:strVal val="#ppt_x"/>
                                          </p:val>
                                        </p:tav>
                                      </p:tavLst>
                                    </p:anim>
                                    <p:anim calcmode="lin" valueType="num">
                                      <p:cBhvr>
                                        <p:cTn id="76" dur="1000" fill="hold"/>
                                        <p:tgtEl>
                                          <p:spTgt spid="6">
                                            <p:graphicEl>
                                              <a:dgm id="{AEF3DCC8-BA0C-48FF-9441-1CD73547E230}"/>
                                            </p:graphicEl>
                                          </p:spTgt>
                                        </p:tgtEl>
                                        <p:attrNameLst>
                                          <p:attrName>ppt_y</p:attrName>
                                        </p:attrNameLst>
                                      </p:cBhvr>
                                      <p:tavLst>
                                        <p:tav tm="0">
                                          <p:val>
                                            <p:strVal val="#ppt_y+.1"/>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53" presetClass="entr" presetSubtype="528" fill="hold" grpId="0" nodeType="clickEffect">
                                  <p:stCondLst>
                                    <p:cond delay="0"/>
                                  </p:stCondLst>
                                  <p:childTnLst>
                                    <p:set>
                                      <p:cBhvr>
                                        <p:cTn id="80" dur="1" fill="hold">
                                          <p:stCondLst>
                                            <p:cond delay="0"/>
                                          </p:stCondLst>
                                        </p:cTn>
                                        <p:tgtEl>
                                          <p:spTgt spid="6">
                                            <p:graphicEl>
                                              <a:dgm id="{97F2B44D-E302-4691-BC4F-67FCF58F0A2A}"/>
                                            </p:graphicEl>
                                          </p:spTgt>
                                        </p:tgtEl>
                                        <p:attrNameLst>
                                          <p:attrName>style.visibility</p:attrName>
                                        </p:attrNameLst>
                                      </p:cBhvr>
                                      <p:to>
                                        <p:strVal val="visible"/>
                                      </p:to>
                                    </p:set>
                                    <p:anim calcmode="lin" valueType="num">
                                      <p:cBhvr>
                                        <p:cTn id="81" dur="500" fill="hold"/>
                                        <p:tgtEl>
                                          <p:spTgt spid="6">
                                            <p:graphicEl>
                                              <a:dgm id="{97F2B44D-E302-4691-BC4F-67FCF58F0A2A}"/>
                                            </p:graphicEl>
                                          </p:spTgt>
                                        </p:tgtEl>
                                        <p:attrNameLst>
                                          <p:attrName>ppt_w</p:attrName>
                                        </p:attrNameLst>
                                      </p:cBhvr>
                                      <p:tavLst>
                                        <p:tav tm="0">
                                          <p:val>
                                            <p:fltVal val="0"/>
                                          </p:val>
                                        </p:tav>
                                        <p:tav tm="100000">
                                          <p:val>
                                            <p:strVal val="#ppt_w"/>
                                          </p:val>
                                        </p:tav>
                                      </p:tavLst>
                                    </p:anim>
                                    <p:anim calcmode="lin" valueType="num">
                                      <p:cBhvr>
                                        <p:cTn id="82" dur="500" fill="hold"/>
                                        <p:tgtEl>
                                          <p:spTgt spid="6">
                                            <p:graphicEl>
                                              <a:dgm id="{97F2B44D-E302-4691-BC4F-67FCF58F0A2A}"/>
                                            </p:graphicEl>
                                          </p:spTgt>
                                        </p:tgtEl>
                                        <p:attrNameLst>
                                          <p:attrName>ppt_h</p:attrName>
                                        </p:attrNameLst>
                                      </p:cBhvr>
                                      <p:tavLst>
                                        <p:tav tm="0">
                                          <p:val>
                                            <p:fltVal val="0"/>
                                          </p:val>
                                        </p:tav>
                                        <p:tav tm="100000">
                                          <p:val>
                                            <p:strVal val="#ppt_h"/>
                                          </p:val>
                                        </p:tav>
                                      </p:tavLst>
                                    </p:anim>
                                    <p:animEffect transition="in" filter="fade">
                                      <p:cBhvr>
                                        <p:cTn id="83" dur="500"/>
                                        <p:tgtEl>
                                          <p:spTgt spid="6">
                                            <p:graphicEl>
                                              <a:dgm id="{97F2B44D-E302-4691-BC4F-67FCF58F0A2A}"/>
                                            </p:graphicEl>
                                          </p:spTgt>
                                        </p:tgtEl>
                                      </p:cBhvr>
                                    </p:animEffect>
                                    <p:anim calcmode="lin" valueType="num">
                                      <p:cBhvr>
                                        <p:cTn id="84" dur="500" fill="hold"/>
                                        <p:tgtEl>
                                          <p:spTgt spid="6">
                                            <p:graphicEl>
                                              <a:dgm id="{97F2B44D-E302-4691-BC4F-67FCF58F0A2A}"/>
                                            </p:graphicEl>
                                          </p:spTgt>
                                        </p:tgtEl>
                                        <p:attrNameLst>
                                          <p:attrName>ppt_x</p:attrName>
                                        </p:attrNameLst>
                                      </p:cBhvr>
                                      <p:tavLst>
                                        <p:tav tm="0">
                                          <p:val>
                                            <p:fltVal val="0.5"/>
                                          </p:val>
                                        </p:tav>
                                        <p:tav tm="100000">
                                          <p:val>
                                            <p:strVal val="#ppt_x"/>
                                          </p:val>
                                        </p:tav>
                                      </p:tavLst>
                                    </p:anim>
                                    <p:anim calcmode="lin" valueType="num">
                                      <p:cBhvr>
                                        <p:cTn id="85" dur="500" fill="hold"/>
                                        <p:tgtEl>
                                          <p:spTgt spid="6">
                                            <p:graphicEl>
                                              <a:dgm id="{97F2B44D-E302-4691-BC4F-67FCF58F0A2A}"/>
                                            </p:graphicEl>
                                          </p:spTgt>
                                        </p:tgtEl>
                                        <p:attrNameLst>
                                          <p:attrName>ppt_y</p:attrName>
                                        </p:attrNameLst>
                                      </p:cBhvr>
                                      <p:tavLst>
                                        <p:tav tm="0">
                                          <p:val>
                                            <p:fltVal val="0.5"/>
                                          </p:val>
                                        </p:tav>
                                        <p:tav tm="100000">
                                          <p:val>
                                            <p:strVal val="#ppt_y"/>
                                          </p:val>
                                        </p:tav>
                                      </p:tavLst>
                                    </p:anim>
                                  </p:childTnLst>
                                </p:cTn>
                              </p:par>
                            </p:childTnLst>
                          </p:cTn>
                        </p:par>
                        <p:par>
                          <p:cTn id="86" fill="hold">
                            <p:stCondLst>
                              <p:cond delay="500"/>
                            </p:stCondLst>
                            <p:childTnLst>
                              <p:par>
                                <p:cTn id="87" presetID="42" presetClass="entr" presetSubtype="0" fill="hold" grpId="0" nodeType="afterEffect">
                                  <p:stCondLst>
                                    <p:cond delay="0"/>
                                  </p:stCondLst>
                                  <p:childTnLst>
                                    <p:set>
                                      <p:cBhvr>
                                        <p:cTn id="88" dur="1" fill="hold">
                                          <p:stCondLst>
                                            <p:cond delay="0"/>
                                          </p:stCondLst>
                                        </p:cTn>
                                        <p:tgtEl>
                                          <p:spTgt spid="6">
                                            <p:graphicEl>
                                              <a:dgm id="{A16328B2-D9FE-4F99-9DB3-0A72E264E628}"/>
                                            </p:graphicEl>
                                          </p:spTgt>
                                        </p:tgtEl>
                                        <p:attrNameLst>
                                          <p:attrName>style.visibility</p:attrName>
                                        </p:attrNameLst>
                                      </p:cBhvr>
                                      <p:to>
                                        <p:strVal val="visible"/>
                                      </p:to>
                                    </p:set>
                                    <p:animEffect transition="in" filter="fade">
                                      <p:cBhvr>
                                        <p:cTn id="89" dur="1000"/>
                                        <p:tgtEl>
                                          <p:spTgt spid="6">
                                            <p:graphicEl>
                                              <a:dgm id="{A16328B2-D9FE-4F99-9DB3-0A72E264E628}"/>
                                            </p:graphicEl>
                                          </p:spTgt>
                                        </p:tgtEl>
                                      </p:cBhvr>
                                    </p:animEffect>
                                    <p:anim calcmode="lin" valueType="num">
                                      <p:cBhvr>
                                        <p:cTn id="90" dur="1000" fill="hold"/>
                                        <p:tgtEl>
                                          <p:spTgt spid="6">
                                            <p:graphicEl>
                                              <a:dgm id="{A16328B2-D9FE-4F99-9DB3-0A72E264E628}"/>
                                            </p:graphicEl>
                                          </p:spTgt>
                                        </p:tgtEl>
                                        <p:attrNameLst>
                                          <p:attrName>ppt_x</p:attrName>
                                        </p:attrNameLst>
                                      </p:cBhvr>
                                      <p:tavLst>
                                        <p:tav tm="0">
                                          <p:val>
                                            <p:strVal val="#ppt_x"/>
                                          </p:val>
                                        </p:tav>
                                        <p:tav tm="100000">
                                          <p:val>
                                            <p:strVal val="#ppt_x"/>
                                          </p:val>
                                        </p:tav>
                                      </p:tavLst>
                                    </p:anim>
                                    <p:anim calcmode="lin" valueType="num">
                                      <p:cBhvr>
                                        <p:cTn id="91" dur="1000" fill="hold"/>
                                        <p:tgtEl>
                                          <p:spTgt spid="6">
                                            <p:graphicEl>
                                              <a:dgm id="{A16328B2-D9FE-4F99-9DB3-0A72E264E628}"/>
                                            </p:graphicEl>
                                          </p:spTgt>
                                        </p:tgtEl>
                                        <p:attrNameLst>
                                          <p:attrName>ppt_y</p:attrName>
                                        </p:attrNameLst>
                                      </p:cBhvr>
                                      <p:tavLst>
                                        <p:tav tm="0">
                                          <p:val>
                                            <p:strVal val="#ppt_y+.1"/>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42" presetClass="entr" presetSubtype="0" fill="hold" grpId="0" nodeType="clickEffect">
                                  <p:stCondLst>
                                    <p:cond delay="0"/>
                                  </p:stCondLst>
                                  <p:childTnLst>
                                    <p:set>
                                      <p:cBhvr>
                                        <p:cTn id="95" dur="1" fill="hold">
                                          <p:stCondLst>
                                            <p:cond delay="0"/>
                                          </p:stCondLst>
                                        </p:cTn>
                                        <p:tgtEl>
                                          <p:spTgt spid="6">
                                            <p:graphicEl>
                                              <a:dgm id="{29141155-B722-48B7-B777-E0126A611374}"/>
                                            </p:graphicEl>
                                          </p:spTgt>
                                        </p:tgtEl>
                                        <p:attrNameLst>
                                          <p:attrName>style.visibility</p:attrName>
                                        </p:attrNameLst>
                                      </p:cBhvr>
                                      <p:to>
                                        <p:strVal val="visible"/>
                                      </p:to>
                                    </p:set>
                                    <p:animEffect transition="in" filter="fade">
                                      <p:cBhvr>
                                        <p:cTn id="96" dur="1000"/>
                                        <p:tgtEl>
                                          <p:spTgt spid="6">
                                            <p:graphicEl>
                                              <a:dgm id="{29141155-B722-48B7-B777-E0126A611374}"/>
                                            </p:graphicEl>
                                          </p:spTgt>
                                        </p:tgtEl>
                                      </p:cBhvr>
                                    </p:animEffect>
                                    <p:anim calcmode="lin" valueType="num">
                                      <p:cBhvr>
                                        <p:cTn id="97" dur="1000" fill="hold"/>
                                        <p:tgtEl>
                                          <p:spTgt spid="6">
                                            <p:graphicEl>
                                              <a:dgm id="{29141155-B722-48B7-B777-E0126A611374}"/>
                                            </p:graphicEl>
                                          </p:spTgt>
                                        </p:tgtEl>
                                        <p:attrNameLst>
                                          <p:attrName>ppt_x</p:attrName>
                                        </p:attrNameLst>
                                      </p:cBhvr>
                                      <p:tavLst>
                                        <p:tav tm="0">
                                          <p:val>
                                            <p:strVal val="#ppt_x"/>
                                          </p:val>
                                        </p:tav>
                                        <p:tav tm="100000">
                                          <p:val>
                                            <p:strVal val="#ppt_x"/>
                                          </p:val>
                                        </p:tav>
                                      </p:tavLst>
                                    </p:anim>
                                    <p:anim calcmode="lin" valueType="num">
                                      <p:cBhvr>
                                        <p:cTn id="98" dur="1000" fill="hold"/>
                                        <p:tgtEl>
                                          <p:spTgt spid="6">
                                            <p:graphicEl>
                                              <a:dgm id="{29141155-B722-48B7-B777-E0126A611374}"/>
                                            </p:graphicEl>
                                          </p:spTgt>
                                        </p:tgtEl>
                                        <p:attrNameLst>
                                          <p:attrName>ppt_y</p:attrName>
                                        </p:attrNameLst>
                                      </p:cBhvr>
                                      <p:tavLst>
                                        <p:tav tm="0">
                                          <p:val>
                                            <p:strVal val="#ppt_y+.1"/>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53" presetClass="entr" presetSubtype="528" fill="hold" grpId="0" nodeType="clickEffect">
                                  <p:stCondLst>
                                    <p:cond delay="0"/>
                                  </p:stCondLst>
                                  <p:childTnLst>
                                    <p:set>
                                      <p:cBhvr>
                                        <p:cTn id="102" dur="1" fill="hold">
                                          <p:stCondLst>
                                            <p:cond delay="0"/>
                                          </p:stCondLst>
                                        </p:cTn>
                                        <p:tgtEl>
                                          <p:spTgt spid="6">
                                            <p:graphicEl>
                                              <a:dgm id="{A00FDA18-C03E-49DF-BA30-583FE609B531}"/>
                                            </p:graphicEl>
                                          </p:spTgt>
                                        </p:tgtEl>
                                        <p:attrNameLst>
                                          <p:attrName>style.visibility</p:attrName>
                                        </p:attrNameLst>
                                      </p:cBhvr>
                                      <p:to>
                                        <p:strVal val="visible"/>
                                      </p:to>
                                    </p:set>
                                    <p:anim calcmode="lin" valueType="num">
                                      <p:cBhvr>
                                        <p:cTn id="103" dur="500" fill="hold"/>
                                        <p:tgtEl>
                                          <p:spTgt spid="6">
                                            <p:graphicEl>
                                              <a:dgm id="{A00FDA18-C03E-49DF-BA30-583FE609B531}"/>
                                            </p:graphicEl>
                                          </p:spTgt>
                                        </p:tgtEl>
                                        <p:attrNameLst>
                                          <p:attrName>ppt_w</p:attrName>
                                        </p:attrNameLst>
                                      </p:cBhvr>
                                      <p:tavLst>
                                        <p:tav tm="0">
                                          <p:val>
                                            <p:fltVal val="0"/>
                                          </p:val>
                                        </p:tav>
                                        <p:tav tm="100000">
                                          <p:val>
                                            <p:strVal val="#ppt_w"/>
                                          </p:val>
                                        </p:tav>
                                      </p:tavLst>
                                    </p:anim>
                                    <p:anim calcmode="lin" valueType="num">
                                      <p:cBhvr>
                                        <p:cTn id="104" dur="500" fill="hold"/>
                                        <p:tgtEl>
                                          <p:spTgt spid="6">
                                            <p:graphicEl>
                                              <a:dgm id="{A00FDA18-C03E-49DF-BA30-583FE609B531}"/>
                                            </p:graphicEl>
                                          </p:spTgt>
                                        </p:tgtEl>
                                        <p:attrNameLst>
                                          <p:attrName>ppt_h</p:attrName>
                                        </p:attrNameLst>
                                      </p:cBhvr>
                                      <p:tavLst>
                                        <p:tav tm="0">
                                          <p:val>
                                            <p:fltVal val="0"/>
                                          </p:val>
                                        </p:tav>
                                        <p:tav tm="100000">
                                          <p:val>
                                            <p:strVal val="#ppt_h"/>
                                          </p:val>
                                        </p:tav>
                                      </p:tavLst>
                                    </p:anim>
                                    <p:animEffect transition="in" filter="fade">
                                      <p:cBhvr>
                                        <p:cTn id="105" dur="500"/>
                                        <p:tgtEl>
                                          <p:spTgt spid="6">
                                            <p:graphicEl>
                                              <a:dgm id="{A00FDA18-C03E-49DF-BA30-583FE609B531}"/>
                                            </p:graphicEl>
                                          </p:spTgt>
                                        </p:tgtEl>
                                      </p:cBhvr>
                                    </p:animEffect>
                                    <p:anim calcmode="lin" valueType="num">
                                      <p:cBhvr>
                                        <p:cTn id="106" dur="500" fill="hold"/>
                                        <p:tgtEl>
                                          <p:spTgt spid="6">
                                            <p:graphicEl>
                                              <a:dgm id="{A00FDA18-C03E-49DF-BA30-583FE609B531}"/>
                                            </p:graphicEl>
                                          </p:spTgt>
                                        </p:tgtEl>
                                        <p:attrNameLst>
                                          <p:attrName>ppt_x</p:attrName>
                                        </p:attrNameLst>
                                      </p:cBhvr>
                                      <p:tavLst>
                                        <p:tav tm="0">
                                          <p:val>
                                            <p:fltVal val="0.5"/>
                                          </p:val>
                                        </p:tav>
                                        <p:tav tm="100000">
                                          <p:val>
                                            <p:strVal val="#ppt_x"/>
                                          </p:val>
                                        </p:tav>
                                      </p:tavLst>
                                    </p:anim>
                                    <p:anim calcmode="lin" valueType="num">
                                      <p:cBhvr>
                                        <p:cTn id="107" dur="500" fill="hold"/>
                                        <p:tgtEl>
                                          <p:spTgt spid="6">
                                            <p:graphicEl>
                                              <a:dgm id="{A00FDA18-C03E-49DF-BA30-583FE609B531}"/>
                                            </p:graphicEl>
                                          </p:spTgt>
                                        </p:tgtEl>
                                        <p:attrNameLst>
                                          <p:attrName>ppt_y</p:attrName>
                                        </p:attrNameLst>
                                      </p:cBhvr>
                                      <p:tavLst>
                                        <p:tav tm="0">
                                          <p:val>
                                            <p:fltVal val="0.5"/>
                                          </p:val>
                                        </p:tav>
                                        <p:tav tm="100000">
                                          <p:val>
                                            <p:strVal val="#ppt_y"/>
                                          </p:val>
                                        </p:tav>
                                      </p:tavLst>
                                    </p:anim>
                                  </p:childTnLst>
                                </p:cTn>
                              </p:par>
                            </p:childTnLst>
                          </p:cTn>
                        </p:par>
                        <p:par>
                          <p:cTn id="108" fill="hold">
                            <p:stCondLst>
                              <p:cond delay="500"/>
                            </p:stCondLst>
                            <p:childTnLst>
                              <p:par>
                                <p:cTn id="109" presetID="42" presetClass="entr" presetSubtype="0" fill="hold" grpId="0" nodeType="afterEffect">
                                  <p:stCondLst>
                                    <p:cond delay="0"/>
                                  </p:stCondLst>
                                  <p:childTnLst>
                                    <p:set>
                                      <p:cBhvr>
                                        <p:cTn id="110" dur="1" fill="hold">
                                          <p:stCondLst>
                                            <p:cond delay="0"/>
                                          </p:stCondLst>
                                        </p:cTn>
                                        <p:tgtEl>
                                          <p:spTgt spid="6">
                                            <p:graphicEl>
                                              <a:dgm id="{607AE370-8FA4-480A-97B2-D310BF935FBD}"/>
                                            </p:graphicEl>
                                          </p:spTgt>
                                        </p:tgtEl>
                                        <p:attrNameLst>
                                          <p:attrName>style.visibility</p:attrName>
                                        </p:attrNameLst>
                                      </p:cBhvr>
                                      <p:to>
                                        <p:strVal val="visible"/>
                                      </p:to>
                                    </p:set>
                                    <p:animEffect transition="in" filter="fade">
                                      <p:cBhvr>
                                        <p:cTn id="111" dur="1000"/>
                                        <p:tgtEl>
                                          <p:spTgt spid="6">
                                            <p:graphicEl>
                                              <a:dgm id="{607AE370-8FA4-480A-97B2-D310BF935FBD}"/>
                                            </p:graphicEl>
                                          </p:spTgt>
                                        </p:tgtEl>
                                      </p:cBhvr>
                                    </p:animEffect>
                                    <p:anim calcmode="lin" valueType="num">
                                      <p:cBhvr>
                                        <p:cTn id="112" dur="1000" fill="hold"/>
                                        <p:tgtEl>
                                          <p:spTgt spid="6">
                                            <p:graphicEl>
                                              <a:dgm id="{607AE370-8FA4-480A-97B2-D310BF935FBD}"/>
                                            </p:graphicEl>
                                          </p:spTgt>
                                        </p:tgtEl>
                                        <p:attrNameLst>
                                          <p:attrName>ppt_x</p:attrName>
                                        </p:attrNameLst>
                                      </p:cBhvr>
                                      <p:tavLst>
                                        <p:tav tm="0">
                                          <p:val>
                                            <p:strVal val="#ppt_x"/>
                                          </p:val>
                                        </p:tav>
                                        <p:tav tm="100000">
                                          <p:val>
                                            <p:strVal val="#ppt_x"/>
                                          </p:val>
                                        </p:tav>
                                      </p:tavLst>
                                    </p:anim>
                                    <p:anim calcmode="lin" valueType="num">
                                      <p:cBhvr>
                                        <p:cTn id="113" dur="1000" fill="hold"/>
                                        <p:tgtEl>
                                          <p:spTgt spid="6">
                                            <p:graphicEl>
                                              <a:dgm id="{607AE370-8FA4-480A-97B2-D310BF935FBD}"/>
                                            </p:graphicEl>
                                          </p:spTgt>
                                        </p:tgtEl>
                                        <p:attrNameLst>
                                          <p:attrName>ppt_y</p:attrName>
                                        </p:attrNameLst>
                                      </p:cBhvr>
                                      <p:tavLst>
                                        <p:tav tm="0">
                                          <p:val>
                                            <p:strVal val="#ppt_y+.1"/>
                                          </p:val>
                                        </p:tav>
                                        <p:tav tm="100000">
                                          <p:val>
                                            <p:strVal val="#ppt_y"/>
                                          </p:val>
                                        </p:tav>
                                      </p:tavLst>
                                    </p:anim>
                                  </p:childTnLst>
                                </p:cTn>
                              </p:par>
                            </p:childTnLst>
                          </p:cTn>
                        </p:par>
                      </p:childTnLst>
                    </p:cTn>
                  </p:par>
                  <p:par>
                    <p:cTn id="114" fill="hold">
                      <p:stCondLst>
                        <p:cond delay="indefinite"/>
                      </p:stCondLst>
                      <p:childTnLst>
                        <p:par>
                          <p:cTn id="115" fill="hold">
                            <p:stCondLst>
                              <p:cond delay="0"/>
                            </p:stCondLst>
                            <p:childTnLst>
                              <p:par>
                                <p:cTn id="116" presetID="42" presetClass="entr" presetSubtype="0" fill="hold" grpId="0" nodeType="clickEffect">
                                  <p:stCondLst>
                                    <p:cond delay="0"/>
                                  </p:stCondLst>
                                  <p:childTnLst>
                                    <p:set>
                                      <p:cBhvr>
                                        <p:cTn id="117" dur="1" fill="hold">
                                          <p:stCondLst>
                                            <p:cond delay="0"/>
                                          </p:stCondLst>
                                        </p:cTn>
                                        <p:tgtEl>
                                          <p:spTgt spid="6">
                                            <p:graphicEl>
                                              <a:dgm id="{973577F8-5447-4E2F-9420-52999D805950}"/>
                                            </p:graphicEl>
                                          </p:spTgt>
                                        </p:tgtEl>
                                        <p:attrNameLst>
                                          <p:attrName>style.visibility</p:attrName>
                                        </p:attrNameLst>
                                      </p:cBhvr>
                                      <p:to>
                                        <p:strVal val="visible"/>
                                      </p:to>
                                    </p:set>
                                    <p:animEffect transition="in" filter="fade">
                                      <p:cBhvr>
                                        <p:cTn id="118" dur="1000"/>
                                        <p:tgtEl>
                                          <p:spTgt spid="6">
                                            <p:graphicEl>
                                              <a:dgm id="{973577F8-5447-4E2F-9420-52999D805950}"/>
                                            </p:graphicEl>
                                          </p:spTgt>
                                        </p:tgtEl>
                                      </p:cBhvr>
                                    </p:animEffect>
                                    <p:anim calcmode="lin" valueType="num">
                                      <p:cBhvr>
                                        <p:cTn id="119" dur="1000" fill="hold"/>
                                        <p:tgtEl>
                                          <p:spTgt spid="6">
                                            <p:graphicEl>
                                              <a:dgm id="{973577F8-5447-4E2F-9420-52999D805950}"/>
                                            </p:graphicEl>
                                          </p:spTgt>
                                        </p:tgtEl>
                                        <p:attrNameLst>
                                          <p:attrName>ppt_x</p:attrName>
                                        </p:attrNameLst>
                                      </p:cBhvr>
                                      <p:tavLst>
                                        <p:tav tm="0">
                                          <p:val>
                                            <p:strVal val="#ppt_x"/>
                                          </p:val>
                                        </p:tav>
                                        <p:tav tm="100000">
                                          <p:val>
                                            <p:strVal val="#ppt_x"/>
                                          </p:val>
                                        </p:tav>
                                      </p:tavLst>
                                    </p:anim>
                                    <p:anim calcmode="lin" valueType="num">
                                      <p:cBhvr>
                                        <p:cTn id="120" dur="1000" fill="hold"/>
                                        <p:tgtEl>
                                          <p:spTgt spid="6">
                                            <p:graphicEl>
                                              <a:dgm id="{973577F8-5447-4E2F-9420-52999D805950}"/>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Graphic spid="6" grpId="0" uiExpand="1">
        <p:bldSub>
          <a:bldDgm bld="one"/>
        </p:bldSub>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ATOS PC CLAUDIO\IGLESIA\imagenes\fondos varios\gris25.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2" name="Rectángulo 1">
            <a:extLst>
              <a:ext uri="{FF2B5EF4-FFF2-40B4-BE49-F238E27FC236}">
                <a16:creationId xmlns:a16="http://schemas.microsoft.com/office/drawing/2014/main" xmlns="" id="{B11ACF6C-F416-446A-B9B2-C6902D04AB40}"/>
              </a:ext>
            </a:extLst>
          </p:cNvPr>
          <p:cNvSpPr/>
          <p:nvPr/>
        </p:nvSpPr>
        <p:spPr>
          <a:xfrm>
            <a:off x="1" y="-17418"/>
            <a:ext cx="7262948" cy="769441"/>
          </a:xfrm>
          <a:prstGeom prst="rect">
            <a:avLst/>
          </a:prstGeom>
        </p:spPr>
        <p:txBody>
          <a:bodyPr wrap="square">
            <a:spAutoFit/>
            <a:scene3d>
              <a:camera prst="orthographicFront"/>
              <a:lightRig rig="soft" dir="t">
                <a:rot lat="0" lon="0" rev="15600000"/>
              </a:lightRig>
            </a:scene3d>
            <a:sp3d extrusionH="57150" prstMaterial="softEdge">
              <a:bevelT w="25400" h="38100"/>
            </a:sp3d>
          </a:bodyPr>
          <a:lstStyle/>
          <a:p>
            <a:pPr algn="ctr"/>
            <a:r>
              <a:rPr lang="es-ES" sz="4400" b="1" dirty="0" smtClean="0">
                <a:ln/>
                <a:solidFill>
                  <a:schemeClr val="accent4"/>
                </a:solidFill>
              </a:rPr>
              <a:t>SERVITORI CHE INTERCEDONO</a:t>
            </a:r>
            <a:endParaRPr lang="es-ES" sz="4400" b="1" dirty="0">
              <a:ln/>
              <a:solidFill>
                <a:schemeClr val="accent4"/>
              </a:solidFill>
            </a:endParaRPr>
          </a:p>
        </p:txBody>
      </p:sp>
      <p:sp>
        <p:nvSpPr>
          <p:cNvPr id="3" name="Rectángulo 2">
            <a:extLst>
              <a:ext uri="{FF2B5EF4-FFF2-40B4-BE49-F238E27FC236}">
                <a16:creationId xmlns:a16="http://schemas.microsoft.com/office/drawing/2014/main" xmlns="" id="{C4CF0D63-E3E5-4354-8C02-3EF268C1BD5E}"/>
              </a:ext>
            </a:extLst>
          </p:cNvPr>
          <p:cNvSpPr/>
          <p:nvPr/>
        </p:nvSpPr>
        <p:spPr>
          <a:xfrm>
            <a:off x="64440" y="629021"/>
            <a:ext cx="7137546" cy="923330"/>
          </a:xfrm>
          <a:prstGeom prst="rect">
            <a:avLst/>
          </a:prstGeom>
        </p:spPr>
        <p:txBody>
          <a:bodyPr wrap="square">
            <a:spAutoFit/>
          </a:bodyPr>
          <a:lstStyle/>
          <a:p>
            <a:r>
              <a:rPr lang="es-ES" b="1" dirty="0" smtClean="0">
                <a:solidFill>
                  <a:srgbClr val="D57C5D"/>
                </a:solidFill>
                <a:latin typeface="Comic Sans MS" panose="030F0702030302020204" pitchFamily="66" charset="0"/>
              </a:rPr>
              <a:t>“</a:t>
            </a:r>
            <a:r>
              <a:rPr lang="it-IT" b="1" dirty="0">
                <a:solidFill>
                  <a:srgbClr val="D57C5D"/>
                </a:solidFill>
                <a:latin typeface="Comic Sans MS" panose="030F0702030302020204" pitchFamily="66" charset="0"/>
              </a:rPr>
              <a:t>L'indomani Mosè disse al popolo: «Voi avete commesso un grande peccato; ma ora io salirò all'Eterno; forse potrò fare espiazione per il vostro peccato</a:t>
            </a:r>
            <a:r>
              <a:rPr lang="it-IT" b="1" dirty="0" smtClean="0">
                <a:solidFill>
                  <a:srgbClr val="D57C5D"/>
                </a:solidFill>
                <a:latin typeface="Comic Sans MS" panose="030F0702030302020204" pitchFamily="66" charset="0"/>
              </a:rPr>
              <a:t>».</a:t>
            </a:r>
            <a:r>
              <a:rPr lang="es-ES" b="1" dirty="0">
                <a:solidFill>
                  <a:srgbClr val="D57C5D"/>
                </a:solidFill>
                <a:latin typeface="Comic Sans MS" panose="030F0702030302020204" pitchFamily="66" charset="0"/>
              </a:rPr>
              <a:t> </a:t>
            </a:r>
            <a:r>
              <a:rPr lang="es-ES" sz="1600" b="1" dirty="0" smtClean="0">
                <a:solidFill>
                  <a:srgbClr val="D57C5D"/>
                </a:solidFill>
                <a:latin typeface="Comic Sans MS" panose="030F0702030302020204" pitchFamily="66" charset="0"/>
              </a:rPr>
              <a:t>(Esodo </a:t>
            </a:r>
            <a:r>
              <a:rPr lang="es-ES" sz="1600" b="1" dirty="0">
                <a:solidFill>
                  <a:srgbClr val="D57C5D"/>
                </a:solidFill>
                <a:latin typeface="Comic Sans MS" panose="030F0702030302020204" pitchFamily="66" charset="0"/>
              </a:rPr>
              <a:t>32:30)</a:t>
            </a:r>
            <a:endParaRPr lang="es-ES" b="1" dirty="0">
              <a:solidFill>
                <a:srgbClr val="D57C5D"/>
              </a:solidFill>
              <a:latin typeface="Comic Sans MS" panose="030F0702030302020204" pitchFamily="66" charset="0"/>
            </a:endParaRPr>
          </a:p>
        </p:txBody>
      </p:sp>
      <p:sp>
        <p:nvSpPr>
          <p:cNvPr id="4" name="CuadroTexto 3">
            <a:extLst>
              <a:ext uri="{FF2B5EF4-FFF2-40B4-BE49-F238E27FC236}">
                <a16:creationId xmlns:a16="http://schemas.microsoft.com/office/drawing/2014/main" xmlns="" id="{17F3ECA5-DADC-441C-BA3D-CF327B81859E}"/>
              </a:ext>
            </a:extLst>
          </p:cNvPr>
          <p:cNvSpPr txBox="1"/>
          <p:nvPr/>
        </p:nvSpPr>
        <p:spPr>
          <a:xfrm>
            <a:off x="4541520" y="1834887"/>
            <a:ext cx="4572000" cy="1631216"/>
          </a:xfrm>
          <a:prstGeom prst="rect">
            <a:avLst/>
          </a:prstGeom>
          <a:noFill/>
        </p:spPr>
        <p:txBody>
          <a:bodyPr wrap="square" rtlCol="0">
            <a:spAutoFit/>
          </a:bodyPr>
          <a:lstStyle/>
          <a:p>
            <a:pPr>
              <a:spcBef>
                <a:spcPts val="600"/>
              </a:spcBef>
            </a:pPr>
            <a:r>
              <a:rPr lang="it-IT" sz="2000" b="1" dirty="0">
                <a:solidFill>
                  <a:schemeClr val="bg1"/>
                </a:solidFill>
              </a:rPr>
              <a:t>Nell'adorare il vitello d'oro, l'ira di Dio si accese contro il popolo di Israele al punto da proporre la sua completa distruzione e trasferire le promesse a Mosè e ai suoi discendenti.</a:t>
            </a:r>
            <a:endParaRPr lang="es-ES" sz="2000" b="1" dirty="0">
              <a:solidFill>
                <a:schemeClr val="bg1"/>
              </a:solidFill>
            </a:endParaRPr>
          </a:p>
        </p:txBody>
      </p:sp>
      <p:pic>
        <p:nvPicPr>
          <p:cNvPr id="6" name="Imagen 5">
            <a:extLst>
              <a:ext uri="{FF2B5EF4-FFF2-40B4-BE49-F238E27FC236}">
                <a16:creationId xmlns:a16="http://schemas.microsoft.com/office/drawing/2014/main" xmlns="" id="{05960BAA-AAC5-4BE2-B032-EA55026F55E2}"/>
              </a:ext>
            </a:extLst>
          </p:cNvPr>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51529" y="1610697"/>
            <a:ext cx="4202757" cy="2840199"/>
          </a:xfrm>
          <a:prstGeom prst="rect">
            <a:avLst/>
          </a:prstGeom>
          <a:ln w="38100" cap="sq">
            <a:solidFill>
              <a:srgbClr val="F4B12E"/>
            </a:solidFill>
            <a:prstDash val="solid"/>
            <a:miter lim="800000"/>
          </a:ln>
          <a:effectLst>
            <a:outerShdw blurRad="50800" dist="38100" dir="2700000" algn="tl" rotWithShape="0">
              <a:srgbClr val="000000">
                <a:alpha val="43000"/>
              </a:srgbClr>
            </a:outerShdw>
          </a:effectLst>
        </p:spPr>
      </p:pic>
      <p:pic>
        <p:nvPicPr>
          <p:cNvPr id="10" name="Imagen 9">
            <a:extLst>
              <a:ext uri="{FF2B5EF4-FFF2-40B4-BE49-F238E27FC236}">
                <a16:creationId xmlns:a16="http://schemas.microsoft.com/office/drawing/2014/main" xmlns="" id="{22A27661-EC03-42D2-8921-A2511A2B1F5A}"/>
              </a:ext>
            </a:extLst>
          </p:cNvPr>
          <p:cNvPicPr>
            <a:picLocks noChangeAspect="1"/>
          </p:cNvPicPr>
          <p:nvPr/>
        </p:nvPicPr>
        <p:blipFill rotWithShape="1">
          <a:blip r:embed="rId4" cstate="email">
            <a:extLst>
              <a:ext uri="{28A0092B-C50C-407E-A947-70E740481C1C}">
                <a14:useLocalDpi xmlns:a14="http://schemas.microsoft.com/office/drawing/2010/main" xmlns=""/>
              </a:ext>
            </a:extLst>
          </a:blip>
          <a:srcRect/>
          <a:stretch/>
        </p:blipFill>
        <p:spPr>
          <a:xfrm>
            <a:off x="4954953" y="3682935"/>
            <a:ext cx="4063643" cy="3029413"/>
          </a:xfrm>
          <a:prstGeom prst="rect">
            <a:avLst/>
          </a:prstGeom>
          <a:ln>
            <a:noFill/>
          </a:ln>
          <a:effectLst>
            <a:softEdge rad="112500"/>
          </a:effectLst>
        </p:spPr>
      </p:pic>
      <p:sp>
        <p:nvSpPr>
          <p:cNvPr id="11" name="Rectángulo 10">
            <a:extLst>
              <a:ext uri="{FF2B5EF4-FFF2-40B4-BE49-F238E27FC236}">
                <a16:creationId xmlns:a16="http://schemas.microsoft.com/office/drawing/2014/main" xmlns="" id="{D839D774-1C28-4407-A2AD-CE188E874256}"/>
              </a:ext>
            </a:extLst>
          </p:cNvPr>
          <p:cNvSpPr/>
          <p:nvPr/>
        </p:nvSpPr>
        <p:spPr>
          <a:xfrm>
            <a:off x="125403" y="4493144"/>
            <a:ext cx="4572000" cy="2323713"/>
          </a:xfrm>
          <a:prstGeom prst="rect">
            <a:avLst/>
          </a:prstGeom>
        </p:spPr>
        <p:txBody>
          <a:bodyPr wrap="square">
            <a:spAutoFit/>
          </a:bodyPr>
          <a:lstStyle/>
          <a:p>
            <a:pPr>
              <a:spcBef>
                <a:spcPts val="600"/>
              </a:spcBef>
            </a:pPr>
            <a:r>
              <a:rPr lang="it-IT" sz="2000" b="1" dirty="0">
                <a:solidFill>
                  <a:schemeClr val="bg1"/>
                </a:solidFill>
              </a:rPr>
              <a:t>Ma Mosè amava così tanto il suo popolo che </a:t>
            </a:r>
            <a:r>
              <a:rPr lang="it-IT" sz="2000" b="1" dirty="0" smtClean="0">
                <a:solidFill>
                  <a:schemeClr val="bg1"/>
                </a:solidFill>
              </a:rPr>
              <a:t>discusse </a:t>
            </a:r>
            <a:r>
              <a:rPr lang="it-IT" sz="2000" b="1" dirty="0">
                <a:solidFill>
                  <a:schemeClr val="bg1"/>
                </a:solidFill>
              </a:rPr>
              <a:t>con Dio e rifiutò di accettare il cambiamento. Se il popolo non fosse stato salvato, egli stesso era disposto a perdere la salvezza (Esodo 32:32</a:t>
            </a:r>
            <a:r>
              <a:rPr lang="it-IT" sz="2000" b="1" dirty="0" smtClean="0">
                <a:solidFill>
                  <a:schemeClr val="bg1"/>
                </a:solidFill>
              </a:rPr>
              <a:t>).</a:t>
            </a:r>
          </a:p>
          <a:p>
            <a:pPr>
              <a:spcBef>
                <a:spcPts val="600"/>
              </a:spcBef>
            </a:pPr>
            <a:r>
              <a:rPr lang="it-IT" sz="2000" b="1" dirty="0">
                <a:solidFill>
                  <a:schemeClr val="bg1"/>
                </a:solidFill>
              </a:rPr>
              <a:t>Il suo intenso amore per i peccatori lo portò a intercedere </a:t>
            </a:r>
            <a:r>
              <a:rPr lang="it-IT" sz="2000" b="1" dirty="0" smtClean="0">
                <a:solidFill>
                  <a:schemeClr val="bg1"/>
                </a:solidFill>
              </a:rPr>
              <a:t>per loro davanti a Dio</a:t>
            </a:r>
            <a:endParaRPr lang="es-ES" sz="2000" b="1" dirty="0" smtClean="0">
              <a:solidFill>
                <a:schemeClr val="bg1"/>
              </a:solidFill>
            </a:endParaRPr>
          </a:p>
        </p:txBody>
      </p:sp>
      <p:pic>
        <p:nvPicPr>
          <p:cNvPr id="15" name="Imagen 14">
            <a:extLst>
              <a:ext uri="{FF2B5EF4-FFF2-40B4-BE49-F238E27FC236}">
                <a16:creationId xmlns:a16="http://schemas.microsoft.com/office/drawing/2014/main" xmlns="" id="{177B5D95-6005-42D8-94BA-E18A52B9B284}"/>
              </a:ext>
            </a:extLst>
          </p:cNvPr>
          <p:cNvPicPr>
            <a:picLocks noChangeAspect="1"/>
          </p:cNvPicPr>
          <p:nvPr/>
        </p:nvPicPr>
        <p:blipFill>
          <a:blip r:embed="rId5" cstate="email">
            <a:extLst>
              <a:ext uri="{28A0092B-C50C-407E-A947-70E740481C1C}">
                <a14:useLocalDpi xmlns:a14="http://schemas.microsoft.com/office/drawing/2010/main" xmlns=""/>
              </a:ext>
            </a:extLst>
          </a:blip>
          <a:stretch>
            <a:fillRect/>
          </a:stretch>
        </p:blipFill>
        <p:spPr>
          <a:xfrm>
            <a:off x="7262949" y="116692"/>
            <a:ext cx="1755647" cy="1704512"/>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xmlns="" val="60261781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2" presetClass="entr" presetSubtype="12" fill="hold"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500" fill="hold"/>
                                        <p:tgtEl>
                                          <p:spTgt spid="15"/>
                                        </p:tgtEl>
                                        <p:attrNameLst>
                                          <p:attrName>ppt_x</p:attrName>
                                        </p:attrNameLst>
                                      </p:cBhvr>
                                      <p:tavLst>
                                        <p:tav tm="0">
                                          <p:val>
                                            <p:strVal val="0-#ppt_w/2"/>
                                          </p:val>
                                        </p:tav>
                                        <p:tav tm="100000">
                                          <p:val>
                                            <p:strVal val="#ppt_x"/>
                                          </p:val>
                                        </p:tav>
                                      </p:tavLst>
                                    </p:anim>
                                    <p:anim calcmode="lin" valueType="num">
                                      <p:cBhvr additive="base">
                                        <p:cTn id="17" dur="500" fill="hold"/>
                                        <p:tgtEl>
                                          <p:spTgt spid="15"/>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6"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down)">
                                      <p:cBhvr>
                                        <p:cTn id="21" dur="290">
                                          <p:stCondLst>
                                            <p:cond delay="0"/>
                                          </p:stCondLst>
                                        </p:cTn>
                                        <p:tgtEl>
                                          <p:spTgt spid="3"/>
                                        </p:tgtEl>
                                      </p:cBhvr>
                                    </p:animEffect>
                                    <p:anim calcmode="lin" valueType="num">
                                      <p:cBhvr>
                                        <p:cTn id="22" dur="911"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3" dur="332"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4" dur="332" tmFilter="0, 0; 0.125,0.2665; 0.25,0.4; 0.375,0.465; 0.5,0.5;  0.625,0.535; 0.75,0.6; 0.875,0.7335; 1,1">
                                          <p:stCondLst>
                                            <p:cond delay="332"/>
                                          </p:stCondLst>
                                        </p:cTn>
                                        <p:tgtEl>
                                          <p:spTgt spid="3"/>
                                        </p:tgtEl>
                                        <p:attrNameLst>
                                          <p:attrName>ppt_y</p:attrName>
                                        </p:attrNameLst>
                                      </p:cBhvr>
                                      <p:tavLst>
                                        <p:tav tm="0" fmla="#ppt_y-sin(pi*$)/9">
                                          <p:val>
                                            <p:fltVal val="0"/>
                                          </p:val>
                                        </p:tav>
                                        <p:tav tm="100000">
                                          <p:val>
                                            <p:fltVal val="1"/>
                                          </p:val>
                                        </p:tav>
                                      </p:tavLst>
                                    </p:anim>
                                    <p:anim calcmode="lin" valueType="num">
                                      <p:cBhvr>
                                        <p:cTn id="25" dur="166" tmFilter="0, 0; 0.125,0.2665; 0.25,0.4; 0.375,0.465; 0.5,0.5;  0.625,0.535; 0.75,0.6; 0.875,0.7335; 1,1">
                                          <p:stCondLst>
                                            <p:cond delay="662"/>
                                          </p:stCondLst>
                                        </p:cTn>
                                        <p:tgtEl>
                                          <p:spTgt spid="3"/>
                                        </p:tgtEl>
                                        <p:attrNameLst>
                                          <p:attrName>ppt_y</p:attrName>
                                        </p:attrNameLst>
                                      </p:cBhvr>
                                      <p:tavLst>
                                        <p:tav tm="0" fmla="#ppt_y-sin(pi*$)/27">
                                          <p:val>
                                            <p:fltVal val="0"/>
                                          </p:val>
                                        </p:tav>
                                        <p:tav tm="100000">
                                          <p:val>
                                            <p:fltVal val="1"/>
                                          </p:val>
                                        </p:tav>
                                      </p:tavLst>
                                    </p:anim>
                                    <p:anim calcmode="lin" valueType="num">
                                      <p:cBhvr>
                                        <p:cTn id="26" dur="82" tmFilter="0, 0; 0.125,0.2665; 0.25,0.4; 0.375,0.465; 0.5,0.5;  0.625,0.535; 0.75,0.6; 0.875,0.7335; 1,1">
                                          <p:stCondLst>
                                            <p:cond delay="828"/>
                                          </p:stCondLst>
                                        </p:cTn>
                                        <p:tgtEl>
                                          <p:spTgt spid="3"/>
                                        </p:tgtEl>
                                        <p:attrNameLst>
                                          <p:attrName>ppt_y</p:attrName>
                                        </p:attrNameLst>
                                      </p:cBhvr>
                                      <p:tavLst>
                                        <p:tav tm="0" fmla="#ppt_y-sin(pi*$)/81">
                                          <p:val>
                                            <p:fltVal val="0"/>
                                          </p:val>
                                        </p:tav>
                                        <p:tav tm="100000">
                                          <p:val>
                                            <p:fltVal val="1"/>
                                          </p:val>
                                        </p:tav>
                                      </p:tavLst>
                                    </p:anim>
                                    <p:animScale>
                                      <p:cBhvr>
                                        <p:cTn id="27" dur="13">
                                          <p:stCondLst>
                                            <p:cond delay="325"/>
                                          </p:stCondLst>
                                        </p:cTn>
                                        <p:tgtEl>
                                          <p:spTgt spid="3"/>
                                        </p:tgtEl>
                                      </p:cBhvr>
                                      <p:to x="100000" y="60000"/>
                                    </p:animScale>
                                    <p:animScale>
                                      <p:cBhvr>
                                        <p:cTn id="28" dur="83" decel="50000">
                                          <p:stCondLst>
                                            <p:cond delay="338"/>
                                          </p:stCondLst>
                                        </p:cTn>
                                        <p:tgtEl>
                                          <p:spTgt spid="3"/>
                                        </p:tgtEl>
                                      </p:cBhvr>
                                      <p:to x="100000" y="100000"/>
                                    </p:animScale>
                                    <p:animScale>
                                      <p:cBhvr>
                                        <p:cTn id="29" dur="13">
                                          <p:stCondLst>
                                            <p:cond delay="656"/>
                                          </p:stCondLst>
                                        </p:cTn>
                                        <p:tgtEl>
                                          <p:spTgt spid="3"/>
                                        </p:tgtEl>
                                      </p:cBhvr>
                                      <p:to x="100000" y="80000"/>
                                    </p:animScale>
                                    <p:animScale>
                                      <p:cBhvr>
                                        <p:cTn id="30" dur="83" decel="50000">
                                          <p:stCondLst>
                                            <p:cond delay="669"/>
                                          </p:stCondLst>
                                        </p:cTn>
                                        <p:tgtEl>
                                          <p:spTgt spid="3"/>
                                        </p:tgtEl>
                                      </p:cBhvr>
                                      <p:to x="100000" y="100000"/>
                                    </p:animScale>
                                    <p:animScale>
                                      <p:cBhvr>
                                        <p:cTn id="31" dur="13">
                                          <p:stCondLst>
                                            <p:cond delay="821"/>
                                          </p:stCondLst>
                                        </p:cTn>
                                        <p:tgtEl>
                                          <p:spTgt spid="3"/>
                                        </p:tgtEl>
                                      </p:cBhvr>
                                      <p:to x="100000" y="90000"/>
                                    </p:animScale>
                                    <p:animScale>
                                      <p:cBhvr>
                                        <p:cTn id="32" dur="83" decel="50000">
                                          <p:stCondLst>
                                            <p:cond delay="834"/>
                                          </p:stCondLst>
                                        </p:cTn>
                                        <p:tgtEl>
                                          <p:spTgt spid="3"/>
                                        </p:tgtEl>
                                      </p:cBhvr>
                                      <p:to x="100000" y="100000"/>
                                    </p:animScale>
                                    <p:animScale>
                                      <p:cBhvr>
                                        <p:cTn id="33" dur="13">
                                          <p:stCondLst>
                                            <p:cond delay="904"/>
                                          </p:stCondLst>
                                        </p:cTn>
                                        <p:tgtEl>
                                          <p:spTgt spid="3"/>
                                        </p:tgtEl>
                                      </p:cBhvr>
                                      <p:to x="100000" y="95000"/>
                                    </p:animScale>
                                    <p:animScale>
                                      <p:cBhvr>
                                        <p:cTn id="34" dur="83" decel="50000">
                                          <p:stCondLst>
                                            <p:cond delay="917"/>
                                          </p:stCondLst>
                                        </p:cTn>
                                        <p:tgtEl>
                                          <p:spTgt spid="3"/>
                                        </p:tgtEl>
                                      </p:cBhvr>
                                      <p:to x="100000" y="100000"/>
                                    </p:animScale>
                                  </p:childTnLst>
                                </p:cTn>
                              </p:par>
                            </p:childTnLst>
                          </p:cTn>
                        </p:par>
                      </p:childTnLst>
                    </p:cTn>
                  </p:par>
                  <p:par>
                    <p:cTn id="35" fill="hold">
                      <p:stCondLst>
                        <p:cond delay="indefinite"/>
                      </p:stCondLst>
                      <p:childTnLst>
                        <p:par>
                          <p:cTn id="36" fill="hold">
                            <p:stCondLst>
                              <p:cond delay="0"/>
                            </p:stCondLst>
                            <p:childTnLst>
                              <p:par>
                                <p:cTn id="37" presetID="21" presetClass="entr" presetSubtype="1" fill="hold" nodeType="click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heel(1)">
                                      <p:cBhvr>
                                        <p:cTn id="39" dur="1000"/>
                                        <p:tgtEl>
                                          <p:spTgt spid="6"/>
                                        </p:tgtEl>
                                      </p:cBhvr>
                                    </p:animEffect>
                                  </p:childTnLst>
                                </p:cTn>
                              </p:par>
                            </p:childTnLst>
                          </p:cTn>
                        </p:par>
                        <p:par>
                          <p:cTn id="40" fill="hold">
                            <p:stCondLst>
                              <p:cond delay="1000"/>
                            </p:stCondLst>
                            <p:childTnLst>
                              <p:par>
                                <p:cTn id="41" presetID="37" presetClass="entr" presetSubtype="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1000"/>
                                        <p:tgtEl>
                                          <p:spTgt spid="4"/>
                                        </p:tgtEl>
                                      </p:cBhvr>
                                    </p:animEffect>
                                    <p:anim calcmode="lin" valueType="num">
                                      <p:cBhvr>
                                        <p:cTn id="44" dur="1000" fill="hold"/>
                                        <p:tgtEl>
                                          <p:spTgt spid="4"/>
                                        </p:tgtEl>
                                        <p:attrNameLst>
                                          <p:attrName>ppt_x</p:attrName>
                                        </p:attrNameLst>
                                      </p:cBhvr>
                                      <p:tavLst>
                                        <p:tav tm="0">
                                          <p:val>
                                            <p:strVal val="#ppt_x"/>
                                          </p:val>
                                        </p:tav>
                                        <p:tav tm="100000">
                                          <p:val>
                                            <p:strVal val="#ppt_x"/>
                                          </p:val>
                                        </p:tav>
                                      </p:tavLst>
                                    </p:anim>
                                    <p:anim calcmode="lin" valueType="num">
                                      <p:cBhvr>
                                        <p:cTn id="45" dur="900" decel="100000" fill="hold"/>
                                        <p:tgtEl>
                                          <p:spTgt spid="4"/>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14" presetClass="entr" presetSubtype="10" fill="hold" nodeType="click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randombar(horizontal)">
                                      <p:cBhvr>
                                        <p:cTn id="51" dur="500"/>
                                        <p:tgtEl>
                                          <p:spTgt spid="10"/>
                                        </p:tgtEl>
                                      </p:cBhvr>
                                    </p:animEffect>
                                  </p:childTnLst>
                                </p:cTn>
                              </p:par>
                            </p:childTnLst>
                          </p:cTn>
                        </p:par>
                        <p:par>
                          <p:cTn id="52" fill="hold">
                            <p:stCondLst>
                              <p:cond delay="500"/>
                            </p:stCondLst>
                            <p:childTnLst>
                              <p:par>
                                <p:cTn id="53" presetID="22" presetClass="entr" presetSubtype="8" fill="hold" grpId="0" nodeType="afterEffect">
                                  <p:stCondLst>
                                    <p:cond delay="0"/>
                                  </p:stCondLst>
                                  <p:childTnLst>
                                    <p:set>
                                      <p:cBhvr>
                                        <p:cTn id="54" dur="1" fill="hold">
                                          <p:stCondLst>
                                            <p:cond delay="0"/>
                                          </p:stCondLst>
                                        </p:cTn>
                                        <p:tgtEl>
                                          <p:spTgt spid="11">
                                            <p:txEl>
                                              <p:pRg st="0" end="0"/>
                                            </p:txEl>
                                          </p:spTgt>
                                        </p:tgtEl>
                                        <p:attrNameLst>
                                          <p:attrName>style.visibility</p:attrName>
                                        </p:attrNameLst>
                                      </p:cBhvr>
                                      <p:to>
                                        <p:strVal val="visible"/>
                                      </p:to>
                                    </p:set>
                                    <p:animEffect transition="in" filter="wipe(left)">
                                      <p:cBhvr>
                                        <p:cTn id="55" dur="500"/>
                                        <p:tgtEl>
                                          <p:spTgt spid="11">
                                            <p:txEl>
                                              <p:pRg st="0" end="0"/>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8" fill="hold" grpId="0" nodeType="clickEffect">
                                  <p:stCondLst>
                                    <p:cond delay="0"/>
                                  </p:stCondLst>
                                  <p:childTnLst>
                                    <p:set>
                                      <p:cBhvr>
                                        <p:cTn id="59" dur="1" fill="hold">
                                          <p:stCondLst>
                                            <p:cond delay="0"/>
                                          </p:stCondLst>
                                        </p:cTn>
                                        <p:tgtEl>
                                          <p:spTgt spid="11">
                                            <p:txEl>
                                              <p:pRg st="1" end="1"/>
                                            </p:txEl>
                                          </p:spTgt>
                                        </p:tgtEl>
                                        <p:attrNameLst>
                                          <p:attrName>style.visibility</p:attrName>
                                        </p:attrNameLst>
                                      </p:cBhvr>
                                      <p:to>
                                        <p:strVal val="visible"/>
                                      </p:to>
                                    </p:set>
                                    <p:animEffect transition="in" filter="wipe(left)">
                                      <p:cBhvr>
                                        <p:cTn id="60" dur="500"/>
                                        <p:tgtEl>
                                          <p:spTgt spid="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11"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xmlns="" id="{18155E9F-1A5A-4ED5-9D8C-AD57DA2CA481}"/>
              </a:ext>
            </a:extLst>
          </p:cNvPr>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13211" y="135774"/>
            <a:ext cx="3466010" cy="12997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Rectángulo 1">
            <a:extLst>
              <a:ext uri="{FF2B5EF4-FFF2-40B4-BE49-F238E27FC236}">
                <a16:creationId xmlns:a16="http://schemas.microsoft.com/office/drawing/2014/main" xmlns="" id="{96D6C38A-4D88-43F1-98F0-3B996E49ABE6}"/>
              </a:ext>
            </a:extLst>
          </p:cNvPr>
          <p:cNvSpPr/>
          <p:nvPr/>
        </p:nvSpPr>
        <p:spPr>
          <a:xfrm>
            <a:off x="1" y="1517256"/>
            <a:ext cx="5365375" cy="646331"/>
          </a:xfrm>
          <a:prstGeom prst="rect">
            <a:avLst/>
          </a:prstGeom>
          <a:noFill/>
        </p:spPr>
        <p:txBody>
          <a:bodyPr wrap="square" rtlCol="0">
            <a:spAutoFit/>
          </a:bodyPr>
          <a:lstStyle/>
          <a:p>
            <a:pPr algn="ctr" defTabSz="914400"/>
            <a:r>
              <a:rPr lang="es-ES" sz="3600" dirty="0" smtClean="0">
                <a:ln w="10160">
                  <a:solidFill>
                    <a:schemeClr val="accent1"/>
                  </a:solidFill>
                  <a:prstDash val="solid"/>
                </a:ln>
                <a:solidFill>
                  <a:srgbClr val="FFFFFF"/>
                </a:solidFill>
                <a:effectLst>
                  <a:outerShdw blurRad="38100" dist="32000" dir="5400000" algn="tl">
                    <a:srgbClr val="002060"/>
                  </a:outerShdw>
                </a:effectLst>
              </a:rPr>
              <a:t>SERVITORI CHE PREDICANO</a:t>
            </a:r>
            <a:endParaRPr lang="es-ES" sz="3600" dirty="0">
              <a:ln w="10160">
                <a:solidFill>
                  <a:schemeClr val="accent1"/>
                </a:solidFill>
                <a:prstDash val="solid"/>
              </a:ln>
              <a:solidFill>
                <a:srgbClr val="FFFFFF"/>
              </a:solidFill>
              <a:effectLst>
                <a:outerShdw blurRad="38100" dist="32000" dir="5400000" algn="tl">
                  <a:srgbClr val="002060"/>
                </a:outerShdw>
              </a:effectLst>
            </a:endParaRPr>
          </a:p>
        </p:txBody>
      </p:sp>
      <p:sp>
        <p:nvSpPr>
          <p:cNvPr id="3" name="Rectángulo 2">
            <a:extLst>
              <a:ext uri="{FF2B5EF4-FFF2-40B4-BE49-F238E27FC236}">
                <a16:creationId xmlns:a16="http://schemas.microsoft.com/office/drawing/2014/main" xmlns="" id="{D0FC6527-ACD8-4232-8B60-42D73E0F79DB}"/>
              </a:ext>
            </a:extLst>
          </p:cNvPr>
          <p:cNvSpPr/>
          <p:nvPr/>
        </p:nvSpPr>
        <p:spPr>
          <a:xfrm>
            <a:off x="3692435" y="77765"/>
            <a:ext cx="5338354" cy="1169551"/>
          </a:xfrm>
          <a:prstGeom prst="rect">
            <a:avLst/>
          </a:prstGeom>
        </p:spPr>
        <p:txBody>
          <a:bodyPr wrap="square">
            <a:spAutoFit/>
            <a:scene3d>
              <a:camera prst="orthographicFront"/>
              <a:lightRig rig="threePt" dir="t"/>
            </a:scene3d>
            <a:sp3d extrusionH="57150">
              <a:bevelT w="38100" h="38100"/>
            </a:sp3d>
          </a:bodyPr>
          <a:lstStyle/>
          <a:p>
            <a:r>
              <a:rPr lang="es-ES" b="1" dirty="0" smtClean="0">
                <a:solidFill>
                  <a:srgbClr val="002060"/>
                </a:solidFill>
                <a:latin typeface="Comic Sans MS" panose="030F0702030302020204" pitchFamily="66" charset="0"/>
              </a:rPr>
              <a:t>“</a:t>
            </a:r>
            <a:r>
              <a:rPr lang="it-IT" b="1" dirty="0">
                <a:solidFill>
                  <a:srgbClr val="002060"/>
                </a:solidFill>
                <a:latin typeface="Comic Sans MS" panose="030F0702030302020204" pitchFamily="66" charset="0"/>
              </a:rPr>
              <a:t>Così risplenda la vostra luce davanti agli uomini, affinché vedano le vostre buone opere e glorifichino il Padre vostro che è nei </a:t>
            </a:r>
            <a:r>
              <a:rPr lang="it-IT" b="1" dirty="0" smtClean="0">
                <a:solidFill>
                  <a:srgbClr val="002060"/>
                </a:solidFill>
                <a:latin typeface="Comic Sans MS" panose="030F0702030302020204" pitchFamily="66" charset="0"/>
              </a:rPr>
              <a:t>cieli</a:t>
            </a:r>
            <a:r>
              <a:rPr lang="es-ES" b="1" dirty="0" smtClean="0">
                <a:solidFill>
                  <a:srgbClr val="002060"/>
                </a:solidFill>
                <a:latin typeface="Comic Sans MS" panose="030F0702030302020204" pitchFamily="66" charset="0"/>
              </a:rPr>
              <a:t>” </a:t>
            </a:r>
            <a:r>
              <a:rPr lang="es-ES" sz="1600" b="1" dirty="0">
                <a:solidFill>
                  <a:srgbClr val="002060"/>
                </a:solidFill>
                <a:latin typeface="Comic Sans MS" panose="030F0702030302020204" pitchFamily="66" charset="0"/>
              </a:rPr>
              <a:t>(</a:t>
            </a:r>
            <a:r>
              <a:rPr lang="es-ES" sz="1600" b="1" dirty="0" smtClean="0">
                <a:solidFill>
                  <a:srgbClr val="002060"/>
                </a:solidFill>
                <a:latin typeface="Comic Sans MS" panose="030F0702030302020204" pitchFamily="66" charset="0"/>
              </a:rPr>
              <a:t>Matteo 5:16)</a:t>
            </a:r>
            <a:endParaRPr lang="es-ES" b="1" dirty="0">
              <a:solidFill>
                <a:srgbClr val="002060"/>
              </a:solidFill>
              <a:latin typeface="Comic Sans MS" panose="030F0702030302020204" pitchFamily="66" charset="0"/>
            </a:endParaRPr>
          </a:p>
        </p:txBody>
      </p:sp>
      <p:sp>
        <p:nvSpPr>
          <p:cNvPr id="5" name="CuadroTexto 4">
            <a:extLst>
              <a:ext uri="{FF2B5EF4-FFF2-40B4-BE49-F238E27FC236}">
                <a16:creationId xmlns:a16="http://schemas.microsoft.com/office/drawing/2014/main" xmlns="" id="{7E882D55-B718-4287-9674-B1FC260590FE}"/>
              </a:ext>
            </a:extLst>
          </p:cNvPr>
          <p:cNvSpPr txBox="1"/>
          <p:nvPr/>
        </p:nvSpPr>
        <p:spPr>
          <a:xfrm>
            <a:off x="121921" y="2225142"/>
            <a:ext cx="5059680" cy="4555093"/>
          </a:xfrm>
          <a:prstGeom prst="rect">
            <a:avLst/>
          </a:prstGeom>
          <a:solidFill>
            <a:schemeClr val="bg1">
              <a:alpha val="75000"/>
            </a:schemeClr>
          </a:solidFill>
          <a:effectLst>
            <a:softEdge rad="25400"/>
          </a:effectLst>
        </p:spPr>
        <p:txBody>
          <a:bodyPr wrap="square" rtlCol="0">
            <a:spAutoFit/>
          </a:bodyPr>
          <a:lstStyle/>
          <a:p>
            <a:pPr>
              <a:spcBef>
                <a:spcPts val="600"/>
              </a:spcBef>
            </a:pPr>
            <a:r>
              <a:rPr lang="es-ES" sz="2000" b="1" dirty="0" smtClean="0"/>
              <a:t>Gesù ci chiede di predicare l’evangelo: “Andate</a:t>
            </a:r>
            <a:r>
              <a:rPr lang="es-ES" sz="2000" b="1" smtClean="0"/>
              <a:t>, predicate</a:t>
            </a:r>
            <a:r>
              <a:rPr lang="es-ES" sz="2000" b="1" dirty="0" smtClean="0"/>
              <a:t>, dicendo</a:t>
            </a:r>
            <a:r>
              <a:rPr lang="es-ES" sz="2000" b="1" dirty="0"/>
              <a:t>: </a:t>
            </a:r>
            <a:r>
              <a:rPr lang="es-ES" sz="2000" b="1" dirty="0" smtClean="0"/>
              <a:t>Il regno dei cieli è vicino”; e aggiunge: “Guarite gli infermi, purificate i lebbrosi, resuscitate i morti, scacciate i demoni; per grazia ricevete, per grazia date” </a:t>
            </a:r>
            <a:r>
              <a:rPr lang="es-ES" sz="2000" b="1" dirty="0"/>
              <a:t>(</a:t>
            </a:r>
            <a:r>
              <a:rPr lang="es-ES" sz="2000" b="1" dirty="0" smtClean="0"/>
              <a:t>Matteo </a:t>
            </a:r>
            <a:r>
              <a:rPr lang="es-ES" sz="2000" b="1" dirty="0"/>
              <a:t>10:7-8).</a:t>
            </a:r>
          </a:p>
          <a:p>
            <a:pPr>
              <a:spcBef>
                <a:spcPts val="600"/>
              </a:spcBef>
            </a:pPr>
            <a:r>
              <a:rPr lang="es-ES" sz="2000" b="1" dirty="0" smtClean="0"/>
              <a:t>La cura dei bisognosi e la predicazione dell’evangelo sono intimamente legati. L’uno zoppica senza l’altro.</a:t>
            </a:r>
            <a:endParaRPr lang="es-ES" sz="2000" b="1" dirty="0"/>
          </a:p>
          <a:p>
            <a:pPr>
              <a:spcBef>
                <a:spcPts val="600"/>
              </a:spcBef>
            </a:pPr>
            <a:r>
              <a:rPr lang="it-IT" sz="2000" b="1" dirty="0"/>
              <a:t>D'altra parte, entrambi sono nati in risposta al grande amore che Dio ha mostrato per noi. Quell'amore ci porta ad amare gli altri e a cercare il loro benessere fisico e </a:t>
            </a:r>
            <a:r>
              <a:rPr lang="it-IT" sz="2000" b="1" dirty="0" smtClean="0"/>
              <a:t>spirituale. </a:t>
            </a:r>
            <a:r>
              <a:rPr lang="es-ES" sz="2000" b="1" dirty="0" smtClean="0"/>
              <a:t> </a:t>
            </a:r>
            <a:r>
              <a:rPr lang="es-ES" sz="2000" b="1" dirty="0"/>
              <a:t>(1ª </a:t>
            </a:r>
            <a:r>
              <a:rPr lang="es-ES" sz="2000" b="1" dirty="0" smtClean="0"/>
              <a:t>Giovanni </a:t>
            </a:r>
            <a:r>
              <a:rPr lang="es-ES" sz="2000" b="1" dirty="0"/>
              <a:t>3:17</a:t>
            </a:r>
            <a:r>
              <a:rPr lang="es-ES" sz="2000" b="1" dirty="0" smtClean="0"/>
              <a:t>)</a:t>
            </a:r>
            <a:endParaRPr lang="es-ES" sz="2000" b="1" dirty="0"/>
          </a:p>
        </p:txBody>
      </p:sp>
    </p:spTree>
    <p:extLst>
      <p:ext uri="{BB962C8B-B14F-4D97-AF65-F5344CB8AC3E}">
        <p14:creationId xmlns:p14="http://schemas.microsoft.com/office/powerpoint/2010/main" xmlns="" val="318455571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1" presetClass="entr" presetSubtype="0"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1000" fill="hold"/>
                                        <p:tgtEl>
                                          <p:spTgt spid="3"/>
                                        </p:tgtEl>
                                        <p:attrNameLst>
                                          <p:attrName>ppt_w</p:attrName>
                                        </p:attrNameLst>
                                      </p:cBhvr>
                                      <p:tavLst>
                                        <p:tav tm="0">
                                          <p:val>
                                            <p:fltVal val="0"/>
                                          </p:val>
                                        </p:tav>
                                        <p:tav tm="100000">
                                          <p:val>
                                            <p:strVal val="#ppt_w"/>
                                          </p:val>
                                        </p:tav>
                                      </p:tavLst>
                                    </p:anim>
                                    <p:anim calcmode="lin" valueType="num">
                                      <p:cBhvr>
                                        <p:cTn id="17" dur="1000" fill="hold"/>
                                        <p:tgtEl>
                                          <p:spTgt spid="3"/>
                                        </p:tgtEl>
                                        <p:attrNameLst>
                                          <p:attrName>ppt_h</p:attrName>
                                        </p:attrNameLst>
                                      </p:cBhvr>
                                      <p:tavLst>
                                        <p:tav tm="0">
                                          <p:val>
                                            <p:fltVal val="0"/>
                                          </p:val>
                                        </p:tav>
                                        <p:tav tm="100000">
                                          <p:val>
                                            <p:strVal val="#ppt_h"/>
                                          </p:val>
                                        </p:tav>
                                      </p:tavLst>
                                    </p:anim>
                                    <p:anim calcmode="lin" valueType="num">
                                      <p:cBhvr>
                                        <p:cTn id="18" dur="1000" fill="hold"/>
                                        <p:tgtEl>
                                          <p:spTgt spid="3"/>
                                        </p:tgtEl>
                                        <p:attrNameLst>
                                          <p:attrName>style.rotation</p:attrName>
                                        </p:attrNameLst>
                                      </p:cBhvr>
                                      <p:tavLst>
                                        <p:tav tm="0">
                                          <p:val>
                                            <p:fltVal val="90"/>
                                          </p:val>
                                        </p:tav>
                                        <p:tav tm="100000">
                                          <p:val>
                                            <p:fltVal val="0"/>
                                          </p:val>
                                        </p:tav>
                                      </p:tavLst>
                                    </p:anim>
                                    <p:animEffect transition="in" filter="fade">
                                      <p:cBhvr>
                                        <p:cTn id="19" dur="10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5">
                                            <p:bg/>
                                          </p:spTgt>
                                        </p:tgtEl>
                                        <p:attrNameLst>
                                          <p:attrName>style.visibility</p:attrName>
                                        </p:attrNameLst>
                                      </p:cBhvr>
                                      <p:to>
                                        <p:strVal val="visible"/>
                                      </p:to>
                                    </p:set>
                                    <p:animEffect transition="in" filter="randombar(horizontal)">
                                      <p:cBhvr>
                                        <p:cTn id="24" dur="500"/>
                                        <p:tgtEl>
                                          <p:spTgt spid="5">
                                            <p:bg/>
                                          </p:spTgt>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animEffect transition="in" filter="randombar(horizontal)">
                                      <p:cBhvr>
                                        <p:cTn id="27" dur="500"/>
                                        <p:tgtEl>
                                          <p:spTgt spid="5">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7" presetClass="entr" presetSubtype="0" fill="hold"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14" presetClass="entr" presetSubtype="10" fill="hold" grpId="0" nodeType="afterEffect">
                                  <p:stCondLst>
                                    <p:cond delay="0"/>
                                  </p:stCondLst>
                                  <p:childTnLst>
                                    <p:set>
                                      <p:cBhvr>
                                        <p:cTn id="37" dur="1" fill="hold">
                                          <p:stCondLst>
                                            <p:cond delay="0"/>
                                          </p:stCondLst>
                                        </p:cTn>
                                        <p:tgtEl>
                                          <p:spTgt spid="5">
                                            <p:txEl>
                                              <p:pRg st="1" end="1"/>
                                            </p:txEl>
                                          </p:spTgt>
                                        </p:tgtEl>
                                        <p:attrNameLst>
                                          <p:attrName>style.visibility</p:attrName>
                                        </p:attrNameLst>
                                      </p:cBhvr>
                                      <p:to>
                                        <p:strVal val="visible"/>
                                      </p:to>
                                    </p:set>
                                    <p:animEffect transition="in" filter="randombar(horizontal)">
                                      <p:cBhvr>
                                        <p:cTn id="38" dur="500"/>
                                        <p:tgtEl>
                                          <p:spTgt spid="5">
                                            <p:txEl>
                                              <p:pRg st="1" end="1"/>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4" presetClass="entr" presetSubtype="10" fill="hold" grpId="0" nodeType="clickEffect">
                                  <p:stCondLst>
                                    <p:cond delay="0"/>
                                  </p:stCondLst>
                                  <p:childTnLst>
                                    <p:set>
                                      <p:cBhvr>
                                        <p:cTn id="42" dur="1" fill="hold">
                                          <p:stCondLst>
                                            <p:cond delay="0"/>
                                          </p:stCondLst>
                                        </p:cTn>
                                        <p:tgtEl>
                                          <p:spTgt spid="5">
                                            <p:txEl>
                                              <p:pRg st="2" end="2"/>
                                            </p:txEl>
                                          </p:spTgt>
                                        </p:tgtEl>
                                        <p:attrNameLst>
                                          <p:attrName>style.visibility</p:attrName>
                                        </p:attrNameLst>
                                      </p:cBhvr>
                                      <p:to>
                                        <p:strVal val="visible"/>
                                      </p:to>
                                    </p:set>
                                    <p:animEffect transition="in" filter="randombar(horizontal)">
                                      <p:cBhvr>
                                        <p:cTn id="43"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uiExpand="1"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51000">
              <a:schemeClr val="bg1"/>
            </a:gs>
            <a:gs pos="0">
              <a:schemeClr val="accent6">
                <a:lumMod val="60000"/>
                <a:lumOff val="40000"/>
              </a:schemeClr>
            </a:gs>
            <a:gs pos="100000">
              <a:schemeClr val="bg1"/>
            </a:gs>
          </a:gsLst>
          <a:lin ang="5400000" scaled="0"/>
        </a:gradFill>
        <a:effectLst/>
      </p:bgPr>
    </p:bg>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xmlns="" id="{04DE9190-E136-45E6-AEA8-6D450A7DA1AC}"/>
              </a:ext>
            </a:extLst>
          </p:cNvPr>
          <p:cNvPicPr>
            <a:picLocks noChangeAspect="1"/>
          </p:cNvPicPr>
          <p:nvPr/>
        </p:nvPicPr>
        <p:blipFill rotWithShape="1">
          <a:blip r:embed="rId2" cstate="email">
            <a:extLst>
              <a:ext uri="{28A0092B-C50C-407E-A947-70E740481C1C}">
                <a14:useLocalDpi xmlns:a14="http://schemas.microsoft.com/office/drawing/2010/main" xmlns=""/>
              </a:ext>
            </a:extLst>
          </a:blip>
          <a:srcRect/>
          <a:stretch/>
        </p:blipFill>
        <p:spPr>
          <a:xfrm>
            <a:off x="121403" y="3947066"/>
            <a:ext cx="8874088" cy="2890510"/>
          </a:xfrm>
          <a:prstGeom prst="rect">
            <a:avLst/>
          </a:prstGeom>
          <a:ln>
            <a:noFill/>
          </a:ln>
          <a:effectLst>
            <a:softEdge rad="112500"/>
          </a:effectLst>
        </p:spPr>
      </p:pic>
      <p:sp>
        <p:nvSpPr>
          <p:cNvPr id="2" name="Rectángulo 1">
            <a:extLst>
              <a:ext uri="{FF2B5EF4-FFF2-40B4-BE49-F238E27FC236}">
                <a16:creationId xmlns:a16="http://schemas.microsoft.com/office/drawing/2014/main" xmlns="" id="{66388917-1C42-4A36-B432-8DFB820F0894}"/>
              </a:ext>
            </a:extLst>
          </p:cNvPr>
          <p:cNvSpPr/>
          <p:nvPr/>
        </p:nvSpPr>
        <p:spPr>
          <a:xfrm>
            <a:off x="1" y="0"/>
            <a:ext cx="6252753" cy="646331"/>
          </a:xfrm>
          <a:prstGeom prst="rect">
            <a:avLst/>
          </a:prstGeom>
          <a:noFill/>
        </p:spPr>
        <p:txBody>
          <a:bodyPr wrap="square" rtlCol="0">
            <a:spAutoFit/>
            <a:scene3d>
              <a:camera prst="orthographicFront"/>
              <a:lightRig rig="harsh" dir="tl">
                <a:rot lat="0" lon="0" rev="4200000"/>
              </a:lightRig>
            </a:scene3d>
            <a:sp3d contourW="12700">
              <a:bevelT w="25400" h="25400"/>
              <a:contourClr>
                <a:schemeClr val="accent6">
                  <a:shade val="73000"/>
                </a:schemeClr>
              </a:contourClr>
            </a:sp3d>
          </a:bodyPr>
          <a:lstStyle/>
          <a:p>
            <a:pPr algn="ctr" defTabSz="914400"/>
            <a:r>
              <a:rPr lang="es-ES"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SERVITORI DENTRO LA CHIESA</a:t>
            </a:r>
            <a:endParaRPr lang="es-ES" sz="3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Rectángulo 2">
            <a:extLst>
              <a:ext uri="{FF2B5EF4-FFF2-40B4-BE49-F238E27FC236}">
                <a16:creationId xmlns:a16="http://schemas.microsoft.com/office/drawing/2014/main" xmlns="" id="{25EBCA1C-3AFA-47A2-B0AC-5A54F316F07F}"/>
              </a:ext>
            </a:extLst>
          </p:cNvPr>
          <p:cNvSpPr/>
          <p:nvPr/>
        </p:nvSpPr>
        <p:spPr>
          <a:xfrm>
            <a:off x="0" y="628327"/>
            <a:ext cx="6736975" cy="646331"/>
          </a:xfrm>
          <a:prstGeom prst="rect">
            <a:avLst/>
          </a:prstGeom>
        </p:spPr>
        <p:txBody>
          <a:bodyPr wrap="square">
            <a:spAutoFit/>
            <a:scene3d>
              <a:camera prst="orthographicFront"/>
              <a:lightRig rig="threePt" dir="t"/>
            </a:scene3d>
            <a:sp3d extrusionH="57150">
              <a:bevelT w="38100" h="38100"/>
            </a:sp3d>
          </a:bodyPr>
          <a:lstStyle/>
          <a:p>
            <a:r>
              <a:rPr lang="es-ES" b="1" dirty="0" smtClean="0">
                <a:solidFill>
                  <a:srgbClr val="41642A"/>
                </a:solidFill>
                <a:latin typeface="Comic Sans MS" panose="030F0702030302020204" pitchFamily="66" charset="0"/>
              </a:rPr>
              <a:t>“</a:t>
            </a:r>
            <a:r>
              <a:rPr lang="it-IT" b="1" dirty="0">
                <a:solidFill>
                  <a:srgbClr val="41642A"/>
                </a:solidFill>
                <a:latin typeface="Comic Sans MS" panose="030F0702030302020204" pitchFamily="66" charset="0"/>
              </a:rPr>
              <a:t>Da questo conosceranno tutti che siete miei discepoli, se avete amore gli uni per gli </a:t>
            </a:r>
            <a:r>
              <a:rPr lang="it-IT" b="1" dirty="0" smtClean="0">
                <a:solidFill>
                  <a:srgbClr val="41642A"/>
                </a:solidFill>
                <a:latin typeface="Comic Sans MS" panose="030F0702030302020204" pitchFamily="66" charset="0"/>
              </a:rPr>
              <a:t>altri</a:t>
            </a:r>
            <a:r>
              <a:rPr lang="es-ES" b="1" dirty="0" smtClean="0">
                <a:solidFill>
                  <a:srgbClr val="41642A"/>
                </a:solidFill>
                <a:latin typeface="Comic Sans MS" panose="030F0702030302020204" pitchFamily="66" charset="0"/>
              </a:rPr>
              <a:t>”. </a:t>
            </a:r>
            <a:r>
              <a:rPr lang="es-ES" sz="1600" b="1" dirty="0" smtClean="0">
                <a:solidFill>
                  <a:srgbClr val="41642A"/>
                </a:solidFill>
                <a:latin typeface="Comic Sans MS" panose="030F0702030302020204" pitchFamily="66" charset="0"/>
              </a:rPr>
              <a:t>(Giovanni </a:t>
            </a:r>
            <a:r>
              <a:rPr lang="es-ES" sz="1600" b="1" dirty="0">
                <a:solidFill>
                  <a:srgbClr val="41642A"/>
                </a:solidFill>
                <a:latin typeface="Comic Sans MS" panose="030F0702030302020204" pitchFamily="66" charset="0"/>
              </a:rPr>
              <a:t>13:35)</a:t>
            </a:r>
          </a:p>
        </p:txBody>
      </p:sp>
      <p:sp>
        <p:nvSpPr>
          <p:cNvPr id="4" name="CuadroTexto 3">
            <a:extLst>
              <a:ext uri="{FF2B5EF4-FFF2-40B4-BE49-F238E27FC236}">
                <a16:creationId xmlns:a16="http://schemas.microsoft.com/office/drawing/2014/main" xmlns="" id="{7915C1FE-1F94-4BB3-907A-C7ED252559B2}"/>
              </a:ext>
            </a:extLst>
          </p:cNvPr>
          <p:cNvSpPr txBox="1"/>
          <p:nvPr/>
        </p:nvSpPr>
        <p:spPr>
          <a:xfrm>
            <a:off x="200293" y="1349438"/>
            <a:ext cx="8882743" cy="2323713"/>
          </a:xfrm>
          <a:prstGeom prst="rect">
            <a:avLst/>
          </a:prstGeom>
          <a:noFill/>
        </p:spPr>
        <p:txBody>
          <a:bodyPr wrap="square" rtlCol="0">
            <a:spAutoFit/>
          </a:bodyPr>
          <a:lstStyle/>
          <a:p>
            <a:pPr>
              <a:spcBef>
                <a:spcPts val="600"/>
              </a:spcBef>
            </a:pPr>
            <a:r>
              <a:rPr lang="it-IT" sz="2000" b="1" dirty="0"/>
              <a:t>I valori della giustizia, della grazia e dell'amore dovrebbero governare tutto ciò che accade all'interno della chiesa. Altrimenti, come potremmo essere un esempio per la nostra comunità? Non staremmo dando una testimonianza che nega la nostra fede? Come organizzazione, la Chiesa deve essere equa e generosa con i suoi </a:t>
            </a:r>
            <a:r>
              <a:rPr lang="it-IT" sz="2000" b="1" dirty="0" smtClean="0"/>
              <a:t>membri; </a:t>
            </a:r>
            <a:r>
              <a:rPr lang="it-IT" sz="2000" b="1" dirty="0"/>
              <a:t>deve proteggere i </a:t>
            </a:r>
            <a:r>
              <a:rPr lang="it-IT" sz="2000" b="1" dirty="0" smtClean="0"/>
              <a:t>fedeli </a:t>
            </a:r>
            <a:r>
              <a:rPr lang="it-IT" sz="2000" b="1" dirty="0"/>
              <a:t>più vulnerabili; deve aiutare chi ne ha </a:t>
            </a:r>
            <a:r>
              <a:rPr lang="it-IT" sz="2000" b="1" dirty="0" smtClean="0"/>
              <a:t>bisogno.</a:t>
            </a:r>
            <a:endParaRPr lang="es-ES" sz="2000" b="1" dirty="0" smtClean="0"/>
          </a:p>
          <a:p>
            <a:pPr>
              <a:spcBef>
                <a:spcPts val="600"/>
              </a:spcBef>
            </a:pPr>
            <a:r>
              <a:rPr lang="it-IT" sz="2000" b="1" dirty="0"/>
              <a:t>Come individui, ogni membro </a:t>
            </a:r>
            <a:r>
              <a:rPr lang="it-IT" sz="2000" b="1" dirty="0" smtClean="0"/>
              <a:t>di </a:t>
            </a:r>
            <a:r>
              <a:rPr lang="it-IT" sz="2000" b="1" dirty="0"/>
              <a:t>chiesa dovrebbe </a:t>
            </a:r>
            <a:r>
              <a:rPr lang="it-IT" sz="2000" b="1" dirty="0" smtClean="0"/>
              <a:t>preoccuparsi </a:t>
            </a:r>
            <a:r>
              <a:rPr lang="it-IT" sz="2000" b="1" dirty="0"/>
              <a:t>del bene degli altri </a:t>
            </a:r>
            <a:r>
              <a:rPr lang="it-IT" sz="2000" b="1" dirty="0" smtClean="0"/>
              <a:t>membri, </a:t>
            </a:r>
            <a:r>
              <a:rPr lang="it-IT" sz="2000" b="1" dirty="0"/>
              <a:t>e aiutarli il più possibile.</a:t>
            </a:r>
            <a:r>
              <a:rPr lang="es-ES" sz="2000" b="1" dirty="0" smtClean="0"/>
              <a:t>(Galati </a:t>
            </a:r>
            <a:r>
              <a:rPr lang="es-ES" sz="2000" b="1" dirty="0"/>
              <a:t>6:10; </a:t>
            </a:r>
            <a:r>
              <a:rPr lang="es-ES" sz="2000" b="1" dirty="0" smtClean="0"/>
              <a:t>Ebrei </a:t>
            </a:r>
            <a:r>
              <a:rPr lang="es-ES" sz="2000" b="1" dirty="0"/>
              <a:t>13:16).</a:t>
            </a:r>
          </a:p>
        </p:txBody>
      </p:sp>
      <p:pic>
        <p:nvPicPr>
          <p:cNvPr id="10" name="Imagen 9">
            <a:extLst>
              <a:ext uri="{FF2B5EF4-FFF2-40B4-BE49-F238E27FC236}">
                <a16:creationId xmlns:a16="http://schemas.microsoft.com/office/drawing/2014/main" xmlns="" id="{75DF1280-682D-46C7-A519-A23E36306164}"/>
              </a:ext>
            </a:extLst>
          </p:cNvPr>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6892962" y="-99476"/>
            <a:ext cx="1972906" cy="1534483"/>
          </a:xfrm>
          <a:prstGeom prst="rect">
            <a:avLst/>
          </a:prstGeom>
          <a:effectLst>
            <a:softEdge rad="177800"/>
          </a:effectLst>
        </p:spPr>
      </p:pic>
    </p:spTree>
    <p:extLst>
      <p:ext uri="{BB962C8B-B14F-4D97-AF65-F5344CB8AC3E}">
        <p14:creationId xmlns:p14="http://schemas.microsoft.com/office/powerpoint/2010/main" xmlns="" val="424460584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par>
                                <p:cTn id="13" presetID="3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p:cTn id="15" dur="1000" fill="hold"/>
                                        <p:tgtEl>
                                          <p:spTgt spid="10"/>
                                        </p:tgtEl>
                                        <p:attrNameLst>
                                          <p:attrName>ppt_w</p:attrName>
                                        </p:attrNameLst>
                                      </p:cBhvr>
                                      <p:tavLst>
                                        <p:tav tm="0">
                                          <p:val>
                                            <p:fltVal val="0"/>
                                          </p:val>
                                        </p:tav>
                                        <p:tav tm="100000">
                                          <p:val>
                                            <p:strVal val="#ppt_w"/>
                                          </p:val>
                                        </p:tav>
                                      </p:tavLst>
                                    </p:anim>
                                    <p:anim calcmode="lin" valueType="num">
                                      <p:cBhvr>
                                        <p:cTn id="16" dur="1000" fill="hold"/>
                                        <p:tgtEl>
                                          <p:spTgt spid="10"/>
                                        </p:tgtEl>
                                        <p:attrNameLst>
                                          <p:attrName>ppt_h</p:attrName>
                                        </p:attrNameLst>
                                      </p:cBhvr>
                                      <p:tavLst>
                                        <p:tav tm="0">
                                          <p:val>
                                            <p:fltVal val="0"/>
                                          </p:val>
                                        </p:tav>
                                        <p:tav tm="100000">
                                          <p:val>
                                            <p:strVal val="#ppt_h"/>
                                          </p:val>
                                        </p:tav>
                                      </p:tavLst>
                                    </p:anim>
                                    <p:anim calcmode="lin" valueType="num">
                                      <p:cBhvr>
                                        <p:cTn id="17" dur="1000" fill="hold"/>
                                        <p:tgtEl>
                                          <p:spTgt spid="10"/>
                                        </p:tgtEl>
                                        <p:attrNameLst>
                                          <p:attrName>style.rotation</p:attrName>
                                        </p:attrNameLst>
                                      </p:cBhvr>
                                      <p:tavLst>
                                        <p:tav tm="0">
                                          <p:val>
                                            <p:fltVal val="90"/>
                                          </p:val>
                                        </p:tav>
                                        <p:tav tm="100000">
                                          <p:val>
                                            <p:fltVal val="0"/>
                                          </p:val>
                                        </p:tav>
                                      </p:tavLst>
                                    </p:anim>
                                    <p:animEffect transition="in" filter="fade">
                                      <p:cBhvr>
                                        <p:cTn id="18" dur="1000"/>
                                        <p:tgtEl>
                                          <p:spTgt spid="10"/>
                                        </p:tgtEl>
                                      </p:cBhvr>
                                    </p:animEffect>
                                  </p:childTnLst>
                                </p:cTn>
                              </p:par>
                            </p:childTnLst>
                          </p:cTn>
                        </p:par>
                        <p:par>
                          <p:cTn id="19" fill="hold">
                            <p:stCondLst>
                              <p:cond delay="1000"/>
                            </p:stCondLst>
                            <p:childTnLst>
                              <p:par>
                                <p:cTn id="20" presetID="13" presetClass="entr" presetSubtype="32"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plus(out)">
                                      <p:cBhvr>
                                        <p:cTn id="22" dur="10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17" presetClass="entr" presetSubtype="4"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ppt_x</p:attrName>
                                        </p:attrNameLst>
                                      </p:cBhvr>
                                      <p:tavLst>
                                        <p:tav tm="0">
                                          <p:val>
                                            <p:strVal val="#ppt_x"/>
                                          </p:val>
                                        </p:tav>
                                        <p:tav tm="100000">
                                          <p:val>
                                            <p:strVal val="#ppt_x"/>
                                          </p:val>
                                        </p:tav>
                                      </p:tavLst>
                                    </p:anim>
                                    <p:anim calcmode="lin" valueType="num">
                                      <p:cBhvr>
                                        <p:cTn id="28" dur="500" fill="hold"/>
                                        <p:tgtEl>
                                          <p:spTgt spid="6"/>
                                        </p:tgtEl>
                                        <p:attrNameLst>
                                          <p:attrName>ppt_y</p:attrName>
                                        </p:attrNameLst>
                                      </p:cBhvr>
                                      <p:tavLst>
                                        <p:tav tm="0">
                                          <p:val>
                                            <p:strVal val="#ppt_y+#ppt_h/2"/>
                                          </p:val>
                                        </p:tav>
                                        <p:tav tm="100000">
                                          <p:val>
                                            <p:strVal val="#ppt_y"/>
                                          </p:val>
                                        </p:tav>
                                      </p:tavLst>
                                    </p:anim>
                                    <p:anim calcmode="lin" valueType="num">
                                      <p:cBhvr>
                                        <p:cTn id="29" dur="500" fill="hold"/>
                                        <p:tgtEl>
                                          <p:spTgt spid="6"/>
                                        </p:tgtEl>
                                        <p:attrNameLst>
                                          <p:attrName>ppt_w</p:attrName>
                                        </p:attrNameLst>
                                      </p:cBhvr>
                                      <p:tavLst>
                                        <p:tav tm="0">
                                          <p:val>
                                            <p:strVal val="#ppt_w"/>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childTnLst>
                                </p:cTn>
                              </p:par>
                            </p:childTnLst>
                          </p:cTn>
                        </p:par>
                        <p:par>
                          <p:cTn id="31" fill="hold">
                            <p:stCondLst>
                              <p:cond delay="500"/>
                            </p:stCondLst>
                            <p:childTnLst>
                              <p:par>
                                <p:cTn id="32" presetID="22" presetClass="entr" presetSubtype="8" fill="hold" grpId="0" nodeType="afterEffect">
                                  <p:stCondLst>
                                    <p:cond delay="0"/>
                                  </p:stCondLst>
                                  <p:childTnLst>
                                    <p:set>
                                      <p:cBhvr>
                                        <p:cTn id="33" dur="1" fill="hold">
                                          <p:stCondLst>
                                            <p:cond delay="0"/>
                                          </p:stCondLst>
                                        </p:cTn>
                                        <p:tgtEl>
                                          <p:spTgt spid="4">
                                            <p:txEl>
                                              <p:pRg st="0" end="0"/>
                                            </p:txEl>
                                          </p:spTgt>
                                        </p:tgtEl>
                                        <p:attrNameLst>
                                          <p:attrName>style.visibility</p:attrName>
                                        </p:attrNameLst>
                                      </p:cBhvr>
                                      <p:to>
                                        <p:strVal val="visible"/>
                                      </p:to>
                                    </p:set>
                                    <p:animEffect transition="in" filter="wipe(left)">
                                      <p:cBhvr>
                                        <p:cTn id="34" dur="500"/>
                                        <p:tgtEl>
                                          <p:spTgt spid="4">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4">
                                            <p:txEl>
                                              <p:pRg st="1" end="1"/>
                                            </p:txEl>
                                          </p:spTgt>
                                        </p:tgtEl>
                                        <p:attrNameLst>
                                          <p:attrName>style.visibility</p:attrName>
                                        </p:attrNameLst>
                                      </p:cBhvr>
                                      <p:to>
                                        <p:strVal val="visible"/>
                                      </p:to>
                                    </p:set>
                                    <p:animEffect transition="in" filter="wipe(left)">
                                      <p:cBhvr>
                                        <p:cTn id="39"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xmlns=""/>
              </a:ext>
            </a:extLst>
          </a:blip>
          <a:srcRect/>
          <a:stretch>
            <a:fillRect/>
          </a:stretch>
        </a:blipFill>
        <a:effectLst/>
      </p:bgPr>
    </p:bg>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xmlns="" id="{BB8E26F8-AC04-4A97-B025-F23AA5FA4532}"/>
              </a:ext>
            </a:extLst>
          </p:cNvPr>
          <p:cNvSpPr/>
          <p:nvPr/>
        </p:nvSpPr>
        <p:spPr>
          <a:xfrm>
            <a:off x="1" y="0"/>
            <a:ext cx="9144000" cy="769441"/>
          </a:xfrm>
          <a:prstGeom prst="rect">
            <a:avLst/>
          </a:prstGeom>
          <a:noFill/>
        </p:spPr>
        <p:txBody>
          <a:bodyPr wrap="square" rtlCol="0">
            <a:spAutoFit/>
          </a:bodyPr>
          <a:lstStyle/>
          <a:p>
            <a:pPr algn="ctr" defTabSz="914400"/>
            <a:r>
              <a:rPr lang="es-ES" sz="4400" b="1" spc="300" dirty="0" smtClean="0">
                <a:ln w="17780" cmpd="sng">
                  <a:solidFill>
                    <a:srgbClr val="2B7079"/>
                  </a:solidFill>
                  <a:prstDash val="solid"/>
                  <a:miter lim="800000"/>
                </a:ln>
                <a:gradFill flip="none" rotWithShape="1">
                  <a:gsLst>
                    <a:gs pos="0">
                      <a:srgbClr val="4BAFBE"/>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a:outerShdw blurRad="50800" dist="38100" dir="600000" algn="tl" rotWithShape="0">
                    <a:schemeClr val="tx1">
                      <a:alpha val="51000"/>
                    </a:schemeClr>
                  </a:outerShdw>
                </a:effectLst>
              </a:rPr>
              <a:t>SERVITORI CHE COLLABORANO</a:t>
            </a:r>
            <a:endParaRPr lang="es-ES" sz="4400" b="1" spc="300" dirty="0">
              <a:ln w="17780" cmpd="sng">
                <a:solidFill>
                  <a:srgbClr val="2B7079"/>
                </a:solidFill>
                <a:prstDash val="solid"/>
                <a:miter lim="800000"/>
              </a:ln>
              <a:gradFill flip="none" rotWithShape="1">
                <a:gsLst>
                  <a:gs pos="0">
                    <a:srgbClr val="4BAFBE"/>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a:outerShdw blurRad="50800" dist="38100" dir="600000" algn="tl" rotWithShape="0">
                  <a:schemeClr val="tx1">
                    <a:alpha val="51000"/>
                  </a:schemeClr>
                </a:outerShdw>
              </a:effectLst>
            </a:endParaRPr>
          </a:p>
        </p:txBody>
      </p:sp>
      <p:sp>
        <p:nvSpPr>
          <p:cNvPr id="4" name="Rectángulo 3">
            <a:extLst>
              <a:ext uri="{FF2B5EF4-FFF2-40B4-BE49-F238E27FC236}">
                <a16:creationId xmlns:a16="http://schemas.microsoft.com/office/drawing/2014/main" xmlns="" id="{76928DC9-64BA-4ACC-ACDB-64328DF61978}"/>
              </a:ext>
            </a:extLst>
          </p:cNvPr>
          <p:cNvSpPr/>
          <p:nvPr/>
        </p:nvSpPr>
        <p:spPr>
          <a:xfrm>
            <a:off x="267046" y="685691"/>
            <a:ext cx="5439987" cy="923330"/>
          </a:xfrm>
          <a:prstGeom prst="rect">
            <a:avLst/>
          </a:prstGeom>
        </p:spPr>
        <p:txBody>
          <a:bodyPr wrap="square">
            <a:spAutoFit/>
            <a:scene3d>
              <a:camera prst="orthographicFront"/>
              <a:lightRig rig="threePt" dir="t"/>
            </a:scene3d>
            <a:sp3d extrusionH="57150">
              <a:bevelT w="38100" h="38100"/>
            </a:sp3d>
          </a:bodyPr>
          <a:lstStyle/>
          <a:p>
            <a:r>
              <a:rPr lang="es-ES" b="1" dirty="0" smtClean="0">
                <a:solidFill>
                  <a:srgbClr val="0070C0"/>
                </a:solidFill>
                <a:latin typeface="Comic Sans MS" panose="030F0702030302020204" pitchFamily="66" charset="0"/>
              </a:rPr>
              <a:t>“</a:t>
            </a:r>
            <a:r>
              <a:rPr lang="it-IT" b="1" dirty="0">
                <a:solidFill>
                  <a:srgbClr val="0070C0"/>
                </a:solidFill>
                <a:latin typeface="Comic Sans MS" panose="030F0702030302020204" pitchFamily="66" charset="0"/>
              </a:rPr>
              <a:t>così noi, che siamo molti, siamo un medesimo corpo in Cristo, e ciascuno siamo membra l'uno dell'altro</a:t>
            </a:r>
            <a:r>
              <a:rPr lang="es-ES" b="1" dirty="0" smtClean="0">
                <a:solidFill>
                  <a:srgbClr val="0070C0"/>
                </a:solidFill>
                <a:latin typeface="Comic Sans MS" panose="030F0702030302020204" pitchFamily="66" charset="0"/>
              </a:rPr>
              <a:t>” </a:t>
            </a:r>
            <a:r>
              <a:rPr lang="es-ES" sz="1600" b="1" dirty="0">
                <a:solidFill>
                  <a:srgbClr val="0070C0"/>
                </a:solidFill>
                <a:latin typeface="Comic Sans MS" panose="030F0702030302020204" pitchFamily="66" charset="0"/>
              </a:rPr>
              <a:t>(</a:t>
            </a:r>
            <a:r>
              <a:rPr lang="es-ES" sz="1600" b="1" dirty="0" smtClean="0">
                <a:solidFill>
                  <a:srgbClr val="0070C0"/>
                </a:solidFill>
                <a:latin typeface="Comic Sans MS" panose="030F0702030302020204" pitchFamily="66" charset="0"/>
              </a:rPr>
              <a:t>Romani 12:5)</a:t>
            </a:r>
            <a:endParaRPr lang="es-ES" sz="1600" b="1" dirty="0">
              <a:solidFill>
                <a:srgbClr val="0070C0"/>
              </a:solidFill>
              <a:latin typeface="Comic Sans MS" panose="030F0702030302020204" pitchFamily="66" charset="0"/>
            </a:endParaRPr>
          </a:p>
        </p:txBody>
      </p:sp>
      <p:sp>
        <p:nvSpPr>
          <p:cNvPr id="5" name="CuadroTexto 4">
            <a:extLst>
              <a:ext uri="{FF2B5EF4-FFF2-40B4-BE49-F238E27FC236}">
                <a16:creationId xmlns:a16="http://schemas.microsoft.com/office/drawing/2014/main" xmlns="" id="{D403D254-DF5E-4C70-8210-7C9F1AA44038}"/>
              </a:ext>
            </a:extLst>
          </p:cNvPr>
          <p:cNvSpPr txBox="1"/>
          <p:nvPr/>
        </p:nvSpPr>
        <p:spPr>
          <a:xfrm>
            <a:off x="191587" y="1688321"/>
            <a:ext cx="5538653" cy="2015936"/>
          </a:xfrm>
          <a:prstGeom prst="rect">
            <a:avLst/>
          </a:prstGeom>
          <a:noFill/>
        </p:spPr>
        <p:txBody>
          <a:bodyPr wrap="square" rtlCol="0">
            <a:spAutoFit/>
          </a:bodyPr>
          <a:lstStyle/>
          <a:p>
            <a:pPr>
              <a:spcBef>
                <a:spcPts val="600"/>
              </a:spcBef>
            </a:pPr>
            <a:r>
              <a:rPr lang="it-IT" sz="2000" b="1" dirty="0"/>
              <a:t>Un gruppo di persone che lavorano insieme </a:t>
            </a:r>
            <a:r>
              <a:rPr lang="it-IT" sz="2000" b="1" dirty="0" smtClean="0"/>
              <a:t>possono </a:t>
            </a:r>
            <a:r>
              <a:rPr lang="it-IT" sz="2000" b="1" dirty="0"/>
              <a:t>fare più di quello che </a:t>
            </a:r>
            <a:r>
              <a:rPr lang="it-IT" sz="2000" b="1" dirty="0" smtClean="0"/>
              <a:t>ognuno può fare </a:t>
            </a:r>
            <a:r>
              <a:rPr lang="it-IT" sz="2000" b="1" dirty="0"/>
              <a:t>con uno sforzo individuale.</a:t>
            </a:r>
            <a:endParaRPr lang="es-ES" sz="2000" b="1" dirty="0" smtClean="0"/>
          </a:p>
          <a:p>
            <a:pPr>
              <a:spcBef>
                <a:spcPts val="600"/>
              </a:spcBef>
            </a:pPr>
            <a:r>
              <a:rPr lang="it-IT" sz="2000" b="1" dirty="0"/>
              <a:t>Ecco perché dobbiamo lavorare insieme, come un corpo unito. Ognuno svolgendo un ruolo diverso, </a:t>
            </a:r>
            <a:r>
              <a:rPr lang="es-ES" sz="2000" b="1" dirty="0" smtClean="0"/>
              <a:t>secondo lo Spirito </a:t>
            </a:r>
            <a:r>
              <a:rPr lang="es-ES" sz="2000" b="1" dirty="0"/>
              <a:t>Santo </a:t>
            </a:r>
            <a:r>
              <a:rPr lang="es-ES" sz="2000" b="1" dirty="0" smtClean="0"/>
              <a:t>che lo ha reso capace.</a:t>
            </a:r>
            <a:endParaRPr lang="es-ES" sz="2000" b="1" dirty="0"/>
          </a:p>
        </p:txBody>
      </p:sp>
      <p:pic>
        <p:nvPicPr>
          <p:cNvPr id="1026" name="Picture 2" descr="Resultado de imagen de adra reparto de alimentos">
            <a:extLst>
              <a:ext uri="{FF2B5EF4-FFF2-40B4-BE49-F238E27FC236}">
                <a16:creationId xmlns:a16="http://schemas.microsoft.com/office/drawing/2014/main" xmlns="" id="{9E13A9F1-08FA-44D5-B849-4BBD9F6624F6}"/>
              </a:ext>
            </a:extLst>
          </p:cNvPr>
          <p:cNvPicPr>
            <a:picLocks noChangeAspect="1" noChangeArrowheads="1"/>
          </p:cNvPicPr>
          <p:nvPr/>
        </p:nvPicPr>
        <p:blipFill rotWithShape="1">
          <a:blip r:embed="rId3" cstate="email">
            <a:extLst>
              <a:ext uri="{28A0092B-C50C-407E-A947-70E740481C1C}">
                <a14:useLocalDpi xmlns:a14="http://schemas.microsoft.com/office/drawing/2010/main" xmlns=""/>
              </a:ext>
            </a:extLst>
          </a:blip>
          <a:srcRect/>
          <a:stretch/>
        </p:blipFill>
        <p:spPr bwMode="auto">
          <a:xfrm>
            <a:off x="139740" y="3820773"/>
            <a:ext cx="4057795" cy="2848299"/>
          </a:xfrm>
          <a:prstGeom prst="round2DiagRect">
            <a:avLst>
              <a:gd name="adj1" fmla="val 16667"/>
              <a:gd name="adj2" fmla="val 0"/>
            </a:avLst>
          </a:prstGeom>
          <a:ln w="381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xmlns="">
                <a:solidFill>
                  <a:srgbClr val="FFFFFF"/>
                </a:solidFill>
              </a14:hiddenFill>
            </a:ext>
          </a:extLst>
        </p:spPr>
      </p:pic>
      <p:pic>
        <p:nvPicPr>
          <p:cNvPr id="6" name="Imagen 5">
            <a:extLst>
              <a:ext uri="{FF2B5EF4-FFF2-40B4-BE49-F238E27FC236}">
                <a16:creationId xmlns:a16="http://schemas.microsoft.com/office/drawing/2014/main" xmlns="" id="{05565C2D-9225-41EC-A5E1-16CD8D1ED150}"/>
              </a:ext>
            </a:extLst>
          </p:cNvPr>
          <p:cNvPicPr>
            <a:picLocks noChangeAspect="1"/>
          </p:cNvPicPr>
          <p:nvPr/>
        </p:nvPicPr>
        <p:blipFill rotWithShape="1">
          <a:blip r:embed="rId4" cstate="email">
            <a:extLst>
              <a:ext uri="{28A0092B-C50C-407E-A947-70E740481C1C}">
                <a14:useLocalDpi xmlns:a14="http://schemas.microsoft.com/office/drawing/2010/main" xmlns=""/>
              </a:ext>
            </a:extLst>
          </a:blip>
          <a:srcRect/>
          <a:stretch/>
        </p:blipFill>
        <p:spPr>
          <a:xfrm>
            <a:off x="5988627" y="752023"/>
            <a:ext cx="2963786" cy="3086168"/>
          </a:xfrm>
          <a:prstGeom prst="round2DiagRect">
            <a:avLst>
              <a:gd name="adj1" fmla="val 50000"/>
              <a:gd name="adj2" fmla="val 0"/>
            </a:avLst>
          </a:prstGeom>
          <a:ln w="38100" cap="sq">
            <a:solidFill>
              <a:srgbClr val="FFFFFF"/>
            </a:solidFill>
            <a:miter lim="800000"/>
          </a:ln>
          <a:effectLst>
            <a:outerShdw blurRad="254000" algn="tl" rotWithShape="0">
              <a:srgbClr val="000000">
                <a:alpha val="43000"/>
              </a:srgbClr>
            </a:outerShdw>
          </a:effectLst>
        </p:spPr>
      </p:pic>
      <p:sp>
        <p:nvSpPr>
          <p:cNvPr id="7" name="Rectángulo 6">
            <a:extLst>
              <a:ext uri="{FF2B5EF4-FFF2-40B4-BE49-F238E27FC236}">
                <a16:creationId xmlns:a16="http://schemas.microsoft.com/office/drawing/2014/main" xmlns="" id="{384DAE66-CB90-4346-B9A1-8FEA626B78CA}"/>
              </a:ext>
            </a:extLst>
          </p:cNvPr>
          <p:cNvSpPr/>
          <p:nvPr/>
        </p:nvSpPr>
        <p:spPr>
          <a:xfrm>
            <a:off x="4397828" y="3858004"/>
            <a:ext cx="4746171" cy="2939266"/>
          </a:xfrm>
          <a:prstGeom prst="rect">
            <a:avLst/>
          </a:prstGeom>
        </p:spPr>
        <p:txBody>
          <a:bodyPr wrap="square">
            <a:spAutoFit/>
          </a:bodyPr>
          <a:lstStyle/>
          <a:p>
            <a:pPr>
              <a:spcBef>
                <a:spcPts val="600"/>
              </a:spcBef>
            </a:pPr>
            <a:r>
              <a:rPr lang="it-IT" sz="2000" b="1" dirty="0"/>
              <a:t>Uno dei punti in cui la collaborazione è più tangibile è proprio </a:t>
            </a:r>
            <a:r>
              <a:rPr lang="it-IT" sz="2000" b="1" dirty="0" smtClean="0"/>
              <a:t>quella </a:t>
            </a:r>
            <a:r>
              <a:rPr lang="it-IT" sz="2000" b="1" dirty="0"/>
              <a:t>di aiutare chi ne ha bisogno.</a:t>
            </a:r>
            <a:endParaRPr lang="es-ES" sz="2000" b="1" dirty="0" smtClean="0"/>
          </a:p>
          <a:p>
            <a:pPr>
              <a:spcBef>
                <a:spcPts val="600"/>
              </a:spcBef>
            </a:pPr>
            <a:r>
              <a:rPr lang="it-IT" sz="2000" b="1" dirty="0"/>
              <a:t>Anche se quest'opera non porta frutti </a:t>
            </a:r>
            <a:r>
              <a:rPr lang="it-IT" sz="2000" b="1" dirty="0" smtClean="0"/>
              <a:t>immediati</a:t>
            </a:r>
            <a:r>
              <a:rPr lang="es-ES" sz="2000" b="1" dirty="0" smtClean="0"/>
              <a:t>, e col tempo possiamo stancarci, l’apostolo Paolo ci consiglia: “</a:t>
            </a:r>
            <a:r>
              <a:rPr lang="it-IT" sz="2000" b="1" dirty="0"/>
              <a:t>Or non veniamo meno nell'animo facendo il bene; se infatti non ci stanchiamo, raccoglieremo a suo tempo</a:t>
            </a:r>
            <a:r>
              <a:rPr lang="es-ES" sz="2000" b="1" dirty="0" smtClean="0"/>
              <a:t>” </a:t>
            </a:r>
            <a:r>
              <a:rPr lang="es-ES" sz="2000" b="1" dirty="0"/>
              <a:t>(</a:t>
            </a:r>
            <a:r>
              <a:rPr lang="es-ES" sz="2000" b="1" dirty="0" smtClean="0"/>
              <a:t>Galati </a:t>
            </a:r>
            <a:r>
              <a:rPr lang="es-ES" sz="2000" b="1" dirty="0"/>
              <a:t>6:9).</a:t>
            </a:r>
          </a:p>
        </p:txBody>
      </p:sp>
    </p:spTree>
    <p:extLst>
      <p:ext uri="{BB962C8B-B14F-4D97-AF65-F5344CB8AC3E}">
        <p14:creationId xmlns:p14="http://schemas.microsoft.com/office/powerpoint/2010/main" xmlns="" val="24474927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43"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
                                        <p:tgtEl>
                                          <p:spTgt spid="4"/>
                                        </p:tgtEl>
                                      </p:cBhvr>
                                    </p:animEffect>
                                    <p:anim calcmode="lin" valueType="num">
                                      <p:cBhvr>
                                        <p:cTn id="17" dur="400" fill="hold"/>
                                        <p:tgtEl>
                                          <p:spTgt spid="4"/>
                                        </p:tgtEl>
                                        <p:attrNameLst>
                                          <p:attrName>ppt_x</p:attrName>
                                        </p:attrNameLst>
                                      </p:cBhvr>
                                      <p:tavLst>
                                        <p:tav tm="0">
                                          <p:val>
                                            <p:strVal val="#ppt_x"/>
                                          </p:val>
                                        </p:tav>
                                        <p:tav tm="100000">
                                          <p:val>
                                            <p:strVal val="#ppt_x"/>
                                          </p:val>
                                        </p:tav>
                                      </p:tavLst>
                                    </p:anim>
                                    <p:anim calcmode="lin" valueType="num">
                                      <p:cBhvr>
                                        <p:cTn id="18" dur="400" fill="hold"/>
                                        <p:tgtEl>
                                          <p:spTgt spid="4"/>
                                        </p:tgtEl>
                                        <p:attrNameLst>
                                          <p:attrName>ppt_y</p:attrName>
                                        </p:attrNameLst>
                                      </p:cBhvr>
                                      <p:tavLst>
                                        <p:tav tm="0">
                                          <p:val>
                                            <p:strVal val="#ppt_y+0.31"/>
                                          </p:val>
                                        </p:tav>
                                        <p:tav tm="100000">
                                          <p:val>
                                            <p:strVal val="#ppt_y+0.31"/>
                                          </p:val>
                                        </p:tav>
                                      </p:tavLst>
                                    </p:anim>
                                    <p:anim calcmode="lin" valueType="num">
                                      <p:cBhvr>
                                        <p:cTn id="19" dur="600" decel="50000" fill="hold">
                                          <p:stCondLst>
                                            <p:cond delay="400"/>
                                          </p:stCondLst>
                                        </p:cTn>
                                        <p:tgtEl>
                                          <p:spTgt spid="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600" decel="50000" fill="hold">
                                          <p:stCondLst>
                                            <p:cond delay="400"/>
                                          </p:stCondLst>
                                        </p:cTn>
                                        <p:tgtEl>
                                          <p:spTgt spid="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2"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0-#ppt_w/2"/>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par>
                          <p:cTn id="27" fill="hold">
                            <p:stCondLst>
                              <p:cond delay="500"/>
                            </p:stCondLst>
                            <p:childTnLst>
                              <p:par>
                                <p:cTn id="28" presetID="22" presetClass="entr" presetSubtype="8" fill="hold" grpId="0" nodeType="afterEffect">
                                  <p:stCondLst>
                                    <p:cond delay="0"/>
                                  </p:stCondLst>
                                  <p:childTnLst>
                                    <p:set>
                                      <p:cBhvr>
                                        <p:cTn id="29" dur="1" fill="hold">
                                          <p:stCondLst>
                                            <p:cond delay="0"/>
                                          </p:stCondLst>
                                        </p:cTn>
                                        <p:tgtEl>
                                          <p:spTgt spid="5">
                                            <p:txEl>
                                              <p:pRg st="0" end="0"/>
                                            </p:txEl>
                                          </p:spTgt>
                                        </p:tgtEl>
                                        <p:attrNameLst>
                                          <p:attrName>style.visibility</p:attrName>
                                        </p:attrNameLst>
                                      </p:cBhvr>
                                      <p:to>
                                        <p:strVal val="visible"/>
                                      </p:to>
                                    </p:set>
                                    <p:animEffect transition="in" filter="wipe(left)">
                                      <p:cBhvr>
                                        <p:cTn id="30" dur="500"/>
                                        <p:tgtEl>
                                          <p:spTgt spid="5">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5">
                                            <p:txEl>
                                              <p:pRg st="1" end="1"/>
                                            </p:txEl>
                                          </p:spTgt>
                                        </p:tgtEl>
                                        <p:attrNameLst>
                                          <p:attrName>style.visibility</p:attrName>
                                        </p:attrNameLst>
                                      </p:cBhvr>
                                      <p:to>
                                        <p:strVal val="visible"/>
                                      </p:to>
                                    </p:set>
                                    <p:animEffect transition="in" filter="wipe(left)">
                                      <p:cBhvr>
                                        <p:cTn id="35" dur="500"/>
                                        <p:tgtEl>
                                          <p:spTgt spid="5">
                                            <p:txEl>
                                              <p:pRg st="1" end="1"/>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5" presetClass="entr" presetSubtype="0" fill="hold" nodeType="clickEffect">
                                  <p:stCondLst>
                                    <p:cond delay="0"/>
                                  </p:stCondLst>
                                  <p:childTnLst>
                                    <p:set>
                                      <p:cBhvr>
                                        <p:cTn id="39" dur="1" fill="hold">
                                          <p:stCondLst>
                                            <p:cond delay="0"/>
                                          </p:stCondLst>
                                        </p:cTn>
                                        <p:tgtEl>
                                          <p:spTgt spid="1026"/>
                                        </p:tgtEl>
                                        <p:attrNameLst>
                                          <p:attrName>style.visibility</p:attrName>
                                        </p:attrNameLst>
                                      </p:cBhvr>
                                      <p:to>
                                        <p:strVal val="visible"/>
                                      </p:to>
                                    </p:set>
                                    <p:anim calcmode="lin" valueType="num">
                                      <p:cBhvr>
                                        <p:cTn id="40" dur="500" decel="50000" fill="hold">
                                          <p:stCondLst>
                                            <p:cond delay="0"/>
                                          </p:stCondLst>
                                        </p:cTn>
                                        <p:tgtEl>
                                          <p:spTgt spid="1026"/>
                                        </p:tgtEl>
                                        <p:attrNameLst>
                                          <p:attrName>style.rotation</p:attrName>
                                        </p:attrNameLst>
                                      </p:cBhvr>
                                      <p:tavLst>
                                        <p:tav tm="0">
                                          <p:val>
                                            <p:fltVal val="-90"/>
                                          </p:val>
                                        </p:tav>
                                        <p:tav tm="100000">
                                          <p:val>
                                            <p:fltVal val="0"/>
                                          </p:val>
                                        </p:tav>
                                      </p:tavLst>
                                    </p:anim>
                                    <p:anim calcmode="lin" valueType="num">
                                      <p:cBhvr>
                                        <p:cTn id="41" dur="500" decel="50000" fill="hold">
                                          <p:stCondLst>
                                            <p:cond delay="0"/>
                                          </p:stCondLst>
                                        </p:cTn>
                                        <p:tgtEl>
                                          <p:spTgt spid="1026"/>
                                        </p:tgtEl>
                                        <p:attrNameLst>
                                          <p:attrName>ppt_w</p:attrName>
                                        </p:attrNameLst>
                                      </p:cBhvr>
                                      <p:tavLst>
                                        <p:tav tm="0">
                                          <p:val>
                                            <p:strVal val="#ppt_w"/>
                                          </p:val>
                                        </p:tav>
                                        <p:tav tm="100000">
                                          <p:val>
                                            <p:strVal val="#ppt_w*.05"/>
                                          </p:val>
                                        </p:tav>
                                      </p:tavLst>
                                    </p:anim>
                                    <p:anim calcmode="lin" valueType="num">
                                      <p:cBhvr>
                                        <p:cTn id="42" dur="500" accel="50000" fill="hold">
                                          <p:stCondLst>
                                            <p:cond delay="500"/>
                                          </p:stCondLst>
                                        </p:cTn>
                                        <p:tgtEl>
                                          <p:spTgt spid="1026"/>
                                        </p:tgtEl>
                                        <p:attrNameLst>
                                          <p:attrName>ppt_w</p:attrName>
                                        </p:attrNameLst>
                                      </p:cBhvr>
                                      <p:tavLst>
                                        <p:tav tm="0">
                                          <p:val>
                                            <p:strVal val="#ppt_w*.05"/>
                                          </p:val>
                                        </p:tav>
                                        <p:tav tm="100000">
                                          <p:val>
                                            <p:strVal val="#ppt_w"/>
                                          </p:val>
                                        </p:tav>
                                      </p:tavLst>
                                    </p:anim>
                                    <p:anim calcmode="lin" valueType="num">
                                      <p:cBhvr>
                                        <p:cTn id="43" dur="1000" fill="hold"/>
                                        <p:tgtEl>
                                          <p:spTgt spid="1026"/>
                                        </p:tgtEl>
                                        <p:attrNameLst>
                                          <p:attrName>ppt_h</p:attrName>
                                        </p:attrNameLst>
                                      </p:cBhvr>
                                      <p:tavLst>
                                        <p:tav tm="0">
                                          <p:val>
                                            <p:strVal val="#ppt_h"/>
                                          </p:val>
                                        </p:tav>
                                        <p:tav tm="100000">
                                          <p:val>
                                            <p:strVal val="#ppt_h"/>
                                          </p:val>
                                        </p:tav>
                                      </p:tavLst>
                                    </p:anim>
                                    <p:anim calcmode="lin" valueType="num">
                                      <p:cBhvr>
                                        <p:cTn id="44" dur="500" decel="50000" fill="hold">
                                          <p:stCondLst>
                                            <p:cond delay="0"/>
                                          </p:stCondLst>
                                        </p:cTn>
                                        <p:tgtEl>
                                          <p:spTgt spid="1026"/>
                                        </p:tgtEl>
                                        <p:attrNameLst>
                                          <p:attrName>ppt_x</p:attrName>
                                        </p:attrNameLst>
                                      </p:cBhvr>
                                      <p:tavLst>
                                        <p:tav tm="0">
                                          <p:val>
                                            <p:strVal val="#ppt_x+.4"/>
                                          </p:val>
                                        </p:tav>
                                        <p:tav tm="100000">
                                          <p:val>
                                            <p:strVal val="#ppt_x"/>
                                          </p:val>
                                        </p:tav>
                                      </p:tavLst>
                                    </p:anim>
                                    <p:anim calcmode="lin" valueType="num">
                                      <p:cBhvr>
                                        <p:cTn id="45" dur="500" decel="50000" fill="hold">
                                          <p:stCondLst>
                                            <p:cond delay="0"/>
                                          </p:stCondLst>
                                        </p:cTn>
                                        <p:tgtEl>
                                          <p:spTgt spid="1026"/>
                                        </p:tgtEl>
                                        <p:attrNameLst>
                                          <p:attrName>ppt_y</p:attrName>
                                        </p:attrNameLst>
                                      </p:cBhvr>
                                      <p:tavLst>
                                        <p:tav tm="0">
                                          <p:val>
                                            <p:strVal val="#ppt_y-.2"/>
                                          </p:val>
                                        </p:tav>
                                        <p:tav tm="100000">
                                          <p:val>
                                            <p:strVal val="#ppt_y+.1"/>
                                          </p:val>
                                        </p:tav>
                                      </p:tavLst>
                                    </p:anim>
                                    <p:anim calcmode="lin" valueType="num">
                                      <p:cBhvr>
                                        <p:cTn id="46" dur="500" accel="50000" fill="hold">
                                          <p:stCondLst>
                                            <p:cond delay="500"/>
                                          </p:stCondLst>
                                        </p:cTn>
                                        <p:tgtEl>
                                          <p:spTgt spid="1026"/>
                                        </p:tgtEl>
                                        <p:attrNameLst>
                                          <p:attrName>ppt_y</p:attrName>
                                        </p:attrNameLst>
                                      </p:cBhvr>
                                      <p:tavLst>
                                        <p:tav tm="0">
                                          <p:val>
                                            <p:strVal val="#ppt_y+.1"/>
                                          </p:val>
                                        </p:tav>
                                        <p:tav tm="100000">
                                          <p:val>
                                            <p:strVal val="#ppt_y"/>
                                          </p:val>
                                        </p:tav>
                                      </p:tavLst>
                                    </p:anim>
                                    <p:animEffect transition="in" filter="fade">
                                      <p:cBhvr>
                                        <p:cTn id="47" dur="1000" decel="50000">
                                          <p:stCondLst>
                                            <p:cond delay="0"/>
                                          </p:stCondLst>
                                        </p:cTn>
                                        <p:tgtEl>
                                          <p:spTgt spid="1026"/>
                                        </p:tgtEl>
                                      </p:cBhvr>
                                    </p:animEffect>
                                  </p:childTnLst>
                                </p:cTn>
                              </p:par>
                            </p:childTnLst>
                          </p:cTn>
                        </p:par>
                        <p:par>
                          <p:cTn id="48" fill="hold">
                            <p:stCondLst>
                              <p:cond delay="1000"/>
                            </p:stCondLst>
                            <p:childTnLst>
                              <p:par>
                                <p:cTn id="49" presetID="22" presetClass="entr" presetSubtype="8" fill="hold" grpId="0" nodeType="afterEffect">
                                  <p:stCondLst>
                                    <p:cond delay="0"/>
                                  </p:stCondLst>
                                  <p:childTnLst>
                                    <p:set>
                                      <p:cBhvr>
                                        <p:cTn id="50" dur="1" fill="hold">
                                          <p:stCondLst>
                                            <p:cond delay="0"/>
                                          </p:stCondLst>
                                        </p:cTn>
                                        <p:tgtEl>
                                          <p:spTgt spid="7">
                                            <p:txEl>
                                              <p:pRg st="0" end="0"/>
                                            </p:txEl>
                                          </p:spTgt>
                                        </p:tgtEl>
                                        <p:attrNameLst>
                                          <p:attrName>style.visibility</p:attrName>
                                        </p:attrNameLst>
                                      </p:cBhvr>
                                      <p:to>
                                        <p:strVal val="visible"/>
                                      </p:to>
                                    </p:set>
                                    <p:animEffect transition="in" filter="wipe(left)">
                                      <p:cBhvr>
                                        <p:cTn id="51" dur="500"/>
                                        <p:tgtEl>
                                          <p:spTgt spid="7">
                                            <p:txEl>
                                              <p:pRg st="0" end="0"/>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grpId="0" nodeType="clickEffect">
                                  <p:stCondLst>
                                    <p:cond delay="0"/>
                                  </p:stCondLst>
                                  <p:childTnLst>
                                    <p:set>
                                      <p:cBhvr>
                                        <p:cTn id="55" dur="1" fill="hold">
                                          <p:stCondLst>
                                            <p:cond delay="0"/>
                                          </p:stCondLst>
                                        </p:cTn>
                                        <p:tgtEl>
                                          <p:spTgt spid="7">
                                            <p:txEl>
                                              <p:pRg st="1" end="1"/>
                                            </p:txEl>
                                          </p:spTgt>
                                        </p:tgtEl>
                                        <p:attrNameLst>
                                          <p:attrName>style.visibility</p:attrName>
                                        </p:attrNameLst>
                                      </p:cBhvr>
                                      <p:to>
                                        <p:strVal val="visible"/>
                                      </p:to>
                                    </p:set>
                                    <p:animEffect transition="in" filter="wipe(left)">
                                      <p:cBhvr>
                                        <p:cTn id="56"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uiExpand="1" build="p"/>
      <p:bldP spid="7"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xmlns="" id="{4199D15D-AAF0-40D0-AA75-F701B59B5943}"/>
              </a:ext>
            </a:extLst>
          </p:cNvPr>
          <p:cNvSpPr/>
          <p:nvPr/>
        </p:nvSpPr>
        <p:spPr>
          <a:xfrm>
            <a:off x="1706879" y="1328954"/>
            <a:ext cx="7027818" cy="4524315"/>
          </a:xfrm>
          <a:prstGeom prst="rect">
            <a:avLst/>
          </a:prstGeom>
        </p:spPr>
        <p:txBody>
          <a:bodyPr wrap="square">
            <a:spAutoFit/>
          </a:bodyPr>
          <a:lstStyle/>
          <a:p>
            <a:pPr algn="ctr">
              <a:spcBef>
                <a:spcPts val="600"/>
              </a:spcBef>
            </a:pPr>
            <a:r>
              <a:rPr lang="es-ES" sz="2400" b="1" dirty="0" smtClean="0">
                <a:latin typeface="Comic Sans MS" pitchFamily="66" charset="0"/>
              </a:rPr>
              <a:t>“</a:t>
            </a:r>
            <a:r>
              <a:rPr lang="it-IT" sz="2400" b="1" dirty="0">
                <a:latin typeface="Comic Sans MS" pitchFamily="66" charset="0"/>
              </a:rPr>
              <a:t>Viviamo in un momento speciale della storia di questo </a:t>
            </a:r>
            <a:r>
              <a:rPr lang="it-IT" sz="2400" b="1" dirty="0" smtClean="0">
                <a:latin typeface="Comic Sans MS" pitchFamily="66" charset="0"/>
              </a:rPr>
              <a:t>mondo; si deve fare una grande opera</a:t>
            </a:r>
            <a:r>
              <a:rPr lang="es-ES" sz="2400" b="1" dirty="0" smtClean="0">
                <a:latin typeface="Comic Sans MS" pitchFamily="66" charset="0"/>
              </a:rPr>
              <a:t> in poco tempo, </a:t>
            </a:r>
            <a:r>
              <a:rPr lang="it-IT" sz="2400" b="1" dirty="0">
                <a:latin typeface="Comic Sans MS" pitchFamily="66" charset="0"/>
              </a:rPr>
              <a:t>e ogni credente deve contribuire personalmente a </a:t>
            </a:r>
            <a:r>
              <a:rPr lang="it-IT" sz="2400" b="1" dirty="0" smtClean="0">
                <a:latin typeface="Comic Sans MS" pitchFamily="66" charset="0"/>
              </a:rPr>
              <a:t>sostenerla</a:t>
            </a:r>
            <a:r>
              <a:rPr lang="es-ES" sz="2400" b="1" dirty="0" smtClean="0">
                <a:latin typeface="Comic Sans MS" pitchFamily="66" charset="0"/>
              </a:rPr>
              <a:t>. </a:t>
            </a:r>
            <a:r>
              <a:rPr lang="it-IT" sz="2400" b="1" dirty="0">
                <a:latin typeface="Comic Sans MS" pitchFamily="66" charset="0"/>
              </a:rPr>
              <a:t>Dio chiede alle persone che </a:t>
            </a:r>
            <a:r>
              <a:rPr lang="it-IT" sz="2400" b="1" dirty="0" smtClean="0">
                <a:latin typeface="Comic Sans MS" pitchFamily="66" charset="0"/>
              </a:rPr>
              <a:t>siano </a:t>
            </a:r>
            <a:r>
              <a:rPr lang="it-IT" sz="2400" b="1" dirty="0">
                <a:latin typeface="Comic Sans MS" pitchFamily="66" charset="0"/>
              </a:rPr>
              <a:t>disposte a consacrarsi all'opera di salvezza delle anime. Quando cominceremo a capire il sacrificio che Cristo ha fatto per salvare il mondo destinato a perire, lotteremo vigorosamente per </a:t>
            </a:r>
            <a:r>
              <a:rPr lang="it-IT" sz="2400" b="1" dirty="0" smtClean="0">
                <a:latin typeface="Comic Sans MS" pitchFamily="66" charset="0"/>
              </a:rPr>
              <a:t>salvare</a:t>
            </a:r>
            <a:r>
              <a:rPr lang="es-ES" sz="2400" b="1" dirty="0" smtClean="0">
                <a:latin typeface="Comic Sans MS" pitchFamily="66" charset="0"/>
              </a:rPr>
              <a:t> </a:t>
            </a:r>
            <a:r>
              <a:rPr lang="es-ES" sz="2400" b="1" dirty="0">
                <a:latin typeface="Comic Sans MS" pitchFamily="66" charset="0"/>
              </a:rPr>
              <a:t>la gente</a:t>
            </a:r>
            <a:r>
              <a:rPr lang="es-ES" sz="2400" b="1" dirty="0" smtClean="0">
                <a:latin typeface="Comic Sans MS" pitchFamily="66" charset="0"/>
              </a:rPr>
              <a:t>.</a:t>
            </a:r>
            <a:r>
              <a:rPr lang="it-IT" sz="2400" b="1" dirty="0">
                <a:latin typeface="Comic Sans MS" pitchFamily="66" charset="0"/>
              </a:rPr>
              <a:t> Vorrei che tutte le chiese potessero vedere e comprendere il sacrificio infinito di </a:t>
            </a:r>
            <a:r>
              <a:rPr lang="it-IT" sz="2400" b="1" dirty="0" smtClean="0">
                <a:latin typeface="Comic Sans MS" pitchFamily="66" charset="0"/>
              </a:rPr>
              <a:t>Cristo</a:t>
            </a:r>
            <a:r>
              <a:rPr lang="es-ES" sz="2400" b="1" dirty="0" smtClean="0">
                <a:latin typeface="Comic Sans MS" pitchFamily="66" charset="0"/>
              </a:rPr>
              <a:t>!”</a:t>
            </a:r>
            <a:endParaRPr lang="es-ES" sz="2400" b="1" dirty="0">
              <a:latin typeface="Comic Sans MS" pitchFamily="66" charset="0"/>
            </a:endParaRPr>
          </a:p>
        </p:txBody>
      </p:sp>
      <p:sp>
        <p:nvSpPr>
          <p:cNvPr id="3" name="CuadroTexto 2">
            <a:extLst>
              <a:ext uri="{FF2B5EF4-FFF2-40B4-BE49-F238E27FC236}">
                <a16:creationId xmlns:a16="http://schemas.microsoft.com/office/drawing/2014/main" xmlns="" id="{087C9B9B-B976-48D0-9EDA-D4490DB6A9EE}"/>
              </a:ext>
            </a:extLst>
          </p:cNvPr>
          <p:cNvSpPr txBox="1"/>
          <p:nvPr/>
        </p:nvSpPr>
        <p:spPr>
          <a:xfrm>
            <a:off x="3948836" y="5888105"/>
            <a:ext cx="4785861" cy="369332"/>
          </a:xfrm>
          <a:prstGeom prst="rect">
            <a:avLst/>
          </a:prstGeom>
          <a:noFill/>
        </p:spPr>
        <p:txBody>
          <a:bodyPr wrap="none" rtlCol="0">
            <a:spAutoFit/>
          </a:bodyPr>
          <a:lstStyle/>
          <a:p>
            <a:pPr algn="r"/>
            <a:r>
              <a:rPr lang="es-ES" b="1" dirty="0" err="1"/>
              <a:t>E.G.W</a:t>
            </a:r>
            <a:r>
              <a:rPr lang="es-ES" b="1" dirty="0"/>
              <a:t>. (</a:t>
            </a:r>
            <a:r>
              <a:rPr lang="es-ES" b="1" dirty="0" smtClean="0"/>
              <a:t>Testimonianze per la chiesa - volume 9)</a:t>
            </a:r>
            <a:endParaRPr lang="es-ES" b="1" dirty="0"/>
          </a:p>
        </p:txBody>
      </p:sp>
    </p:spTree>
    <p:extLst>
      <p:ext uri="{BB962C8B-B14F-4D97-AF65-F5344CB8AC3E}">
        <p14:creationId xmlns:p14="http://schemas.microsoft.com/office/powerpoint/2010/main" xmlns="" val="391856781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525</TotalTime>
  <Words>926</Words>
  <Application>Microsoft Office PowerPoint</Application>
  <PresentationFormat>Presentazione su schermo (4:3)</PresentationFormat>
  <Paragraphs>45</Paragraphs>
  <Slides>8</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8</vt:i4>
      </vt:variant>
    </vt:vector>
  </HeadingPairs>
  <TitlesOfParts>
    <vt:vector size="14" baseType="lpstr">
      <vt:lpstr>Arial</vt:lpstr>
      <vt:lpstr>Calibri</vt:lpstr>
      <vt:lpstr>Comic Sans MS</vt:lpstr>
      <vt:lpstr>Arial Black</vt:lpstr>
      <vt:lpstr>Calibri Light</vt:lpstr>
      <vt:lpstr>Tema de Office</vt:lpstr>
      <vt:lpstr>Diapositiva 1</vt:lpstr>
      <vt:lpstr>Diapositiva 2</vt:lpstr>
      <vt:lpstr>Diapositiva 3</vt:lpstr>
      <vt:lpstr>Diapositiva 4</vt:lpstr>
      <vt:lpstr>Diapositiva 5</vt:lpstr>
      <vt:lpstr>Diapositiva 6</vt:lpstr>
      <vt:lpstr>Diapositiva 7</vt:lpstr>
      <vt:lpstr>Diapositiva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Sergio Fustero Carreras</dc:creator>
  <cp:lastModifiedBy>Claudio</cp:lastModifiedBy>
  <cp:revision>86</cp:revision>
  <dcterms:created xsi:type="dcterms:W3CDTF">2019-08-25T14:40:29Z</dcterms:created>
  <dcterms:modified xsi:type="dcterms:W3CDTF">2019-09-02T08:02:11Z</dcterms:modified>
</cp:coreProperties>
</file>