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9144000" cy="5143500" type="screen16x9"/>
  <p:notesSz cx="6858000" cy="9144000"/>
  <p:embeddedFontLst>
    <p:embeddedFont>
      <p:font typeface="Calibri" pitchFamily="34" charset="0"/>
      <p:regular r:id="rId3"/>
      <p:bold r:id="rId4"/>
      <p:italic r:id="rId5"/>
      <p:boldItalic r:id="rId6"/>
    </p:embeddedFont>
    <p:embeddedFont>
      <p:font typeface="Arial Black" pitchFamily="34" charset="0"/>
      <p:bold r:id="rId7"/>
    </p:embeddedFont>
    <p:embeddedFont>
      <p:font typeface="Eras Demi ITC" pitchFamily="3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2C6E"/>
    <a:srgbClr val="922E84"/>
    <a:srgbClr val="832D71"/>
    <a:srgbClr val="8F317B"/>
    <a:srgbClr val="9C3686"/>
    <a:srgbClr val="7F4172"/>
    <a:srgbClr val="653166"/>
    <a:srgbClr val="76377D"/>
    <a:srgbClr val="7200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11" autoAdjust="0"/>
    <p:restoredTop sz="94660"/>
  </p:normalViewPr>
  <p:slideViewPr>
    <p:cSldViewPr>
      <p:cViewPr varScale="1">
        <p:scale>
          <a:sx n="89" d="100"/>
          <a:sy n="89" d="100"/>
        </p:scale>
        <p:origin x="-138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5A97D-59AC-4FFB-93FB-5E6E2258FAA5}" type="datetimeFigureOut">
              <a:rPr lang="en-GB" smtClean="0"/>
              <a:t>09/11/2012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66658-CFA2-4646-B117-2535800E89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51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5A97D-59AC-4FFB-93FB-5E6E2258FAA5}" type="datetimeFigureOut">
              <a:rPr lang="en-GB" smtClean="0"/>
              <a:t>09/11/2012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66658-CFA2-4646-B117-2535800E89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40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5A97D-59AC-4FFB-93FB-5E6E2258FAA5}" type="datetimeFigureOut">
              <a:rPr lang="en-GB" smtClean="0"/>
              <a:t>09/11/2012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66658-CFA2-4646-B117-2535800E89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281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5A97D-59AC-4FFB-93FB-5E6E2258FAA5}" type="datetimeFigureOut">
              <a:rPr lang="en-GB" smtClean="0"/>
              <a:t>09/11/2012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66658-CFA2-4646-B117-2535800E89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704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5A97D-59AC-4FFB-93FB-5E6E2258FAA5}" type="datetimeFigureOut">
              <a:rPr lang="en-GB" smtClean="0"/>
              <a:t>09/11/2012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66658-CFA2-4646-B117-2535800E89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371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5A97D-59AC-4FFB-93FB-5E6E2258FAA5}" type="datetimeFigureOut">
              <a:rPr lang="en-GB" smtClean="0"/>
              <a:t>09/11/2012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66658-CFA2-4646-B117-2535800E89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430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5A97D-59AC-4FFB-93FB-5E6E2258FAA5}" type="datetimeFigureOut">
              <a:rPr lang="en-GB" smtClean="0"/>
              <a:t>09/11/2012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66658-CFA2-4646-B117-2535800E89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318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5A97D-59AC-4FFB-93FB-5E6E2258FAA5}" type="datetimeFigureOut">
              <a:rPr lang="en-GB" smtClean="0"/>
              <a:t>09/11/2012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66658-CFA2-4646-B117-2535800E89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101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5A97D-59AC-4FFB-93FB-5E6E2258FAA5}" type="datetimeFigureOut">
              <a:rPr lang="en-GB" smtClean="0"/>
              <a:t>09/11/2012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66658-CFA2-4646-B117-2535800E89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115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5A97D-59AC-4FFB-93FB-5E6E2258FAA5}" type="datetimeFigureOut">
              <a:rPr lang="en-GB" smtClean="0"/>
              <a:t>09/11/2012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66658-CFA2-4646-B117-2535800E89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216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5A97D-59AC-4FFB-93FB-5E6E2258FAA5}" type="datetimeFigureOut">
              <a:rPr lang="en-GB" smtClean="0"/>
              <a:t>09/11/2012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66658-CFA2-4646-B117-2535800E89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426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00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5A97D-59AC-4FFB-93FB-5E6E2258FAA5}" type="datetimeFigureOut">
              <a:rPr lang="en-GB" smtClean="0"/>
              <a:t>09/11/2012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66658-CFA2-4646-B117-2535800E89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100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2C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86153" y="4130834"/>
            <a:ext cx="54006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700" dirty="0" smtClean="0">
                <a:solidFill>
                  <a:schemeClr val="bg1"/>
                </a:solidFill>
                <a:latin typeface="Eras Demi ITC" pitchFamily="34" charset="0"/>
                <a:cs typeface="Arial" pitchFamily="34" charset="0"/>
              </a:rPr>
              <a:t>020 7367 4777 </a:t>
            </a:r>
          </a:p>
          <a:p>
            <a:pPr algn="ctr"/>
            <a:r>
              <a:rPr lang="en-GB" sz="2400" dirty="0" smtClean="0">
                <a:solidFill>
                  <a:schemeClr val="bg1"/>
                </a:solidFill>
                <a:latin typeface="Eras Demi ITC" pitchFamily="34" charset="0"/>
                <a:cs typeface="Arial" pitchFamily="34" charset="0"/>
              </a:rPr>
              <a:t>www.salvationarmy.org.uk/justgifts</a:t>
            </a:r>
            <a:endParaRPr lang="en-GB" sz="2400" dirty="0">
              <a:solidFill>
                <a:schemeClr val="bg1"/>
              </a:solidFill>
              <a:latin typeface="Eras Demi ITC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67944" y="123478"/>
            <a:ext cx="44644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b="1" dirty="0" smtClean="0">
                <a:solidFill>
                  <a:schemeClr val="bg1"/>
                </a:solidFill>
                <a:latin typeface="Eras Demi ITC" pitchFamily="34" charset="0"/>
                <a:cs typeface="Arial" pitchFamily="34" charset="0"/>
              </a:rPr>
              <a:t>Take the hassle out of Christmas shopping and get your Christmas gifts from JUST</a:t>
            </a:r>
            <a:r>
              <a:rPr lang="en-GB" sz="2500" b="1" dirty="0">
                <a:solidFill>
                  <a:schemeClr val="bg1"/>
                </a:solidFill>
                <a:latin typeface="Eras Demi ITC" pitchFamily="34" charset="0"/>
                <a:cs typeface="Arial" pitchFamily="34" charset="0"/>
              </a:rPr>
              <a:t> </a:t>
            </a:r>
            <a:r>
              <a:rPr lang="en-GB" sz="2500" b="1" dirty="0" smtClean="0">
                <a:solidFill>
                  <a:schemeClr val="bg1"/>
                </a:solidFill>
                <a:latin typeface="Eras Demi ITC" pitchFamily="34" charset="0"/>
                <a:cs typeface="Arial" pitchFamily="34" charset="0"/>
              </a:rPr>
              <a:t>Gifts!</a:t>
            </a:r>
            <a:endParaRPr lang="en-GB" sz="2500" b="1" dirty="0">
              <a:solidFill>
                <a:schemeClr val="bg1"/>
              </a:solidFill>
              <a:latin typeface="Eras Demi ITC" pitchFamily="34" charset="0"/>
              <a:cs typeface="Arial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608746" cy="514350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6774869" y="1520473"/>
            <a:ext cx="2693675" cy="2658276"/>
            <a:chOff x="6575598" y="3657669"/>
            <a:chExt cx="3197731" cy="3155707"/>
          </a:xfrm>
        </p:grpSpPr>
        <p:sp>
          <p:nvSpPr>
            <p:cNvPr id="24" name="Oval 23"/>
            <p:cNvSpPr/>
            <p:nvPr/>
          </p:nvSpPr>
          <p:spPr>
            <a:xfrm>
              <a:off x="6575598" y="3657669"/>
              <a:ext cx="3197731" cy="31557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56771" y="3751280"/>
              <a:ext cx="3035383" cy="2990085"/>
            </a:xfrm>
            <a:prstGeom prst="ellipse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3940770" y="2483299"/>
            <a:ext cx="1585581" cy="1451081"/>
            <a:chOff x="4550606" y="4293096"/>
            <a:chExt cx="1585581" cy="1451081"/>
          </a:xfrm>
        </p:grpSpPr>
        <p:sp>
          <p:nvSpPr>
            <p:cNvPr id="27" name="Oval 26"/>
            <p:cNvSpPr/>
            <p:nvPr/>
          </p:nvSpPr>
          <p:spPr>
            <a:xfrm>
              <a:off x="4550606" y="4293096"/>
              <a:ext cx="1584176" cy="14510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TextBox 27"/>
            <p:cNvSpPr txBox="1"/>
            <p:nvPr/>
          </p:nvSpPr>
          <p:spPr>
            <a:xfrm rot="21122611">
              <a:off x="4552011" y="4621972"/>
              <a:ext cx="158417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500" dirty="0" smtClean="0">
                  <a:solidFill>
                    <a:srgbClr val="802C6E"/>
                  </a:solidFill>
                  <a:latin typeface="Arial Black" pitchFamily="34" charset="0"/>
                </a:rPr>
                <a:t>ORDER NOW</a:t>
              </a:r>
              <a:endParaRPr lang="en-GB" sz="2500" dirty="0">
                <a:solidFill>
                  <a:srgbClr val="802C6E"/>
                </a:solidFill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034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22</Words>
  <Application>Microsoft Office PowerPoint</Application>
  <PresentationFormat>On-screen Show (16:9)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Arial Black</vt:lpstr>
      <vt:lpstr>Eras Demi ITC</vt:lpstr>
      <vt:lpstr>Office Theme</vt:lpstr>
      <vt:lpstr>PowerPoint Presentation</vt:lpstr>
    </vt:vector>
  </TitlesOfParts>
  <Company>The Salvation Army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Dwight</dc:creator>
  <cp:lastModifiedBy>Catherine Dwight</cp:lastModifiedBy>
  <cp:revision>23</cp:revision>
  <dcterms:created xsi:type="dcterms:W3CDTF">2012-11-07T10:51:51Z</dcterms:created>
  <dcterms:modified xsi:type="dcterms:W3CDTF">2012-11-09T12:03:15Z</dcterms:modified>
</cp:coreProperties>
</file>