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Arial Black" pitchFamily="34" charset="0"/>
      <p:bold r:id="rId7"/>
    </p:embeddedFont>
    <p:embeddedFont>
      <p:font typeface="Eras Demi ITC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C6E"/>
    <a:srgbClr val="922E84"/>
    <a:srgbClr val="832D71"/>
    <a:srgbClr val="8F317B"/>
    <a:srgbClr val="9C3686"/>
    <a:srgbClr val="7F4172"/>
    <a:srgbClr val="653166"/>
    <a:srgbClr val="76377D"/>
    <a:srgbClr val="72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>
      <p:cViewPr varScale="1">
        <p:scale>
          <a:sx n="69" d="100"/>
          <a:sy n="69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8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0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7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3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1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2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5976" y="5661248"/>
            <a:ext cx="483778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020 7367 4777 </a:t>
            </a:r>
          </a:p>
          <a:p>
            <a:pPr algn="ctr"/>
            <a:r>
              <a:rPr lang="en-GB" sz="2100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www.salvationarmy.org.uk/justgifts</a:t>
            </a:r>
            <a:endParaRPr lang="en-GB" sz="2100" dirty="0">
              <a:solidFill>
                <a:schemeClr val="bg1"/>
              </a:solidFill>
              <a:latin typeface="Eras Demi ITC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8135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Take the hassle out of Christmas shopping and get your Christmas gifts from JUST</a:t>
            </a:r>
            <a:r>
              <a:rPr lang="en-GB" sz="2500" b="1" dirty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 </a:t>
            </a:r>
            <a:r>
              <a:rPr lang="en-GB" sz="2500" b="1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Gifts!</a:t>
            </a:r>
            <a:endParaRPr lang="en-GB" sz="2500" b="1" dirty="0">
              <a:solidFill>
                <a:schemeClr val="bg1"/>
              </a:solidFill>
              <a:latin typeface="Eras Demi ITC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31453" y="3895650"/>
            <a:ext cx="1585581" cy="1451081"/>
            <a:chOff x="4550606" y="4293096"/>
            <a:chExt cx="1585581" cy="1451081"/>
          </a:xfrm>
        </p:grpSpPr>
        <p:sp>
          <p:nvSpPr>
            <p:cNvPr id="15" name="Oval 14"/>
            <p:cNvSpPr/>
            <p:nvPr/>
          </p:nvSpPr>
          <p:spPr>
            <a:xfrm>
              <a:off x="4550606" y="4293096"/>
              <a:ext cx="1584176" cy="1451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 rot="21122611">
              <a:off x="4552011" y="4621972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 smtClean="0">
                  <a:solidFill>
                    <a:srgbClr val="802C6E"/>
                  </a:solidFill>
                  <a:latin typeface="Arial Black" pitchFamily="34" charset="0"/>
                </a:rPr>
                <a:t>ORDER NOW</a:t>
              </a:r>
              <a:endParaRPr lang="en-GB" sz="2500" dirty="0">
                <a:solidFill>
                  <a:srgbClr val="802C6E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44208" y="1880528"/>
            <a:ext cx="3197731" cy="3155707"/>
            <a:chOff x="6575598" y="3657669"/>
            <a:chExt cx="3197731" cy="3155707"/>
          </a:xfrm>
        </p:grpSpPr>
        <p:sp>
          <p:nvSpPr>
            <p:cNvPr id="18" name="Oval 17"/>
            <p:cNvSpPr/>
            <p:nvPr/>
          </p:nvSpPr>
          <p:spPr>
            <a:xfrm>
              <a:off x="6575598" y="3657669"/>
              <a:ext cx="3197731" cy="3155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6771" y="3751282"/>
              <a:ext cx="3035383" cy="2990086"/>
            </a:xfrm>
            <a:prstGeom prst="ellipse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18135"/>
            <a:ext cx="4466509" cy="62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Arial Black</vt:lpstr>
      <vt:lpstr>Eras Demi ITC</vt:lpstr>
      <vt:lpstr>Office Theme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Dwight</dc:creator>
  <cp:lastModifiedBy>Catherine Dwight</cp:lastModifiedBy>
  <cp:revision>21</cp:revision>
  <dcterms:created xsi:type="dcterms:W3CDTF">2012-11-07T10:51:51Z</dcterms:created>
  <dcterms:modified xsi:type="dcterms:W3CDTF">2012-11-09T12:02:24Z</dcterms:modified>
</cp:coreProperties>
</file>