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handoutMasterIdLst>
    <p:handoutMasterId r:id="rId10"/>
  </p:handoutMasterIdLst>
  <p:sldIdLst>
    <p:sldId id="256" r:id="rId2"/>
    <p:sldId id="258" r:id="rId3"/>
    <p:sldId id="257" r:id="rId4"/>
    <p:sldId id="259" r:id="rId5"/>
    <p:sldId id="260" r:id="rId6"/>
    <p:sldId id="261" r:id="rId7"/>
    <p:sldId id="262" r:id="rId8"/>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431"/>
    <p:restoredTop sz="90405" autoAdjust="0"/>
  </p:normalViewPr>
  <p:slideViewPr>
    <p:cSldViewPr>
      <p:cViewPr>
        <p:scale>
          <a:sx n="100" d="100"/>
          <a:sy n="100" d="100"/>
        </p:scale>
        <p:origin x="-1230" y="-360"/>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85" d="100"/>
          <a:sy n="85" d="100"/>
        </p:scale>
        <p:origin x="-3834"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C72F01A-4144-4361-995C-8F8C30646273}" type="datetimeFigureOut">
              <a:rPr lang="nl-NL" smtClean="0"/>
              <a:pPr/>
              <a:t>24-10-2016</a:t>
            </a:fld>
            <a:endParaRPr lang="nl-NL"/>
          </a:p>
        </p:txBody>
      </p:sp>
      <p:sp>
        <p:nvSpPr>
          <p:cNvPr id="4" name="Tijdelijke aanduiding voor voettekst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D27BD51-4AD5-4163-BC4D-18E328D39FFD}" type="slidenum">
              <a:rPr lang="nl-NL" smtClean="0"/>
              <a:pPr/>
              <a:t>‹nr.›</a:t>
            </a:fld>
            <a:endParaRPr lang="nl-NL"/>
          </a:p>
        </p:txBody>
      </p:sp>
    </p:spTree>
    <p:extLst>
      <p:ext uri="{BB962C8B-B14F-4D97-AF65-F5344CB8AC3E}">
        <p14:creationId xmlns:p14="http://schemas.microsoft.com/office/powerpoint/2010/main" val="393710947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BEE1EBA-AC86-4632-8267-60DAA6EE8046}" type="datetimeFigureOut">
              <a:rPr lang="nl-NL" smtClean="0"/>
              <a:pPr/>
              <a:t>24-10-2016</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BEF2B7B-34A8-4724-86CF-428DD182CBEA}" type="slidenum">
              <a:rPr lang="nl-NL" smtClean="0"/>
              <a:pPr/>
              <a:t>‹nr.›</a:t>
            </a:fld>
            <a:endParaRPr lang="nl-NL"/>
          </a:p>
        </p:txBody>
      </p:sp>
    </p:spTree>
    <p:extLst>
      <p:ext uri="{BB962C8B-B14F-4D97-AF65-F5344CB8AC3E}">
        <p14:creationId xmlns:p14="http://schemas.microsoft.com/office/powerpoint/2010/main" val="37915828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kern="1200" dirty="0" smtClean="0">
                <a:solidFill>
                  <a:schemeClr val="tx1"/>
                </a:solidFill>
                <a:latin typeface="+mn-lt"/>
                <a:ea typeface="+mn-ea"/>
                <a:cs typeface="+mn-cs"/>
              </a:rPr>
              <a:t>Zorgkaart Nederland, een van de paradepaardjes van de openheid over de kwaliteit van zorg, heeft eigenlijk geen enkel nut. Dat blijkt uit een onderzoek dat vandaag gepresenteerd is op de website van het Nederlands Tijdschrift voor Geneeskunde. </a:t>
            </a:r>
            <a:endParaRPr lang="nl-NL" dirty="0"/>
          </a:p>
        </p:txBody>
      </p:sp>
      <p:sp>
        <p:nvSpPr>
          <p:cNvPr id="4" name="Tijdelijke aanduiding voor dianummer 3"/>
          <p:cNvSpPr>
            <a:spLocks noGrp="1"/>
          </p:cNvSpPr>
          <p:nvPr>
            <p:ph type="sldNum" sz="quarter" idx="10"/>
          </p:nvPr>
        </p:nvSpPr>
        <p:spPr/>
        <p:txBody>
          <a:bodyPr/>
          <a:lstStyle/>
          <a:p>
            <a:fld id="{0BEF2B7B-34A8-4724-86CF-428DD182CBEA}" type="slidenum">
              <a:rPr lang="nl-NL" smtClean="0"/>
              <a:pPr/>
              <a:t>2</a:t>
            </a:fld>
            <a:endParaRPr lang="nl-NL"/>
          </a:p>
        </p:txBody>
      </p:sp>
    </p:spTree>
    <p:extLst>
      <p:ext uri="{BB962C8B-B14F-4D97-AF65-F5344CB8AC3E}">
        <p14:creationId xmlns:p14="http://schemas.microsoft.com/office/powerpoint/2010/main" val="11699602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dirty="0"/>
          </a:p>
        </p:txBody>
      </p:sp>
      <p:sp>
        <p:nvSpPr>
          <p:cNvPr id="4" name="Tijdelijke aanduiding voor dianummer 3"/>
          <p:cNvSpPr>
            <a:spLocks noGrp="1"/>
          </p:cNvSpPr>
          <p:nvPr>
            <p:ph type="sldNum" sz="quarter" idx="10"/>
          </p:nvPr>
        </p:nvSpPr>
        <p:spPr/>
        <p:txBody>
          <a:bodyPr/>
          <a:lstStyle/>
          <a:p>
            <a:fld id="{0BEF2B7B-34A8-4724-86CF-428DD182CBEA}" type="slidenum">
              <a:rPr lang="nl-NL" smtClean="0"/>
              <a:pPr/>
              <a:t>3</a:t>
            </a:fld>
            <a:endParaRPr lang="nl-NL"/>
          </a:p>
        </p:txBody>
      </p:sp>
    </p:spTree>
    <p:extLst>
      <p:ext uri="{BB962C8B-B14F-4D97-AF65-F5344CB8AC3E}">
        <p14:creationId xmlns:p14="http://schemas.microsoft.com/office/powerpoint/2010/main" val="2046643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dia">
    <p:spTree>
      <p:nvGrpSpPr>
        <p:cNvPr id="1" name=""/>
        <p:cNvGrpSpPr/>
        <p:nvPr/>
      </p:nvGrpSpPr>
      <p:grpSpPr>
        <a:xfrm>
          <a:off x="0" y="0"/>
          <a:ext cx="0" cy="0"/>
          <a:chOff x="0" y="0"/>
          <a:chExt cx="0" cy="0"/>
        </a:xfrm>
      </p:grpSpPr>
      <p:sp>
        <p:nvSpPr>
          <p:cNvPr id="7" name="Rechthoek 6"/>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 name="Rechthoek 7"/>
          <p:cNvSpPr/>
          <p:nvPr userDrawn="1"/>
        </p:nvSpPr>
        <p:spPr>
          <a:xfrm>
            <a:off x="521500" y="594000"/>
            <a:ext cx="8100000" cy="421252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 name="Titel 1"/>
          <p:cNvSpPr>
            <a:spLocks noGrp="1"/>
          </p:cNvSpPr>
          <p:nvPr>
            <p:ph type="ctrTitle"/>
          </p:nvPr>
        </p:nvSpPr>
        <p:spPr>
          <a:xfrm>
            <a:off x="846000" y="1003462"/>
            <a:ext cx="7452000" cy="533400"/>
          </a:xfrm>
        </p:spPr>
        <p:txBody>
          <a:bodyPr/>
          <a:lstStyle>
            <a:lvl1pPr>
              <a:defRPr>
                <a:solidFill>
                  <a:schemeClr val="bg2"/>
                </a:solidFill>
              </a:defRPr>
            </a:lvl1pPr>
          </a:lstStyle>
          <a:p>
            <a:r>
              <a:rPr lang="nl-NL" smtClean="0"/>
              <a:t>Titelstijl van model bewerken</a:t>
            </a:r>
            <a:endParaRPr lang="nl-NL" dirty="0"/>
          </a:p>
        </p:txBody>
      </p:sp>
      <p:sp>
        <p:nvSpPr>
          <p:cNvPr id="3" name="Ondertitel 2"/>
          <p:cNvSpPr>
            <a:spLocks noGrp="1"/>
          </p:cNvSpPr>
          <p:nvPr>
            <p:ph type="subTitle" idx="1"/>
          </p:nvPr>
        </p:nvSpPr>
        <p:spPr>
          <a:xfrm>
            <a:off x="845540" y="1650209"/>
            <a:ext cx="7452000" cy="533400"/>
          </a:xfrm>
        </p:spPr>
        <p:txBody>
          <a:bodyPr>
            <a:noAutofit/>
          </a:bodyPr>
          <a:lstStyle>
            <a:lvl1pPr marL="0" indent="0" algn="l">
              <a:lnSpc>
                <a:spcPts val="4200"/>
              </a:lnSpc>
              <a:buNone/>
              <a:defRPr sz="4000">
                <a:solidFill>
                  <a:schemeClr val="bg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nl-NL" dirty="0"/>
          </a:p>
        </p:txBody>
      </p:sp>
      <p:sp>
        <p:nvSpPr>
          <p:cNvPr id="11" name="Rechthoek 10"/>
          <p:cNvSpPr/>
          <p:nvPr userDrawn="1"/>
        </p:nvSpPr>
        <p:spPr>
          <a:xfrm>
            <a:off x="521500" y="5292000"/>
            <a:ext cx="8100000" cy="10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4" name="Tijdelijke aanduiding voor tekst 13"/>
          <p:cNvSpPr>
            <a:spLocks noGrp="1"/>
          </p:cNvSpPr>
          <p:nvPr>
            <p:ph type="body" sz="quarter" idx="10"/>
          </p:nvPr>
        </p:nvSpPr>
        <p:spPr>
          <a:xfrm>
            <a:off x="846000" y="4078255"/>
            <a:ext cx="5346157" cy="635000"/>
          </a:xfrm>
        </p:spPr>
        <p:txBody>
          <a:bodyPr/>
          <a:lstStyle>
            <a:lvl1pPr marL="0" indent="0" algn="l">
              <a:buNone/>
              <a:defRPr>
                <a:solidFill>
                  <a:schemeClr val="bg2"/>
                </a:solidFill>
              </a:defRPr>
            </a:lvl1pPr>
          </a:lstStyle>
          <a:p>
            <a:pPr lvl="0"/>
            <a:r>
              <a:rPr lang="nl-NL" smtClean="0"/>
              <a:t>Klik om de tekststijl van het model te bewerken</a:t>
            </a:r>
          </a:p>
        </p:txBody>
      </p:sp>
      <p:sp>
        <p:nvSpPr>
          <p:cNvPr id="5" name="AutoShape 3"/>
          <p:cNvSpPr>
            <a:spLocks noChangeAspect="1" noChangeArrowheads="1" noTextEdit="1"/>
          </p:cNvSpPr>
          <p:nvPr userDrawn="1"/>
        </p:nvSpPr>
        <p:spPr bwMode="auto">
          <a:xfrm>
            <a:off x="5867400" y="6264275"/>
            <a:ext cx="242728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l-NL"/>
          </a:p>
        </p:txBody>
      </p:sp>
      <p:sp>
        <p:nvSpPr>
          <p:cNvPr id="6" name="Freeform 5"/>
          <p:cNvSpPr>
            <a:spLocks noEditPoints="1"/>
          </p:cNvSpPr>
          <p:nvPr userDrawn="1"/>
        </p:nvSpPr>
        <p:spPr bwMode="auto">
          <a:xfrm>
            <a:off x="5867400" y="6264275"/>
            <a:ext cx="258763" cy="295275"/>
          </a:xfrm>
          <a:custGeom>
            <a:avLst/>
            <a:gdLst>
              <a:gd name="T0" fmla="*/ 389 w 407"/>
              <a:gd name="T1" fmla="*/ 424 h 463"/>
              <a:gd name="T2" fmla="*/ 352 w 407"/>
              <a:gd name="T3" fmla="*/ 397 h 463"/>
              <a:gd name="T4" fmla="*/ 248 w 407"/>
              <a:gd name="T5" fmla="*/ 229 h 463"/>
              <a:gd name="T6" fmla="*/ 346 w 407"/>
              <a:gd name="T7" fmla="*/ 108 h 463"/>
              <a:gd name="T8" fmla="*/ 185 w 407"/>
              <a:gd name="T9" fmla="*/ 0 h 463"/>
              <a:gd name="T10" fmla="*/ 8 w 407"/>
              <a:gd name="T11" fmla="*/ 0 h 463"/>
              <a:gd name="T12" fmla="*/ 0 w 407"/>
              <a:gd name="T13" fmla="*/ 11 h 463"/>
              <a:gd name="T14" fmla="*/ 0 w 407"/>
              <a:gd name="T15" fmla="*/ 24 h 463"/>
              <a:gd name="T16" fmla="*/ 17 w 407"/>
              <a:gd name="T17" fmla="*/ 39 h 463"/>
              <a:gd name="T18" fmla="*/ 46 w 407"/>
              <a:gd name="T19" fmla="*/ 47 h 463"/>
              <a:gd name="T20" fmla="*/ 46 w 407"/>
              <a:gd name="T21" fmla="*/ 417 h 463"/>
              <a:gd name="T22" fmla="*/ 17 w 407"/>
              <a:gd name="T23" fmla="*/ 424 h 463"/>
              <a:gd name="T24" fmla="*/ 0 w 407"/>
              <a:gd name="T25" fmla="*/ 440 h 463"/>
              <a:gd name="T26" fmla="*/ 0 w 407"/>
              <a:gd name="T27" fmla="*/ 453 h 463"/>
              <a:gd name="T28" fmla="*/ 8 w 407"/>
              <a:gd name="T29" fmla="*/ 463 h 463"/>
              <a:gd name="T30" fmla="*/ 167 w 407"/>
              <a:gd name="T31" fmla="*/ 463 h 463"/>
              <a:gd name="T32" fmla="*/ 176 w 407"/>
              <a:gd name="T33" fmla="*/ 453 h 463"/>
              <a:gd name="T34" fmla="*/ 176 w 407"/>
              <a:gd name="T35" fmla="*/ 440 h 463"/>
              <a:gd name="T36" fmla="*/ 158 w 407"/>
              <a:gd name="T37" fmla="*/ 424 h 463"/>
              <a:gd name="T38" fmla="*/ 129 w 407"/>
              <a:gd name="T39" fmla="*/ 417 h 463"/>
              <a:gd name="T40" fmla="*/ 129 w 407"/>
              <a:gd name="T41" fmla="*/ 242 h 463"/>
              <a:gd name="T42" fmla="*/ 171 w 407"/>
              <a:gd name="T43" fmla="*/ 242 h 463"/>
              <a:gd name="T44" fmla="*/ 287 w 407"/>
              <a:gd name="T45" fmla="*/ 452 h 463"/>
              <a:gd name="T46" fmla="*/ 309 w 407"/>
              <a:gd name="T47" fmla="*/ 463 h 463"/>
              <a:gd name="T48" fmla="*/ 398 w 407"/>
              <a:gd name="T49" fmla="*/ 463 h 463"/>
              <a:gd name="T50" fmla="*/ 407 w 407"/>
              <a:gd name="T51" fmla="*/ 453 h 463"/>
              <a:gd name="T52" fmla="*/ 407 w 407"/>
              <a:gd name="T53" fmla="*/ 440 h 463"/>
              <a:gd name="T54" fmla="*/ 389 w 407"/>
              <a:gd name="T55" fmla="*/ 424 h 463"/>
              <a:gd name="T56" fmla="*/ 145 w 407"/>
              <a:gd name="T57" fmla="*/ 203 h 463"/>
              <a:gd name="T58" fmla="*/ 130 w 407"/>
              <a:gd name="T59" fmla="*/ 203 h 463"/>
              <a:gd name="T60" fmla="*/ 130 w 407"/>
              <a:gd name="T61" fmla="*/ 43 h 463"/>
              <a:gd name="T62" fmla="*/ 162 w 407"/>
              <a:gd name="T63" fmla="*/ 43 h 463"/>
              <a:gd name="T64" fmla="*/ 257 w 407"/>
              <a:gd name="T65" fmla="*/ 121 h 463"/>
              <a:gd name="T66" fmla="*/ 145 w 407"/>
              <a:gd name="T67" fmla="*/ 203 h 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07" h="463">
                <a:moveTo>
                  <a:pt x="389" y="424"/>
                </a:moveTo>
                <a:cubicBezTo>
                  <a:pt x="371" y="420"/>
                  <a:pt x="367" y="417"/>
                  <a:pt x="352" y="397"/>
                </a:cubicBezTo>
                <a:cubicBezTo>
                  <a:pt x="330" y="367"/>
                  <a:pt x="278" y="292"/>
                  <a:pt x="248" y="229"/>
                </a:cubicBezTo>
                <a:cubicBezTo>
                  <a:pt x="304" y="209"/>
                  <a:pt x="346" y="170"/>
                  <a:pt x="346" y="108"/>
                </a:cubicBezTo>
                <a:cubicBezTo>
                  <a:pt x="346" y="20"/>
                  <a:pt x="261" y="0"/>
                  <a:pt x="185" y="0"/>
                </a:cubicBezTo>
                <a:cubicBezTo>
                  <a:pt x="8" y="0"/>
                  <a:pt x="8" y="0"/>
                  <a:pt x="8" y="0"/>
                </a:cubicBezTo>
                <a:cubicBezTo>
                  <a:pt x="1" y="0"/>
                  <a:pt x="0" y="4"/>
                  <a:pt x="0" y="11"/>
                </a:cubicBezTo>
                <a:cubicBezTo>
                  <a:pt x="0" y="24"/>
                  <a:pt x="0" y="24"/>
                  <a:pt x="0" y="24"/>
                </a:cubicBezTo>
                <a:cubicBezTo>
                  <a:pt x="0" y="35"/>
                  <a:pt x="4" y="35"/>
                  <a:pt x="17" y="39"/>
                </a:cubicBezTo>
                <a:cubicBezTo>
                  <a:pt x="46" y="47"/>
                  <a:pt x="46" y="47"/>
                  <a:pt x="46" y="47"/>
                </a:cubicBezTo>
                <a:cubicBezTo>
                  <a:pt x="46" y="417"/>
                  <a:pt x="46" y="417"/>
                  <a:pt x="46" y="417"/>
                </a:cubicBezTo>
                <a:cubicBezTo>
                  <a:pt x="17" y="424"/>
                  <a:pt x="17" y="424"/>
                  <a:pt x="17" y="424"/>
                </a:cubicBezTo>
                <a:cubicBezTo>
                  <a:pt x="4" y="428"/>
                  <a:pt x="0" y="429"/>
                  <a:pt x="0" y="440"/>
                </a:cubicBezTo>
                <a:cubicBezTo>
                  <a:pt x="0" y="453"/>
                  <a:pt x="0" y="453"/>
                  <a:pt x="0" y="453"/>
                </a:cubicBezTo>
                <a:cubicBezTo>
                  <a:pt x="0" y="459"/>
                  <a:pt x="1" y="463"/>
                  <a:pt x="8" y="463"/>
                </a:cubicBezTo>
                <a:cubicBezTo>
                  <a:pt x="167" y="463"/>
                  <a:pt x="167" y="463"/>
                  <a:pt x="167" y="463"/>
                </a:cubicBezTo>
                <a:cubicBezTo>
                  <a:pt x="175" y="463"/>
                  <a:pt x="176" y="459"/>
                  <a:pt x="176" y="453"/>
                </a:cubicBezTo>
                <a:cubicBezTo>
                  <a:pt x="176" y="440"/>
                  <a:pt x="176" y="440"/>
                  <a:pt x="176" y="440"/>
                </a:cubicBezTo>
                <a:cubicBezTo>
                  <a:pt x="176" y="429"/>
                  <a:pt x="172" y="428"/>
                  <a:pt x="158" y="424"/>
                </a:cubicBezTo>
                <a:cubicBezTo>
                  <a:pt x="129" y="417"/>
                  <a:pt x="129" y="417"/>
                  <a:pt x="129" y="417"/>
                </a:cubicBezTo>
                <a:cubicBezTo>
                  <a:pt x="129" y="242"/>
                  <a:pt x="129" y="242"/>
                  <a:pt x="129" y="242"/>
                </a:cubicBezTo>
                <a:cubicBezTo>
                  <a:pt x="171" y="242"/>
                  <a:pt x="171" y="242"/>
                  <a:pt x="171" y="242"/>
                </a:cubicBezTo>
                <a:cubicBezTo>
                  <a:pt x="201" y="311"/>
                  <a:pt x="266" y="424"/>
                  <a:pt x="287" y="452"/>
                </a:cubicBezTo>
                <a:cubicBezTo>
                  <a:pt x="295" y="463"/>
                  <a:pt x="298" y="463"/>
                  <a:pt x="309" y="463"/>
                </a:cubicBezTo>
                <a:cubicBezTo>
                  <a:pt x="398" y="463"/>
                  <a:pt x="398" y="463"/>
                  <a:pt x="398" y="463"/>
                </a:cubicBezTo>
                <a:cubicBezTo>
                  <a:pt x="406" y="463"/>
                  <a:pt x="407" y="459"/>
                  <a:pt x="407" y="453"/>
                </a:cubicBezTo>
                <a:cubicBezTo>
                  <a:pt x="407" y="440"/>
                  <a:pt x="407" y="440"/>
                  <a:pt x="407" y="440"/>
                </a:cubicBezTo>
                <a:cubicBezTo>
                  <a:pt x="407" y="427"/>
                  <a:pt x="400" y="428"/>
                  <a:pt x="389" y="424"/>
                </a:cubicBezTo>
                <a:close/>
                <a:moveTo>
                  <a:pt x="145" y="203"/>
                </a:moveTo>
                <a:cubicBezTo>
                  <a:pt x="130" y="203"/>
                  <a:pt x="130" y="203"/>
                  <a:pt x="130" y="203"/>
                </a:cubicBezTo>
                <a:cubicBezTo>
                  <a:pt x="130" y="43"/>
                  <a:pt x="130" y="43"/>
                  <a:pt x="130" y="43"/>
                </a:cubicBezTo>
                <a:cubicBezTo>
                  <a:pt x="162" y="43"/>
                  <a:pt x="162" y="43"/>
                  <a:pt x="162" y="43"/>
                </a:cubicBezTo>
                <a:cubicBezTo>
                  <a:pt x="222" y="43"/>
                  <a:pt x="257" y="66"/>
                  <a:pt x="257" y="121"/>
                </a:cubicBezTo>
                <a:cubicBezTo>
                  <a:pt x="257" y="189"/>
                  <a:pt x="205" y="203"/>
                  <a:pt x="145" y="203"/>
                </a:cubicBezTo>
                <a:close/>
              </a:path>
            </a:pathLst>
          </a:custGeom>
          <a:solidFill>
            <a:srgbClr val="0069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l-NL"/>
          </a:p>
        </p:txBody>
      </p:sp>
      <p:sp>
        <p:nvSpPr>
          <p:cNvPr id="9" name="Freeform 6"/>
          <p:cNvSpPr>
            <a:spLocks noEditPoints="1"/>
          </p:cNvSpPr>
          <p:nvPr userDrawn="1"/>
        </p:nvSpPr>
        <p:spPr bwMode="auto">
          <a:xfrm>
            <a:off x="6350000" y="6264275"/>
            <a:ext cx="220663" cy="301625"/>
          </a:xfrm>
          <a:custGeom>
            <a:avLst/>
            <a:gdLst>
              <a:gd name="T0" fmla="*/ 331 w 348"/>
              <a:gd name="T1" fmla="*/ 428 h 473"/>
              <a:gd name="T2" fmla="*/ 299 w 348"/>
              <a:gd name="T3" fmla="*/ 418 h 473"/>
              <a:gd name="T4" fmla="*/ 299 w 348"/>
              <a:gd name="T5" fmla="*/ 16 h 473"/>
              <a:gd name="T6" fmla="*/ 284 w 348"/>
              <a:gd name="T7" fmla="*/ 0 h 473"/>
              <a:gd name="T8" fmla="*/ 186 w 348"/>
              <a:gd name="T9" fmla="*/ 0 h 473"/>
              <a:gd name="T10" fmla="*/ 178 w 348"/>
              <a:gd name="T11" fmla="*/ 11 h 473"/>
              <a:gd name="T12" fmla="*/ 178 w 348"/>
              <a:gd name="T13" fmla="*/ 19 h 473"/>
              <a:gd name="T14" fmla="*/ 196 w 348"/>
              <a:gd name="T15" fmla="*/ 36 h 473"/>
              <a:gd name="T16" fmla="*/ 227 w 348"/>
              <a:gd name="T17" fmla="*/ 45 h 473"/>
              <a:gd name="T18" fmla="*/ 227 w 348"/>
              <a:gd name="T19" fmla="*/ 158 h 473"/>
              <a:gd name="T20" fmla="*/ 153 w 348"/>
              <a:gd name="T21" fmla="*/ 133 h 473"/>
              <a:gd name="T22" fmla="*/ 0 w 348"/>
              <a:gd name="T23" fmla="*/ 313 h 473"/>
              <a:gd name="T24" fmla="*/ 123 w 348"/>
              <a:gd name="T25" fmla="*/ 473 h 473"/>
              <a:gd name="T26" fmla="*/ 227 w 348"/>
              <a:gd name="T27" fmla="*/ 420 h 473"/>
              <a:gd name="T28" fmla="*/ 227 w 348"/>
              <a:gd name="T29" fmla="*/ 447 h 473"/>
              <a:gd name="T30" fmla="*/ 242 w 348"/>
              <a:gd name="T31" fmla="*/ 463 h 473"/>
              <a:gd name="T32" fmla="*/ 340 w 348"/>
              <a:gd name="T33" fmla="*/ 463 h 473"/>
              <a:gd name="T34" fmla="*/ 348 w 348"/>
              <a:gd name="T35" fmla="*/ 453 h 473"/>
              <a:gd name="T36" fmla="*/ 348 w 348"/>
              <a:gd name="T37" fmla="*/ 444 h 473"/>
              <a:gd name="T38" fmla="*/ 331 w 348"/>
              <a:gd name="T39" fmla="*/ 428 h 473"/>
              <a:gd name="T40" fmla="*/ 227 w 348"/>
              <a:gd name="T41" fmla="*/ 379 h 473"/>
              <a:gd name="T42" fmla="*/ 153 w 348"/>
              <a:gd name="T43" fmla="*/ 418 h 473"/>
              <a:gd name="T44" fmla="*/ 77 w 348"/>
              <a:gd name="T45" fmla="*/ 299 h 473"/>
              <a:gd name="T46" fmla="*/ 158 w 348"/>
              <a:gd name="T47" fmla="*/ 179 h 473"/>
              <a:gd name="T48" fmla="*/ 227 w 348"/>
              <a:gd name="T49" fmla="*/ 299 h 473"/>
              <a:gd name="T50" fmla="*/ 227 w 348"/>
              <a:gd name="T51" fmla="*/ 379 h 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48" h="473">
                <a:moveTo>
                  <a:pt x="331" y="428"/>
                </a:moveTo>
                <a:cubicBezTo>
                  <a:pt x="299" y="418"/>
                  <a:pt x="299" y="418"/>
                  <a:pt x="299" y="418"/>
                </a:cubicBezTo>
                <a:cubicBezTo>
                  <a:pt x="299" y="16"/>
                  <a:pt x="299" y="16"/>
                  <a:pt x="299" y="16"/>
                </a:cubicBezTo>
                <a:cubicBezTo>
                  <a:pt x="299" y="6"/>
                  <a:pt x="296" y="0"/>
                  <a:pt x="284" y="0"/>
                </a:cubicBezTo>
                <a:cubicBezTo>
                  <a:pt x="186" y="0"/>
                  <a:pt x="186" y="0"/>
                  <a:pt x="186" y="0"/>
                </a:cubicBezTo>
                <a:cubicBezTo>
                  <a:pt x="179" y="0"/>
                  <a:pt x="178" y="4"/>
                  <a:pt x="178" y="11"/>
                </a:cubicBezTo>
                <a:cubicBezTo>
                  <a:pt x="178" y="19"/>
                  <a:pt x="178" y="19"/>
                  <a:pt x="178" y="19"/>
                </a:cubicBezTo>
                <a:cubicBezTo>
                  <a:pt x="178" y="31"/>
                  <a:pt x="182" y="32"/>
                  <a:pt x="196" y="36"/>
                </a:cubicBezTo>
                <a:cubicBezTo>
                  <a:pt x="227" y="45"/>
                  <a:pt x="227" y="45"/>
                  <a:pt x="227" y="45"/>
                </a:cubicBezTo>
                <a:cubicBezTo>
                  <a:pt x="227" y="158"/>
                  <a:pt x="227" y="158"/>
                  <a:pt x="227" y="158"/>
                </a:cubicBezTo>
                <a:cubicBezTo>
                  <a:pt x="215" y="148"/>
                  <a:pt x="190" y="133"/>
                  <a:pt x="153" y="133"/>
                </a:cubicBezTo>
                <a:cubicBezTo>
                  <a:pt x="81" y="133"/>
                  <a:pt x="0" y="185"/>
                  <a:pt x="0" y="313"/>
                </a:cubicBezTo>
                <a:cubicBezTo>
                  <a:pt x="0" y="425"/>
                  <a:pt x="62" y="473"/>
                  <a:pt x="123" y="473"/>
                </a:cubicBezTo>
                <a:cubicBezTo>
                  <a:pt x="162" y="473"/>
                  <a:pt x="195" y="453"/>
                  <a:pt x="227" y="420"/>
                </a:cubicBezTo>
                <a:cubicBezTo>
                  <a:pt x="227" y="447"/>
                  <a:pt x="227" y="447"/>
                  <a:pt x="227" y="447"/>
                </a:cubicBezTo>
                <a:cubicBezTo>
                  <a:pt x="227" y="457"/>
                  <a:pt x="230" y="463"/>
                  <a:pt x="242" y="463"/>
                </a:cubicBezTo>
                <a:cubicBezTo>
                  <a:pt x="340" y="463"/>
                  <a:pt x="340" y="463"/>
                  <a:pt x="340" y="463"/>
                </a:cubicBezTo>
                <a:cubicBezTo>
                  <a:pt x="347" y="463"/>
                  <a:pt x="348" y="459"/>
                  <a:pt x="348" y="453"/>
                </a:cubicBezTo>
                <a:cubicBezTo>
                  <a:pt x="348" y="444"/>
                  <a:pt x="348" y="444"/>
                  <a:pt x="348" y="444"/>
                </a:cubicBezTo>
                <a:cubicBezTo>
                  <a:pt x="348" y="432"/>
                  <a:pt x="344" y="432"/>
                  <a:pt x="331" y="428"/>
                </a:cubicBezTo>
                <a:close/>
                <a:moveTo>
                  <a:pt x="227" y="379"/>
                </a:moveTo>
                <a:cubicBezTo>
                  <a:pt x="205" y="401"/>
                  <a:pt x="181" y="418"/>
                  <a:pt x="153" y="418"/>
                </a:cubicBezTo>
                <a:cubicBezTo>
                  <a:pt x="100" y="418"/>
                  <a:pt x="77" y="362"/>
                  <a:pt x="77" y="299"/>
                </a:cubicBezTo>
                <a:cubicBezTo>
                  <a:pt x="77" y="225"/>
                  <a:pt x="109" y="179"/>
                  <a:pt x="158" y="179"/>
                </a:cubicBezTo>
                <a:cubicBezTo>
                  <a:pt x="209" y="179"/>
                  <a:pt x="227" y="229"/>
                  <a:pt x="227" y="299"/>
                </a:cubicBezTo>
                <a:lnTo>
                  <a:pt x="227" y="379"/>
                </a:lnTo>
                <a:close/>
              </a:path>
            </a:pathLst>
          </a:custGeom>
          <a:solidFill>
            <a:srgbClr val="0069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l-NL"/>
          </a:p>
        </p:txBody>
      </p:sp>
      <p:sp>
        <p:nvSpPr>
          <p:cNvPr id="10" name="Freeform 7"/>
          <p:cNvSpPr>
            <a:spLocks/>
          </p:cNvSpPr>
          <p:nvPr userDrawn="1"/>
        </p:nvSpPr>
        <p:spPr bwMode="auto">
          <a:xfrm>
            <a:off x="7032625" y="6354763"/>
            <a:ext cx="234950" cy="211138"/>
          </a:xfrm>
          <a:custGeom>
            <a:avLst/>
            <a:gdLst>
              <a:gd name="T0" fmla="*/ 323 w 372"/>
              <a:gd name="T1" fmla="*/ 15 h 330"/>
              <a:gd name="T2" fmla="*/ 308 w 372"/>
              <a:gd name="T3" fmla="*/ 0 h 330"/>
              <a:gd name="T4" fmla="*/ 210 w 372"/>
              <a:gd name="T5" fmla="*/ 0 h 330"/>
              <a:gd name="T6" fmla="*/ 202 w 372"/>
              <a:gd name="T7" fmla="*/ 10 h 330"/>
              <a:gd name="T8" fmla="*/ 202 w 372"/>
              <a:gd name="T9" fmla="*/ 19 h 330"/>
              <a:gd name="T10" fmla="*/ 219 w 372"/>
              <a:gd name="T11" fmla="*/ 35 h 330"/>
              <a:gd name="T12" fmla="*/ 251 w 372"/>
              <a:gd name="T13" fmla="*/ 44 h 330"/>
              <a:gd name="T14" fmla="*/ 251 w 372"/>
              <a:gd name="T15" fmla="*/ 236 h 330"/>
              <a:gd name="T16" fmla="*/ 176 w 372"/>
              <a:gd name="T17" fmla="*/ 275 h 330"/>
              <a:gd name="T18" fmla="*/ 121 w 372"/>
              <a:gd name="T19" fmla="*/ 169 h 330"/>
              <a:gd name="T20" fmla="*/ 121 w 372"/>
              <a:gd name="T21" fmla="*/ 15 h 330"/>
              <a:gd name="T22" fmla="*/ 106 w 372"/>
              <a:gd name="T23" fmla="*/ 0 h 330"/>
              <a:gd name="T24" fmla="*/ 8 w 372"/>
              <a:gd name="T25" fmla="*/ 0 h 330"/>
              <a:gd name="T26" fmla="*/ 0 w 372"/>
              <a:gd name="T27" fmla="*/ 10 h 330"/>
              <a:gd name="T28" fmla="*/ 0 w 372"/>
              <a:gd name="T29" fmla="*/ 19 h 330"/>
              <a:gd name="T30" fmla="*/ 18 w 372"/>
              <a:gd name="T31" fmla="*/ 35 h 330"/>
              <a:gd name="T32" fmla="*/ 49 w 372"/>
              <a:gd name="T33" fmla="*/ 44 h 330"/>
              <a:gd name="T34" fmla="*/ 49 w 372"/>
              <a:gd name="T35" fmla="*/ 207 h 330"/>
              <a:gd name="T36" fmla="*/ 145 w 372"/>
              <a:gd name="T37" fmla="*/ 330 h 330"/>
              <a:gd name="T38" fmla="*/ 251 w 372"/>
              <a:gd name="T39" fmla="*/ 277 h 330"/>
              <a:gd name="T40" fmla="*/ 251 w 372"/>
              <a:gd name="T41" fmla="*/ 304 h 330"/>
              <a:gd name="T42" fmla="*/ 266 w 372"/>
              <a:gd name="T43" fmla="*/ 320 h 330"/>
              <a:gd name="T44" fmla="*/ 364 w 372"/>
              <a:gd name="T45" fmla="*/ 320 h 330"/>
              <a:gd name="T46" fmla="*/ 372 w 372"/>
              <a:gd name="T47" fmla="*/ 310 h 330"/>
              <a:gd name="T48" fmla="*/ 372 w 372"/>
              <a:gd name="T49" fmla="*/ 301 h 330"/>
              <a:gd name="T50" fmla="*/ 354 w 372"/>
              <a:gd name="T51" fmla="*/ 285 h 330"/>
              <a:gd name="T52" fmla="*/ 323 w 372"/>
              <a:gd name="T53" fmla="*/ 275 h 330"/>
              <a:gd name="T54" fmla="*/ 323 w 372"/>
              <a:gd name="T55" fmla="*/ 15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72" h="330">
                <a:moveTo>
                  <a:pt x="323" y="15"/>
                </a:moveTo>
                <a:cubicBezTo>
                  <a:pt x="323" y="6"/>
                  <a:pt x="320" y="0"/>
                  <a:pt x="308" y="0"/>
                </a:cubicBezTo>
                <a:cubicBezTo>
                  <a:pt x="210" y="0"/>
                  <a:pt x="210" y="0"/>
                  <a:pt x="210" y="0"/>
                </a:cubicBezTo>
                <a:cubicBezTo>
                  <a:pt x="202" y="0"/>
                  <a:pt x="202" y="4"/>
                  <a:pt x="202" y="10"/>
                </a:cubicBezTo>
                <a:cubicBezTo>
                  <a:pt x="202" y="19"/>
                  <a:pt x="202" y="19"/>
                  <a:pt x="202" y="19"/>
                </a:cubicBezTo>
                <a:cubicBezTo>
                  <a:pt x="202" y="31"/>
                  <a:pt x="206" y="31"/>
                  <a:pt x="219" y="35"/>
                </a:cubicBezTo>
                <a:cubicBezTo>
                  <a:pt x="251" y="44"/>
                  <a:pt x="251" y="44"/>
                  <a:pt x="251" y="44"/>
                </a:cubicBezTo>
                <a:cubicBezTo>
                  <a:pt x="251" y="236"/>
                  <a:pt x="251" y="236"/>
                  <a:pt x="251" y="236"/>
                </a:cubicBezTo>
                <a:cubicBezTo>
                  <a:pt x="224" y="264"/>
                  <a:pt x="204" y="275"/>
                  <a:pt x="176" y="275"/>
                </a:cubicBezTo>
                <a:cubicBezTo>
                  <a:pt x="125" y="275"/>
                  <a:pt x="121" y="236"/>
                  <a:pt x="121" y="169"/>
                </a:cubicBezTo>
                <a:cubicBezTo>
                  <a:pt x="121" y="15"/>
                  <a:pt x="121" y="15"/>
                  <a:pt x="121" y="15"/>
                </a:cubicBezTo>
                <a:cubicBezTo>
                  <a:pt x="121" y="6"/>
                  <a:pt x="118" y="0"/>
                  <a:pt x="106" y="0"/>
                </a:cubicBezTo>
                <a:cubicBezTo>
                  <a:pt x="8" y="0"/>
                  <a:pt x="8" y="0"/>
                  <a:pt x="8" y="0"/>
                </a:cubicBezTo>
                <a:cubicBezTo>
                  <a:pt x="1" y="0"/>
                  <a:pt x="0" y="4"/>
                  <a:pt x="0" y="10"/>
                </a:cubicBezTo>
                <a:cubicBezTo>
                  <a:pt x="0" y="19"/>
                  <a:pt x="0" y="19"/>
                  <a:pt x="0" y="19"/>
                </a:cubicBezTo>
                <a:cubicBezTo>
                  <a:pt x="0" y="31"/>
                  <a:pt x="4" y="31"/>
                  <a:pt x="18" y="35"/>
                </a:cubicBezTo>
                <a:cubicBezTo>
                  <a:pt x="49" y="44"/>
                  <a:pt x="49" y="44"/>
                  <a:pt x="49" y="44"/>
                </a:cubicBezTo>
                <a:cubicBezTo>
                  <a:pt x="49" y="207"/>
                  <a:pt x="49" y="207"/>
                  <a:pt x="49" y="207"/>
                </a:cubicBezTo>
                <a:cubicBezTo>
                  <a:pt x="49" y="309"/>
                  <a:pt x="96" y="330"/>
                  <a:pt x="145" y="330"/>
                </a:cubicBezTo>
                <a:cubicBezTo>
                  <a:pt x="188" y="330"/>
                  <a:pt x="220" y="312"/>
                  <a:pt x="251" y="277"/>
                </a:cubicBezTo>
                <a:cubicBezTo>
                  <a:pt x="251" y="304"/>
                  <a:pt x="251" y="304"/>
                  <a:pt x="251" y="304"/>
                </a:cubicBezTo>
                <a:cubicBezTo>
                  <a:pt x="251" y="314"/>
                  <a:pt x="254" y="320"/>
                  <a:pt x="266" y="320"/>
                </a:cubicBezTo>
                <a:cubicBezTo>
                  <a:pt x="364" y="320"/>
                  <a:pt x="364" y="320"/>
                  <a:pt x="364" y="320"/>
                </a:cubicBezTo>
                <a:cubicBezTo>
                  <a:pt x="371" y="320"/>
                  <a:pt x="372" y="316"/>
                  <a:pt x="372" y="310"/>
                </a:cubicBezTo>
                <a:cubicBezTo>
                  <a:pt x="372" y="301"/>
                  <a:pt x="372" y="301"/>
                  <a:pt x="372" y="301"/>
                </a:cubicBezTo>
                <a:cubicBezTo>
                  <a:pt x="372" y="289"/>
                  <a:pt x="368" y="289"/>
                  <a:pt x="354" y="285"/>
                </a:cubicBezTo>
                <a:cubicBezTo>
                  <a:pt x="323" y="275"/>
                  <a:pt x="323" y="275"/>
                  <a:pt x="323" y="275"/>
                </a:cubicBezTo>
                <a:lnTo>
                  <a:pt x="323" y="15"/>
                </a:lnTo>
                <a:close/>
              </a:path>
            </a:pathLst>
          </a:custGeom>
          <a:solidFill>
            <a:srgbClr val="0069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l-NL"/>
          </a:p>
        </p:txBody>
      </p:sp>
      <p:sp>
        <p:nvSpPr>
          <p:cNvPr id="12" name="Freeform 8"/>
          <p:cNvSpPr>
            <a:spLocks noEditPoints="1"/>
          </p:cNvSpPr>
          <p:nvPr userDrawn="1"/>
        </p:nvSpPr>
        <p:spPr bwMode="auto">
          <a:xfrm>
            <a:off x="6140450" y="6348413"/>
            <a:ext cx="195263" cy="217488"/>
          </a:xfrm>
          <a:custGeom>
            <a:avLst/>
            <a:gdLst>
              <a:gd name="T0" fmla="*/ 289 w 307"/>
              <a:gd name="T1" fmla="*/ 295 h 340"/>
              <a:gd name="T2" fmla="*/ 258 w 307"/>
              <a:gd name="T3" fmla="*/ 285 h 340"/>
              <a:gd name="T4" fmla="*/ 258 w 307"/>
              <a:gd name="T5" fmla="*/ 106 h 340"/>
              <a:gd name="T6" fmla="*/ 130 w 307"/>
              <a:gd name="T7" fmla="*/ 0 h 340"/>
              <a:gd name="T8" fmla="*/ 45 w 307"/>
              <a:gd name="T9" fmla="*/ 12 h 340"/>
              <a:gd name="T10" fmla="*/ 22 w 307"/>
              <a:gd name="T11" fmla="*/ 39 h 340"/>
              <a:gd name="T12" fmla="*/ 18 w 307"/>
              <a:gd name="T13" fmla="*/ 74 h 340"/>
              <a:gd name="T14" fmla="*/ 24 w 307"/>
              <a:gd name="T15" fmla="*/ 84 h 340"/>
              <a:gd name="T16" fmla="*/ 43 w 307"/>
              <a:gd name="T17" fmla="*/ 76 h 340"/>
              <a:gd name="T18" fmla="*/ 125 w 307"/>
              <a:gd name="T19" fmla="*/ 54 h 340"/>
              <a:gd name="T20" fmla="*/ 185 w 307"/>
              <a:gd name="T21" fmla="*/ 118 h 340"/>
              <a:gd name="T22" fmla="*/ 185 w 307"/>
              <a:gd name="T23" fmla="*/ 151 h 340"/>
              <a:gd name="T24" fmla="*/ 63 w 307"/>
              <a:gd name="T25" fmla="*/ 176 h 340"/>
              <a:gd name="T26" fmla="*/ 0 w 307"/>
              <a:gd name="T27" fmla="*/ 250 h 340"/>
              <a:gd name="T28" fmla="*/ 83 w 307"/>
              <a:gd name="T29" fmla="*/ 340 h 340"/>
              <a:gd name="T30" fmla="*/ 185 w 307"/>
              <a:gd name="T31" fmla="*/ 290 h 340"/>
              <a:gd name="T32" fmla="*/ 185 w 307"/>
              <a:gd name="T33" fmla="*/ 314 h 340"/>
              <a:gd name="T34" fmla="*/ 200 w 307"/>
              <a:gd name="T35" fmla="*/ 330 h 340"/>
              <a:gd name="T36" fmla="*/ 298 w 307"/>
              <a:gd name="T37" fmla="*/ 330 h 340"/>
              <a:gd name="T38" fmla="*/ 307 w 307"/>
              <a:gd name="T39" fmla="*/ 320 h 340"/>
              <a:gd name="T40" fmla="*/ 307 w 307"/>
              <a:gd name="T41" fmla="*/ 311 h 340"/>
              <a:gd name="T42" fmla="*/ 289 w 307"/>
              <a:gd name="T43" fmla="*/ 295 h 340"/>
              <a:gd name="T44" fmla="*/ 185 w 307"/>
              <a:gd name="T45" fmla="*/ 254 h 340"/>
              <a:gd name="T46" fmla="*/ 116 w 307"/>
              <a:gd name="T47" fmla="*/ 285 h 340"/>
              <a:gd name="T48" fmla="*/ 78 w 307"/>
              <a:gd name="T49" fmla="*/ 244 h 340"/>
              <a:gd name="T50" fmla="*/ 114 w 307"/>
              <a:gd name="T51" fmla="*/ 201 h 340"/>
              <a:gd name="T52" fmla="*/ 185 w 307"/>
              <a:gd name="T53" fmla="*/ 184 h 340"/>
              <a:gd name="T54" fmla="*/ 185 w 307"/>
              <a:gd name="T55" fmla="*/ 254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07" h="340">
                <a:moveTo>
                  <a:pt x="289" y="295"/>
                </a:moveTo>
                <a:cubicBezTo>
                  <a:pt x="258" y="285"/>
                  <a:pt x="258" y="285"/>
                  <a:pt x="258" y="285"/>
                </a:cubicBezTo>
                <a:cubicBezTo>
                  <a:pt x="258" y="106"/>
                  <a:pt x="258" y="106"/>
                  <a:pt x="258" y="106"/>
                </a:cubicBezTo>
                <a:cubicBezTo>
                  <a:pt x="258" y="27"/>
                  <a:pt x="202" y="0"/>
                  <a:pt x="130" y="0"/>
                </a:cubicBezTo>
                <a:cubicBezTo>
                  <a:pt x="87" y="0"/>
                  <a:pt x="52" y="10"/>
                  <a:pt x="45" y="12"/>
                </a:cubicBezTo>
                <a:cubicBezTo>
                  <a:pt x="27" y="17"/>
                  <a:pt x="24" y="21"/>
                  <a:pt x="22" y="39"/>
                </a:cubicBezTo>
                <a:cubicBezTo>
                  <a:pt x="18" y="74"/>
                  <a:pt x="18" y="74"/>
                  <a:pt x="18" y="74"/>
                </a:cubicBezTo>
                <a:cubicBezTo>
                  <a:pt x="18" y="81"/>
                  <a:pt x="20" y="84"/>
                  <a:pt x="24" y="84"/>
                </a:cubicBezTo>
                <a:cubicBezTo>
                  <a:pt x="30" y="84"/>
                  <a:pt x="38" y="79"/>
                  <a:pt x="43" y="76"/>
                </a:cubicBezTo>
                <a:cubicBezTo>
                  <a:pt x="65" y="64"/>
                  <a:pt x="98" y="54"/>
                  <a:pt x="125" y="54"/>
                </a:cubicBezTo>
                <a:cubicBezTo>
                  <a:pt x="182" y="54"/>
                  <a:pt x="185" y="92"/>
                  <a:pt x="185" y="118"/>
                </a:cubicBezTo>
                <a:cubicBezTo>
                  <a:pt x="185" y="151"/>
                  <a:pt x="185" y="151"/>
                  <a:pt x="185" y="151"/>
                </a:cubicBezTo>
                <a:cubicBezTo>
                  <a:pt x="63" y="176"/>
                  <a:pt x="63" y="176"/>
                  <a:pt x="63" y="176"/>
                </a:cubicBezTo>
                <a:cubicBezTo>
                  <a:pt x="22" y="184"/>
                  <a:pt x="0" y="203"/>
                  <a:pt x="0" y="250"/>
                </a:cubicBezTo>
                <a:cubicBezTo>
                  <a:pt x="0" y="302"/>
                  <a:pt x="27" y="340"/>
                  <a:pt x="83" y="340"/>
                </a:cubicBezTo>
                <a:cubicBezTo>
                  <a:pt x="119" y="340"/>
                  <a:pt x="145" y="328"/>
                  <a:pt x="185" y="290"/>
                </a:cubicBezTo>
                <a:cubicBezTo>
                  <a:pt x="185" y="314"/>
                  <a:pt x="185" y="314"/>
                  <a:pt x="185" y="314"/>
                </a:cubicBezTo>
                <a:cubicBezTo>
                  <a:pt x="185" y="324"/>
                  <a:pt x="188" y="330"/>
                  <a:pt x="200" y="330"/>
                </a:cubicBezTo>
                <a:cubicBezTo>
                  <a:pt x="298" y="330"/>
                  <a:pt x="298" y="330"/>
                  <a:pt x="298" y="330"/>
                </a:cubicBezTo>
                <a:cubicBezTo>
                  <a:pt x="305" y="330"/>
                  <a:pt x="307" y="326"/>
                  <a:pt x="307" y="320"/>
                </a:cubicBezTo>
                <a:cubicBezTo>
                  <a:pt x="307" y="311"/>
                  <a:pt x="307" y="311"/>
                  <a:pt x="307" y="311"/>
                </a:cubicBezTo>
                <a:cubicBezTo>
                  <a:pt x="307" y="299"/>
                  <a:pt x="303" y="299"/>
                  <a:pt x="289" y="295"/>
                </a:cubicBezTo>
                <a:close/>
                <a:moveTo>
                  <a:pt x="185" y="254"/>
                </a:moveTo>
                <a:cubicBezTo>
                  <a:pt x="160" y="276"/>
                  <a:pt x="135" y="285"/>
                  <a:pt x="116" y="285"/>
                </a:cubicBezTo>
                <a:cubicBezTo>
                  <a:pt x="99" y="285"/>
                  <a:pt x="78" y="278"/>
                  <a:pt x="78" y="244"/>
                </a:cubicBezTo>
                <a:cubicBezTo>
                  <a:pt x="78" y="211"/>
                  <a:pt x="97" y="205"/>
                  <a:pt x="114" y="201"/>
                </a:cubicBezTo>
                <a:cubicBezTo>
                  <a:pt x="185" y="184"/>
                  <a:pt x="185" y="184"/>
                  <a:pt x="185" y="184"/>
                </a:cubicBezTo>
                <a:cubicBezTo>
                  <a:pt x="185" y="254"/>
                  <a:pt x="185" y="254"/>
                  <a:pt x="185" y="254"/>
                </a:cubicBezTo>
                <a:close/>
              </a:path>
            </a:pathLst>
          </a:custGeom>
          <a:solidFill>
            <a:srgbClr val="0069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l-NL"/>
          </a:p>
        </p:txBody>
      </p:sp>
      <p:sp>
        <p:nvSpPr>
          <p:cNvPr id="13" name="Freeform 9"/>
          <p:cNvSpPr>
            <a:spLocks noEditPoints="1"/>
          </p:cNvSpPr>
          <p:nvPr userDrawn="1"/>
        </p:nvSpPr>
        <p:spPr bwMode="auto">
          <a:xfrm>
            <a:off x="6565900" y="6264275"/>
            <a:ext cx="222250" cy="301625"/>
          </a:xfrm>
          <a:custGeom>
            <a:avLst/>
            <a:gdLst>
              <a:gd name="T0" fmla="*/ 226 w 349"/>
              <a:gd name="T1" fmla="*/ 133 h 473"/>
              <a:gd name="T2" fmla="*/ 122 w 349"/>
              <a:gd name="T3" fmla="*/ 185 h 473"/>
              <a:gd name="T4" fmla="*/ 122 w 349"/>
              <a:gd name="T5" fmla="*/ 16 h 473"/>
              <a:gd name="T6" fmla="*/ 107 w 349"/>
              <a:gd name="T7" fmla="*/ 0 h 473"/>
              <a:gd name="T8" fmla="*/ 9 w 349"/>
              <a:gd name="T9" fmla="*/ 0 h 473"/>
              <a:gd name="T10" fmla="*/ 0 w 349"/>
              <a:gd name="T11" fmla="*/ 11 h 473"/>
              <a:gd name="T12" fmla="*/ 0 w 349"/>
              <a:gd name="T13" fmla="*/ 19 h 473"/>
              <a:gd name="T14" fmla="*/ 18 w 349"/>
              <a:gd name="T15" fmla="*/ 36 h 473"/>
              <a:gd name="T16" fmla="*/ 49 w 349"/>
              <a:gd name="T17" fmla="*/ 45 h 473"/>
              <a:gd name="T18" fmla="*/ 49 w 349"/>
              <a:gd name="T19" fmla="*/ 422 h 473"/>
              <a:gd name="T20" fmla="*/ 62 w 349"/>
              <a:gd name="T21" fmla="*/ 445 h 473"/>
              <a:gd name="T22" fmla="*/ 182 w 349"/>
              <a:gd name="T23" fmla="*/ 473 h 473"/>
              <a:gd name="T24" fmla="*/ 349 w 349"/>
              <a:gd name="T25" fmla="*/ 291 h 473"/>
              <a:gd name="T26" fmla="*/ 226 w 349"/>
              <a:gd name="T27" fmla="*/ 133 h 473"/>
              <a:gd name="T28" fmla="*/ 181 w 349"/>
              <a:gd name="T29" fmla="*/ 430 h 473"/>
              <a:gd name="T30" fmla="*/ 122 w 349"/>
              <a:gd name="T31" fmla="*/ 337 h 473"/>
              <a:gd name="T32" fmla="*/ 122 w 349"/>
              <a:gd name="T33" fmla="*/ 227 h 473"/>
              <a:gd name="T34" fmla="*/ 196 w 349"/>
              <a:gd name="T35" fmla="*/ 188 h 473"/>
              <a:gd name="T36" fmla="*/ 271 w 349"/>
              <a:gd name="T37" fmla="*/ 305 h 473"/>
              <a:gd name="T38" fmla="*/ 181 w 349"/>
              <a:gd name="T39" fmla="*/ 430 h 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9" h="473">
                <a:moveTo>
                  <a:pt x="226" y="133"/>
                </a:moveTo>
                <a:cubicBezTo>
                  <a:pt x="188" y="133"/>
                  <a:pt x="154" y="153"/>
                  <a:pt x="122" y="185"/>
                </a:cubicBezTo>
                <a:cubicBezTo>
                  <a:pt x="122" y="16"/>
                  <a:pt x="122" y="16"/>
                  <a:pt x="122" y="16"/>
                </a:cubicBezTo>
                <a:cubicBezTo>
                  <a:pt x="122" y="6"/>
                  <a:pt x="119" y="0"/>
                  <a:pt x="107" y="0"/>
                </a:cubicBezTo>
                <a:cubicBezTo>
                  <a:pt x="9" y="0"/>
                  <a:pt x="9" y="0"/>
                  <a:pt x="9" y="0"/>
                </a:cubicBezTo>
                <a:cubicBezTo>
                  <a:pt x="2" y="0"/>
                  <a:pt x="0" y="4"/>
                  <a:pt x="0" y="11"/>
                </a:cubicBezTo>
                <a:cubicBezTo>
                  <a:pt x="0" y="19"/>
                  <a:pt x="0" y="19"/>
                  <a:pt x="0" y="19"/>
                </a:cubicBezTo>
                <a:cubicBezTo>
                  <a:pt x="0" y="31"/>
                  <a:pt x="4" y="32"/>
                  <a:pt x="18" y="36"/>
                </a:cubicBezTo>
                <a:cubicBezTo>
                  <a:pt x="49" y="45"/>
                  <a:pt x="49" y="45"/>
                  <a:pt x="49" y="45"/>
                </a:cubicBezTo>
                <a:cubicBezTo>
                  <a:pt x="49" y="422"/>
                  <a:pt x="49" y="422"/>
                  <a:pt x="49" y="422"/>
                </a:cubicBezTo>
                <a:cubicBezTo>
                  <a:pt x="49" y="431"/>
                  <a:pt x="50" y="438"/>
                  <a:pt x="62" y="445"/>
                </a:cubicBezTo>
                <a:cubicBezTo>
                  <a:pt x="83" y="458"/>
                  <a:pt x="135" y="473"/>
                  <a:pt x="182" y="473"/>
                </a:cubicBezTo>
                <a:cubicBezTo>
                  <a:pt x="287" y="473"/>
                  <a:pt x="349" y="399"/>
                  <a:pt x="349" y="291"/>
                </a:cubicBezTo>
                <a:cubicBezTo>
                  <a:pt x="349" y="182"/>
                  <a:pt x="287" y="133"/>
                  <a:pt x="226" y="133"/>
                </a:cubicBezTo>
                <a:close/>
                <a:moveTo>
                  <a:pt x="181" y="430"/>
                </a:moveTo>
                <a:cubicBezTo>
                  <a:pt x="131" y="430"/>
                  <a:pt x="122" y="385"/>
                  <a:pt x="122" y="337"/>
                </a:cubicBezTo>
                <a:cubicBezTo>
                  <a:pt x="122" y="227"/>
                  <a:pt x="122" y="227"/>
                  <a:pt x="122" y="227"/>
                </a:cubicBezTo>
                <a:cubicBezTo>
                  <a:pt x="143" y="205"/>
                  <a:pt x="168" y="188"/>
                  <a:pt x="196" y="188"/>
                </a:cubicBezTo>
                <a:cubicBezTo>
                  <a:pt x="249" y="188"/>
                  <a:pt x="271" y="244"/>
                  <a:pt x="271" y="305"/>
                </a:cubicBezTo>
                <a:cubicBezTo>
                  <a:pt x="271" y="390"/>
                  <a:pt x="229" y="430"/>
                  <a:pt x="181" y="430"/>
                </a:cubicBezTo>
                <a:close/>
              </a:path>
            </a:pathLst>
          </a:custGeom>
          <a:solidFill>
            <a:srgbClr val="0069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l-NL"/>
          </a:p>
        </p:txBody>
      </p:sp>
      <p:sp>
        <p:nvSpPr>
          <p:cNvPr id="15" name="Freeform 10"/>
          <p:cNvSpPr>
            <a:spLocks noEditPoints="1"/>
          </p:cNvSpPr>
          <p:nvPr userDrawn="1"/>
        </p:nvSpPr>
        <p:spPr bwMode="auto">
          <a:xfrm>
            <a:off x="7283450" y="6264275"/>
            <a:ext cx="222250" cy="301625"/>
          </a:xfrm>
          <a:custGeom>
            <a:avLst/>
            <a:gdLst>
              <a:gd name="T0" fmla="*/ 331 w 349"/>
              <a:gd name="T1" fmla="*/ 428 h 473"/>
              <a:gd name="T2" fmla="*/ 300 w 349"/>
              <a:gd name="T3" fmla="*/ 418 h 473"/>
              <a:gd name="T4" fmla="*/ 300 w 349"/>
              <a:gd name="T5" fmla="*/ 16 h 473"/>
              <a:gd name="T6" fmla="*/ 285 w 349"/>
              <a:gd name="T7" fmla="*/ 0 h 473"/>
              <a:gd name="T8" fmla="*/ 187 w 349"/>
              <a:gd name="T9" fmla="*/ 0 h 473"/>
              <a:gd name="T10" fmla="*/ 178 w 349"/>
              <a:gd name="T11" fmla="*/ 11 h 473"/>
              <a:gd name="T12" fmla="*/ 178 w 349"/>
              <a:gd name="T13" fmla="*/ 19 h 473"/>
              <a:gd name="T14" fmla="*/ 196 w 349"/>
              <a:gd name="T15" fmla="*/ 36 h 473"/>
              <a:gd name="T16" fmla="*/ 227 w 349"/>
              <a:gd name="T17" fmla="*/ 45 h 473"/>
              <a:gd name="T18" fmla="*/ 227 w 349"/>
              <a:gd name="T19" fmla="*/ 158 h 473"/>
              <a:gd name="T20" fmla="*/ 153 w 349"/>
              <a:gd name="T21" fmla="*/ 133 h 473"/>
              <a:gd name="T22" fmla="*/ 0 w 349"/>
              <a:gd name="T23" fmla="*/ 313 h 473"/>
              <a:gd name="T24" fmla="*/ 123 w 349"/>
              <a:gd name="T25" fmla="*/ 473 h 473"/>
              <a:gd name="T26" fmla="*/ 227 w 349"/>
              <a:gd name="T27" fmla="*/ 420 h 473"/>
              <a:gd name="T28" fmla="*/ 227 w 349"/>
              <a:gd name="T29" fmla="*/ 447 h 473"/>
              <a:gd name="T30" fmla="*/ 242 w 349"/>
              <a:gd name="T31" fmla="*/ 463 h 473"/>
              <a:gd name="T32" fmla="*/ 340 w 349"/>
              <a:gd name="T33" fmla="*/ 463 h 473"/>
              <a:gd name="T34" fmla="*/ 349 w 349"/>
              <a:gd name="T35" fmla="*/ 453 h 473"/>
              <a:gd name="T36" fmla="*/ 349 w 349"/>
              <a:gd name="T37" fmla="*/ 444 h 473"/>
              <a:gd name="T38" fmla="*/ 331 w 349"/>
              <a:gd name="T39" fmla="*/ 428 h 473"/>
              <a:gd name="T40" fmla="*/ 227 w 349"/>
              <a:gd name="T41" fmla="*/ 379 h 473"/>
              <a:gd name="T42" fmla="*/ 153 w 349"/>
              <a:gd name="T43" fmla="*/ 418 h 473"/>
              <a:gd name="T44" fmla="*/ 78 w 349"/>
              <a:gd name="T45" fmla="*/ 299 h 473"/>
              <a:gd name="T46" fmla="*/ 158 w 349"/>
              <a:gd name="T47" fmla="*/ 179 h 473"/>
              <a:gd name="T48" fmla="*/ 227 w 349"/>
              <a:gd name="T49" fmla="*/ 299 h 473"/>
              <a:gd name="T50" fmla="*/ 227 w 349"/>
              <a:gd name="T51" fmla="*/ 379 h 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49" h="473">
                <a:moveTo>
                  <a:pt x="331" y="428"/>
                </a:moveTo>
                <a:cubicBezTo>
                  <a:pt x="300" y="418"/>
                  <a:pt x="300" y="418"/>
                  <a:pt x="300" y="418"/>
                </a:cubicBezTo>
                <a:cubicBezTo>
                  <a:pt x="300" y="16"/>
                  <a:pt x="300" y="16"/>
                  <a:pt x="300" y="16"/>
                </a:cubicBezTo>
                <a:cubicBezTo>
                  <a:pt x="300" y="6"/>
                  <a:pt x="297" y="0"/>
                  <a:pt x="285" y="0"/>
                </a:cubicBezTo>
                <a:cubicBezTo>
                  <a:pt x="187" y="0"/>
                  <a:pt x="187" y="0"/>
                  <a:pt x="187" y="0"/>
                </a:cubicBezTo>
                <a:cubicBezTo>
                  <a:pt x="179" y="0"/>
                  <a:pt x="178" y="4"/>
                  <a:pt x="178" y="11"/>
                </a:cubicBezTo>
                <a:cubicBezTo>
                  <a:pt x="178" y="19"/>
                  <a:pt x="178" y="19"/>
                  <a:pt x="178" y="19"/>
                </a:cubicBezTo>
                <a:cubicBezTo>
                  <a:pt x="178" y="31"/>
                  <a:pt x="182" y="32"/>
                  <a:pt x="196" y="36"/>
                </a:cubicBezTo>
                <a:cubicBezTo>
                  <a:pt x="227" y="45"/>
                  <a:pt x="227" y="45"/>
                  <a:pt x="227" y="45"/>
                </a:cubicBezTo>
                <a:cubicBezTo>
                  <a:pt x="227" y="158"/>
                  <a:pt x="227" y="158"/>
                  <a:pt x="227" y="158"/>
                </a:cubicBezTo>
                <a:cubicBezTo>
                  <a:pt x="216" y="148"/>
                  <a:pt x="191" y="133"/>
                  <a:pt x="153" y="133"/>
                </a:cubicBezTo>
                <a:cubicBezTo>
                  <a:pt x="82" y="133"/>
                  <a:pt x="0" y="185"/>
                  <a:pt x="0" y="313"/>
                </a:cubicBezTo>
                <a:cubicBezTo>
                  <a:pt x="0" y="425"/>
                  <a:pt x="62" y="473"/>
                  <a:pt x="123" y="473"/>
                </a:cubicBezTo>
                <a:cubicBezTo>
                  <a:pt x="162" y="473"/>
                  <a:pt x="195" y="453"/>
                  <a:pt x="227" y="420"/>
                </a:cubicBezTo>
                <a:cubicBezTo>
                  <a:pt x="227" y="447"/>
                  <a:pt x="227" y="447"/>
                  <a:pt x="227" y="447"/>
                </a:cubicBezTo>
                <a:cubicBezTo>
                  <a:pt x="227" y="457"/>
                  <a:pt x="230" y="463"/>
                  <a:pt x="242" y="463"/>
                </a:cubicBezTo>
                <a:cubicBezTo>
                  <a:pt x="340" y="463"/>
                  <a:pt x="340" y="463"/>
                  <a:pt x="340" y="463"/>
                </a:cubicBezTo>
                <a:cubicBezTo>
                  <a:pt x="347" y="463"/>
                  <a:pt x="349" y="459"/>
                  <a:pt x="349" y="453"/>
                </a:cubicBezTo>
                <a:cubicBezTo>
                  <a:pt x="349" y="444"/>
                  <a:pt x="349" y="444"/>
                  <a:pt x="349" y="444"/>
                </a:cubicBezTo>
                <a:cubicBezTo>
                  <a:pt x="349" y="432"/>
                  <a:pt x="345" y="432"/>
                  <a:pt x="331" y="428"/>
                </a:cubicBezTo>
                <a:close/>
                <a:moveTo>
                  <a:pt x="227" y="379"/>
                </a:moveTo>
                <a:cubicBezTo>
                  <a:pt x="206" y="401"/>
                  <a:pt x="182" y="418"/>
                  <a:pt x="153" y="418"/>
                </a:cubicBezTo>
                <a:cubicBezTo>
                  <a:pt x="100" y="418"/>
                  <a:pt x="78" y="362"/>
                  <a:pt x="78" y="299"/>
                </a:cubicBezTo>
                <a:cubicBezTo>
                  <a:pt x="78" y="225"/>
                  <a:pt x="110" y="179"/>
                  <a:pt x="158" y="179"/>
                </a:cubicBezTo>
                <a:cubicBezTo>
                  <a:pt x="209" y="179"/>
                  <a:pt x="227" y="229"/>
                  <a:pt x="227" y="299"/>
                </a:cubicBezTo>
                <a:lnTo>
                  <a:pt x="227" y="379"/>
                </a:lnTo>
                <a:close/>
              </a:path>
            </a:pathLst>
          </a:custGeom>
          <a:solidFill>
            <a:srgbClr val="0069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l-NL"/>
          </a:p>
        </p:txBody>
      </p:sp>
      <p:sp>
        <p:nvSpPr>
          <p:cNvPr id="16" name="Freeform 11"/>
          <p:cNvSpPr>
            <a:spLocks noEditPoints="1"/>
          </p:cNvSpPr>
          <p:nvPr userDrawn="1"/>
        </p:nvSpPr>
        <p:spPr bwMode="auto">
          <a:xfrm>
            <a:off x="6816725" y="6348413"/>
            <a:ext cx="204788" cy="217488"/>
          </a:xfrm>
          <a:custGeom>
            <a:avLst/>
            <a:gdLst>
              <a:gd name="T0" fmla="*/ 168 w 322"/>
              <a:gd name="T1" fmla="*/ 0 h 340"/>
              <a:gd name="T2" fmla="*/ 0 w 322"/>
              <a:gd name="T3" fmla="*/ 178 h 340"/>
              <a:gd name="T4" fmla="*/ 154 w 322"/>
              <a:gd name="T5" fmla="*/ 340 h 340"/>
              <a:gd name="T6" fmla="*/ 322 w 322"/>
              <a:gd name="T7" fmla="*/ 162 h 340"/>
              <a:gd name="T8" fmla="*/ 168 w 322"/>
              <a:gd name="T9" fmla="*/ 0 h 340"/>
              <a:gd name="T10" fmla="*/ 162 w 322"/>
              <a:gd name="T11" fmla="*/ 294 h 340"/>
              <a:gd name="T12" fmla="*/ 76 w 322"/>
              <a:gd name="T13" fmla="*/ 170 h 340"/>
              <a:gd name="T14" fmla="*/ 162 w 322"/>
              <a:gd name="T15" fmla="*/ 46 h 340"/>
              <a:gd name="T16" fmla="*/ 248 w 322"/>
              <a:gd name="T17" fmla="*/ 170 h 340"/>
              <a:gd name="T18" fmla="*/ 162 w 322"/>
              <a:gd name="T19" fmla="*/ 294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2" h="340">
                <a:moveTo>
                  <a:pt x="168" y="0"/>
                </a:moveTo>
                <a:cubicBezTo>
                  <a:pt x="56" y="0"/>
                  <a:pt x="0" y="86"/>
                  <a:pt x="0" y="178"/>
                </a:cubicBezTo>
                <a:cubicBezTo>
                  <a:pt x="0" y="264"/>
                  <a:pt x="48" y="340"/>
                  <a:pt x="154" y="340"/>
                </a:cubicBezTo>
                <a:cubicBezTo>
                  <a:pt x="266" y="340"/>
                  <a:pt x="322" y="254"/>
                  <a:pt x="322" y="162"/>
                </a:cubicBezTo>
                <a:cubicBezTo>
                  <a:pt x="322" y="76"/>
                  <a:pt x="273" y="0"/>
                  <a:pt x="168" y="0"/>
                </a:cubicBezTo>
                <a:close/>
                <a:moveTo>
                  <a:pt x="162" y="294"/>
                </a:moveTo>
                <a:cubicBezTo>
                  <a:pt x="108" y="294"/>
                  <a:pt x="76" y="241"/>
                  <a:pt x="76" y="170"/>
                </a:cubicBezTo>
                <a:cubicBezTo>
                  <a:pt x="76" y="100"/>
                  <a:pt x="107" y="46"/>
                  <a:pt x="162" y="46"/>
                </a:cubicBezTo>
                <a:cubicBezTo>
                  <a:pt x="215" y="46"/>
                  <a:pt x="248" y="98"/>
                  <a:pt x="248" y="170"/>
                </a:cubicBezTo>
                <a:cubicBezTo>
                  <a:pt x="248" y="240"/>
                  <a:pt x="216" y="294"/>
                  <a:pt x="162" y="294"/>
                </a:cubicBezTo>
                <a:close/>
              </a:path>
            </a:pathLst>
          </a:custGeom>
          <a:solidFill>
            <a:srgbClr val="0069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l-NL"/>
          </a:p>
        </p:txBody>
      </p:sp>
      <p:sp>
        <p:nvSpPr>
          <p:cNvPr id="18" name="Freeform 12"/>
          <p:cNvSpPr>
            <a:spLocks/>
          </p:cNvSpPr>
          <p:nvPr userDrawn="1"/>
        </p:nvSpPr>
        <p:spPr bwMode="auto">
          <a:xfrm>
            <a:off x="8139113" y="6348413"/>
            <a:ext cx="155575" cy="217488"/>
          </a:xfrm>
          <a:custGeom>
            <a:avLst/>
            <a:gdLst>
              <a:gd name="T0" fmla="*/ 247 w 247"/>
              <a:gd name="T1" fmla="*/ 22 h 340"/>
              <a:gd name="T2" fmla="*/ 238 w 247"/>
              <a:gd name="T3" fmla="*/ 11 h 340"/>
              <a:gd name="T4" fmla="*/ 165 w 247"/>
              <a:gd name="T5" fmla="*/ 0 h 340"/>
              <a:gd name="T6" fmla="*/ 0 w 247"/>
              <a:gd name="T7" fmla="*/ 170 h 340"/>
              <a:gd name="T8" fmla="*/ 165 w 247"/>
              <a:gd name="T9" fmla="*/ 340 h 340"/>
              <a:gd name="T10" fmla="*/ 238 w 247"/>
              <a:gd name="T11" fmla="*/ 329 h 340"/>
              <a:gd name="T12" fmla="*/ 247 w 247"/>
              <a:gd name="T13" fmla="*/ 318 h 340"/>
              <a:gd name="T14" fmla="*/ 247 w 247"/>
              <a:gd name="T15" fmla="*/ 269 h 340"/>
              <a:gd name="T16" fmla="*/ 243 w 247"/>
              <a:gd name="T17" fmla="*/ 262 h 340"/>
              <a:gd name="T18" fmla="*/ 231 w 247"/>
              <a:gd name="T19" fmla="*/ 266 h 340"/>
              <a:gd name="T20" fmla="*/ 169 w 247"/>
              <a:gd name="T21" fmla="*/ 281 h 340"/>
              <a:gd name="T22" fmla="*/ 71 w 247"/>
              <a:gd name="T23" fmla="*/ 170 h 340"/>
              <a:gd name="T24" fmla="*/ 169 w 247"/>
              <a:gd name="T25" fmla="*/ 59 h 340"/>
              <a:gd name="T26" fmla="*/ 231 w 247"/>
              <a:gd name="T27" fmla="*/ 74 h 340"/>
              <a:gd name="T28" fmla="*/ 243 w 247"/>
              <a:gd name="T29" fmla="*/ 78 h 340"/>
              <a:gd name="T30" fmla="*/ 247 w 247"/>
              <a:gd name="T31" fmla="*/ 71 h 340"/>
              <a:gd name="T32" fmla="*/ 247 w 247"/>
              <a:gd name="T33" fmla="*/ 22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7" h="340">
                <a:moveTo>
                  <a:pt x="247" y="22"/>
                </a:moveTo>
                <a:cubicBezTo>
                  <a:pt x="247" y="14"/>
                  <a:pt x="245" y="14"/>
                  <a:pt x="238" y="11"/>
                </a:cubicBezTo>
                <a:cubicBezTo>
                  <a:pt x="222" y="5"/>
                  <a:pt x="194" y="0"/>
                  <a:pt x="165" y="0"/>
                </a:cubicBezTo>
                <a:cubicBezTo>
                  <a:pt x="34" y="0"/>
                  <a:pt x="0" y="92"/>
                  <a:pt x="0" y="170"/>
                </a:cubicBezTo>
                <a:cubicBezTo>
                  <a:pt x="0" y="249"/>
                  <a:pt x="33" y="340"/>
                  <a:pt x="165" y="340"/>
                </a:cubicBezTo>
                <a:cubicBezTo>
                  <a:pt x="194" y="340"/>
                  <a:pt x="222" y="335"/>
                  <a:pt x="238" y="329"/>
                </a:cubicBezTo>
                <a:cubicBezTo>
                  <a:pt x="245" y="326"/>
                  <a:pt x="247" y="326"/>
                  <a:pt x="247" y="318"/>
                </a:cubicBezTo>
                <a:cubicBezTo>
                  <a:pt x="247" y="269"/>
                  <a:pt x="247" y="269"/>
                  <a:pt x="247" y="269"/>
                </a:cubicBezTo>
                <a:cubicBezTo>
                  <a:pt x="247" y="264"/>
                  <a:pt x="246" y="262"/>
                  <a:pt x="243" y="262"/>
                </a:cubicBezTo>
                <a:cubicBezTo>
                  <a:pt x="241" y="262"/>
                  <a:pt x="237" y="264"/>
                  <a:pt x="231" y="266"/>
                </a:cubicBezTo>
                <a:cubicBezTo>
                  <a:pt x="221" y="271"/>
                  <a:pt x="199" y="281"/>
                  <a:pt x="169" y="281"/>
                </a:cubicBezTo>
                <a:cubicBezTo>
                  <a:pt x="108" y="281"/>
                  <a:pt x="71" y="244"/>
                  <a:pt x="71" y="170"/>
                </a:cubicBezTo>
                <a:cubicBezTo>
                  <a:pt x="71" y="95"/>
                  <a:pt x="108" y="59"/>
                  <a:pt x="169" y="59"/>
                </a:cubicBezTo>
                <a:cubicBezTo>
                  <a:pt x="199" y="59"/>
                  <a:pt x="221" y="69"/>
                  <a:pt x="231" y="74"/>
                </a:cubicBezTo>
                <a:cubicBezTo>
                  <a:pt x="237" y="76"/>
                  <a:pt x="241" y="78"/>
                  <a:pt x="243" y="78"/>
                </a:cubicBezTo>
                <a:cubicBezTo>
                  <a:pt x="246" y="78"/>
                  <a:pt x="247" y="76"/>
                  <a:pt x="247" y="71"/>
                </a:cubicBezTo>
                <a:lnTo>
                  <a:pt x="247" y="22"/>
                </a:lnTo>
                <a:close/>
              </a:path>
            </a:pathLst>
          </a:custGeom>
          <a:solidFill>
            <a:srgbClr val="00AF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l-NL"/>
          </a:p>
        </p:txBody>
      </p:sp>
      <p:sp>
        <p:nvSpPr>
          <p:cNvPr id="19" name="Freeform 13"/>
          <p:cNvSpPr>
            <a:spLocks/>
          </p:cNvSpPr>
          <p:nvPr userDrawn="1"/>
        </p:nvSpPr>
        <p:spPr bwMode="auto">
          <a:xfrm>
            <a:off x="7542213" y="6354763"/>
            <a:ext cx="200025" cy="211138"/>
          </a:xfrm>
          <a:custGeom>
            <a:avLst/>
            <a:gdLst>
              <a:gd name="T0" fmla="*/ 9 w 317"/>
              <a:gd name="T1" fmla="*/ 0 h 330"/>
              <a:gd name="T2" fmla="*/ 0 w 317"/>
              <a:gd name="T3" fmla="*/ 10 h 330"/>
              <a:gd name="T4" fmla="*/ 0 w 317"/>
              <a:gd name="T5" fmla="*/ 19 h 330"/>
              <a:gd name="T6" fmla="*/ 18 w 317"/>
              <a:gd name="T7" fmla="*/ 35 h 330"/>
              <a:gd name="T8" fmla="*/ 49 w 317"/>
              <a:gd name="T9" fmla="*/ 44 h 330"/>
              <a:gd name="T10" fmla="*/ 49 w 317"/>
              <a:gd name="T11" fmla="*/ 193 h 330"/>
              <a:gd name="T12" fmla="*/ 152 w 317"/>
              <a:gd name="T13" fmla="*/ 330 h 330"/>
              <a:gd name="T14" fmla="*/ 247 w 317"/>
              <a:gd name="T15" fmla="*/ 280 h 330"/>
              <a:gd name="T16" fmla="*/ 249 w 317"/>
              <a:gd name="T17" fmla="*/ 280 h 330"/>
              <a:gd name="T18" fmla="*/ 249 w 317"/>
              <a:gd name="T19" fmla="*/ 312 h 330"/>
              <a:gd name="T20" fmla="*/ 257 w 317"/>
              <a:gd name="T21" fmla="*/ 320 h 330"/>
              <a:gd name="T22" fmla="*/ 309 w 317"/>
              <a:gd name="T23" fmla="*/ 320 h 330"/>
              <a:gd name="T24" fmla="*/ 317 w 317"/>
              <a:gd name="T25" fmla="*/ 312 h 330"/>
              <a:gd name="T26" fmla="*/ 317 w 317"/>
              <a:gd name="T27" fmla="*/ 8 h 330"/>
              <a:gd name="T28" fmla="*/ 309 w 317"/>
              <a:gd name="T29" fmla="*/ 0 h 330"/>
              <a:gd name="T30" fmla="*/ 255 w 317"/>
              <a:gd name="T31" fmla="*/ 0 h 330"/>
              <a:gd name="T32" fmla="*/ 247 w 317"/>
              <a:gd name="T33" fmla="*/ 8 h 330"/>
              <a:gd name="T34" fmla="*/ 247 w 317"/>
              <a:gd name="T35" fmla="*/ 226 h 330"/>
              <a:gd name="T36" fmla="*/ 173 w 317"/>
              <a:gd name="T37" fmla="*/ 268 h 330"/>
              <a:gd name="T38" fmla="*/ 119 w 317"/>
              <a:gd name="T39" fmla="*/ 173 h 330"/>
              <a:gd name="T40" fmla="*/ 119 w 317"/>
              <a:gd name="T41" fmla="*/ 8 h 330"/>
              <a:gd name="T42" fmla="*/ 111 w 317"/>
              <a:gd name="T43" fmla="*/ 0 h 330"/>
              <a:gd name="T44" fmla="*/ 9 w 317"/>
              <a:gd name="T45" fmla="*/ 0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17" h="330">
                <a:moveTo>
                  <a:pt x="9" y="0"/>
                </a:moveTo>
                <a:cubicBezTo>
                  <a:pt x="1" y="0"/>
                  <a:pt x="0" y="4"/>
                  <a:pt x="0" y="10"/>
                </a:cubicBezTo>
                <a:cubicBezTo>
                  <a:pt x="0" y="19"/>
                  <a:pt x="0" y="19"/>
                  <a:pt x="0" y="19"/>
                </a:cubicBezTo>
                <a:cubicBezTo>
                  <a:pt x="0" y="31"/>
                  <a:pt x="4" y="31"/>
                  <a:pt x="18" y="35"/>
                </a:cubicBezTo>
                <a:cubicBezTo>
                  <a:pt x="49" y="44"/>
                  <a:pt x="49" y="44"/>
                  <a:pt x="49" y="44"/>
                </a:cubicBezTo>
                <a:cubicBezTo>
                  <a:pt x="49" y="193"/>
                  <a:pt x="49" y="193"/>
                  <a:pt x="49" y="193"/>
                </a:cubicBezTo>
                <a:cubicBezTo>
                  <a:pt x="49" y="306"/>
                  <a:pt x="99" y="330"/>
                  <a:pt x="152" y="330"/>
                </a:cubicBezTo>
                <a:cubicBezTo>
                  <a:pt x="194" y="330"/>
                  <a:pt x="221" y="314"/>
                  <a:pt x="247" y="280"/>
                </a:cubicBezTo>
                <a:cubicBezTo>
                  <a:pt x="249" y="280"/>
                  <a:pt x="249" y="280"/>
                  <a:pt x="249" y="280"/>
                </a:cubicBezTo>
                <a:cubicBezTo>
                  <a:pt x="249" y="312"/>
                  <a:pt x="249" y="312"/>
                  <a:pt x="249" y="312"/>
                </a:cubicBezTo>
                <a:cubicBezTo>
                  <a:pt x="249" y="318"/>
                  <a:pt x="251" y="320"/>
                  <a:pt x="257" y="320"/>
                </a:cubicBezTo>
                <a:cubicBezTo>
                  <a:pt x="309" y="320"/>
                  <a:pt x="309" y="320"/>
                  <a:pt x="309" y="320"/>
                </a:cubicBezTo>
                <a:cubicBezTo>
                  <a:pt x="315" y="320"/>
                  <a:pt x="317" y="318"/>
                  <a:pt x="317" y="312"/>
                </a:cubicBezTo>
                <a:cubicBezTo>
                  <a:pt x="317" y="8"/>
                  <a:pt x="317" y="8"/>
                  <a:pt x="317" y="8"/>
                </a:cubicBezTo>
                <a:cubicBezTo>
                  <a:pt x="317" y="2"/>
                  <a:pt x="315" y="0"/>
                  <a:pt x="309" y="0"/>
                </a:cubicBezTo>
                <a:cubicBezTo>
                  <a:pt x="255" y="0"/>
                  <a:pt x="255" y="0"/>
                  <a:pt x="255" y="0"/>
                </a:cubicBezTo>
                <a:cubicBezTo>
                  <a:pt x="249" y="0"/>
                  <a:pt x="247" y="2"/>
                  <a:pt x="247" y="8"/>
                </a:cubicBezTo>
                <a:cubicBezTo>
                  <a:pt x="247" y="226"/>
                  <a:pt x="247" y="226"/>
                  <a:pt x="247" y="226"/>
                </a:cubicBezTo>
                <a:cubicBezTo>
                  <a:pt x="227" y="255"/>
                  <a:pt x="202" y="268"/>
                  <a:pt x="173" y="268"/>
                </a:cubicBezTo>
                <a:cubicBezTo>
                  <a:pt x="122" y="268"/>
                  <a:pt x="119" y="231"/>
                  <a:pt x="119" y="173"/>
                </a:cubicBezTo>
                <a:cubicBezTo>
                  <a:pt x="119" y="8"/>
                  <a:pt x="119" y="8"/>
                  <a:pt x="119" y="8"/>
                </a:cubicBezTo>
                <a:cubicBezTo>
                  <a:pt x="119" y="2"/>
                  <a:pt x="116" y="0"/>
                  <a:pt x="111" y="0"/>
                </a:cubicBezTo>
                <a:lnTo>
                  <a:pt x="9" y="0"/>
                </a:lnTo>
                <a:close/>
              </a:path>
            </a:pathLst>
          </a:custGeom>
          <a:solidFill>
            <a:srgbClr val="00AF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l-NL"/>
          </a:p>
        </p:txBody>
      </p:sp>
      <p:sp>
        <p:nvSpPr>
          <p:cNvPr id="20" name="Freeform 14"/>
          <p:cNvSpPr>
            <a:spLocks/>
          </p:cNvSpPr>
          <p:nvPr userDrawn="1"/>
        </p:nvSpPr>
        <p:spPr bwMode="auto">
          <a:xfrm>
            <a:off x="7799388" y="6348413"/>
            <a:ext cx="295275" cy="211138"/>
          </a:xfrm>
          <a:custGeom>
            <a:avLst/>
            <a:gdLst>
              <a:gd name="T0" fmla="*/ 0 w 467"/>
              <a:gd name="T1" fmla="*/ 322 h 330"/>
              <a:gd name="T2" fmla="*/ 8 w 467"/>
              <a:gd name="T3" fmla="*/ 330 h 330"/>
              <a:gd name="T4" fmla="*/ 62 w 467"/>
              <a:gd name="T5" fmla="*/ 330 h 330"/>
              <a:gd name="T6" fmla="*/ 70 w 467"/>
              <a:gd name="T7" fmla="*/ 322 h 330"/>
              <a:gd name="T8" fmla="*/ 70 w 467"/>
              <a:gd name="T9" fmla="*/ 104 h 330"/>
              <a:gd name="T10" fmla="*/ 145 w 467"/>
              <a:gd name="T11" fmla="*/ 62 h 330"/>
              <a:gd name="T12" fmla="*/ 198 w 467"/>
              <a:gd name="T13" fmla="*/ 157 h 330"/>
              <a:gd name="T14" fmla="*/ 198 w 467"/>
              <a:gd name="T15" fmla="*/ 322 h 330"/>
              <a:gd name="T16" fmla="*/ 206 w 467"/>
              <a:gd name="T17" fmla="*/ 330 h 330"/>
              <a:gd name="T18" fmla="*/ 261 w 467"/>
              <a:gd name="T19" fmla="*/ 330 h 330"/>
              <a:gd name="T20" fmla="*/ 268 w 467"/>
              <a:gd name="T21" fmla="*/ 322 h 330"/>
              <a:gd name="T22" fmla="*/ 268 w 467"/>
              <a:gd name="T23" fmla="*/ 104 h 330"/>
              <a:gd name="T24" fmla="*/ 343 w 467"/>
              <a:gd name="T25" fmla="*/ 62 h 330"/>
              <a:gd name="T26" fmla="*/ 397 w 467"/>
              <a:gd name="T27" fmla="*/ 157 h 330"/>
              <a:gd name="T28" fmla="*/ 397 w 467"/>
              <a:gd name="T29" fmla="*/ 322 h 330"/>
              <a:gd name="T30" fmla="*/ 405 w 467"/>
              <a:gd name="T31" fmla="*/ 330 h 330"/>
              <a:gd name="T32" fmla="*/ 459 w 467"/>
              <a:gd name="T33" fmla="*/ 330 h 330"/>
              <a:gd name="T34" fmla="*/ 467 w 467"/>
              <a:gd name="T35" fmla="*/ 322 h 330"/>
              <a:gd name="T36" fmla="*/ 467 w 467"/>
              <a:gd name="T37" fmla="*/ 137 h 330"/>
              <a:gd name="T38" fmla="*/ 363 w 467"/>
              <a:gd name="T39" fmla="*/ 0 h 330"/>
              <a:gd name="T40" fmla="*/ 253 w 467"/>
              <a:gd name="T41" fmla="*/ 54 h 330"/>
              <a:gd name="T42" fmla="*/ 165 w 467"/>
              <a:gd name="T43" fmla="*/ 0 h 330"/>
              <a:gd name="T44" fmla="*/ 70 w 467"/>
              <a:gd name="T45" fmla="*/ 50 h 330"/>
              <a:gd name="T46" fmla="*/ 68 w 467"/>
              <a:gd name="T47" fmla="*/ 50 h 330"/>
              <a:gd name="T48" fmla="*/ 68 w 467"/>
              <a:gd name="T49" fmla="*/ 18 h 330"/>
              <a:gd name="T50" fmla="*/ 60 w 467"/>
              <a:gd name="T51" fmla="*/ 10 h 330"/>
              <a:gd name="T52" fmla="*/ 8 w 467"/>
              <a:gd name="T53" fmla="*/ 10 h 330"/>
              <a:gd name="T54" fmla="*/ 0 w 467"/>
              <a:gd name="T55" fmla="*/ 18 h 330"/>
              <a:gd name="T56" fmla="*/ 0 w 467"/>
              <a:gd name="T57" fmla="*/ 322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67" h="330">
                <a:moveTo>
                  <a:pt x="0" y="322"/>
                </a:moveTo>
                <a:cubicBezTo>
                  <a:pt x="0" y="328"/>
                  <a:pt x="2" y="330"/>
                  <a:pt x="8" y="330"/>
                </a:cubicBezTo>
                <a:cubicBezTo>
                  <a:pt x="62" y="330"/>
                  <a:pt x="62" y="330"/>
                  <a:pt x="62" y="330"/>
                </a:cubicBezTo>
                <a:cubicBezTo>
                  <a:pt x="68" y="330"/>
                  <a:pt x="70" y="328"/>
                  <a:pt x="70" y="322"/>
                </a:cubicBezTo>
                <a:cubicBezTo>
                  <a:pt x="70" y="104"/>
                  <a:pt x="70" y="104"/>
                  <a:pt x="70" y="104"/>
                </a:cubicBezTo>
                <a:cubicBezTo>
                  <a:pt x="91" y="75"/>
                  <a:pt x="115" y="62"/>
                  <a:pt x="145" y="62"/>
                </a:cubicBezTo>
                <a:cubicBezTo>
                  <a:pt x="196" y="62"/>
                  <a:pt x="198" y="99"/>
                  <a:pt x="198" y="157"/>
                </a:cubicBezTo>
                <a:cubicBezTo>
                  <a:pt x="198" y="322"/>
                  <a:pt x="198" y="322"/>
                  <a:pt x="198" y="322"/>
                </a:cubicBezTo>
                <a:cubicBezTo>
                  <a:pt x="198" y="328"/>
                  <a:pt x="200" y="330"/>
                  <a:pt x="206" y="330"/>
                </a:cubicBezTo>
                <a:cubicBezTo>
                  <a:pt x="261" y="330"/>
                  <a:pt x="261" y="330"/>
                  <a:pt x="261" y="330"/>
                </a:cubicBezTo>
                <a:cubicBezTo>
                  <a:pt x="267" y="330"/>
                  <a:pt x="268" y="328"/>
                  <a:pt x="268" y="322"/>
                </a:cubicBezTo>
                <a:cubicBezTo>
                  <a:pt x="268" y="104"/>
                  <a:pt x="268" y="104"/>
                  <a:pt x="268" y="104"/>
                </a:cubicBezTo>
                <a:cubicBezTo>
                  <a:pt x="289" y="75"/>
                  <a:pt x="313" y="62"/>
                  <a:pt x="343" y="62"/>
                </a:cubicBezTo>
                <a:cubicBezTo>
                  <a:pt x="394" y="62"/>
                  <a:pt x="397" y="99"/>
                  <a:pt x="397" y="157"/>
                </a:cubicBezTo>
                <a:cubicBezTo>
                  <a:pt x="397" y="322"/>
                  <a:pt x="397" y="322"/>
                  <a:pt x="397" y="322"/>
                </a:cubicBezTo>
                <a:cubicBezTo>
                  <a:pt x="397" y="328"/>
                  <a:pt x="399" y="330"/>
                  <a:pt x="405" y="330"/>
                </a:cubicBezTo>
                <a:cubicBezTo>
                  <a:pt x="459" y="330"/>
                  <a:pt x="459" y="330"/>
                  <a:pt x="459" y="330"/>
                </a:cubicBezTo>
                <a:cubicBezTo>
                  <a:pt x="465" y="330"/>
                  <a:pt x="467" y="328"/>
                  <a:pt x="467" y="322"/>
                </a:cubicBezTo>
                <a:cubicBezTo>
                  <a:pt x="467" y="137"/>
                  <a:pt x="467" y="137"/>
                  <a:pt x="467" y="137"/>
                </a:cubicBezTo>
                <a:cubicBezTo>
                  <a:pt x="467" y="23"/>
                  <a:pt x="417" y="0"/>
                  <a:pt x="363" y="0"/>
                </a:cubicBezTo>
                <a:cubicBezTo>
                  <a:pt x="316" y="0"/>
                  <a:pt x="283" y="18"/>
                  <a:pt x="253" y="54"/>
                </a:cubicBezTo>
                <a:cubicBezTo>
                  <a:pt x="235" y="12"/>
                  <a:pt x="201" y="0"/>
                  <a:pt x="165" y="0"/>
                </a:cubicBezTo>
                <a:cubicBezTo>
                  <a:pt x="124" y="0"/>
                  <a:pt x="97" y="16"/>
                  <a:pt x="70" y="50"/>
                </a:cubicBezTo>
                <a:cubicBezTo>
                  <a:pt x="68" y="50"/>
                  <a:pt x="68" y="50"/>
                  <a:pt x="68" y="50"/>
                </a:cubicBezTo>
                <a:cubicBezTo>
                  <a:pt x="68" y="18"/>
                  <a:pt x="68" y="18"/>
                  <a:pt x="68" y="18"/>
                </a:cubicBezTo>
                <a:cubicBezTo>
                  <a:pt x="68" y="12"/>
                  <a:pt x="65" y="10"/>
                  <a:pt x="60" y="10"/>
                </a:cubicBezTo>
                <a:cubicBezTo>
                  <a:pt x="8" y="10"/>
                  <a:pt x="8" y="10"/>
                  <a:pt x="8" y="10"/>
                </a:cubicBezTo>
                <a:cubicBezTo>
                  <a:pt x="2" y="10"/>
                  <a:pt x="0" y="12"/>
                  <a:pt x="0" y="18"/>
                </a:cubicBezTo>
                <a:lnTo>
                  <a:pt x="0" y="322"/>
                </a:lnTo>
                <a:close/>
              </a:path>
            </a:pathLst>
          </a:custGeom>
          <a:solidFill>
            <a:srgbClr val="00AF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l-NL"/>
          </a:p>
        </p:txBody>
      </p:sp>
    </p:spTree>
    <p:extLst>
      <p:ext uri="{BB962C8B-B14F-4D97-AF65-F5344CB8AC3E}">
        <p14:creationId xmlns:p14="http://schemas.microsoft.com/office/powerpoint/2010/main" val="19224795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Afsluitende dia">
    <p:spTree>
      <p:nvGrpSpPr>
        <p:cNvPr id="1" name=""/>
        <p:cNvGrpSpPr/>
        <p:nvPr/>
      </p:nvGrpSpPr>
      <p:grpSpPr>
        <a:xfrm>
          <a:off x="0" y="0"/>
          <a:ext cx="0" cy="0"/>
          <a:chOff x="0" y="0"/>
          <a:chExt cx="0" cy="0"/>
        </a:xfrm>
      </p:grpSpPr>
      <p:sp>
        <p:nvSpPr>
          <p:cNvPr id="7" name="Rechthoek 6"/>
          <p:cNvSpPr/>
          <p:nvPr userDrawn="1"/>
        </p:nvSpPr>
        <p:spPr>
          <a:xfrm>
            <a:off x="4504" y="6183340"/>
            <a:ext cx="9139495" cy="685904"/>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8" name="Afbeelding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50000" y="5940000"/>
            <a:ext cx="648000" cy="929244"/>
          </a:xfrm>
          <a:prstGeom prst="rect">
            <a:avLst/>
          </a:prstGeom>
        </p:spPr>
      </p:pic>
      <p:sp>
        <p:nvSpPr>
          <p:cNvPr id="3" name="Titel 2"/>
          <p:cNvSpPr>
            <a:spLocks noGrp="1"/>
          </p:cNvSpPr>
          <p:nvPr>
            <p:ph type="title"/>
          </p:nvPr>
        </p:nvSpPr>
        <p:spPr/>
        <p:txBody>
          <a:bodyPr/>
          <a:lstStyle/>
          <a:p>
            <a:r>
              <a:rPr lang="nl-NL" smtClean="0"/>
              <a:t>Titelstijl van model bewerken</a:t>
            </a:r>
            <a:endParaRPr lang="nl-NL" dirty="0"/>
          </a:p>
        </p:txBody>
      </p:sp>
    </p:spTree>
    <p:extLst>
      <p:ext uri="{BB962C8B-B14F-4D97-AF65-F5344CB8AC3E}">
        <p14:creationId xmlns:p14="http://schemas.microsoft.com/office/powerpoint/2010/main" val="22415537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Alternatieve titeldia">
    <p:spTree>
      <p:nvGrpSpPr>
        <p:cNvPr id="1" name=""/>
        <p:cNvGrpSpPr/>
        <p:nvPr/>
      </p:nvGrpSpPr>
      <p:grpSpPr>
        <a:xfrm>
          <a:off x="0" y="0"/>
          <a:ext cx="0" cy="0"/>
          <a:chOff x="0" y="0"/>
          <a:chExt cx="0" cy="0"/>
        </a:xfrm>
      </p:grpSpPr>
      <p:sp>
        <p:nvSpPr>
          <p:cNvPr id="7" name="Rechthoek 6"/>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 name="Titel 1"/>
          <p:cNvSpPr>
            <a:spLocks noGrp="1"/>
          </p:cNvSpPr>
          <p:nvPr>
            <p:ph type="ctrTitle"/>
          </p:nvPr>
        </p:nvSpPr>
        <p:spPr>
          <a:xfrm>
            <a:off x="846000" y="1003462"/>
            <a:ext cx="7452000" cy="533400"/>
          </a:xfrm>
        </p:spPr>
        <p:txBody>
          <a:bodyPr/>
          <a:lstStyle>
            <a:lvl1pPr>
              <a:defRPr>
                <a:solidFill>
                  <a:schemeClr val="tx2"/>
                </a:solidFill>
              </a:defRPr>
            </a:lvl1pPr>
          </a:lstStyle>
          <a:p>
            <a:r>
              <a:rPr lang="nl-NL" smtClean="0"/>
              <a:t>Titelstijl van model bewerken</a:t>
            </a:r>
            <a:endParaRPr lang="nl-NL" dirty="0"/>
          </a:p>
        </p:txBody>
      </p:sp>
      <p:sp>
        <p:nvSpPr>
          <p:cNvPr id="3" name="Ondertitel 2"/>
          <p:cNvSpPr>
            <a:spLocks noGrp="1"/>
          </p:cNvSpPr>
          <p:nvPr>
            <p:ph type="subTitle" idx="1"/>
          </p:nvPr>
        </p:nvSpPr>
        <p:spPr>
          <a:xfrm>
            <a:off x="845540" y="1650209"/>
            <a:ext cx="7452000" cy="533400"/>
          </a:xfrm>
        </p:spPr>
        <p:txBody>
          <a:bodyPr>
            <a:noAutofit/>
          </a:bodyPr>
          <a:lstStyle>
            <a:lvl1pPr marL="0" indent="0" algn="l">
              <a:lnSpc>
                <a:spcPts val="4200"/>
              </a:lnSpc>
              <a:buNone/>
              <a:defRPr sz="40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nl-NL" dirty="0"/>
          </a:p>
        </p:txBody>
      </p:sp>
      <p:sp>
        <p:nvSpPr>
          <p:cNvPr id="11" name="Rechthoek 10"/>
          <p:cNvSpPr/>
          <p:nvPr userDrawn="1"/>
        </p:nvSpPr>
        <p:spPr>
          <a:xfrm>
            <a:off x="521500" y="5292000"/>
            <a:ext cx="8100000" cy="10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4" name="Tijdelijke aanduiding voor tekst 13"/>
          <p:cNvSpPr>
            <a:spLocks noGrp="1"/>
          </p:cNvSpPr>
          <p:nvPr>
            <p:ph type="body" sz="quarter" idx="10"/>
          </p:nvPr>
        </p:nvSpPr>
        <p:spPr>
          <a:xfrm>
            <a:off x="846000" y="4078255"/>
            <a:ext cx="5346157" cy="635000"/>
          </a:xfrm>
        </p:spPr>
        <p:txBody>
          <a:bodyPr/>
          <a:lstStyle>
            <a:lvl1pPr marL="0" indent="0" algn="l">
              <a:buNone/>
              <a:defRPr>
                <a:solidFill>
                  <a:schemeClr val="tx2"/>
                </a:solidFill>
              </a:defRPr>
            </a:lvl1pPr>
          </a:lstStyle>
          <a:p>
            <a:pPr lvl="0"/>
            <a:r>
              <a:rPr lang="nl-NL" smtClean="0"/>
              <a:t>Klik om de tekststijl van het model te bewerken</a:t>
            </a:r>
          </a:p>
        </p:txBody>
      </p:sp>
      <p:pic>
        <p:nvPicPr>
          <p:cNvPr id="17" name="Afbeelding 1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868000" y="6264000"/>
            <a:ext cx="2426807" cy="302400"/>
          </a:xfrm>
          <a:prstGeom prst="rect">
            <a:avLst/>
          </a:prstGeom>
        </p:spPr>
      </p:pic>
      <p:sp>
        <p:nvSpPr>
          <p:cNvPr id="9" name="Rechthoek 8"/>
          <p:cNvSpPr/>
          <p:nvPr userDrawn="1"/>
        </p:nvSpPr>
        <p:spPr>
          <a:xfrm>
            <a:off x="522000" y="594000"/>
            <a:ext cx="8100000" cy="50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8454410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Titelstijl van model bewerken</a:t>
            </a:r>
            <a:endParaRPr lang="nl-NL" dirty="0"/>
          </a:p>
        </p:txBody>
      </p:sp>
      <p:sp>
        <p:nvSpPr>
          <p:cNvPr id="3" name="Tijdelijke aanduiding voor inhoud 2"/>
          <p:cNvSpPr>
            <a:spLocks noGrp="1"/>
          </p:cNvSpPr>
          <p:nvPr>
            <p:ph idx="1"/>
          </p:nvPr>
        </p:nvSpPr>
        <p:spPr/>
        <p:txBody>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8" name="Tijdelijke aanduiding voor datum 3"/>
          <p:cNvSpPr>
            <a:spLocks noGrp="1"/>
          </p:cNvSpPr>
          <p:nvPr>
            <p:ph type="dt" sz="half" idx="2"/>
          </p:nvPr>
        </p:nvSpPr>
        <p:spPr>
          <a:xfrm>
            <a:off x="1494000" y="6588000"/>
            <a:ext cx="1080000" cy="152400"/>
          </a:xfrm>
          <a:prstGeom prst="rect">
            <a:avLst/>
          </a:prstGeom>
        </p:spPr>
        <p:txBody>
          <a:bodyPr vert="horz" lIns="0" tIns="0" rIns="0" bIns="0" rtlCol="0" anchor="ctr"/>
          <a:lstStyle>
            <a:lvl1pPr algn="l">
              <a:lnSpc>
                <a:spcPts val="1200"/>
              </a:lnSpc>
              <a:defRPr sz="1000">
                <a:solidFill>
                  <a:schemeClr val="accent1"/>
                </a:solidFill>
              </a:defRPr>
            </a:lvl1pPr>
          </a:lstStyle>
          <a:p>
            <a:r>
              <a:rPr lang="nl-NL" smtClean="0"/>
              <a:t>&lt;datum&gt;</a:t>
            </a:r>
            <a:endParaRPr lang="nl-NL" dirty="0"/>
          </a:p>
        </p:txBody>
      </p:sp>
      <p:sp>
        <p:nvSpPr>
          <p:cNvPr id="9" name="Tijdelijke aanduiding voor voettekst 4"/>
          <p:cNvSpPr>
            <a:spLocks noGrp="1"/>
          </p:cNvSpPr>
          <p:nvPr>
            <p:ph type="ftr" sz="quarter" idx="3"/>
          </p:nvPr>
        </p:nvSpPr>
        <p:spPr>
          <a:xfrm>
            <a:off x="2790000" y="6588000"/>
            <a:ext cx="3960000" cy="152400"/>
          </a:xfrm>
          <a:prstGeom prst="rect">
            <a:avLst/>
          </a:prstGeom>
        </p:spPr>
        <p:txBody>
          <a:bodyPr vert="horz" lIns="0" tIns="0" rIns="0" bIns="0" rtlCol="0" anchor="ctr"/>
          <a:lstStyle>
            <a:lvl1pPr algn="l">
              <a:lnSpc>
                <a:spcPts val="1200"/>
              </a:lnSpc>
              <a:defRPr sz="1000">
                <a:solidFill>
                  <a:schemeClr val="accent1"/>
                </a:solidFill>
              </a:defRPr>
            </a:lvl1pPr>
          </a:lstStyle>
          <a:p>
            <a:r>
              <a:rPr lang="nl-NL" dirty="0" smtClean="0"/>
              <a:t>&lt;Titel van de presentatie&gt;</a:t>
            </a:r>
            <a:endParaRPr lang="nl-NL" dirty="0"/>
          </a:p>
        </p:txBody>
      </p:sp>
      <p:sp>
        <p:nvSpPr>
          <p:cNvPr id="10" name="Tijdelijke aanduiding voor dianummer 5"/>
          <p:cNvSpPr>
            <a:spLocks noGrp="1"/>
          </p:cNvSpPr>
          <p:nvPr>
            <p:ph type="sldNum" sz="quarter" idx="4"/>
          </p:nvPr>
        </p:nvSpPr>
        <p:spPr>
          <a:xfrm>
            <a:off x="522000" y="6588000"/>
            <a:ext cx="810000" cy="152400"/>
          </a:xfrm>
          <a:prstGeom prst="rect">
            <a:avLst/>
          </a:prstGeom>
        </p:spPr>
        <p:txBody>
          <a:bodyPr vert="horz" lIns="0" tIns="0" rIns="0" bIns="0" rtlCol="0" anchor="ctr"/>
          <a:lstStyle>
            <a:lvl1pPr algn="l">
              <a:lnSpc>
                <a:spcPts val="1200"/>
              </a:lnSpc>
              <a:defRPr sz="1000">
                <a:solidFill>
                  <a:schemeClr val="accent1"/>
                </a:solidFill>
              </a:defRPr>
            </a:lvl1pPr>
          </a:lstStyle>
          <a:p>
            <a:r>
              <a:rPr lang="nl-NL" smtClean="0"/>
              <a:t>Pagina </a:t>
            </a:r>
            <a:fld id="{7FC9B413-936F-403B-BC98-20250EBFF374}" type="slidenum">
              <a:rPr lang="nl-NL" smtClean="0"/>
              <a:pPr/>
              <a:t>‹nr.›</a:t>
            </a:fld>
            <a:endParaRPr lang="nl-NL" dirty="0"/>
          </a:p>
        </p:txBody>
      </p:sp>
    </p:spTree>
    <p:extLst>
      <p:ext uri="{BB962C8B-B14F-4D97-AF65-F5344CB8AC3E}">
        <p14:creationId xmlns:p14="http://schemas.microsoft.com/office/powerpoint/2010/main" val="18727444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Titelstijl van model bewerken</a:t>
            </a:r>
            <a:endParaRPr lang="nl-NL" dirty="0"/>
          </a:p>
        </p:txBody>
      </p:sp>
      <p:sp>
        <p:nvSpPr>
          <p:cNvPr id="3" name="Tijdelijke aanduiding voor inhoud 2"/>
          <p:cNvSpPr>
            <a:spLocks noGrp="1"/>
          </p:cNvSpPr>
          <p:nvPr>
            <p:ph idx="1"/>
          </p:nvPr>
        </p:nvSpPr>
        <p:spPr/>
        <p:txBody>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8" name="Tijdelijke aanduiding voor datum 3"/>
          <p:cNvSpPr>
            <a:spLocks noGrp="1"/>
          </p:cNvSpPr>
          <p:nvPr>
            <p:ph type="dt" sz="half" idx="2"/>
          </p:nvPr>
        </p:nvSpPr>
        <p:spPr>
          <a:xfrm>
            <a:off x="1494000" y="6588000"/>
            <a:ext cx="1080000" cy="152400"/>
          </a:xfrm>
          <a:prstGeom prst="rect">
            <a:avLst/>
          </a:prstGeom>
        </p:spPr>
        <p:txBody>
          <a:bodyPr vert="horz" lIns="0" tIns="0" rIns="0" bIns="0" rtlCol="0" anchor="ctr"/>
          <a:lstStyle>
            <a:lvl1pPr algn="l">
              <a:lnSpc>
                <a:spcPts val="1200"/>
              </a:lnSpc>
              <a:defRPr sz="1000">
                <a:solidFill>
                  <a:schemeClr val="accent1"/>
                </a:solidFill>
              </a:defRPr>
            </a:lvl1pPr>
          </a:lstStyle>
          <a:p>
            <a:r>
              <a:rPr lang="nl-NL" smtClean="0"/>
              <a:t>&lt;datum&gt;</a:t>
            </a:r>
            <a:endParaRPr lang="nl-NL" dirty="0"/>
          </a:p>
        </p:txBody>
      </p:sp>
      <p:sp>
        <p:nvSpPr>
          <p:cNvPr id="9" name="Tijdelijke aanduiding voor voettekst 4"/>
          <p:cNvSpPr>
            <a:spLocks noGrp="1"/>
          </p:cNvSpPr>
          <p:nvPr>
            <p:ph type="ftr" sz="quarter" idx="3"/>
          </p:nvPr>
        </p:nvSpPr>
        <p:spPr>
          <a:xfrm>
            <a:off x="2790000" y="6588000"/>
            <a:ext cx="3960000" cy="152400"/>
          </a:xfrm>
          <a:prstGeom prst="rect">
            <a:avLst/>
          </a:prstGeom>
        </p:spPr>
        <p:txBody>
          <a:bodyPr vert="horz" lIns="0" tIns="0" rIns="0" bIns="0" rtlCol="0" anchor="ctr"/>
          <a:lstStyle>
            <a:lvl1pPr algn="l">
              <a:lnSpc>
                <a:spcPts val="1200"/>
              </a:lnSpc>
              <a:defRPr sz="1000">
                <a:solidFill>
                  <a:schemeClr val="accent1"/>
                </a:solidFill>
              </a:defRPr>
            </a:lvl1pPr>
          </a:lstStyle>
          <a:p>
            <a:r>
              <a:rPr lang="nl-NL" dirty="0" smtClean="0"/>
              <a:t>&lt;Titel van de presentatie&gt;</a:t>
            </a:r>
            <a:endParaRPr lang="nl-NL" dirty="0"/>
          </a:p>
        </p:txBody>
      </p:sp>
      <p:sp>
        <p:nvSpPr>
          <p:cNvPr id="10" name="Tijdelijke aanduiding voor dianummer 5"/>
          <p:cNvSpPr>
            <a:spLocks noGrp="1"/>
          </p:cNvSpPr>
          <p:nvPr>
            <p:ph type="sldNum" sz="quarter" idx="4"/>
          </p:nvPr>
        </p:nvSpPr>
        <p:spPr>
          <a:xfrm>
            <a:off x="522000" y="6588000"/>
            <a:ext cx="810000" cy="152400"/>
          </a:xfrm>
          <a:prstGeom prst="rect">
            <a:avLst/>
          </a:prstGeom>
        </p:spPr>
        <p:txBody>
          <a:bodyPr vert="horz" lIns="0" tIns="0" rIns="0" bIns="0" rtlCol="0" anchor="ctr"/>
          <a:lstStyle>
            <a:lvl1pPr algn="l">
              <a:lnSpc>
                <a:spcPts val="1200"/>
              </a:lnSpc>
              <a:defRPr sz="1000">
                <a:solidFill>
                  <a:schemeClr val="accent1"/>
                </a:solidFill>
              </a:defRPr>
            </a:lvl1pPr>
          </a:lstStyle>
          <a:p>
            <a:r>
              <a:rPr lang="nl-NL" smtClean="0"/>
              <a:t>Pagina </a:t>
            </a:r>
            <a:fld id="{7FC9B413-936F-403B-BC98-20250EBFF374}" type="slidenum">
              <a:rPr lang="nl-NL" smtClean="0"/>
              <a:pPr/>
              <a:t>‹nr.›</a:t>
            </a:fld>
            <a:endParaRPr lang="nl-NL" dirty="0"/>
          </a:p>
        </p:txBody>
      </p:sp>
    </p:spTree>
    <p:extLst>
      <p:ext uri="{BB962C8B-B14F-4D97-AF65-F5344CB8AC3E}">
        <p14:creationId xmlns:p14="http://schemas.microsoft.com/office/powerpoint/2010/main" val="27819683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Hoofdstukdia">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Titelstijl van model bewerken</a:t>
            </a:r>
            <a:endParaRPr lang="nl-NL" dirty="0"/>
          </a:p>
        </p:txBody>
      </p:sp>
      <p:sp>
        <p:nvSpPr>
          <p:cNvPr id="3" name="Tijdelijke aanduiding voor datum 2"/>
          <p:cNvSpPr>
            <a:spLocks noGrp="1"/>
          </p:cNvSpPr>
          <p:nvPr>
            <p:ph type="dt" sz="half" idx="10"/>
          </p:nvPr>
        </p:nvSpPr>
        <p:spPr/>
        <p:txBody>
          <a:bodyPr/>
          <a:lstStyle/>
          <a:p>
            <a:r>
              <a:rPr lang="nl-NL" smtClean="0"/>
              <a:t>&lt;datum&gt;</a:t>
            </a:r>
            <a:endParaRPr lang="nl-NL" dirty="0"/>
          </a:p>
        </p:txBody>
      </p:sp>
      <p:sp>
        <p:nvSpPr>
          <p:cNvPr id="4" name="Tijdelijke aanduiding voor voettekst 3"/>
          <p:cNvSpPr>
            <a:spLocks noGrp="1"/>
          </p:cNvSpPr>
          <p:nvPr>
            <p:ph type="ftr" sz="quarter" idx="11"/>
          </p:nvPr>
        </p:nvSpPr>
        <p:spPr/>
        <p:txBody>
          <a:bodyPr/>
          <a:lstStyle/>
          <a:p>
            <a:r>
              <a:rPr lang="nl-NL" smtClean="0"/>
              <a:t>&lt;Titel van de presentatie&gt;</a:t>
            </a:r>
            <a:endParaRPr lang="nl-NL" dirty="0"/>
          </a:p>
        </p:txBody>
      </p:sp>
      <p:sp>
        <p:nvSpPr>
          <p:cNvPr id="5" name="Tijdelijke aanduiding voor dianummer 4"/>
          <p:cNvSpPr>
            <a:spLocks noGrp="1"/>
          </p:cNvSpPr>
          <p:nvPr>
            <p:ph type="sldNum" sz="quarter" idx="12"/>
          </p:nvPr>
        </p:nvSpPr>
        <p:spPr/>
        <p:txBody>
          <a:bodyPr/>
          <a:lstStyle/>
          <a:p>
            <a:r>
              <a:rPr lang="nl-NL" smtClean="0"/>
              <a:t>Pagina </a:t>
            </a:r>
            <a:fld id="{7FC9B413-936F-403B-BC98-20250EBFF374}" type="slidenum">
              <a:rPr lang="nl-NL" smtClean="0"/>
              <a:pPr/>
              <a:t>‹nr.›</a:t>
            </a:fld>
            <a:endParaRPr lang="nl-NL" dirty="0"/>
          </a:p>
        </p:txBody>
      </p:sp>
      <p:sp>
        <p:nvSpPr>
          <p:cNvPr id="6" name="Ondertitel 2"/>
          <p:cNvSpPr>
            <a:spLocks noGrp="1"/>
          </p:cNvSpPr>
          <p:nvPr>
            <p:ph type="subTitle" idx="1"/>
          </p:nvPr>
        </p:nvSpPr>
        <p:spPr>
          <a:xfrm>
            <a:off x="522000" y="1650209"/>
            <a:ext cx="8100000" cy="533400"/>
          </a:xfrm>
        </p:spPr>
        <p:txBody>
          <a:bodyPr>
            <a:noAutofit/>
          </a:bodyPr>
          <a:lstStyle>
            <a:lvl1pPr marL="0" indent="0" algn="l">
              <a:lnSpc>
                <a:spcPts val="4200"/>
              </a:lnSpc>
              <a:buNone/>
              <a:defRPr sz="40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nl-NL" dirty="0"/>
          </a:p>
        </p:txBody>
      </p:sp>
    </p:spTree>
    <p:extLst>
      <p:ext uri="{BB962C8B-B14F-4D97-AF65-F5344CB8AC3E}">
        <p14:creationId xmlns:p14="http://schemas.microsoft.com/office/powerpoint/2010/main" val="8085505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kstdia met grafiek">
    <p:spTree>
      <p:nvGrpSpPr>
        <p:cNvPr id="1" name=""/>
        <p:cNvGrpSpPr/>
        <p:nvPr/>
      </p:nvGrpSpPr>
      <p:grpSpPr>
        <a:xfrm>
          <a:off x="0" y="0"/>
          <a:ext cx="0" cy="0"/>
          <a:chOff x="0" y="0"/>
          <a:chExt cx="0" cy="0"/>
        </a:xfrm>
      </p:grpSpPr>
      <p:sp>
        <p:nvSpPr>
          <p:cNvPr id="2" name="Titel 1"/>
          <p:cNvSpPr>
            <a:spLocks noGrp="1"/>
          </p:cNvSpPr>
          <p:nvPr>
            <p:ph type="title"/>
          </p:nvPr>
        </p:nvSpPr>
        <p:spPr>
          <a:xfrm>
            <a:off x="522000" y="1004344"/>
            <a:ext cx="8100000" cy="533400"/>
          </a:xfrm>
        </p:spPr>
        <p:txBody>
          <a:bodyPr/>
          <a:lstStyle/>
          <a:p>
            <a:r>
              <a:rPr lang="nl-NL" smtClean="0"/>
              <a:t>Titelstijl van model bewerken</a:t>
            </a:r>
            <a:endParaRPr lang="nl-NL" dirty="0"/>
          </a:p>
        </p:txBody>
      </p:sp>
      <p:sp>
        <p:nvSpPr>
          <p:cNvPr id="9" name="Tijdelijke aanduiding voor grafiek 8"/>
          <p:cNvSpPr>
            <a:spLocks noGrp="1"/>
          </p:cNvSpPr>
          <p:nvPr>
            <p:ph type="chart" sz="quarter" idx="13"/>
          </p:nvPr>
        </p:nvSpPr>
        <p:spPr>
          <a:xfrm>
            <a:off x="4647600" y="1814400"/>
            <a:ext cx="3974900" cy="4125600"/>
          </a:xfrm>
        </p:spPr>
        <p:txBody>
          <a:bodyPr/>
          <a:lstStyle>
            <a:lvl1pPr marL="0" indent="0">
              <a:buNone/>
              <a:defRPr/>
            </a:lvl1pPr>
          </a:lstStyle>
          <a:p>
            <a:r>
              <a:rPr lang="nl-NL" smtClean="0"/>
              <a:t>Klik op het pictogram als u een grafiek wilt toevoegen</a:t>
            </a:r>
            <a:endParaRPr lang="nl-NL" dirty="0"/>
          </a:p>
        </p:txBody>
      </p:sp>
      <p:sp>
        <p:nvSpPr>
          <p:cNvPr id="11" name="Tijdelijke aanduiding voor tekst 10"/>
          <p:cNvSpPr>
            <a:spLocks noGrp="1"/>
          </p:cNvSpPr>
          <p:nvPr>
            <p:ph type="body" sz="quarter" idx="14"/>
          </p:nvPr>
        </p:nvSpPr>
        <p:spPr>
          <a:xfrm>
            <a:off x="522288" y="1814400"/>
            <a:ext cx="4039200" cy="4124912"/>
          </a:xfrm>
        </p:spPr>
        <p:txBody>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8" name="Tijdelijke aanduiding voor datum 3"/>
          <p:cNvSpPr>
            <a:spLocks noGrp="1"/>
          </p:cNvSpPr>
          <p:nvPr>
            <p:ph type="dt" sz="half" idx="2"/>
          </p:nvPr>
        </p:nvSpPr>
        <p:spPr>
          <a:xfrm>
            <a:off x="1494000" y="6588000"/>
            <a:ext cx="1080000" cy="152400"/>
          </a:xfrm>
          <a:prstGeom prst="rect">
            <a:avLst/>
          </a:prstGeom>
        </p:spPr>
        <p:txBody>
          <a:bodyPr vert="horz" lIns="0" tIns="0" rIns="0" bIns="0" rtlCol="0" anchor="ctr"/>
          <a:lstStyle>
            <a:lvl1pPr algn="l">
              <a:lnSpc>
                <a:spcPts val="1200"/>
              </a:lnSpc>
              <a:defRPr sz="1000">
                <a:solidFill>
                  <a:schemeClr val="accent1"/>
                </a:solidFill>
              </a:defRPr>
            </a:lvl1pPr>
          </a:lstStyle>
          <a:p>
            <a:r>
              <a:rPr lang="nl-NL" smtClean="0"/>
              <a:t>&lt;datum&gt;</a:t>
            </a:r>
            <a:endParaRPr lang="nl-NL" dirty="0"/>
          </a:p>
        </p:txBody>
      </p:sp>
      <p:sp>
        <p:nvSpPr>
          <p:cNvPr id="10" name="Tijdelijke aanduiding voor voettekst 4"/>
          <p:cNvSpPr>
            <a:spLocks noGrp="1"/>
          </p:cNvSpPr>
          <p:nvPr>
            <p:ph type="ftr" sz="quarter" idx="3"/>
          </p:nvPr>
        </p:nvSpPr>
        <p:spPr>
          <a:xfrm>
            <a:off x="2790000" y="6588000"/>
            <a:ext cx="3960000" cy="152400"/>
          </a:xfrm>
          <a:prstGeom prst="rect">
            <a:avLst/>
          </a:prstGeom>
        </p:spPr>
        <p:txBody>
          <a:bodyPr vert="horz" lIns="0" tIns="0" rIns="0" bIns="0" rtlCol="0" anchor="ctr"/>
          <a:lstStyle>
            <a:lvl1pPr algn="l">
              <a:lnSpc>
                <a:spcPts val="1200"/>
              </a:lnSpc>
              <a:defRPr sz="1000">
                <a:solidFill>
                  <a:schemeClr val="accent1"/>
                </a:solidFill>
              </a:defRPr>
            </a:lvl1pPr>
          </a:lstStyle>
          <a:p>
            <a:r>
              <a:rPr lang="nl-NL" dirty="0" smtClean="0"/>
              <a:t>&lt;Titel van de presentatie&gt;</a:t>
            </a:r>
            <a:endParaRPr lang="nl-NL" dirty="0"/>
          </a:p>
        </p:txBody>
      </p:sp>
      <p:sp>
        <p:nvSpPr>
          <p:cNvPr id="12" name="Tijdelijke aanduiding voor dianummer 5"/>
          <p:cNvSpPr>
            <a:spLocks noGrp="1"/>
          </p:cNvSpPr>
          <p:nvPr>
            <p:ph type="sldNum" sz="quarter" idx="4"/>
          </p:nvPr>
        </p:nvSpPr>
        <p:spPr>
          <a:xfrm>
            <a:off x="522000" y="6588000"/>
            <a:ext cx="810000" cy="152400"/>
          </a:xfrm>
          <a:prstGeom prst="rect">
            <a:avLst/>
          </a:prstGeom>
        </p:spPr>
        <p:txBody>
          <a:bodyPr vert="horz" lIns="0" tIns="0" rIns="0" bIns="0" rtlCol="0" anchor="ctr"/>
          <a:lstStyle>
            <a:lvl1pPr algn="l">
              <a:lnSpc>
                <a:spcPts val="1200"/>
              </a:lnSpc>
              <a:defRPr sz="1000">
                <a:solidFill>
                  <a:schemeClr val="accent1"/>
                </a:solidFill>
              </a:defRPr>
            </a:lvl1pPr>
          </a:lstStyle>
          <a:p>
            <a:r>
              <a:rPr lang="nl-NL" smtClean="0"/>
              <a:t>Pagina </a:t>
            </a:r>
            <a:fld id="{7FC9B413-936F-403B-BC98-20250EBFF374}" type="slidenum">
              <a:rPr lang="nl-NL" smtClean="0"/>
              <a:pPr/>
              <a:t>‹nr.›</a:t>
            </a:fld>
            <a:endParaRPr lang="nl-NL" dirty="0"/>
          </a:p>
        </p:txBody>
      </p:sp>
    </p:spTree>
    <p:extLst>
      <p:ext uri="{BB962C8B-B14F-4D97-AF65-F5344CB8AC3E}">
        <p14:creationId xmlns:p14="http://schemas.microsoft.com/office/powerpoint/2010/main" val="31014513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kstdia met beeld">
    <p:spTree>
      <p:nvGrpSpPr>
        <p:cNvPr id="1" name=""/>
        <p:cNvGrpSpPr/>
        <p:nvPr/>
      </p:nvGrpSpPr>
      <p:grpSpPr>
        <a:xfrm>
          <a:off x="0" y="0"/>
          <a:ext cx="0" cy="0"/>
          <a:chOff x="0" y="0"/>
          <a:chExt cx="0" cy="0"/>
        </a:xfrm>
      </p:grpSpPr>
      <p:sp>
        <p:nvSpPr>
          <p:cNvPr id="2" name="Titel 1"/>
          <p:cNvSpPr>
            <a:spLocks noGrp="1"/>
          </p:cNvSpPr>
          <p:nvPr>
            <p:ph type="title"/>
          </p:nvPr>
        </p:nvSpPr>
        <p:spPr>
          <a:xfrm>
            <a:off x="522000" y="1004344"/>
            <a:ext cx="8100000" cy="533400"/>
          </a:xfrm>
        </p:spPr>
        <p:txBody>
          <a:bodyPr/>
          <a:lstStyle/>
          <a:p>
            <a:r>
              <a:rPr lang="nl-NL" smtClean="0"/>
              <a:t>Titelstijl van model bewerken</a:t>
            </a:r>
            <a:endParaRPr lang="nl-NL" dirty="0"/>
          </a:p>
        </p:txBody>
      </p:sp>
      <p:sp>
        <p:nvSpPr>
          <p:cNvPr id="11" name="Tijdelijke aanduiding voor tekst 10"/>
          <p:cNvSpPr>
            <a:spLocks noGrp="1"/>
          </p:cNvSpPr>
          <p:nvPr>
            <p:ph type="body" sz="quarter" idx="14"/>
          </p:nvPr>
        </p:nvSpPr>
        <p:spPr>
          <a:xfrm>
            <a:off x="522288" y="1814400"/>
            <a:ext cx="4039200" cy="4125600"/>
          </a:xfrm>
        </p:spPr>
        <p:txBody>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4" name="Tijdelijke aanduiding voor afbeelding 3"/>
          <p:cNvSpPr>
            <a:spLocks noGrp="1"/>
          </p:cNvSpPr>
          <p:nvPr>
            <p:ph type="pic" sz="quarter" idx="15"/>
          </p:nvPr>
        </p:nvSpPr>
        <p:spPr>
          <a:xfrm>
            <a:off x="4647600" y="1814400"/>
            <a:ext cx="3974900" cy="4125600"/>
          </a:xfrm>
        </p:spPr>
        <p:txBody>
          <a:bodyPr/>
          <a:lstStyle>
            <a:lvl1pPr marL="0" indent="0">
              <a:buNone/>
              <a:defRPr/>
            </a:lvl1pPr>
          </a:lstStyle>
          <a:p>
            <a:r>
              <a:rPr lang="nl-NL" smtClean="0"/>
              <a:t>Sleep de afbeelding naar de tijdelijke aanduiding of klik op het pictogram als u een afbeelding wilt toevoegen</a:t>
            </a:r>
            <a:endParaRPr lang="nl-NL" dirty="0"/>
          </a:p>
        </p:txBody>
      </p:sp>
      <p:sp>
        <p:nvSpPr>
          <p:cNvPr id="8" name="Tijdelijke aanduiding voor datum 3"/>
          <p:cNvSpPr>
            <a:spLocks noGrp="1"/>
          </p:cNvSpPr>
          <p:nvPr>
            <p:ph type="dt" sz="half" idx="2"/>
          </p:nvPr>
        </p:nvSpPr>
        <p:spPr>
          <a:xfrm>
            <a:off x="1494000" y="6588000"/>
            <a:ext cx="1080000" cy="152400"/>
          </a:xfrm>
          <a:prstGeom prst="rect">
            <a:avLst/>
          </a:prstGeom>
        </p:spPr>
        <p:txBody>
          <a:bodyPr vert="horz" lIns="0" tIns="0" rIns="0" bIns="0" rtlCol="0" anchor="ctr"/>
          <a:lstStyle>
            <a:lvl1pPr algn="l">
              <a:lnSpc>
                <a:spcPts val="1200"/>
              </a:lnSpc>
              <a:defRPr sz="1000">
                <a:solidFill>
                  <a:schemeClr val="accent1"/>
                </a:solidFill>
              </a:defRPr>
            </a:lvl1pPr>
          </a:lstStyle>
          <a:p>
            <a:r>
              <a:rPr lang="nl-NL" smtClean="0"/>
              <a:t>&lt;datum&gt;</a:t>
            </a:r>
            <a:endParaRPr lang="nl-NL" dirty="0"/>
          </a:p>
        </p:txBody>
      </p:sp>
      <p:sp>
        <p:nvSpPr>
          <p:cNvPr id="9" name="Tijdelijke aanduiding voor voettekst 4"/>
          <p:cNvSpPr>
            <a:spLocks noGrp="1"/>
          </p:cNvSpPr>
          <p:nvPr>
            <p:ph type="ftr" sz="quarter" idx="3"/>
          </p:nvPr>
        </p:nvSpPr>
        <p:spPr>
          <a:xfrm>
            <a:off x="2790000" y="6588000"/>
            <a:ext cx="3960000" cy="152400"/>
          </a:xfrm>
          <a:prstGeom prst="rect">
            <a:avLst/>
          </a:prstGeom>
        </p:spPr>
        <p:txBody>
          <a:bodyPr vert="horz" lIns="0" tIns="0" rIns="0" bIns="0" rtlCol="0" anchor="ctr"/>
          <a:lstStyle>
            <a:lvl1pPr algn="l">
              <a:lnSpc>
                <a:spcPts val="1200"/>
              </a:lnSpc>
              <a:defRPr sz="1000">
                <a:solidFill>
                  <a:schemeClr val="accent1"/>
                </a:solidFill>
              </a:defRPr>
            </a:lvl1pPr>
          </a:lstStyle>
          <a:p>
            <a:r>
              <a:rPr lang="nl-NL" dirty="0" smtClean="0"/>
              <a:t>&lt;Titel van de presentatie&gt;</a:t>
            </a:r>
            <a:endParaRPr lang="nl-NL" dirty="0"/>
          </a:p>
        </p:txBody>
      </p:sp>
      <p:sp>
        <p:nvSpPr>
          <p:cNvPr id="12" name="Tijdelijke aanduiding voor dianummer 5"/>
          <p:cNvSpPr>
            <a:spLocks noGrp="1"/>
          </p:cNvSpPr>
          <p:nvPr>
            <p:ph type="sldNum" sz="quarter" idx="4"/>
          </p:nvPr>
        </p:nvSpPr>
        <p:spPr>
          <a:xfrm>
            <a:off x="522000" y="6588000"/>
            <a:ext cx="810000" cy="152400"/>
          </a:xfrm>
          <a:prstGeom prst="rect">
            <a:avLst/>
          </a:prstGeom>
        </p:spPr>
        <p:txBody>
          <a:bodyPr vert="horz" lIns="0" tIns="0" rIns="0" bIns="0" rtlCol="0" anchor="ctr"/>
          <a:lstStyle>
            <a:lvl1pPr algn="l">
              <a:lnSpc>
                <a:spcPts val="1200"/>
              </a:lnSpc>
              <a:defRPr sz="1000">
                <a:solidFill>
                  <a:schemeClr val="accent1"/>
                </a:solidFill>
              </a:defRPr>
            </a:lvl1pPr>
          </a:lstStyle>
          <a:p>
            <a:r>
              <a:rPr lang="nl-NL" smtClean="0"/>
              <a:t>Pagina </a:t>
            </a:r>
            <a:fld id="{7FC9B413-936F-403B-BC98-20250EBFF374}" type="slidenum">
              <a:rPr lang="nl-NL" smtClean="0"/>
              <a:pPr/>
              <a:t>‹nr.›</a:t>
            </a:fld>
            <a:endParaRPr lang="nl-NL" dirty="0"/>
          </a:p>
        </p:txBody>
      </p:sp>
    </p:spTree>
    <p:extLst>
      <p:ext uri="{BB962C8B-B14F-4D97-AF65-F5344CB8AC3E}">
        <p14:creationId xmlns:p14="http://schemas.microsoft.com/office/powerpoint/2010/main" val="14572191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eelddia met titel">
    <p:spTree>
      <p:nvGrpSpPr>
        <p:cNvPr id="1" name=""/>
        <p:cNvGrpSpPr/>
        <p:nvPr/>
      </p:nvGrpSpPr>
      <p:grpSpPr>
        <a:xfrm>
          <a:off x="0" y="0"/>
          <a:ext cx="0" cy="0"/>
          <a:chOff x="0" y="0"/>
          <a:chExt cx="0" cy="0"/>
        </a:xfrm>
      </p:grpSpPr>
      <p:sp>
        <p:nvSpPr>
          <p:cNvPr id="2" name="Titel 1"/>
          <p:cNvSpPr>
            <a:spLocks noGrp="1"/>
          </p:cNvSpPr>
          <p:nvPr>
            <p:ph type="title"/>
          </p:nvPr>
        </p:nvSpPr>
        <p:spPr>
          <a:xfrm>
            <a:off x="522000" y="1004344"/>
            <a:ext cx="8100000" cy="533400"/>
          </a:xfrm>
        </p:spPr>
        <p:txBody>
          <a:bodyPr/>
          <a:lstStyle/>
          <a:p>
            <a:r>
              <a:rPr lang="nl-NL" smtClean="0"/>
              <a:t>Titelstijl van model bewerken</a:t>
            </a:r>
            <a:endParaRPr lang="nl-NL" dirty="0"/>
          </a:p>
        </p:txBody>
      </p:sp>
      <p:sp>
        <p:nvSpPr>
          <p:cNvPr id="4" name="Tijdelijke aanduiding voor afbeelding 3"/>
          <p:cNvSpPr>
            <a:spLocks noGrp="1"/>
          </p:cNvSpPr>
          <p:nvPr>
            <p:ph type="pic" sz="quarter" idx="15"/>
          </p:nvPr>
        </p:nvSpPr>
        <p:spPr>
          <a:xfrm>
            <a:off x="521500" y="1814400"/>
            <a:ext cx="8101000" cy="4125600"/>
          </a:xfrm>
        </p:spPr>
        <p:txBody>
          <a:bodyPr/>
          <a:lstStyle>
            <a:lvl1pPr marL="0" indent="0">
              <a:buNone/>
              <a:defRPr/>
            </a:lvl1pPr>
          </a:lstStyle>
          <a:p>
            <a:r>
              <a:rPr lang="nl-NL" smtClean="0"/>
              <a:t>Sleep de afbeelding naar de tijdelijke aanduiding of klik op het pictogram als u een afbeelding wilt toevoegen</a:t>
            </a:r>
            <a:endParaRPr lang="nl-NL" dirty="0"/>
          </a:p>
        </p:txBody>
      </p:sp>
      <p:sp>
        <p:nvSpPr>
          <p:cNvPr id="7" name="Tijdelijke aanduiding voor datum 3"/>
          <p:cNvSpPr>
            <a:spLocks noGrp="1"/>
          </p:cNvSpPr>
          <p:nvPr>
            <p:ph type="dt" sz="half" idx="2"/>
          </p:nvPr>
        </p:nvSpPr>
        <p:spPr>
          <a:xfrm>
            <a:off x="1494000" y="6588000"/>
            <a:ext cx="1080000" cy="152400"/>
          </a:xfrm>
          <a:prstGeom prst="rect">
            <a:avLst/>
          </a:prstGeom>
        </p:spPr>
        <p:txBody>
          <a:bodyPr vert="horz" lIns="0" tIns="0" rIns="0" bIns="0" rtlCol="0" anchor="ctr"/>
          <a:lstStyle>
            <a:lvl1pPr algn="l">
              <a:lnSpc>
                <a:spcPts val="1200"/>
              </a:lnSpc>
              <a:defRPr sz="1000">
                <a:solidFill>
                  <a:schemeClr val="accent1"/>
                </a:solidFill>
              </a:defRPr>
            </a:lvl1pPr>
          </a:lstStyle>
          <a:p>
            <a:r>
              <a:rPr lang="nl-NL" smtClean="0"/>
              <a:t>&lt;datum&gt;</a:t>
            </a:r>
            <a:endParaRPr lang="nl-NL" dirty="0"/>
          </a:p>
        </p:txBody>
      </p:sp>
      <p:sp>
        <p:nvSpPr>
          <p:cNvPr id="9" name="Tijdelijke aanduiding voor voettekst 4"/>
          <p:cNvSpPr>
            <a:spLocks noGrp="1"/>
          </p:cNvSpPr>
          <p:nvPr>
            <p:ph type="ftr" sz="quarter" idx="3"/>
          </p:nvPr>
        </p:nvSpPr>
        <p:spPr>
          <a:xfrm>
            <a:off x="2790000" y="6588000"/>
            <a:ext cx="3960000" cy="152400"/>
          </a:xfrm>
          <a:prstGeom prst="rect">
            <a:avLst/>
          </a:prstGeom>
        </p:spPr>
        <p:txBody>
          <a:bodyPr vert="horz" lIns="0" tIns="0" rIns="0" bIns="0" rtlCol="0" anchor="ctr"/>
          <a:lstStyle>
            <a:lvl1pPr algn="l">
              <a:lnSpc>
                <a:spcPts val="1200"/>
              </a:lnSpc>
              <a:defRPr sz="1000">
                <a:solidFill>
                  <a:schemeClr val="accent1"/>
                </a:solidFill>
              </a:defRPr>
            </a:lvl1pPr>
          </a:lstStyle>
          <a:p>
            <a:r>
              <a:rPr lang="nl-NL" dirty="0" smtClean="0"/>
              <a:t>&lt;Titel van de presentatie&gt;</a:t>
            </a:r>
            <a:endParaRPr lang="nl-NL" dirty="0"/>
          </a:p>
        </p:txBody>
      </p:sp>
      <p:sp>
        <p:nvSpPr>
          <p:cNvPr id="10" name="Tijdelijke aanduiding voor dianummer 5"/>
          <p:cNvSpPr>
            <a:spLocks noGrp="1"/>
          </p:cNvSpPr>
          <p:nvPr>
            <p:ph type="sldNum" sz="quarter" idx="4"/>
          </p:nvPr>
        </p:nvSpPr>
        <p:spPr>
          <a:xfrm>
            <a:off x="522000" y="6588000"/>
            <a:ext cx="810000" cy="152400"/>
          </a:xfrm>
          <a:prstGeom prst="rect">
            <a:avLst/>
          </a:prstGeom>
        </p:spPr>
        <p:txBody>
          <a:bodyPr vert="horz" lIns="0" tIns="0" rIns="0" bIns="0" rtlCol="0" anchor="ctr"/>
          <a:lstStyle>
            <a:lvl1pPr algn="l">
              <a:lnSpc>
                <a:spcPts val="1200"/>
              </a:lnSpc>
              <a:defRPr sz="1000">
                <a:solidFill>
                  <a:schemeClr val="accent1"/>
                </a:solidFill>
              </a:defRPr>
            </a:lvl1pPr>
          </a:lstStyle>
          <a:p>
            <a:r>
              <a:rPr lang="nl-NL" smtClean="0"/>
              <a:t>Pagina </a:t>
            </a:r>
            <a:fld id="{7FC9B413-936F-403B-BC98-20250EBFF374}" type="slidenum">
              <a:rPr lang="nl-NL" smtClean="0"/>
              <a:pPr/>
              <a:t>‹nr.›</a:t>
            </a:fld>
            <a:endParaRPr lang="nl-NL" dirty="0"/>
          </a:p>
        </p:txBody>
      </p:sp>
    </p:spTree>
    <p:extLst>
      <p:ext uri="{BB962C8B-B14F-4D97-AF65-F5344CB8AC3E}">
        <p14:creationId xmlns:p14="http://schemas.microsoft.com/office/powerpoint/2010/main" val="3473307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eelddia zonder titel">
    <p:spTree>
      <p:nvGrpSpPr>
        <p:cNvPr id="1" name=""/>
        <p:cNvGrpSpPr/>
        <p:nvPr/>
      </p:nvGrpSpPr>
      <p:grpSpPr>
        <a:xfrm>
          <a:off x="0" y="0"/>
          <a:ext cx="0" cy="0"/>
          <a:chOff x="0" y="0"/>
          <a:chExt cx="0" cy="0"/>
        </a:xfrm>
      </p:grpSpPr>
      <p:sp>
        <p:nvSpPr>
          <p:cNvPr id="4" name="Tijdelijke aanduiding voor afbeelding 3"/>
          <p:cNvSpPr>
            <a:spLocks noGrp="1"/>
          </p:cNvSpPr>
          <p:nvPr>
            <p:ph type="pic" sz="quarter" idx="15"/>
          </p:nvPr>
        </p:nvSpPr>
        <p:spPr>
          <a:xfrm>
            <a:off x="521500" y="592931"/>
            <a:ext cx="8101000" cy="5185069"/>
          </a:xfrm>
          <a:solidFill>
            <a:schemeClr val="bg1"/>
          </a:solidFill>
        </p:spPr>
        <p:txBody>
          <a:bodyPr/>
          <a:lstStyle>
            <a:lvl1pPr marL="0" indent="0">
              <a:buNone/>
              <a:defRPr/>
            </a:lvl1pPr>
          </a:lstStyle>
          <a:p>
            <a:r>
              <a:rPr lang="nl-NL" smtClean="0"/>
              <a:t>Sleep de afbeelding naar de tijdelijke aanduiding of klik op het pictogram als u een afbeelding wilt toevoegen</a:t>
            </a:r>
            <a:endParaRPr lang="nl-NL" dirty="0"/>
          </a:p>
        </p:txBody>
      </p:sp>
      <p:sp>
        <p:nvSpPr>
          <p:cNvPr id="7" name="Tijdelijke aanduiding voor datum 3"/>
          <p:cNvSpPr>
            <a:spLocks noGrp="1"/>
          </p:cNvSpPr>
          <p:nvPr>
            <p:ph type="dt" sz="half" idx="2"/>
          </p:nvPr>
        </p:nvSpPr>
        <p:spPr>
          <a:xfrm>
            <a:off x="1494000" y="6588000"/>
            <a:ext cx="1080000" cy="152400"/>
          </a:xfrm>
          <a:prstGeom prst="rect">
            <a:avLst/>
          </a:prstGeom>
        </p:spPr>
        <p:txBody>
          <a:bodyPr vert="horz" lIns="0" tIns="0" rIns="0" bIns="0" rtlCol="0" anchor="ctr"/>
          <a:lstStyle>
            <a:lvl1pPr algn="l">
              <a:lnSpc>
                <a:spcPts val="1200"/>
              </a:lnSpc>
              <a:defRPr sz="1000">
                <a:solidFill>
                  <a:schemeClr val="accent1"/>
                </a:solidFill>
              </a:defRPr>
            </a:lvl1pPr>
          </a:lstStyle>
          <a:p>
            <a:r>
              <a:rPr lang="nl-NL" smtClean="0"/>
              <a:t>&lt;datum&gt;</a:t>
            </a:r>
            <a:endParaRPr lang="nl-NL" dirty="0"/>
          </a:p>
        </p:txBody>
      </p:sp>
      <p:sp>
        <p:nvSpPr>
          <p:cNvPr id="9" name="Tijdelijke aanduiding voor voettekst 4"/>
          <p:cNvSpPr>
            <a:spLocks noGrp="1"/>
          </p:cNvSpPr>
          <p:nvPr>
            <p:ph type="ftr" sz="quarter" idx="3"/>
          </p:nvPr>
        </p:nvSpPr>
        <p:spPr>
          <a:xfrm>
            <a:off x="2790000" y="6588000"/>
            <a:ext cx="3960000" cy="152400"/>
          </a:xfrm>
          <a:prstGeom prst="rect">
            <a:avLst/>
          </a:prstGeom>
        </p:spPr>
        <p:txBody>
          <a:bodyPr vert="horz" lIns="0" tIns="0" rIns="0" bIns="0" rtlCol="0" anchor="ctr"/>
          <a:lstStyle>
            <a:lvl1pPr algn="l">
              <a:lnSpc>
                <a:spcPts val="1200"/>
              </a:lnSpc>
              <a:defRPr sz="1000">
                <a:solidFill>
                  <a:schemeClr val="accent1"/>
                </a:solidFill>
              </a:defRPr>
            </a:lvl1pPr>
          </a:lstStyle>
          <a:p>
            <a:r>
              <a:rPr lang="nl-NL" dirty="0" smtClean="0"/>
              <a:t>&lt;Titel van de presentatie&gt;</a:t>
            </a:r>
            <a:endParaRPr lang="nl-NL" dirty="0"/>
          </a:p>
        </p:txBody>
      </p:sp>
      <p:sp>
        <p:nvSpPr>
          <p:cNvPr id="10" name="Tijdelijke aanduiding voor dianummer 5"/>
          <p:cNvSpPr>
            <a:spLocks noGrp="1"/>
          </p:cNvSpPr>
          <p:nvPr>
            <p:ph type="sldNum" sz="quarter" idx="4"/>
          </p:nvPr>
        </p:nvSpPr>
        <p:spPr>
          <a:xfrm>
            <a:off x="522000" y="6588000"/>
            <a:ext cx="810000" cy="152400"/>
          </a:xfrm>
          <a:prstGeom prst="rect">
            <a:avLst/>
          </a:prstGeom>
        </p:spPr>
        <p:txBody>
          <a:bodyPr vert="horz" lIns="0" tIns="0" rIns="0" bIns="0" rtlCol="0" anchor="ctr"/>
          <a:lstStyle>
            <a:lvl1pPr algn="l">
              <a:lnSpc>
                <a:spcPts val="1200"/>
              </a:lnSpc>
              <a:defRPr sz="1000">
                <a:solidFill>
                  <a:schemeClr val="accent1"/>
                </a:solidFill>
              </a:defRPr>
            </a:lvl1pPr>
          </a:lstStyle>
          <a:p>
            <a:r>
              <a:rPr lang="nl-NL" smtClean="0"/>
              <a:t>Pagina </a:t>
            </a:r>
            <a:fld id="{7FC9B413-936F-403B-BC98-20250EBFF374}" type="slidenum">
              <a:rPr lang="nl-NL" smtClean="0"/>
              <a:pPr/>
              <a:t>‹nr.›</a:t>
            </a:fld>
            <a:endParaRPr lang="nl-NL" dirty="0"/>
          </a:p>
        </p:txBody>
      </p:sp>
    </p:spTree>
    <p:extLst>
      <p:ext uri="{BB962C8B-B14F-4D97-AF65-F5344CB8AC3E}">
        <p14:creationId xmlns:p14="http://schemas.microsoft.com/office/powerpoint/2010/main" val="36958539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eelddia">
    <p:spTree>
      <p:nvGrpSpPr>
        <p:cNvPr id="1" name=""/>
        <p:cNvGrpSpPr/>
        <p:nvPr/>
      </p:nvGrpSpPr>
      <p:grpSpPr>
        <a:xfrm>
          <a:off x="0" y="0"/>
          <a:ext cx="0" cy="0"/>
          <a:chOff x="0" y="0"/>
          <a:chExt cx="0" cy="0"/>
        </a:xfrm>
      </p:grpSpPr>
      <p:sp>
        <p:nvSpPr>
          <p:cNvPr id="4" name="Tijdelijke aanduiding voor afbeelding 3"/>
          <p:cNvSpPr>
            <a:spLocks noGrp="1"/>
          </p:cNvSpPr>
          <p:nvPr>
            <p:ph type="pic" sz="quarter" idx="15"/>
          </p:nvPr>
        </p:nvSpPr>
        <p:spPr>
          <a:xfrm>
            <a:off x="0" y="0"/>
            <a:ext cx="9144000" cy="6857999"/>
          </a:xfrm>
          <a:solidFill>
            <a:schemeClr val="bg1"/>
          </a:solidFill>
        </p:spPr>
        <p:txBody>
          <a:bodyPr/>
          <a:lstStyle>
            <a:lvl1pPr marL="0" indent="0">
              <a:buNone/>
              <a:defRPr/>
            </a:lvl1pPr>
          </a:lstStyle>
          <a:p>
            <a:r>
              <a:rPr lang="nl-NL" smtClean="0"/>
              <a:t>Sleep de afbeelding naar de tijdelijke aanduiding of klik op het pictogram als u een afbeelding wilt toevoegen</a:t>
            </a:r>
            <a:endParaRPr lang="nl-NL" dirty="0"/>
          </a:p>
        </p:txBody>
      </p:sp>
      <p:grpSp>
        <p:nvGrpSpPr>
          <p:cNvPr id="25" name="Groep 24"/>
          <p:cNvGrpSpPr/>
          <p:nvPr userDrawn="1"/>
        </p:nvGrpSpPr>
        <p:grpSpPr>
          <a:xfrm>
            <a:off x="5867400" y="6264275"/>
            <a:ext cx="2427288" cy="301626"/>
            <a:chOff x="5867400" y="6264275"/>
            <a:chExt cx="2427288" cy="301626"/>
          </a:xfrm>
        </p:grpSpPr>
        <p:sp>
          <p:nvSpPr>
            <p:cNvPr id="15" name="Freeform 10"/>
            <p:cNvSpPr>
              <a:spLocks noEditPoints="1"/>
            </p:cNvSpPr>
            <p:nvPr userDrawn="1"/>
          </p:nvSpPr>
          <p:spPr bwMode="auto">
            <a:xfrm>
              <a:off x="5867400" y="6264275"/>
              <a:ext cx="258763" cy="295275"/>
            </a:xfrm>
            <a:custGeom>
              <a:avLst/>
              <a:gdLst>
                <a:gd name="T0" fmla="*/ 389 w 407"/>
                <a:gd name="T1" fmla="*/ 424 h 463"/>
                <a:gd name="T2" fmla="*/ 352 w 407"/>
                <a:gd name="T3" fmla="*/ 397 h 463"/>
                <a:gd name="T4" fmla="*/ 248 w 407"/>
                <a:gd name="T5" fmla="*/ 229 h 463"/>
                <a:gd name="T6" fmla="*/ 346 w 407"/>
                <a:gd name="T7" fmla="*/ 108 h 463"/>
                <a:gd name="T8" fmla="*/ 185 w 407"/>
                <a:gd name="T9" fmla="*/ 0 h 463"/>
                <a:gd name="T10" fmla="*/ 8 w 407"/>
                <a:gd name="T11" fmla="*/ 0 h 463"/>
                <a:gd name="T12" fmla="*/ 0 w 407"/>
                <a:gd name="T13" fmla="*/ 11 h 463"/>
                <a:gd name="T14" fmla="*/ 0 w 407"/>
                <a:gd name="T15" fmla="*/ 24 h 463"/>
                <a:gd name="T16" fmla="*/ 17 w 407"/>
                <a:gd name="T17" fmla="*/ 39 h 463"/>
                <a:gd name="T18" fmla="*/ 46 w 407"/>
                <a:gd name="T19" fmla="*/ 47 h 463"/>
                <a:gd name="T20" fmla="*/ 46 w 407"/>
                <a:gd name="T21" fmla="*/ 417 h 463"/>
                <a:gd name="T22" fmla="*/ 17 w 407"/>
                <a:gd name="T23" fmla="*/ 424 h 463"/>
                <a:gd name="T24" fmla="*/ 0 w 407"/>
                <a:gd name="T25" fmla="*/ 440 h 463"/>
                <a:gd name="T26" fmla="*/ 0 w 407"/>
                <a:gd name="T27" fmla="*/ 453 h 463"/>
                <a:gd name="T28" fmla="*/ 8 w 407"/>
                <a:gd name="T29" fmla="*/ 463 h 463"/>
                <a:gd name="T30" fmla="*/ 167 w 407"/>
                <a:gd name="T31" fmla="*/ 463 h 463"/>
                <a:gd name="T32" fmla="*/ 176 w 407"/>
                <a:gd name="T33" fmla="*/ 453 h 463"/>
                <a:gd name="T34" fmla="*/ 176 w 407"/>
                <a:gd name="T35" fmla="*/ 440 h 463"/>
                <a:gd name="T36" fmla="*/ 158 w 407"/>
                <a:gd name="T37" fmla="*/ 424 h 463"/>
                <a:gd name="T38" fmla="*/ 129 w 407"/>
                <a:gd name="T39" fmla="*/ 417 h 463"/>
                <a:gd name="T40" fmla="*/ 129 w 407"/>
                <a:gd name="T41" fmla="*/ 242 h 463"/>
                <a:gd name="T42" fmla="*/ 171 w 407"/>
                <a:gd name="T43" fmla="*/ 242 h 463"/>
                <a:gd name="T44" fmla="*/ 287 w 407"/>
                <a:gd name="T45" fmla="*/ 452 h 463"/>
                <a:gd name="T46" fmla="*/ 309 w 407"/>
                <a:gd name="T47" fmla="*/ 463 h 463"/>
                <a:gd name="T48" fmla="*/ 398 w 407"/>
                <a:gd name="T49" fmla="*/ 463 h 463"/>
                <a:gd name="T50" fmla="*/ 407 w 407"/>
                <a:gd name="T51" fmla="*/ 453 h 463"/>
                <a:gd name="T52" fmla="*/ 407 w 407"/>
                <a:gd name="T53" fmla="*/ 440 h 463"/>
                <a:gd name="T54" fmla="*/ 389 w 407"/>
                <a:gd name="T55" fmla="*/ 424 h 463"/>
                <a:gd name="T56" fmla="*/ 145 w 407"/>
                <a:gd name="T57" fmla="*/ 203 h 463"/>
                <a:gd name="T58" fmla="*/ 130 w 407"/>
                <a:gd name="T59" fmla="*/ 203 h 463"/>
                <a:gd name="T60" fmla="*/ 130 w 407"/>
                <a:gd name="T61" fmla="*/ 43 h 463"/>
                <a:gd name="T62" fmla="*/ 162 w 407"/>
                <a:gd name="T63" fmla="*/ 43 h 463"/>
                <a:gd name="T64" fmla="*/ 257 w 407"/>
                <a:gd name="T65" fmla="*/ 121 h 463"/>
                <a:gd name="T66" fmla="*/ 145 w 407"/>
                <a:gd name="T67" fmla="*/ 203 h 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07" h="463">
                  <a:moveTo>
                    <a:pt x="389" y="424"/>
                  </a:moveTo>
                  <a:cubicBezTo>
                    <a:pt x="371" y="420"/>
                    <a:pt x="367" y="417"/>
                    <a:pt x="352" y="397"/>
                  </a:cubicBezTo>
                  <a:cubicBezTo>
                    <a:pt x="330" y="367"/>
                    <a:pt x="278" y="292"/>
                    <a:pt x="248" y="229"/>
                  </a:cubicBezTo>
                  <a:cubicBezTo>
                    <a:pt x="304" y="209"/>
                    <a:pt x="346" y="170"/>
                    <a:pt x="346" y="108"/>
                  </a:cubicBezTo>
                  <a:cubicBezTo>
                    <a:pt x="346" y="20"/>
                    <a:pt x="261" y="0"/>
                    <a:pt x="185" y="0"/>
                  </a:cubicBezTo>
                  <a:cubicBezTo>
                    <a:pt x="8" y="0"/>
                    <a:pt x="8" y="0"/>
                    <a:pt x="8" y="0"/>
                  </a:cubicBezTo>
                  <a:cubicBezTo>
                    <a:pt x="1" y="0"/>
                    <a:pt x="0" y="4"/>
                    <a:pt x="0" y="11"/>
                  </a:cubicBezTo>
                  <a:cubicBezTo>
                    <a:pt x="0" y="24"/>
                    <a:pt x="0" y="24"/>
                    <a:pt x="0" y="24"/>
                  </a:cubicBezTo>
                  <a:cubicBezTo>
                    <a:pt x="0" y="35"/>
                    <a:pt x="4" y="35"/>
                    <a:pt x="17" y="39"/>
                  </a:cubicBezTo>
                  <a:cubicBezTo>
                    <a:pt x="46" y="47"/>
                    <a:pt x="46" y="47"/>
                    <a:pt x="46" y="47"/>
                  </a:cubicBezTo>
                  <a:cubicBezTo>
                    <a:pt x="46" y="417"/>
                    <a:pt x="46" y="417"/>
                    <a:pt x="46" y="417"/>
                  </a:cubicBezTo>
                  <a:cubicBezTo>
                    <a:pt x="17" y="424"/>
                    <a:pt x="17" y="424"/>
                    <a:pt x="17" y="424"/>
                  </a:cubicBezTo>
                  <a:cubicBezTo>
                    <a:pt x="4" y="428"/>
                    <a:pt x="0" y="429"/>
                    <a:pt x="0" y="440"/>
                  </a:cubicBezTo>
                  <a:cubicBezTo>
                    <a:pt x="0" y="453"/>
                    <a:pt x="0" y="453"/>
                    <a:pt x="0" y="453"/>
                  </a:cubicBezTo>
                  <a:cubicBezTo>
                    <a:pt x="0" y="459"/>
                    <a:pt x="1" y="463"/>
                    <a:pt x="8" y="463"/>
                  </a:cubicBezTo>
                  <a:cubicBezTo>
                    <a:pt x="167" y="463"/>
                    <a:pt x="167" y="463"/>
                    <a:pt x="167" y="463"/>
                  </a:cubicBezTo>
                  <a:cubicBezTo>
                    <a:pt x="175" y="463"/>
                    <a:pt x="176" y="459"/>
                    <a:pt x="176" y="453"/>
                  </a:cubicBezTo>
                  <a:cubicBezTo>
                    <a:pt x="176" y="440"/>
                    <a:pt x="176" y="440"/>
                    <a:pt x="176" y="440"/>
                  </a:cubicBezTo>
                  <a:cubicBezTo>
                    <a:pt x="176" y="429"/>
                    <a:pt x="172" y="428"/>
                    <a:pt x="158" y="424"/>
                  </a:cubicBezTo>
                  <a:cubicBezTo>
                    <a:pt x="129" y="417"/>
                    <a:pt x="129" y="417"/>
                    <a:pt x="129" y="417"/>
                  </a:cubicBezTo>
                  <a:cubicBezTo>
                    <a:pt x="129" y="242"/>
                    <a:pt x="129" y="242"/>
                    <a:pt x="129" y="242"/>
                  </a:cubicBezTo>
                  <a:cubicBezTo>
                    <a:pt x="171" y="242"/>
                    <a:pt x="171" y="242"/>
                    <a:pt x="171" y="242"/>
                  </a:cubicBezTo>
                  <a:cubicBezTo>
                    <a:pt x="201" y="311"/>
                    <a:pt x="266" y="424"/>
                    <a:pt x="287" y="452"/>
                  </a:cubicBezTo>
                  <a:cubicBezTo>
                    <a:pt x="295" y="463"/>
                    <a:pt x="298" y="463"/>
                    <a:pt x="309" y="463"/>
                  </a:cubicBezTo>
                  <a:cubicBezTo>
                    <a:pt x="398" y="463"/>
                    <a:pt x="398" y="463"/>
                    <a:pt x="398" y="463"/>
                  </a:cubicBezTo>
                  <a:cubicBezTo>
                    <a:pt x="406" y="463"/>
                    <a:pt x="407" y="459"/>
                    <a:pt x="407" y="453"/>
                  </a:cubicBezTo>
                  <a:cubicBezTo>
                    <a:pt x="407" y="440"/>
                    <a:pt x="407" y="440"/>
                    <a:pt x="407" y="440"/>
                  </a:cubicBezTo>
                  <a:cubicBezTo>
                    <a:pt x="407" y="427"/>
                    <a:pt x="400" y="428"/>
                    <a:pt x="389" y="424"/>
                  </a:cubicBezTo>
                  <a:close/>
                  <a:moveTo>
                    <a:pt x="145" y="203"/>
                  </a:moveTo>
                  <a:cubicBezTo>
                    <a:pt x="130" y="203"/>
                    <a:pt x="130" y="203"/>
                    <a:pt x="130" y="203"/>
                  </a:cubicBezTo>
                  <a:cubicBezTo>
                    <a:pt x="130" y="43"/>
                    <a:pt x="130" y="43"/>
                    <a:pt x="130" y="43"/>
                  </a:cubicBezTo>
                  <a:cubicBezTo>
                    <a:pt x="162" y="43"/>
                    <a:pt x="162" y="43"/>
                    <a:pt x="162" y="43"/>
                  </a:cubicBezTo>
                  <a:cubicBezTo>
                    <a:pt x="222" y="43"/>
                    <a:pt x="257" y="66"/>
                    <a:pt x="257" y="121"/>
                  </a:cubicBezTo>
                  <a:cubicBezTo>
                    <a:pt x="257" y="189"/>
                    <a:pt x="205" y="203"/>
                    <a:pt x="145" y="203"/>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nl-NL"/>
            </a:p>
          </p:txBody>
        </p:sp>
        <p:sp>
          <p:nvSpPr>
            <p:cNvPr id="16" name="Freeform 11"/>
            <p:cNvSpPr>
              <a:spLocks noEditPoints="1"/>
            </p:cNvSpPr>
            <p:nvPr userDrawn="1"/>
          </p:nvSpPr>
          <p:spPr bwMode="auto">
            <a:xfrm>
              <a:off x="6350000" y="6264275"/>
              <a:ext cx="220663" cy="301625"/>
            </a:xfrm>
            <a:custGeom>
              <a:avLst/>
              <a:gdLst>
                <a:gd name="T0" fmla="*/ 331 w 348"/>
                <a:gd name="T1" fmla="*/ 428 h 473"/>
                <a:gd name="T2" fmla="*/ 299 w 348"/>
                <a:gd name="T3" fmla="*/ 418 h 473"/>
                <a:gd name="T4" fmla="*/ 299 w 348"/>
                <a:gd name="T5" fmla="*/ 16 h 473"/>
                <a:gd name="T6" fmla="*/ 284 w 348"/>
                <a:gd name="T7" fmla="*/ 0 h 473"/>
                <a:gd name="T8" fmla="*/ 186 w 348"/>
                <a:gd name="T9" fmla="*/ 0 h 473"/>
                <a:gd name="T10" fmla="*/ 178 w 348"/>
                <a:gd name="T11" fmla="*/ 11 h 473"/>
                <a:gd name="T12" fmla="*/ 178 w 348"/>
                <a:gd name="T13" fmla="*/ 19 h 473"/>
                <a:gd name="T14" fmla="*/ 196 w 348"/>
                <a:gd name="T15" fmla="*/ 36 h 473"/>
                <a:gd name="T16" fmla="*/ 227 w 348"/>
                <a:gd name="T17" fmla="*/ 45 h 473"/>
                <a:gd name="T18" fmla="*/ 227 w 348"/>
                <a:gd name="T19" fmla="*/ 158 h 473"/>
                <a:gd name="T20" fmla="*/ 153 w 348"/>
                <a:gd name="T21" fmla="*/ 133 h 473"/>
                <a:gd name="T22" fmla="*/ 0 w 348"/>
                <a:gd name="T23" fmla="*/ 313 h 473"/>
                <a:gd name="T24" fmla="*/ 123 w 348"/>
                <a:gd name="T25" fmla="*/ 473 h 473"/>
                <a:gd name="T26" fmla="*/ 227 w 348"/>
                <a:gd name="T27" fmla="*/ 420 h 473"/>
                <a:gd name="T28" fmla="*/ 227 w 348"/>
                <a:gd name="T29" fmla="*/ 447 h 473"/>
                <a:gd name="T30" fmla="*/ 242 w 348"/>
                <a:gd name="T31" fmla="*/ 463 h 473"/>
                <a:gd name="T32" fmla="*/ 340 w 348"/>
                <a:gd name="T33" fmla="*/ 463 h 473"/>
                <a:gd name="T34" fmla="*/ 348 w 348"/>
                <a:gd name="T35" fmla="*/ 453 h 473"/>
                <a:gd name="T36" fmla="*/ 348 w 348"/>
                <a:gd name="T37" fmla="*/ 444 h 473"/>
                <a:gd name="T38" fmla="*/ 331 w 348"/>
                <a:gd name="T39" fmla="*/ 428 h 473"/>
                <a:gd name="T40" fmla="*/ 227 w 348"/>
                <a:gd name="T41" fmla="*/ 379 h 473"/>
                <a:gd name="T42" fmla="*/ 153 w 348"/>
                <a:gd name="T43" fmla="*/ 418 h 473"/>
                <a:gd name="T44" fmla="*/ 77 w 348"/>
                <a:gd name="T45" fmla="*/ 299 h 473"/>
                <a:gd name="T46" fmla="*/ 158 w 348"/>
                <a:gd name="T47" fmla="*/ 179 h 473"/>
                <a:gd name="T48" fmla="*/ 227 w 348"/>
                <a:gd name="T49" fmla="*/ 299 h 473"/>
                <a:gd name="T50" fmla="*/ 227 w 348"/>
                <a:gd name="T51" fmla="*/ 379 h 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48" h="473">
                  <a:moveTo>
                    <a:pt x="331" y="428"/>
                  </a:moveTo>
                  <a:cubicBezTo>
                    <a:pt x="299" y="418"/>
                    <a:pt x="299" y="418"/>
                    <a:pt x="299" y="418"/>
                  </a:cubicBezTo>
                  <a:cubicBezTo>
                    <a:pt x="299" y="16"/>
                    <a:pt x="299" y="16"/>
                    <a:pt x="299" y="16"/>
                  </a:cubicBezTo>
                  <a:cubicBezTo>
                    <a:pt x="299" y="6"/>
                    <a:pt x="296" y="0"/>
                    <a:pt x="284" y="0"/>
                  </a:cubicBezTo>
                  <a:cubicBezTo>
                    <a:pt x="186" y="0"/>
                    <a:pt x="186" y="0"/>
                    <a:pt x="186" y="0"/>
                  </a:cubicBezTo>
                  <a:cubicBezTo>
                    <a:pt x="179" y="0"/>
                    <a:pt x="178" y="4"/>
                    <a:pt x="178" y="11"/>
                  </a:cubicBezTo>
                  <a:cubicBezTo>
                    <a:pt x="178" y="19"/>
                    <a:pt x="178" y="19"/>
                    <a:pt x="178" y="19"/>
                  </a:cubicBezTo>
                  <a:cubicBezTo>
                    <a:pt x="178" y="31"/>
                    <a:pt x="182" y="32"/>
                    <a:pt x="196" y="36"/>
                  </a:cubicBezTo>
                  <a:cubicBezTo>
                    <a:pt x="227" y="45"/>
                    <a:pt x="227" y="45"/>
                    <a:pt x="227" y="45"/>
                  </a:cubicBezTo>
                  <a:cubicBezTo>
                    <a:pt x="227" y="158"/>
                    <a:pt x="227" y="158"/>
                    <a:pt x="227" y="158"/>
                  </a:cubicBezTo>
                  <a:cubicBezTo>
                    <a:pt x="215" y="148"/>
                    <a:pt x="190" y="133"/>
                    <a:pt x="153" y="133"/>
                  </a:cubicBezTo>
                  <a:cubicBezTo>
                    <a:pt x="81" y="133"/>
                    <a:pt x="0" y="185"/>
                    <a:pt x="0" y="313"/>
                  </a:cubicBezTo>
                  <a:cubicBezTo>
                    <a:pt x="0" y="425"/>
                    <a:pt x="62" y="473"/>
                    <a:pt x="123" y="473"/>
                  </a:cubicBezTo>
                  <a:cubicBezTo>
                    <a:pt x="162" y="473"/>
                    <a:pt x="195" y="453"/>
                    <a:pt x="227" y="420"/>
                  </a:cubicBezTo>
                  <a:cubicBezTo>
                    <a:pt x="227" y="447"/>
                    <a:pt x="227" y="447"/>
                    <a:pt x="227" y="447"/>
                  </a:cubicBezTo>
                  <a:cubicBezTo>
                    <a:pt x="227" y="457"/>
                    <a:pt x="230" y="463"/>
                    <a:pt x="242" y="463"/>
                  </a:cubicBezTo>
                  <a:cubicBezTo>
                    <a:pt x="340" y="463"/>
                    <a:pt x="340" y="463"/>
                    <a:pt x="340" y="463"/>
                  </a:cubicBezTo>
                  <a:cubicBezTo>
                    <a:pt x="347" y="463"/>
                    <a:pt x="348" y="459"/>
                    <a:pt x="348" y="453"/>
                  </a:cubicBezTo>
                  <a:cubicBezTo>
                    <a:pt x="348" y="444"/>
                    <a:pt x="348" y="444"/>
                    <a:pt x="348" y="444"/>
                  </a:cubicBezTo>
                  <a:cubicBezTo>
                    <a:pt x="348" y="432"/>
                    <a:pt x="344" y="432"/>
                    <a:pt x="331" y="428"/>
                  </a:cubicBezTo>
                  <a:close/>
                  <a:moveTo>
                    <a:pt x="227" y="379"/>
                  </a:moveTo>
                  <a:cubicBezTo>
                    <a:pt x="205" y="401"/>
                    <a:pt x="181" y="418"/>
                    <a:pt x="153" y="418"/>
                  </a:cubicBezTo>
                  <a:cubicBezTo>
                    <a:pt x="100" y="418"/>
                    <a:pt x="77" y="362"/>
                    <a:pt x="77" y="299"/>
                  </a:cubicBezTo>
                  <a:cubicBezTo>
                    <a:pt x="77" y="225"/>
                    <a:pt x="109" y="179"/>
                    <a:pt x="158" y="179"/>
                  </a:cubicBezTo>
                  <a:cubicBezTo>
                    <a:pt x="209" y="179"/>
                    <a:pt x="227" y="229"/>
                    <a:pt x="227" y="299"/>
                  </a:cubicBezTo>
                  <a:lnTo>
                    <a:pt x="227" y="379"/>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nl-NL"/>
            </a:p>
          </p:txBody>
        </p:sp>
        <p:sp>
          <p:nvSpPr>
            <p:cNvPr id="17" name="Freeform 12"/>
            <p:cNvSpPr>
              <a:spLocks/>
            </p:cNvSpPr>
            <p:nvPr userDrawn="1"/>
          </p:nvSpPr>
          <p:spPr bwMode="auto">
            <a:xfrm>
              <a:off x="7032625" y="6354763"/>
              <a:ext cx="234950" cy="211138"/>
            </a:xfrm>
            <a:custGeom>
              <a:avLst/>
              <a:gdLst>
                <a:gd name="T0" fmla="*/ 323 w 372"/>
                <a:gd name="T1" fmla="*/ 15 h 330"/>
                <a:gd name="T2" fmla="*/ 308 w 372"/>
                <a:gd name="T3" fmla="*/ 0 h 330"/>
                <a:gd name="T4" fmla="*/ 210 w 372"/>
                <a:gd name="T5" fmla="*/ 0 h 330"/>
                <a:gd name="T6" fmla="*/ 202 w 372"/>
                <a:gd name="T7" fmla="*/ 10 h 330"/>
                <a:gd name="T8" fmla="*/ 202 w 372"/>
                <a:gd name="T9" fmla="*/ 19 h 330"/>
                <a:gd name="T10" fmla="*/ 219 w 372"/>
                <a:gd name="T11" fmla="*/ 35 h 330"/>
                <a:gd name="T12" fmla="*/ 251 w 372"/>
                <a:gd name="T13" fmla="*/ 44 h 330"/>
                <a:gd name="T14" fmla="*/ 251 w 372"/>
                <a:gd name="T15" fmla="*/ 236 h 330"/>
                <a:gd name="T16" fmla="*/ 176 w 372"/>
                <a:gd name="T17" fmla="*/ 275 h 330"/>
                <a:gd name="T18" fmla="*/ 121 w 372"/>
                <a:gd name="T19" fmla="*/ 169 h 330"/>
                <a:gd name="T20" fmla="*/ 121 w 372"/>
                <a:gd name="T21" fmla="*/ 15 h 330"/>
                <a:gd name="T22" fmla="*/ 106 w 372"/>
                <a:gd name="T23" fmla="*/ 0 h 330"/>
                <a:gd name="T24" fmla="*/ 8 w 372"/>
                <a:gd name="T25" fmla="*/ 0 h 330"/>
                <a:gd name="T26" fmla="*/ 0 w 372"/>
                <a:gd name="T27" fmla="*/ 10 h 330"/>
                <a:gd name="T28" fmla="*/ 0 w 372"/>
                <a:gd name="T29" fmla="*/ 19 h 330"/>
                <a:gd name="T30" fmla="*/ 18 w 372"/>
                <a:gd name="T31" fmla="*/ 35 h 330"/>
                <a:gd name="T32" fmla="*/ 49 w 372"/>
                <a:gd name="T33" fmla="*/ 44 h 330"/>
                <a:gd name="T34" fmla="*/ 49 w 372"/>
                <a:gd name="T35" fmla="*/ 207 h 330"/>
                <a:gd name="T36" fmla="*/ 145 w 372"/>
                <a:gd name="T37" fmla="*/ 330 h 330"/>
                <a:gd name="T38" fmla="*/ 251 w 372"/>
                <a:gd name="T39" fmla="*/ 277 h 330"/>
                <a:gd name="T40" fmla="*/ 251 w 372"/>
                <a:gd name="T41" fmla="*/ 304 h 330"/>
                <a:gd name="T42" fmla="*/ 266 w 372"/>
                <a:gd name="T43" fmla="*/ 320 h 330"/>
                <a:gd name="T44" fmla="*/ 364 w 372"/>
                <a:gd name="T45" fmla="*/ 320 h 330"/>
                <a:gd name="T46" fmla="*/ 372 w 372"/>
                <a:gd name="T47" fmla="*/ 310 h 330"/>
                <a:gd name="T48" fmla="*/ 372 w 372"/>
                <a:gd name="T49" fmla="*/ 301 h 330"/>
                <a:gd name="T50" fmla="*/ 354 w 372"/>
                <a:gd name="T51" fmla="*/ 285 h 330"/>
                <a:gd name="T52" fmla="*/ 323 w 372"/>
                <a:gd name="T53" fmla="*/ 275 h 330"/>
                <a:gd name="T54" fmla="*/ 323 w 372"/>
                <a:gd name="T55" fmla="*/ 15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72" h="330">
                  <a:moveTo>
                    <a:pt x="323" y="15"/>
                  </a:moveTo>
                  <a:cubicBezTo>
                    <a:pt x="323" y="6"/>
                    <a:pt x="320" y="0"/>
                    <a:pt x="308" y="0"/>
                  </a:cubicBezTo>
                  <a:cubicBezTo>
                    <a:pt x="210" y="0"/>
                    <a:pt x="210" y="0"/>
                    <a:pt x="210" y="0"/>
                  </a:cubicBezTo>
                  <a:cubicBezTo>
                    <a:pt x="202" y="0"/>
                    <a:pt x="202" y="4"/>
                    <a:pt x="202" y="10"/>
                  </a:cubicBezTo>
                  <a:cubicBezTo>
                    <a:pt x="202" y="19"/>
                    <a:pt x="202" y="19"/>
                    <a:pt x="202" y="19"/>
                  </a:cubicBezTo>
                  <a:cubicBezTo>
                    <a:pt x="202" y="31"/>
                    <a:pt x="206" y="31"/>
                    <a:pt x="219" y="35"/>
                  </a:cubicBezTo>
                  <a:cubicBezTo>
                    <a:pt x="251" y="44"/>
                    <a:pt x="251" y="44"/>
                    <a:pt x="251" y="44"/>
                  </a:cubicBezTo>
                  <a:cubicBezTo>
                    <a:pt x="251" y="236"/>
                    <a:pt x="251" y="236"/>
                    <a:pt x="251" y="236"/>
                  </a:cubicBezTo>
                  <a:cubicBezTo>
                    <a:pt x="224" y="264"/>
                    <a:pt x="204" y="275"/>
                    <a:pt x="176" y="275"/>
                  </a:cubicBezTo>
                  <a:cubicBezTo>
                    <a:pt x="125" y="275"/>
                    <a:pt x="121" y="236"/>
                    <a:pt x="121" y="169"/>
                  </a:cubicBezTo>
                  <a:cubicBezTo>
                    <a:pt x="121" y="15"/>
                    <a:pt x="121" y="15"/>
                    <a:pt x="121" y="15"/>
                  </a:cubicBezTo>
                  <a:cubicBezTo>
                    <a:pt x="121" y="6"/>
                    <a:pt x="118" y="0"/>
                    <a:pt x="106" y="0"/>
                  </a:cubicBezTo>
                  <a:cubicBezTo>
                    <a:pt x="8" y="0"/>
                    <a:pt x="8" y="0"/>
                    <a:pt x="8" y="0"/>
                  </a:cubicBezTo>
                  <a:cubicBezTo>
                    <a:pt x="1" y="0"/>
                    <a:pt x="0" y="4"/>
                    <a:pt x="0" y="10"/>
                  </a:cubicBezTo>
                  <a:cubicBezTo>
                    <a:pt x="0" y="19"/>
                    <a:pt x="0" y="19"/>
                    <a:pt x="0" y="19"/>
                  </a:cubicBezTo>
                  <a:cubicBezTo>
                    <a:pt x="0" y="31"/>
                    <a:pt x="4" y="31"/>
                    <a:pt x="18" y="35"/>
                  </a:cubicBezTo>
                  <a:cubicBezTo>
                    <a:pt x="49" y="44"/>
                    <a:pt x="49" y="44"/>
                    <a:pt x="49" y="44"/>
                  </a:cubicBezTo>
                  <a:cubicBezTo>
                    <a:pt x="49" y="207"/>
                    <a:pt x="49" y="207"/>
                    <a:pt x="49" y="207"/>
                  </a:cubicBezTo>
                  <a:cubicBezTo>
                    <a:pt x="49" y="309"/>
                    <a:pt x="96" y="330"/>
                    <a:pt x="145" y="330"/>
                  </a:cubicBezTo>
                  <a:cubicBezTo>
                    <a:pt x="188" y="330"/>
                    <a:pt x="220" y="312"/>
                    <a:pt x="251" y="277"/>
                  </a:cubicBezTo>
                  <a:cubicBezTo>
                    <a:pt x="251" y="304"/>
                    <a:pt x="251" y="304"/>
                    <a:pt x="251" y="304"/>
                  </a:cubicBezTo>
                  <a:cubicBezTo>
                    <a:pt x="251" y="314"/>
                    <a:pt x="254" y="320"/>
                    <a:pt x="266" y="320"/>
                  </a:cubicBezTo>
                  <a:cubicBezTo>
                    <a:pt x="364" y="320"/>
                    <a:pt x="364" y="320"/>
                    <a:pt x="364" y="320"/>
                  </a:cubicBezTo>
                  <a:cubicBezTo>
                    <a:pt x="371" y="320"/>
                    <a:pt x="372" y="316"/>
                    <a:pt x="372" y="310"/>
                  </a:cubicBezTo>
                  <a:cubicBezTo>
                    <a:pt x="372" y="301"/>
                    <a:pt x="372" y="301"/>
                    <a:pt x="372" y="301"/>
                  </a:cubicBezTo>
                  <a:cubicBezTo>
                    <a:pt x="372" y="289"/>
                    <a:pt x="368" y="289"/>
                    <a:pt x="354" y="285"/>
                  </a:cubicBezTo>
                  <a:cubicBezTo>
                    <a:pt x="323" y="275"/>
                    <a:pt x="323" y="275"/>
                    <a:pt x="323" y="275"/>
                  </a:cubicBezTo>
                  <a:lnTo>
                    <a:pt x="323" y="15"/>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nl-NL"/>
            </a:p>
          </p:txBody>
        </p:sp>
        <p:sp>
          <p:nvSpPr>
            <p:cNvPr id="18" name="Freeform 13"/>
            <p:cNvSpPr>
              <a:spLocks noEditPoints="1"/>
            </p:cNvSpPr>
            <p:nvPr userDrawn="1"/>
          </p:nvSpPr>
          <p:spPr bwMode="auto">
            <a:xfrm>
              <a:off x="6140450" y="6348413"/>
              <a:ext cx="195263" cy="217488"/>
            </a:xfrm>
            <a:custGeom>
              <a:avLst/>
              <a:gdLst>
                <a:gd name="T0" fmla="*/ 289 w 307"/>
                <a:gd name="T1" fmla="*/ 295 h 340"/>
                <a:gd name="T2" fmla="*/ 258 w 307"/>
                <a:gd name="T3" fmla="*/ 285 h 340"/>
                <a:gd name="T4" fmla="*/ 258 w 307"/>
                <a:gd name="T5" fmla="*/ 106 h 340"/>
                <a:gd name="T6" fmla="*/ 130 w 307"/>
                <a:gd name="T7" fmla="*/ 0 h 340"/>
                <a:gd name="T8" fmla="*/ 45 w 307"/>
                <a:gd name="T9" fmla="*/ 12 h 340"/>
                <a:gd name="T10" fmla="*/ 22 w 307"/>
                <a:gd name="T11" fmla="*/ 39 h 340"/>
                <a:gd name="T12" fmla="*/ 18 w 307"/>
                <a:gd name="T13" fmla="*/ 74 h 340"/>
                <a:gd name="T14" fmla="*/ 24 w 307"/>
                <a:gd name="T15" fmla="*/ 84 h 340"/>
                <a:gd name="T16" fmla="*/ 43 w 307"/>
                <a:gd name="T17" fmla="*/ 76 h 340"/>
                <a:gd name="T18" fmla="*/ 125 w 307"/>
                <a:gd name="T19" fmla="*/ 54 h 340"/>
                <a:gd name="T20" fmla="*/ 185 w 307"/>
                <a:gd name="T21" fmla="*/ 118 h 340"/>
                <a:gd name="T22" fmla="*/ 185 w 307"/>
                <a:gd name="T23" fmla="*/ 151 h 340"/>
                <a:gd name="T24" fmla="*/ 63 w 307"/>
                <a:gd name="T25" fmla="*/ 176 h 340"/>
                <a:gd name="T26" fmla="*/ 0 w 307"/>
                <a:gd name="T27" fmla="*/ 250 h 340"/>
                <a:gd name="T28" fmla="*/ 83 w 307"/>
                <a:gd name="T29" fmla="*/ 340 h 340"/>
                <a:gd name="T30" fmla="*/ 185 w 307"/>
                <a:gd name="T31" fmla="*/ 290 h 340"/>
                <a:gd name="T32" fmla="*/ 185 w 307"/>
                <a:gd name="T33" fmla="*/ 314 h 340"/>
                <a:gd name="T34" fmla="*/ 200 w 307"/>
                <a:gd name="T35" fmla="*/ 330 h 340"/>
                <a:gd name="T36" fmla="*/ 298 w 307"/>
                <a:gd name="T37" fmla="*/ 330 h 340"/>
                <a:gd name="T38" fmla="*/ 307 w 307"/>
                <a:gd name="T39" fmla="*/ 320 h 340"/>
                <a:gd name="T40" fmla="*/ 307 w 307"/>
                <a:gd name="T41" fmla="*/ 311 h 340"/>
                <a:gd name="T42" fmla="*/ 289 w 307"/>
                <a:gd name="T43" fmla="*/ 295 h 340"/>
                <a:gd name="T44" fmla="*/ 185 w 307"/>
                <a:gd name="T45" fmla="*/ 254 h 340"/>
                <a:gd name="T46" fmla="*/ 116 w 307"/>
                <a:gd name="T47" fmla="*/ 285 h 340"/>
                <a:gd name="T48" fmla="*/ 78 w 307"/>
                <a:gd name="T49" fmla="*/ 244 h 340"/>
                <a:gd name="T50" fmla="*/ 114 w 307"/>
                <a:gd name="T51" fmla="*/ 201 h 340"/>
                <a:gd name="T52" fmla="*/ 185 w 307"/>
                <a:gd name="T53" fmla="*/ 184 h 340"/>
                <a:gd name="T54" fmla="*/ 185 w 307"/>
                <a:gd name="T55" fmla="*/ 254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07" h="340">
                  <a:moveTo>
                    <a:pt x="289" y="295"/>
                  </a:moveTo>
                  <a:cubicBezTo>
                    <a:pt x="258" y="285"/>
                    <a:pt x="258" y="285"/>
                    <a:pt x="258" y="285"/>
                  </a:cubicBezTo>
                  <a:cubicBezTo>
                    <a:pt x="258" y="106"/>
                    <a:pt x="258" y="106"/>
                    <a:pt x="258" y="106"/>
                  </a:cubicBezTo>
                  <a:cubicBezTo>
                    <a:pt x="258" y="27"/>
                    <a:pt x="202" y="0"/>
                    <a:pt x="130" y="0"/>
                  </a:cubicBezTo>
                  <a:cubicBezTo>
                    <a:pt x="87" y="0"/>
                    <a:pt x="52" y="10"/>
                    <a:pt x="45" y="12"/>
                  </a:cubicBezTo>
                  <a:cubicBezTo>
                    <a:pt x="27" y="17"/>
                    <a:pt x="24" y="21"/>
                    <a:pt x="22" y="39"/>
                  </a:cubicBezTo>
                  <a:cubicBezTo>
                    <a:pt x="18" y="74"/>
                    <a:pt x="18" y="74"/>
                    <a:pt x="18" y="74"/>
                  </a:cubicBezTo>
                  <a:cubicBezTo>
                    <a:pt x="18" y="81"/>
                    <a:pt x="20" y="84"/>
                    <a:pt x="24" y="84"/>
                  </a:cubicBezTo>
                  <a:cubicBezTo>
                    <a:pt x="30" y="84"/>
                    <a:pt x="38" y="79"/>
                    <a:pt x="43" y="76"/>
                  </a:cubicBezTo>
                  <a:cubicBezTo>
                    <a:pt x="65" y="64"/>
                    <a:pt x="98" y="54"/>
                    <a:pt x="125" y="54"/>
                  </a:cubicBezTo>
                  <a:cubicBezTo>
                    <a:pt x="182" y="54"/>
                    <a:pt x="185" y="92"/>
                    <a:pt x="185" y="118"/>
                  </a:cubicBezTo>
                  <a:cubicBezTo>
                    <a:pt x="185" y="151"/>
                    <a:pt x="185" y="151"/>
                    <a:pt x="185" y="151"/>
                  </a:cubicBezTo>
                  <a:cubicBezTo>
                    <a:pt x="63" y="176"/>
                    <a:pt x="63" y="176"/>
                    <a:pt x="63" y="176"/>
                  </a:cubicBezTo>
                  <a:cubicBezTo>
                    <a:pt x="22" y="184"/>
                    <a:pt x="0" y="203"/>
                    <a:pt x="0" y="250"/>
                  </a:cubicBezTo>
                  <a:cubicBezTo>
                    <a:pt x="0" y="302"/>
                    <a:pt x="27" y="340"/>
                    <a:pt x="83" y="340"/>
                  </a:cubicBezTo>
                  <a:cubicBezTo>
                    <a:pt x="119" y="340"/>
                    <a:pt x="145" y="328"/>
                    <a:pt x="185" y="290"/>
                  </a:cubicBezTo>
                  <a:cubicBezTo>
                    <a:pt x="185" y="314"/>
                    <a:pt x="185" y="314"/>
                    <a:pt x="185" y="314"/>
                  </a:cubicBezTo>
                  <a:cubicBezTo>
                    <a:pt x="185" y="324"/>
                    <a:pt x="188" y="330"/>
                    <a:pt x="200" y="330"/>
                  </a:cubicBezTo>
                  <a:cubicBezTo>
                    <a:pt x="298" y="330"/>
                    <a:pt x="298" y="330"/>
                    <a:pt x="298" y="330"/>
                  </a:cubicBezTo>
                  <a:cubicBezTo>
                    <a:pt x="305" y="330"/>
                    <a:pt x="307" y="326"/>
                    <a:pt x="307" y="320"/>
                  </a:cubicBezTo>
                  <a:cubicBezTo>
                    <a:pt x="307" y="311"/>
                    <a:pt x="307" y="311"/>
                    <a:pt x="307" y="311"/>
                  </a:cubicBezTo>
                  <a:cubicBezTo>
                    <a:pt x="307" y="299"/>
                    <a:pt x="303" y="299"/>
                    <a:pt x="289" y="295"/>
                  </a:cubicBezTo>
                  <a:close/>
                  <a:moveTo>
                    <a:pt x="185" y="254"/>
                  </a:moveTo>
                  <a:cubicBezTo>
                    <a:pt x="160" y="276"/>
                    <a:pt x="135" y="285"/>
                    <a:pt x="116" y="285"/>
                  </a:cubicBezTo>
                  <a:cubicBezTo>
                    <a:pt x="99" y="285"/>
                    <a:pt x="78" y="278"/>
                    <a:pt x="78" y="244"/>
                  </a:cubicBezTo>
                  <a:cubicBezTo>
                    <a:pt x="78" y="211"/>
                    <a:pt x="97" y="205"/>
                    <a:pt x="114" y="201"/>
                  </a:cubicBezTo>
                  <a:cubicBezTo>
                    <a:pt x="185" y="184"/>
                    <a:pt x="185" y="184"/>
                    <a:pt x="185" y="184"/>
                  </a:cubicBezTo>
                  <a:cubicBezTo>
                    <a:pt x="185" y="254"/>
                    <a:pt x="185" y="254"/>
                    <a:pt x="185" y="254"/>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nl-NL"/>
            </a:p>
          </p:txBody>
        </p:sp>
        <p:sp>
          <p:nvSpPr>
            <p:cNvPr id="19" name="Freeform 14"/>
            <p:cNvSpPr>
              <a:spLocks noEditPoints="1"/>
            </p:cNvSpPr>
            <p:nvPr userDrawn="1"/>
          </p:nvSpPr>
          <p:spPr bwMode="auto">
            <a:xfrm>
              <a:off x="6565900" y="6264275"/>
              <a:ext cx="222250" cy="301625"/>
            </a:xfrm>
            <a:custGeom>
              <a:avLst/>
              <a:gdLst>
                <a:gd name="T0" fmla="*/ 226 w 349"/>
                <a:gd name="T1" fmla="*/ 133 h 473"/>
                <a:gd name="T2" fmla="*/ 122 w 349"/>
                <a:gd name="T3" fmla="*/ 185 h 473"/>
                <a:gd name="T4" fmla="*/ 122 w 349"/>
                <a:gd name="T5" fmla="*/ 16 h 473"/>
                <a:gd name="T6" fmla="*/ 107 w 349"/>
                <a:gd name="T7" fmla="*/ 0 h 473"/>
                <a:gd name="T8" fmla="*/ 9 w 349"/>
                <a:gd name="T9" fmla="*/ 0 h 473"/>
                <a:gd name="T10" fmla="*/ 0 w 349"/>
                <a:gd name="T11" fmla="*/ 11 h 473"/>
                <a:gd name="T12" fmla="*/ 0 w 349"/>
                <a:gd name="T13" fmla="*/ 19 h 473"/>
                <a:gd name="T14" fmla="*/ 18 w 349"/>
                <a:gd name="T15" fmla="*/ 36 h 473"/>
                <a:gd name="T16" fmla="*/ 49 w 349"/>
                <a:gd name="T17" fmla="*/ 45 h 473"/>
                <a:gd name="T18" fmla="*/ 49 w 349"/>
                <a:gd name="T19" fmla="*/ 422 h 473"/>
                <a:gd name="T20" fmla="*/ 62 w 349"/>
                <a:gd name="T21" fmla="*/ 445 h 473"/>
                <a:gd name="T22" fmla="*/ 182 w 349"/>
                <a:gd name="T23" fmla="*/ 473 h 473"/>
                <a:gd name="T24" fmla="*/ 349 w 349"/>
                <a:gd name="T25" fmla="*/ 291 h 473"/>
                <a:gd name="T26" fmla="*/ 226 w 349"/>
                <a:gd name="T27" fmla="*/ 133 h 473"/>
                <a:gd name="T28" fmla="*/ 181 w 349"/>
                <a:gd name="T29" fmla="*/ 430 h 473"/>
                <a:gd name="T30" fmla="*/ 122 w 349"/>
                <a:gd name="T31" fmla="*/ 337 h 473"/>
                <a:gd name="T32" fmla="*/ 122 w 349"/>
                <a:gd name="T33" fmla="*/ 227 h 473"/>
                <a:gd name="T34" fmla="*/ 196 w 349"/>
                <a:gd name="T35" fmla="*/ 188 h 473"/>
                <a:gd name="T36" fmla="*/ 271 w 349"/>
                <a:gd name="T37" fmla="*/ 305 h 473"/>
                <a:gd name="T38" fmla="*/ 181 w 349"/>
                <a:gd name="T39" fmla="*/ 430 h 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9" h="473">
                  <a:moveTo>
                    <a:pt x="226" y="133"/>
                  </a:moveTo>
                  <a:cubicBezTo>
                    <a:pt x="188" y="133"/>
                    <a:pt x="154" y="153"/>
                    <a:pt x="122" y="185"/>
                  </a:cubicBezTo>
                  <a:cubicBezTo>
                    <a:pt x="122" y="16"/>
                    <a:pt x="122" y="16"/>
                    <a:pt x="122" y="16"/>
                  </a:cubicBezTo>
                  <a:cubicBezTo>
                    <a:pt x="122" y="6"/>
                    <a:pt x="119" y="0"/>
                    <a:pt x="107" y="0"/>
                  </a:cubicBezTo>
                  <a:cubicBezTo>
                    <a:pt x="9" y="0"/>
                    <a:pt x="9" y="0"/>
                    <a:pt x="9" y="0"/>
                  </a:cubicBezTo>
                  <a:cubicBezTo>
                    <a:pt x="2" y="0"/>
                    <a:pt x="0" y="4"/>
                    <a:pt x="0" y="11"/>
                  </a:cubicBezTo>
                  <a:cubicBezTo>
                    <a:pt x="0" y="19"/>
                    <a:pt x="0" y="19"/>
                    <a:pt x="0" y="19"/>
                  </a:cubicBezTo>
                  <a:cubicBezTo>
                    <a:pt x="0" y="31"/>
                    <a:pt x="4" y="32"/>
                    <a:pt x="18" y="36"/>
                  </a:cubicBezTo>
                  <a:cubicBezTo>
                    <a:pt x="49" y="45"/>
                    <a:pt x="49" y="45"/>
                    <a:pt x="49" y="45"/>
                  </a:cubicBezTo>
                  <a:cubicBezTo>
                    <a:pt x="49" y="422"/>
                    <a:pt x="49" y="422"/>
                    <a:pt x="49" y="422"/>
                  </a:cubicBezTo>
                  <a:cubicBezTo>
                    <a:pt x="49" y="431"/>
                    <a:pt x="50" y="438"/>
                    <a:pt x="62" y="445"/>
                  </a:cubicBezTo>
                  <a:cubicBezTo>
                    <a:pt x="83" y="458"/>
                    <a:pt x="135" y="473"/>
                    <a:pt x="182" y="473"/>
                  </a:cubicBezTo>
                  <a:cubicBezTo>
                    <a:pt x="287" y="473"/>
                    <a:pt x="349" y="399"/>
                    <a:pt x="349" y="291"/>
                  </a:cubicBezTo>
                  <a:cubicBezTo>
                    <a:pt x="349" y="182"/>
                    <a:pt x="287" y="133"/>
                    <a:pt x="226" y="133"/>
                  </a:cubicBezTo>
                  <a:close/>
                  <a:moveTo>
                    <a:pt x="181" y="430"/>
                  </a:moveTo>
                  <a:cubicBezTo>
                    <a:pt x="131" y="430"/>
                    <a:pt x="122" y="385"/>
                    <a:pt x="122" y="337"/>
                  </a:cubicBezTo>
                  <a:cubicBezTo>
                    <a:pt x="122" y="227"/>
                    <a:pt x="122" y="227"/>
                    <a:pt x="122" y="227"/>
                  </a:cubicBezTo>
                  <a:cubicBezTo>
                    <a:pt x="143" y="205"/>
                    <a:pt x="168" y="188"/>
                    <a:pt x="196" y="188"/>
                  </a:cubicBezTo>
                  <a:cubicBezTo>
                    <a:pt x="249" y="188"/>
                    <a:pt x="271" y="244"/>
                    <a:pt x="271" y="305"/>
                  </a:cubicBezTo>
                  <a:cubicBezTo>
                    <a:pt x="271" y="390"/>
                    <a:pt x="229" y="430"/>
                    <a:pt x="181" y="430"/>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nl-NL"/>
            </a:p>
          </p:txBody>
        </p:sp>
        <p:sp>
          <p:nvSpPr>
            <p:cNvPr id="20" name="Freeform 15"/>
            <p:cNvSpPr>
              <a:spLocks noEditPoints="1"/>
            </p:cNvSpPr>
            <p:nvPr userDrawn="1"/>
          </p:nvSpPr>
          <p:spPr bwMode="auto">
            <a:xfrm>
              <a:off x="7283450" y="6264275"/>
              <a:ext cx="222250" cy="301625"/>
            </a:xfrm>
            <a:custGeom>
              <a:avLst/>
              <a:gdLst>
                <a:gd name="T0" fmla="*/ 331 w 349"/>
                <a:gd name="T1" fmla="*/ 428 h 473"/>
                <a:gd name="T2" fmla="*/ 300 w 349"/>
                <a:gd name="T3" fmla="*/ 418 h 473"/>
                <a:gd name="T4" fmla="*/ 300 w 349"/>
                <a:gd name="T5" fmla="*/ 16 h 473"/>
                <a:gd name="T6" fmla="*/ 285 w 349"/>
                <a:gd name="T7" fmla="*/ 0 h 473"/>
                <a:gd name="T8" fmla="*/ 187 w 349"/>
                <a:gd name="T9" fmla="*/ 0 h 473"/>
                <a:gd name="T10" fmla="*/ 178 w 349"/>
                <a:gd name="T11" fmla="*/ 11 h 473"/>
                <a:gd name="T12" fmla="*/ 178 w 349"/>
                <a:gd name="T13" fmla="*/ 19 h 473"/>
                <a:gd name="T14" fmla="*/ 196 w 349"/>
                <a:gd name="T15" fmla="*/ 36 h 473"/>
                <a:gd name="T16" fmla="*/ 227 w 349"/>
                <a:gd name="T17" fmla="*/ 45 h 473"/>
                <a:gd name="T18" fmla="*/ 227 w 349"/>
                <a:gd name="T19" fmla="*/ 158 h 473"/>
                <a:gd name="T20" fmla="*/ 153 w 349"/>
                <a:gd name="T21" fmla="*/ 133 h 473"/>
                <a:gd name="T22" fmla="*/ 0 w 349"/>
                <a:gd name="T23" fmla="*/ 313 h 473"/>
                <a:gd name="T24" fmla="*/ 123 w 349"/>
                <a:gd name="T25" fmla="*/ 473 h 473"/>
                <a:gd name="T26" fmla="*/ 227 w 349"/>
                <a:gd name="T27" fmla="*/ 420 h 473"/>
                <a:gd name="T28" fmla="*/ 227 w 349"/>
                <a:gd name="T29" fmla="*/ 447 h 473"/>
                <a:gd name="T30" fmla="*/ 242 w 349"/>
                <a:gd name="T31" fmla="*/ 463 h 473"/>
                <a:gd name="T32" fmla="*/ 340 w 349"/>
                <a:gd name="T33" fmla="*/ 463 h 473"/>
                <a:gd name="T34" fmla="*/ 349 w 349"/>
                <a:gd name="T35" fmla="*/ 453 h 473"/>
                <a:gd name="T36" fmla="*/ 349 w 349"/>
                <a:gd name="T37" fmla="*/ 444 h 473"/>
                <a:gd name="T38" fmla="*/ 331 w 349"/>
                <a:gd name="T39" fmla="*/ 428 h 473"/>
                <a:gd name="T40" fmla="*/ 227 w 349"/>
                <a:gd name="T41" fmla="*/ 379 h 473"/>
                <a:gd name="T42" fmla="*/ 153 w 349"/>
                <a:gd name="T43" fmla="*/ 418 h 473"/>
                <a:gd name="T44" fmla="*/ 78 w 349"/>
                <a:gd name="T45" fmla="*/ 299 h 473"/>
                <a:gd name="T46" fmla="*/ 158 w 349"/>
                <a:gd name="T47" fmla="*/ 179 h 473"/>
                <a:gd name="T48" fmla="*/ 227 w 349"/>
                <a:gd name="T49" fmla="*/ 299 h 473"/>
                <a:gd name="T50" fmla="*/ 227 w 349"/>
                <a:gd name="T51" fmla="*/ 379 h 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49" h="473">
                  <a:moveTo>
                    <a:pt x="331" y="428"/>
                  </a:moveTo>
                  <a:cubicBezTo>
                    <a:pt x="300" y="418"/>
                    <a:pt x="300" y="418"/>
                    <a:pt x="300" y="418"/>
                  </a:cubicBezTo>
                  <a:cubicBezTo>
                    <a:pt x="300" y="16"/>
                    <a:pt x="300" y="16"/>
                    <a:pt x="300" y="16"/>
                  </a:cubicBezTo>
                  <a:cubicBezTo>
                    <a:pt x="300" y="6"/>
                    <a:pt x="297" y="0"/>
                    <a:pt x="285" y="0"/>
                  </a:cubicBezTo>
                  <a:cubicBezTo>
                    <a:pt x="187" y="0"/>
                    <a:pt x="187" y="0"/>
                    <a:pt x="187" y="0"/>
                  </a:cubicBezTo>
                  <a:cubicBezTo>
                    <a:pt x="179" y="0"/>
                    <a:pt x="178" y="4"/>
                    <a:pt x="178" y="11"/>
                  </a:cubicBezTo>
                  <a:cubicBezTo>
                    <a:pt x="178" y="19"/>
                    <a:pt x="178" y="19"/>
                    <a:pt x="178" y="19"/>
                  </a:cubicBezTo>
                  <a:cubicBezTo>
                    <a:pt x="178" y="31"/>
                    <a:pt x="182" y="32"/>
                    <a:pt x="196" y="36"/>
                  </a:cubicBezTo>
                  <a:cubicBezTo>
                    <a:pt x="227" y="45"/>
                    <a:pt x="227" y="45"/>
                    <a:pt x="227" y="45"/>
                  </a:cubicBezTo>
                  <a:cubicBezTo>
                    <a:pt x="227" y="158"/>
                    <a:pt x="227" y="158"/>
                    <a:pt x="227" y="158"/>
                  </a:cubicBezTo>
                  <a:cubicBezTo>
                    <a:pt x="216" y="148"/>
                    <a:pt x="191" y="133"/>
                    <a:pt x="153" y="133"/>
                  </a:cubicBezTo>
                  <a:cubicBezTo>
                    <a:pt x="82" y="133"/>
                    <a:pt x="0" y="185"/>
                    <a:pt x="0" y="313"/>
                  </a:cubicBezTo>
                  <a:cubicBezTo>
                    <a:pt x="0" y="425"/>
                    <a:pt x="62" y="473"/>
                    <a:pt x="123" y="473"/>
                  </a:cubicBezTo>
                  <a:cubicBezTo>
                    <a:pt x="162" y="473"/>
                    <a:pt x="195" y="453"/>
                    <a:pt x="227" y="420"/>
                  </a:cubicBezTo>
                  <a:cubicBezTo>
                    <a:pt x="227" y="447"/>
                    <a:pt x="227" y="447"/>
                    <a:pt x="227" y="447"/>
                  </a:cubicBezTo>
                  <a:cubicBezTo>
                    <a:pt x="227" y="457"/>
                    <a:pt x="230" y="463"/>
                    <a:pt x="242" y="463"/>
                  </a:cubicBezTo>
                  <a:cubicBezTo>
                    <a:pt x="340" y="463"/>
                    <a:pt x="340" y="463"/>
                    <a:pt x="340" y="463"/>
                  </a:cubicBezTo>
                  <a:cubicBezTo>
                    <a:pt x="347" y="463"/>
                    <a:pt x="349" y="459"/>
                    <a:pt x="349" y="453"/>
                  </a:cubicBezTo>
                  <a:cubicBezTo>
                    <a:pt x="349" y="444"/>
                    <a:pt x="349" y="444"/>
                    <a:pt x="349" y="444"/>
                  </a:cubicBezTo>
                  <a:cubicBezTo>
                    <a:pt x="349" y="432"/>
                    <a:pt x="345" y="432"/>
                    <a:pt x="331" y="428"/>
                  </a:cubicBezTo>
                  <a:close/>
                  <a:moveTo>
                    <a:pt x="227" y="379"/>
                  </a:moveTo>
                  <a:cubicBezTo>
                    <a:pt x="206" y="401"/>
                    <a:pt x="182" y="418"/>
                    <a:pt x="153" y="418"/>
                  </a:cubicBezTo>
                  <a:cubicBezTo>
                    <a:pt x="100" y="418"/>
                    <a:pt x="78" y="362"/>
                    <a:pt x="78" y="299"/>
                  </a:cubicBezTo>
                  <a:cubicBezTo>
                    <a:pt x="78" y="225"/>
                    <a:pt x="110" y="179"/>
                    <a:pt x="158" y="179"/>
                  </a:cubicBezTo>
                  <a:cubicBezTo>
                    <a:pt x="209" y="179"/>
                    <a:pt x="227" y="229"/>
                    <a:pt x="227" y="299"/>
                  </a:cubicBezTo>
                  <a:lnTo>
                    <a:pt x="227" y="379"/>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nl-NL"/>
            </a:p>
          </p:txBody>
        </p:sp>
        <p:sp>
          <p:nvSpPr>
            <p:cNvPr id="21" name="Freeform 16"/>
            <p:cNvSpPr>
              <a:spLocks noEditPoints="1"/>
            </p:cNvSpPr>
            <p:nvPr userDrawn="1"/>
          </p:nvSpPr>
          <p:spPr bwMode="auto">
            <a:xfrm>
              <a:off x="6816725" y="6348413"/>
              <a:ext cx="204788" cy="217488"/>
            </a:xfrm>
            <a:custGeom>
              <a:avLst/>
              <a:gdLst>
                <a:gd name="T0" fmla="*/ 168 w 322"/>
                <a:gd name="T1" fmla="*/ 0 h 340"/>
                <a:gd name="T2" fmla="*/ 0 w 322"/>
                <a:gd name="T3" fmla="*/ 178 h 340"/>
                <a:gd name="T4" fmla="*/ 154 w 322"/>
                <a:gd name="T5" fmla="*/ 340 h 340"/>
                <a:gd name="T6" fmla="*/ 322 w 322"/>
                <a:gd name="T7" fmla="*/ 162 h 340"/>
                <a:gd name="T8" fmla="*/ 168 w 322"/>
                <a:gd name="T9" fmla="*/ 0 h 340"/>
                <a:gd name="T10" fmla="*/ 162 w 322"/>
                <a:gd name="T11" fmla="*/ 294 h 340"/>
                <a:gd name="T12" fmla="*/ 76 w 322"/>
                <a:gd name="T13" fmla="*/ 170 h 340"/>
                <a:gd name="T14" fmla="*/ 162 w 322"/>
                <a:gd name="T15" fmla="*/ 46 h 340"/>
                <a:gd name="T16" fmla="*/ 248 w 322"/>
                <a:gd name="T17" fmla="*/ 170 h 340"/>
                <a:gd name="T18" fmla="*/ 162 w 322"/>
                <a:gd name="T19" fmla="*/ 294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2" h="340">
                  <a:moveTo>
                    <a:pt x="168" y="0"/>
                  </a:moveTo>
                  <a:cubicBezTo>
                    <a:pt x="56" y="0"/>
                    <a:pt x="0" y="86"/>
                    <a:pt x="0" y="178"/>
                  </a:cubicBezTo>
                  <a:cubicBezTo>
                    <a:pt x="0" y="264"/>
                    <a:pt x="48" y="340"/>
                    <a:pt x="154" y="340"/>
                  </a:cubicBezTo>
                  <a:cubicBezTo>
                    <a:pt x="266" y="340"/>
                    <a:pt x="322" y="254"/>
                    <a:pt x="322" y="162"/>
                  </a:cubicBezTo>
                  <a:cubicBezTo>
                    <a:pt x="322" y="76"/>
                    <a:pt x="273" y="0"/>
                    <a:pt x="168" y="0"/>
                  </a:cubicBezTo>
                  <a:close/>
                  <a:moveTo>
                    <a:pt x="162" y="294"/>
                  </a:moveTo>
                  <a:cubicBezTo>
                    <a:pt x="108" y="294"/>
                    <a:pt x="76" y="241"/>
                    <a:pt x="76" y="170"/>
                  </a:cubicBezTo>
                  <a:cubicBezTo>
                    <a:pt x="76" y="100"/>
                    <a:pt x="107" y="46"/>
                    <a:pt x="162" y="46"/>
                  </a:cubicBezTo>
                  <a:cubicBezTo>
                    <a:pt x="215" y="46"/>
                    <a:pt x="248" y="98"/>
                    <a:pt x="248" y="170"/>
                  </a:cubicBezTo>
                  <a:cubicBezTo>
                    <a:pt x="248" y="240"/>
                    <a:pt x="216" y="294"/>
                    <a:pt x="162" y="294"/>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nl-NL"/>
            </a:p>
          </p:txBody>
        </p:sp>
        <p:sp>
          <p:nvSpPr>
            <p:cNvPr id="22" name="Freeform 17"/>
            <p:cNvSpPr>
              <a:spLocks/>
            </p:cNvSpPr>
            <p:nvPr userDrawn="1"/>
          </p:nvSpPr>
          <p:spPr bwMode="auto">
            <a:xfrm>
              <a:off x="8139113" y="6348413"/>
              <a:ext cx="155575" cy="217488"/>
            </a:xfrm>
            <a:custGeom>
              <a:avLst/>
              <a:gdLst>
                <a:gd name="T0" fmla="*/ 247 w 247"/>
                <a:gd name="T1" fmla="*/ 22 h 340"/>
                <a:gd name="T2" fmla="*/ 238 w 247"/>
                <a:gd name="T3" fmla="*/ 11 h 340"/>
                <a:gd name="T4" fmla="*/ 165 w 247"/>
                <a:gd name="T5" fmla="*/ 0 h 340"/>
                <a:gd name="T6" fmla="*/ 0 w 247"/>
                <a:gd name="T7" fmla="*/ 170 h 340"/>
                <a:gd name="T8" fmla="*/ 165 w 247"/>
                <a:gd name="T9" fmla="*/ 340 h 340"/>
                <a:gd name="T10" fmla="*/ 238 w 247"/>
                <a:gd name="T11" fmla="*/ 329 h 340"/>
                <a:gd name="T12" fmla="*/ 247 w 247"/>
                <a:gd name="T13" fmla="*/ 318 h 340"/>
                <a:gd name="T14" fmla="*/ 247 w 247"/>
                <a:gd name="T15" fmla="*/ 269 h 340"/>
                <a:gd name="T16" fmla="*/ 243 w 247"/>
                <a:gd name="T17" fmla="*/ 262 h 340"/>
                <a:gd name="T18" fmla="*/ 231 w 247"/>
                <a:gd name="T19" fmla="*/ 266 h 340"/>
                <a:gd name="T20" fmla="*/ 169 w 247"/>
                <a:gd name="T21" fmla="*/ 281 h 340"/>
                <a:gd name="T22" fmla="*/ 71 w 247"/>
                <a:gd name="T23" fmla="*/ 170 h 340"/>
                <a:gd name="T24" fmla="*/ 169 w 247"/>
                <a:gd name="T25" fmla="*/ 59 h 340"/>
                <a:gd name="T26" fmla="*/ 231 w 247"/>
                <a:gd name="T27" fmla="*/ 74 h 340"/>
                <a:gd name="T28" fmla="*/ 243 w 247"/>
                <a:gd name="T29" fmla="*/ 78 h 340"/>
                <a:gd name="T30" fmla="*/ 247 w 247"/>
                <a:gd name="T31" fmla="*/ 71 h 340"/>
                <a:gd name="T32" fmla="*/ 247 w 247"/>
                <a:gd name="T33" fmla="*/ 22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7" h="340">
                  <a:moveTo>
                    <a:pt x="247" y="22"/>
                  </a:moveTo>
                  <a:cubicBezTo>
                    <a:pt x="247" y="14"/>
                    <a:pt x="245" y="14"/>
                    <a:pt x="238" y="11"/>
                  </a:cubicBezTo>
                  <a:cubicBezTo>
                    <a:pt x="222" y="5"/>
                    <a:pt x="194" y="0"/>
                    <a:pt x="165" y="0"/>
                  </a:cubicBezTo>
                  <a:cubicBezTo>
                    <a:pt x="34" y="0"/>
                    <a:pt x="0" y="92"/>
                    <a:pt x="0" y="170"/>
                  </a:cubicBezTo>
                  <a:cubicBezTo>
                    <a:pt x="0" y="249"/>
                    <a:pt x="33" y="340"/>
                    <a:pt x="165" y="340"/>
                  </a:cubicBezTo>
                  <a:cubicBezTo>
                    <a:pt x="194" y="340"/>
                    <a:pt x="222" y="335"/>
                    <a:pt x="238" y="329"/>
                  </a:cubicBezTo>
                  <a:cubicBezTo>
                    <a:pt x="245" y="326"/>
                    <a:pt x="247" y="326"/>
                    <a:pt x="247" y="318"/>
                  </a:cubicBezTo>
                  <a:cubicBezTo>
                    <a:pt x="247" y="269"/>
                    <a:pt x="247" y="269"/>
                    <a:pt x="247" y="269"/>
                  </a:cubicBezTo>
                  <a:cubicBezTo>
                    <a:pt x="247" y="264"/>
                    <a:pt x="246" y="262"/>
                    <a:pt x="243" y="262"/>
                  </a:cubicBezTo>
                  <a:cubicBezTo>
                    <a:pt x="241" y="262"/>
                    <a:pt x="237" y="264"/>
                    <a:pt x="231" y="266"/>
                  </a:cubicBezTo>
                  <a:cubicBezTo>
                    <a:pt x="221" y="271"/>
                    <a:pt x="199" y="281"/>
                    <a:pt x="169" y="281"/>
                  </a:cubicBezTo>
                  <a:cubicBezTo>
                    <a:pt x="108" y="281"/>
                    <a:pt x="71" y="244"/>
                    <a:pt x="71" y="170"/>
                  </a:cubicBezTo>
                  <a:cubicBezTo>
                    <a:pt x="71" y="95"/>
                    <a:pt x="108" y="59"/>
                    <a:pt x="169" y="59"/>
                  </a:cubicBezTo>
                  <a:cubicBezTo>
                    <a:pt x="199" y="59"/>
                    <a:pt x="221" y="69"/>
                    <a:pt x="231" y="74"/>
                  </a:cubicBezTo>
                  <a:cubicBezTo>
                    <a:pt x="237" y="76"/>
                    <a:pt x="241" y="78"/>
                    <a:pt x="243" y="78"/>
                  </a:cubicBezTo>
                  <a:cubicBezTo>
                    <a:pt x="246" y="78"/>
                    <a:pt x="247" y="76"/>
                    <a:pt x="247" y="71"/>
                  </a:cubicBezTo>
                  <a:lnTo>
                    <a:pt x="247" y="22"/>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nl-NL"/>
            </a:p>
          </p:txBody>
        </p:sp>
        <p:sp>
          <p:nvSpPr>
            <p:cNvPr id="23" name="Freeform 18"/>
            <p:cNvSpPr>
              <a:spLocks/>
            </p:cNvSpPr>
            <p:nvPr userDrawn="1"/>
          </p:nvSpPr>
          <p:spPr bwMode="auto">
            <a:xfrm>
              <a:off x="7542213" y="6354763"/>
              <a:ext cx="200025" cy="211138"/>
            </a:xfrm>
            <a:custGeom>
              <a:avLst/>
              <a:gdLst>
                <a:gd name="T0" fmla="*/ 9 w 317"/>
                <a:gd name="T1" fmla="*/ 0 h 330"/>
                <a:gd name="T2" fmla="*/ 0 w 317"/>
                <a:gd name="T3" fmla="*/ 10 h 330"/>
                <a:gd name="T4" fmla="*/ 0 w 317"/>
                <a:gd name="T5" fmla="*/ 19 h 330"/>
                <a:gd name="T6" fmla="*/ 18 w 317"/>
                <a:gd name="T7" fmla="*/ 35 h 330"/>
                <a:gd name="T8" fmla="*/ 49 w 317"/>
                <a:gd name="T9" fmla="*/ 44 h 330"/>
                <a:gd name="T10" fmla="*/ 49 w 317"/>
                <a:gd name="T11" fmla="*/ 193 h 330"/>
                <a:gd name="T12" fmla="*/ 152 w 317"/>
                <a:gd name="T13" fmla="*/ 330 h 330"/>
                <a:gd name="T14" fmla="*/ 247 w 317"/>
                <a:gd name="T15" fmla="*/ 280 h 330"/>
                <a:gd name="T16" fmla="*/ 249 w 317"/>
                <a:gd name="T17" fmla="*/ 280 h 330"/>
                <a:gd name="T18" fmla="*/ 249 w 317"/>
                <a:gd name="T19" fmla="*/ 312 h 330"/>
                <a:gd name="T20" fmla="*/ 257 w 317"/>
                <a:gd name="T21" fmla="*/ 320 h 330"/>
                <a:gd name="T22" fmla="*/ 309 w 317"/>
                <a:gd name="T23" fmla="*/ 320 h 330"/>
                <a:gd name="T24" fmla="*/ 317 w 317"/>
                <a:gd name="T25" fmla="*/ 312 h 330"/>
                <a:gd name="T26" fmla="*/ 317 w 317"/>
                <a:gd name="T27" fmla="*/ 8 h 330"/>
                <a:gd name="T28" fmla="*/ 309 w 317"/>
                <a:gd name="T29" fmla="*/ 0 h 330"/>
                <a:gd name="T30" fmla="*/ 255 w 317"/>
                <a:gd name="T31" fmla="*/ 0 h 330"/>
                <a:gd name="T32" fmla="*/ 247 w 317"/>
                <a:gd name="T33" fmla="*/ 8 h 330"/>
                <a:gd name="T34" fmla="*/ 247 w 317"/>
                <a:gd name="T35" fmla="*/ 226 h 330"/>
                <a:gd name="T36" fmla="*/ 173 w 317"/>
                <a:gd name="T37" fmla="*/ 268 h 330"/>
                <a:gd name="T38" fmla="*/ 119 w 317"/>
                <a:gd name="T39" fmla="*/ 173 h 330"/>
                <a:gd name="T40" fmla="*/ 119 w 317"/>
                <a:gd name="T41" fmla="*/ 8 h 330"/>
                <a:gd name="T42" fmla="*/ 111 w 317"/>
                <a:gd name="T43" fmla="*/ 0 h 330"/>
                <a:gd name="T44" fmla="*/ 9 w 317"/>
                <a:gd name="T45" fmla="*/ 0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17" h="330">
                  <a:moveTo>
                    <a:pt x="9" y="0"/>
                  </a:moveTo>
                  <a:cubicBezTo>
                    <a:pt x="1" y="0"/>
                    <a:pt x="0" y="4"/>
                    <a:pt x="0" y="10"/>
                  </a:cubicBezTo>
                  <a:cubicBezTo>
                    <a:pt x="0" y="19"/>
                    <a:pt x="0" y="19"/>
                    <a:pt x="0" y="19"/>
                  </a:cubicBezTo>
                  <a:cubicBezTo>
                    <a:pt x="0" y="31"/>
                    <a:pt x="4" y="31"/>
                    <a:pt x="18" y="35"/>
                  </a:cubicBezTo>
                  <a:cubicBezTo>
                    <a:pt x="49" y="44"/>
                    <a:pt x="49" y="44"/>
                    <a:pt x="49" y="44"/>
                  </a:cubicBezTo>
                  <a:cubicBezTo>
                    <a:pt x="49" y="193"/>
                    <a:pt x="49" y="193"/>
                    <a:pt x="49" y="193"/>
                  </a:cubicBezTo>
                  <a:cubicBezTo>
                    <a:pt x="49" y="306"/>
                    <a:pt x="99" y="330"/>
                    <a:pt x="152" y="330"/>
                  </a:cubicBezTo>
                  <a:cubicBezTo>
                    <a:pt x="194" y="330"/>
                    <a:pt x="221" y="314"/>
                    <a:pt x="247" y="280"/>
                  </a:cubicBezTo>
                  <a:cubicBezTo>
                    <a:pt x="249" y="280"/>
                    <a:pt x="249" y="280"/>
                    <a:pt x="249" y="280"/>
                  </a:cubicBezTo>
                  <a:cubicBezTo>
                    <a:pt x="249" y="312"/>
                    <a:pt x="249" y="312"/>
                    <a:pt x="249" y="312"/>
                  </a:cubicBezTo>
                  <a:cubicBezTo>
                    <a:pt x="249" y="318"/>
                    <a:pt x="251" y="320"/>
                    <a:pt x="257" y="320"/>
                  </a:cubicBezTo>
                  <a:cubicBezTo>
                    <a:pt x="309" y="320"/>
                    <a:pt x="309" y="320"/>
                    <a:pt x="309" y="320"/>
                  </a:cubicBezTo>
                  <a:cubicBezTo>
                    <a:pt x="315" y="320"/>
                    <a:pt x="317" y="318"/>
                    <a:pt x="317" y="312"/>
                  </a:cubicBezTo>
                  <a:cubicBezTo>
                    <a:pt x="317" y="8"/>
                    <a:pt x="317" y="8"/>
                    <a:pt x="317" y="8"/>
                  </a:cubicBezTo>
                  <a:cubicBezTo>
                    <a:pt x="317" y="2"/>
                    <a:pt x="315" y="0"/>
                    <a:pt x="309" y="0"/>
                  </a:cubicBezTo>
                  <a:cubicBezTo>
                    <a:pt x="255" y="0"/>
                    <a:pt x="255" y="0"/>
                    <a:pt x="255" y="0"/>
                  </a:cubicBezTo>
                  <a:cubicBezTo>
                    <a:pt x="249" y="0"/>
                    <a:pt x="247" y="2"/>
                    <a:pt x="247" y="8"/>
                  </a:cubicBezTo>
                  <a:cubicBezTo>
                    <a:pt x="247" y="226"/>
                    <a:pt x="247" y="226"/>
                    <a:pt x="247" y="226"/>
                  </a:cubicBezTo>
                  <a:cubicBezTo>
                    <a:pt x="227" y="255"/>
                    <a:pt x="202" y="268"/>
                    <a:pt x="173" y="268"/>
                  </a:cubicBezTo>
                  <a:cubicBezTo>
                    <a:pt x="122" y="268"/>
                    <a:pt x="119" y="231"/>
                    <a:pt x="119" y="173"/>
                  </a:cubicBezTo>
                  <a:cubicBezTo>
                    <a:pt x="119" y="8"/>
                    <a:pt x="119" y="8"/>
                    <a:pt x="119" y="8"/>
                  </a:cubicBezTo>
                  <a:cubicBezTo>
                    <a:pt x="119" y="2"/>
                    <a:pt x="116" y="0"/>
                    <a:pt x="111" y="0"/>
                  </a:cubicBezTo>
                  <a:lnTo>
                    <a:pt x="9" y="0"/>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nl-NL"/>
            </a:p>
          </p:txBody>
        </p:sp>
        <p:sp>
          <p:nvSpPr>
            <p:cNvPr id="24" name="Freeform 19"/>
            <p:cNvSpPr>
              <a:spLocks/>
            </p:cNvSpPr>
            <p:nvPr userDrawn="1"/>
          </p:nvSpPr>
          <p:spPr bwMode="auto">
            <a:xfrm>
              <a:off x="7799388" y="6348413"/>
              <a:ext cx="295275" cy="211138"/>
            </a:xfrm>
            <a:custGeom>
              <a:avLst/>
              <a:gdLst>
                <a:gd name="T0" fmla="*/ 0 w 467"/>
                <a:gd name="T1" fmla="*/ 322 h 330"/>
                <a:gd name="T2" fmla="*/ 8 w 467"/>
                <a:gd name="T3" fmla="*/ 330 h 330"/>
                <a:gd name="T4" fmla="*/ 62 w 467"/>
                <a:gd name="T5" fmla="*/ 330 h 330"/>
                <a:gd name="T6" fmla="*/ 70 w 467"/>
                <a:gd name="T7" fmla="*/ 322 h 330"/>
                <a:gd name="T8" fmla="*/ 70 w 467"/>
                <a:gd name="T9" fmla="*/ 104 h 330"/>
                <a:gd name="T10" fmla="*/ 145 w 467"/>
                <a:gd name="T11" fmla="*/ 62 h 330"/>
                <a:gd name="T12" fmla="*/ 198 w 467"/>
                <a:gd name="T13" fmla="*/ 157 h 330"/>
                <a:gd name="T14" fmla="*/ 198 w 467"/>
                <a:gd name="T15" fmla="*/ 322 h 330"/>
                <a:gd name="T16" fmla="*/ 206 w 467"/>
                <a:gd name="T17" fmla="*/ 330 h 330"/>
                <a:gd name="T18" fmla="*/ 261 w 467"/>
                <a:gd name="T19" fmla="*/ 330 h 330"/>
                <a:gd name="T20" fmla="*/ 268 w 467"/>
                <a:gd name="T21" fmla="*/ 322 h 330"/>
                <a:gd name="T22" fmla="*/ 268 w 467"/>
                <a:gd name="T23" fmla="*/ 104 h 330"/>
                <a:gd name="T24" fmla="*/ 343 w 467"/>
                <a:gd name="T25" fmla="*/ 62 h 330"/>
                <a:gd name="T26" fmla="*/ 397 w 467"/>
                <a:gd name="T27" fmla="*/ 157 h 330"/>
                <a:gd name="T28" fmla="*/ 397 w 467"/>
                <a:gd name="T29" fmla="*/ 322 h 330"/>
                <a:gd name="T30" fmla="*/ 405 w 467"/>
                <a:gd name="T31" fmla="*/ 330 h 330"/>
                <a:gd name="T32" fmla="*/ 459 w 467"/>
                <a:gd name="T33" fmla="*/ 330 h 330"/>
                <a:gd name="T34" fmla="*/ 467 w 467"/>
                <a:gd name="T35" fmla="*/ 322 h 330"/>
                <a:gd name="T36" fmla="*/ 467 w 467"/>
                <a:gd name="T37" fmla="*/ 137 h 330"/>
                <a:gd name="T38" fmla="*/ 363 w 467"/>
                <a:gd name="T39" fmla="*/ 0 h 330"/>
                <a:gd name="T40" fmla="*/ 253 w 467"/>
                <a:gd name="T41" fmla="*/ 54 h 330"/>
                <a:gd name="T42" fmla="*/ 165 w 467"/>
                <a:gd name="T43" fmla="*/ 0 h 330"/>
                <a:gd name="T44" fmla="*/ 70 w 467"/>
                <a:gd name="T45" fmla="*/ 50 h 330"/>
                <a:gd name="T46" fmla="*/ 68 w 467"/>
                <a:gd name="T47" fmla="*/ 50 h 330"/>
                <a:gd name="T48" fmla="*/ 68 w 467"/>
                <a:gd name="T49" fmla="*/ 18 h 330"/>
                <a:gd name="T50" fmla="*/ 60 w 467"/>
                <a:gd name="T51" fmla="*/ 10 h 330"/>
                <a:gd name="T52" fmla="*/ 8 w 467"/>
                <a:gd name="T53" fmla="*/ 10 h 330"/>
                <a:gd name="T54" fmla="*/ 0 w 467"/>
                <a:gd name="T55" fmla="*/ 18 h 330"/>
                <a:gd name="T56" fmla="*/ 0 w 467"/>
                <a:gd name="T57" fmla="*/ 322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67" h="330">
                  <a:moveTo>
                    <a:pt x="0" y="322"/>
                  </a:moveTo>
                  <a:cubicBezTo>
                    <a:pt x="0" y="328"/>
                    <a:pt x="2" y="330"/>
                    <a:pt x="8" y="330"/>
                  </a:cubicBezTo>
                  <a:cubicBezTo>
                    <a:pt x="62" y="330"/>
                    <a:pt x="62" y="330"/>
                    <a:pt x="62" y="330"/>
                  </a:cubicBezTo>
                  <a:cubicBezTo>
                    <a:pt x="68" y="330"/>
                    <a:pt x="70" y="328"/>
                    <a:pt x="70" y="322"/>
                  </a:cubicBezTo>
                  <a:cubicBezTo>
                    <a:pt x="70" y="104"/>
                    <a:pt x="70" y="104"/>
                    <a:pt x="70" y="104"/>
                  </a:cubicBezTo>
                  <a:cubicBezTo>
                    <a:pt x="91" y="75"/>
                    <a:pt x="115" y="62"/>
                    <a:pt x="145" y="62"/>
                  </a:cubicBezTo>
                  <a:cubicBezTo>
                    <a:pt x="196" y="62"/>
                    <a:pt x="198" y="99"/>
                    <a:pt x="198" y="157"/>
                  </a:cubicBezTo>
                  <a:cubicBezTo>
                    <a:pt x="198" y="322"/>
                    <a:pt x="198" y="322"/>
                    <a:pt x="198" y="322"/>
                  </a:cubicBezTo>
                  <a:cubicBezTo>
                    <a:pt x="198" y="328"/>
                    <a:pt x="200" y="330"/>
                    <a:pt x="206" y="330"/>
                  </a:cubicBezTo>
                  <a:cubicBezTo>
                    <a:pt x="261" y="330"/>
                    <a:pt x="261" y="330"/>
                    <a:pt x="261" y="330"/>
                  </a:cubicBezTo>
                  <a:cubicBezTo>
                    <a:pt x="267" y="330"/>
                    <a:pt x="268" y="328"/>
                    <a:pt x="268" y="322"/>
                  </a:cubicBezTo>
                  <a:cubicBezTo>
                    <a:pt x="268" y="104"/>
                    <a:pt x="268" y="104"/>
                    <a:pt x="268" y="104"/>
                  </a:cubicBezTo>
                  <a:cubicBezTo>
                    <a:pt x="289" y="75"/>
                    <a:pt x="313" y="62"/>
                    <a:pt x="343" y="62"/>
                  </a:cubicBezTo>
                  <a:cubicBezTo>
                    <a:pt x="394" y="62"/>
                    <a:pt x="397" y="99"/>
                    <a:pt x="397" y="157"/>
                  </a:cubicBezTo>
                  <a:cubicBezTo>
                    <a:pt x="397" y="322"/>
                    <a:pt x="397" y="322"/>
                    <a:pt x="397" y="322"/>
                  </a:cubicBezTo>
                  <a:cubicBezTo>
                    <a:pt x="397" y="328"/>
                    <a:pt x="399" y="330"/>
                    <a:pt x="405" y="330"/>
                  </a:cubicBezTo>
                  <a:cubicBezTo>
                    <a:pt x="459" y="330"/>
                    <a:pt x="459" y="330"/>
                    <a:pt x="459" y="330"/>
                  </a:cubicBezTo>
                  <a:cubicBezTo>
                    <a:pt x="465" y="330"/>
                    <a:pt x="467" y="328"/>
                    <a:pt x="467" y="322"/>
                  </a:cubicBezTo>
                  <a:cubicBezTo>
                    <a:pt x="467" y="137"/>
                    <a:pt x="467" y="137"/>
                    <a:pt x="467" y="137"/>
                  </a:cubicBezTo>
                  <a:cubicBezTo>
                    <a:pt x="467" y="23"/>
                    <a:pt x="417" y="0"/>
                    <a:pt x="363" y="0"/>
                  </a:cubicBezTo>
                  <a:cubicBezTo>
                    <a:pt x="316" y="0"/>
                    <a:pt x="283" y="18"/>
                    <a:pt x="253" y="54"/>
                  </a:cubicBezTo>
                  <a:cubicBezTo>
                    <a:pt x="235" y="12"/>
                    <a:pt x="201" y="0"/>
                    <a:pt x="165" y="0"/>
                  </a:cubicBezTo>
                  <a:cubicBezTo>
                    <a:pt x="124" y="0"/>
                    <a:pt x="97" y="16"/>
                    <a:pt x="70" y="50"/>
                  </a:cubicBezTo>
                  <a:cubicBezTo>
                    <a:pt x="68" y="50"/>
                    <a:pt x="68" y="50"/>
                    <a:pt x="68" y="50"/>
                  </a:cubicBezTo>
                  <a:cubicBezTo>
                    <a:pt x="68" y="18"/>
                    <a:pt x="68" y="18"/>
                    <a:pt x="68" y="18"/>
                  </a:cubicBezTo>
                  <a:cubicBezTo>
                    <a:pt x="68" y="12"/>
                    <a:pt x="65" y="10"/>
                    <a:pt x="60" y="10"/>
                  </a:cubicBezTo>
                  <a:cubicBezTo>
                    <a:pt x="8" y="10"/>
                    <a:pt x="8" y="10"/>
                    <a:pt x="8" y="10"/>
                  </a:cubicBezTo>
                  <a:cubicBezTo>
                    <a:pt x="2" y="10"/>
                    <a:pt x="0" y="12"/>
                    <a:pt x="0" y="18"/>
                  </a:cubicBezTo>
                  <a:lnTo>
                    <a:pt x="0" y="322"/>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nl-NL"/>
            </a:p>
          </p:txBody>
        </p:sp>
      </p:grpSp>
    </p:spTree>
    <p:extLst>
      <p:ext uri="{BB962C8B-B14F-4D97-AF65-F5344CB8AC3E}">
        <p14:creationId xmlns:p14="http://schemas.microsoft.com/office/powerpoint/2010/main" val="18303339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522000" y="1004344"/>
            <a:ext cx="8100000" cy="533400"/>
          </a:xfrm>
          <a:prstGeom prst="rect">
            <a:avLst/>
          </a:prstGeom>
        </p:spPr>
        <p:txBody>
          <a:bodyPr vert="horz" lIns="0" tIns="0" rIns="0" bIns="0" rtlCol="0" anchor="ctr">
            <a:noAutofit/>
          </a:bodyPr>
          <a:lstStyle/>
          <a:p>
            <a:r>
              <a:rPr lang="nl-NL" dirty="0" smtClean="0"/>
              <a:t>Klik om de stijl te bewerken</a:t>
            </a:r>
            <a:endParaRPr lang="nl-NL" dirty="0"/>
          </a:p>
        </p:txBody>
      </p:sp>
      <p:sp>
        <p:nvSpPr>
          <p:cNvPr id="3" name="Tijdelijke aanduiding voor tekst 2"/>
          <p:cNvSpPr>
            <a:spLocks noGrp="1"/>
          </p:cNvSpPr>
          <p:nvPr>
            <p:ph type="body" idx="1"/>
          </p:nvPr>
        </p:nvSpPr>
        <p:spPr>
          <a:xfrm>
            <a:off x="522000" y="1814635"/>
            <a:ext cx="8100000" cy="4125365"/>
          </a:xfrm>
          <a:prstGeom prst="rect">
            <a:avLst/>
          </a:prstGeom>
        </p:spPr>
        <p:txBody>
          <a:bodyPr vert="horz" lIns="0" tIns="0" rIns="0" bIns="0" rtlCol="0">
            <a:noAutofit/>
          </a:bodyPr>
          <a:lstStyle/>
          <a:p>
            <a:pPr lvl="0"/>
            <a:r>
              <a:rPr lang="nl-NL" dirty="0" smtClean="0"/>
              <a:t>Klik om de modelstijlen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NL" dirty="0"/>
          </a:p>
        </p:txBody>
      </p:sp>
      <p:sp>
        <p:nvSpPr>
          <p:cNvPr id="4" name="Tijdelijke aanduiding voor datum 3"/>
          <p:cNvSpPr>
            <a:spLocks noGrp="1"/>
          </p:cNvSpPr>
          <p:nvPr>
            <p:ph type="dt" sz="half" idx="2"/>
          </p:nvPr>
        </p:nvSpPr>
        <p:spPr>
          <a:xfrm>
            <a:off x="1494000" y="6588000"/>
            <a:ext cx="1080000" cy="152400"/>
          </a:xfrm>
          <a:prstGeom prst="rect">
            <a:avLst/>
          </a:prstGeom>
        </p:spPr>
        <p:txBody>
          <a:bodyPr vert="horz" lIns="0" tIns="0" rIns="0" bIns="0" rtlCol="0" anchor="ctr"/>
          <a:lstStyle>
            <a:lvl1pPr algn="l">
              <a:lnSpc>
                <a:spcPts val="1200"/>
              </a:lnSpc>
              <a:defRPr sz="1000">
                <a:solidFill>
                  <a:schemeClr val="accent1"/>
                </a:solidFill>
              </a:defRPr>
            </a:lvl1pPr>
          </a:lstStyle>
          <a:p>
            <a:r>
              <a:rPr lang="nl-NL" smtClean="0"/>
              <a:t>&lt;datum&gt;</a:t>
            </a:r>
            <a:endParaRPr lang="nl-NL" dirty="0"/>
          </a:p>
        </p:txBody>
      </p:sp>
      <p:sp>
        <p:nvSpPr>
          <p:cNvPr id="5" name="Tijdelijke aanduiding voor voettekst 4"/>
          <p:cNvSpPr>
            <a:spLocks noGrp="1"/>
          </p:cNvSpPr>
          <p:nvPr>
            <p:ph type="ftr" sz="quarter" idx="3"/>
          </p:nvPr>
        </p:nvSpPr>
        <p:spPr>
          <a:xfrm>
            <a:off x="2790000" y="6588000"/>
            <a:ext cx="3960000" cy="152400"/>
          </a:xfrm>
          <a:prstGeom prst="rect">
            <a:avLst/>
          </a:prstGeom>
        </p:spPr>
        <p:txBody>
          <a:bodyPr vert="horz" lIns="0" tIns="0" rIns="0" bIns="0" rtlCol="0" anchor="ctr"/>
          <a:lstStyle>
            <a:lvl1pPr algn="l">
              <a:lnSpc>
                <a:spcPts val="1200"/>
              </a:lnSpc>
              <a:defRPr sz="1000">
                <a:solidFill>
                  <a:schemeClr val="accent1"/>
                </a:solidFill>
              </a:defRPr>
            </a:lvl1pPr>
          </a:lstStyle>
          <a:p>
            <a:r>
              <a:rPr lang="nl-NL" dirty="0" smtClean="0"/>
              <a:t>&lt;Titel van de presentatie&gt;</a:t>
            </a:r>
            <a:endParaRPr lang="nl-NL" dirty="0"/>
          </a:p>
        </p:txBody>
      </p:sp>
      <p:sp>
        <p:nvSpPr>
          <p:cNvPr id="6" name="Tijdelijke aanduiding voor dianummer 5"/>
          <p:cNvSpPr>
            <a:spLocks noGrp="1"/>
          </p:cNvSpPr>
          <p:nvPr>
            <p:ph type="sldNum" sz="quarter" idx="4"/>
          </p:nvPr>
        </p:nvSpPr>
        <p:spPr>
          <a:xfrm>
            <a:off x="522000" y="6588000"/>
            <a:ext cx="810000" cy="152400"/>
          </a:xfrm>
          <a:prstGeom prst="rect">
            <a:avLst/>
          </a:prstGeom>
        </p:spPr>
        <p:txBody>
          <a:bodyPr vert="horz" lIns="0" tIns="0" rIns="0" bIns="0" rtlCol="0" anchor="ctr"/>
          <a:lstStyle>
            <a:lvl1pPr algn="l">
              <a:lnSpc>
                <a:spcPts val="1200"/>
              </a:lnSpc>
              <a:defRPr sz="1000">
                <a:solidFill>
                  <a:schemeClr val="accent1"/>
                </a:solidFill>
              </a:defRPr>
            </a:lvl1pPr>
          </a:lstStyle>
          <a:p>
            <a:r>
              <a:rPr lang="nl-NL" smtClean="0"/>
              <a:t>Pagina </a:t>
            </a:r>
            <a:fld id="{7FC9B413-936F-403B-BC98-20250EBFF374}" type="slidenum">
              <a:rPr lang="nl-NL" smtClean="0"/>
              <a:pPr/>
              <a:t>‹nr.›</a:t>
            </a:fld>
            <a:endParaRPr lang="nl-NL" dirty="0"/>
          </a:p>
        </p:txBody>
      </p:sp>
      <p:sp>
        <p:nvSpPr>
          <p:cNvPr id="7" name="Rechthoek 6"/>
          <p:cNvSpPr/>
          <p:nvPr userDrawn="1"/>
        </p:nvSpPr>
        <p:spPr>
          <a:xfrm>
            <a:off x="522000" y="594000"/>
            <a:ext cx="8100000" cy="50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8" name="Rechthoek 17"/>
          <p:cNvSpPr/>
          <p:nvPr userDrawn="1"/>
        </p:nvSpPr>
        <p:spPr>
          <a:xfrm>
            <a:off x="522000" y="6264000"/>
            <a:ext cx="8100000" cy="10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 name="AutoShape 3"/>
          <p:cNvSpPr>
            <a:spLocks noChangeAspect="1" noChangeArrowheads="1" noTextEdit="1"/>
          </p:cNvSpPr>
          <p:nvPr userDrawn="1"/>
        </p:nvSpPr>
        <p:spPr bwMode="auto">
          <a:xfrm>
            <a:off x="7199313" y="6575425"/>
            <a:ext cx="11049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l-NL"/>
          </a:p>
        </p:txBody>
      </p:sp>
      <p:grpSp>
        <p:nvGrpSpPr>
          <p:cNvPr id="8" name="Groep 7"/>
          <p:cNvGrpSpPr/>
          <p:nvPr userDrawn="1"/>
        </p:nvGrpSpPr>
        <p:grpSpPr>
          <a:xfrm>
            <a:off x="7199313" y="6575425"/>
            <a:ext cx="1104900" cy="136525"/>
            <a:chOff x="7199313" y="6575425"/>
            <a:chExt cx="1104900" cy="136525"/>
          </a:xfrm>
        </p:grpSpPr>
        <p:sp>
          <p:nvSpPr>
            <p:cNvPr id="10" name="Freeform 5"/>
            <p:cNvSpPr>
              <a:spLocks noEditPoints="1"/>
            </p:cNvSpPr>
            <p:nvPr userDrawn="1"/>
          </p:nvSpPr>
          <p:spPr bwMode="auto">
            <a:xfrm>
              <a:off x="7199313" y="6575425"/>
              <a:ext cx="746125" cy="136525"/>
            </a:xfrm>
            <a:custGeom>
              <a:avLst/>
              <a:gdLst>
                <a:gd name="T0" fmla="*/ 145 w 2581"/>
                <a:gd name="T1" fmla="*/ 203 h 473"/>
                <a:gd name="T2" fmla="*/ 162 w 2581"/>
                <a:gd name="T3" fmla="*/ 43 h 473"/>
                <a:gd name="T4" fmla="*/ 185 w 2581"/>
                <a:gd name="T5" fmla="*/ 0 h 473"/>
                <a:gd name="T6" fmla="*/ 0 w 2581"/>
                <a:gd name="T7" fmla="*/ 24 h 473"/>
                <a:gd name="T8" fmla="*/ 46 w 2581"/>
                <a:gd name="T9" fmla="*/ 417 h 473"/>
                <a:gd name="T10" fmla="*/ 0 w 2581"/>
                <a:gd name="T11" fmla="*/ 453 h 473"/>
                <a:gd name="T12" fmla="*/ 176 w 2581"/>
                <a:gd name="T13" fmla="*/ 453 h 473"/>
                <a:gd name="T14" fmla="*/ 129 w 2581"/>
                <a:gd name="T15" fmla="*/ 417 h 473"/>
                <a:gd name="T16" fmla="*/ 287 w 2581"/>
                <a:gd name="T17" fmla="*/ 452 h 473"/>
                <a:gd name="T18" fmla="*/ 407 w 2581"/>
                <a:gd name="T19" fmla="*/ 453 h 473"/>
                <a:gd name="T20" fmla="*/ 352 w 2581"/>
                <a:gd name="T21" fmla="*/ 397 h 473"/>
                <a:gd name="T22" fmla="*/ 545 w 2581"/>
                <a:gd name="T23" fmla="*/ 334 h 473"/>
                <a:gd name="T24" fmla="*/ 547 w 2581"/>
                <a:gd name="T25" fmla="*/ 418 h 473"/>
                <a:gd name="T26" fmla="*/ 914 w 2581"/>
                <a:gd name="T27" fmla="*/ 418 h 473"/>
                <a:gd name="T28" fmla="*/ 988 w 2581"/>
                <a:gd name="T29" fmla="*/ 299 h 473"/>
                <a:gd name="T30" fmla="*/ 1045 w 2581"/>
                <a:gd name="T31" fmla="*/ 0 h 473"/>
                <a:gd name="T32" fmla="*/ 939 w 2581"/>
                <a:gd name="T33" fmla="*/ 19 h 473"/>
                <a:gd name="T34" fmla="*/ 988 w 2581"/>
                <a:gd name="T35" fmla="*/ 158 h 473"/>
                <a:gd name="T36" fmla="*/ 884 w 2581"/>
                <a:gd name="T37" fmla="*/ 473 h 473"/>
                <a:gd name="T38" fmla="*/ 1003 w 2581"/>
                <a:gd name="T39" fmla="*/ 463 h 473"/>
                <a:gd name="T40" fmla="*/ 1109 w 2581"/>
                <a:gd name="T41" fmla="*/ 444 h 473"/>
                <a:gd name="T42" fmla="*/ 1060 w 2581"/>
                <a:gd name="T43" fmla="*/ 16 h 473"/>
                <a:gd name="T44" fmla="*/ 2045 w 2581"/>
                <a:gd name="T45" fmla="*/ 143 h 473"/>
                <a:gd name="T46" fmla="*/ 2054 w 2581"/>
                <a:gd name="T47" fmla="*/ 178 h 473"/>
                <a:gd name="T48" fmla="*/ 2011 w 2581"/>
                <a:gd name="T49" fmla="*/ 418 h 473"/>
                <a:gd name="T50" fmla="*/ 1941 w 2581"/>
                <a:gd name="T51" fmla="*/ 143 h 473"/>
                <a:gd name="T52" fmla="*/ 1835 w 2581"/>
                <a:gd name="T53" fmla="*/ 162 h 473"/>
                <a:gd name="T54" fmla="*/ 1884 w 2581"/>
                <a:gd name="T55" fmla="*/ 350 h 473"/>
                <a:gd name="T56" fmla="*/ 2086 w 2581"/>
                <a:gd name="T57" fmla="*/ 447 h 473"/>
                <a:gd name="T58" fmla="*/ 2207 w 2581"/>
                <a:gd name="T59" fmla="*/ 453 h 473"/>
                <a:gd name="T60" fmla="*/ 2158 w 2581"/>
                <a:gd name="T61" fmla="*/ 418 h 473"/>
                <a:gd name="T62" fmla="*/ 738 w 2581"/>
                <a:gd name="T63" fmla="*/ 453 h 473"/>
                <a:gd name="T64" fmla="*/ 689 w 2581"/>
                <a:gd name="T65" fmla="*/ 418 h 473"/>
                <a:gd name="T66" fmla="*/ 476 w 2581"/>
                <a:gd name="T67" fmla="*/ 145 h 473"/>
                <a:gd name="T68" fmla="*/ 455 w 2581"/>
                <a:gd name="T69" fmla="*/ 217 h 473"/>
                <a:gd name="T70" fmla="*/ 616 w 2581"/>
                <a:gd name="T71" fmla="*/ 251 h 473"/>
                <a:gd name="T72" fmla="*/ 431 w 2581"/>
                <a:gd name="T73" fmla="*/ 383 h 473"/>
                <a:gd name="T74" fmla="*/ 616 w 2581"/>
                <a:gd name="T75" fmla="*/ 447 h 473"/>
                <a:gd name="T76" fmla="*/ 1372 w 2581"/>
                <a:gd name="T77" fmla="*/ 305 h 473"/>
                <a:gd name="T78" fmla="*/ 1223 w 2581"/>
                <a:gd name="T79" fmla="*/ 227 h 473"/>
                <a:gd name="T80" fmla="*/ 1450 w 2581"/>
                <a:gd name="T81" fmla="*/ 291 h 473"/>
                <a:gd name="T82" fmla="*/ 1223 w 2581"/>
                <a:gd name="T83" fmla="*/ 16 h 473"/>
                <a:gd name="T84" fmla="*/ 1101 w 2581"/>
                <a:gd name="T85" fmla="*/ 11 h 473"/>
                <a:gd name="T86" fmla="*/ 1150 w 2581"/>
                <a:gd name="T87" fmla="*/ 45 h 473"/>
                <a:gd name="T88" fmla="*/ 1283 w 2581"/>
                <a:gd name="T89" fmla="*/ 473 h 473"/>
                <a:gd name="T90" fmla="*/ 2385 w 2581"/>
                <a:gd name="T91" fmla="*/ 418 h 473"/>
                <a:gd name="T92" fmla="*/ 2459 w 2581"/>
                <a:gd name="T93" fmla="*/ 299 h 473"/>
                <a:gd name="T94" fmla="*/ 2517 w 2581"/>
                <a:gd name="T95" fmla="*/ 0 h 473"/>
                <a:gd name="T96" fmla="*/ 2410 w 2581"/>
                <a:gd name="T97" fmla="*/ 19 h 473"/>
                <a:gd name="T98" fmla="*/ 2459 w 2581"/>
                <a:gd name="T99" fmla="*/ 158 h 473"/>
                <a:gd name="T100" fmla="*/ 2355 w 2581"/>
                <a:gd name="T101" fmla="*/ 473 h 473"/>
                <a:gd name="T102" fmla="*/ 2474 w 2581"/>
                <a:gd name="T103" fmla="*/ 463 h 473"/>
                <a:gd name="T104" fmla="*/ 2581 w 2581"/>
                <a:gd name="T105" fmla="*/ 444 h 473"/>
                <a:gd name="T106" fmla="*/ 2532 w 2581"/>
                <a:gd name="T107" fmla="*/ 16 h 473"/>
                <a:gd name="T108" fmla="*/ 1658 w 2581"/>
                <a:gd name="T109" fmla="*/ 179 h 473"/>
                <a:gd name="T110" fmla="*/ 1650 w 2581"/>
                <a:gd name="T111" fmla="*/ 473 h 473"/>
                <a:gd name="T112" fmla="*/ 1496 w 2581"/>
                <a:gd name="T113" fmla="*/ 311 h 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581" h="473">
                  <a:moveTo>
                    <a:pt x="162" y="43"/>
                  </a:moveTo>
                  <a:cubicBezTo>
                    <a:pt x="222" y="43"/>
                    <a:pt x="257" y="66"/>
                    <a:pt x="257" y="121"/>
                  </a:cubicBezTo>
                  <a:cubicBezTo>
                    <a:pt x="257" y="189"/>
                    <a:pt x="205" y="203"/>
                    <a:pt x="145" y="203"/>
                  </a:cubicBezTo>
                  <a:cubicBezTo>
                    <a:pt x="130" y="203"/>
                    <a:pt x="130" y="203"/>
                    <a:pt x="130" y="203"/>
                  </a:cubicBezTo>
                  <a:cubicBezTo>
                    <a:pt x="130" y="43"/>
                    <a:pt x="130" y="43"/>
                    <a:pt x="130" y="43"/>
                  </a:cubicBezTo>
                  <a:lnTo>
                    <a:pt x="162" y="43"/>
                  </a:lnTo>
                  <a:close/>
                  <a:moveTo>
                    <a:pt x="248" y="229"/>
                  </a:moveTo>
                  <a:cubicBezTo>
                    <a:pt x="304" y="209"/>
                    <a:pt x="346" y="170"/>
                    <a:pt x="346" y="108"/>
                  </a:cubicBezTo>
                  <a:cubicBezTo>
                    <a:pt x="346" y="20"/>
                    <a:pt x="261" y="0"/>
                    <a:pt x="185" y="0"/>
                  </a:cubicBezTo>
                  <a:cubicBezTo>
                    <a:pt x="8" y="0"/>
                    <a:pt x="8" y="0"/>
                    <a:pt x="8" y="0"/>
                  </a:cubicBezTo>
                  <a:cubicBezTo>
                    <a:pt x="1" y="0"/>
                    <a:pt x="0" y="4"/>
                    <a:pt x="0" y="11"/>
                  </a:cubicBezTo>
                  <a:cubicBezTo>
                    <a:pt x="0" y="24"/>
                    <a:pt x="0" y="24"/>
                    <a:pt x="0" y="24"/>
                  </a:cubicBezTo>
                  <a:cubicBezTo>
                    <a:pt x="0" y="35"/>
                    <a:pt x="4" y="35"/>
                    <a:pt x="17" y="39"/>
                  </a:cubicBezTo>
                  <a:cubicBezTo>
                    <a:pt x="46" y="47"/>
                    <a:pt x="46" y="47"/>
                    <a:pt x="46" y="47"/>
                  </a:cubicBezTo>
                  <a:cubicBezTo>
                    <a:pt x="46" y="417"/>
                    <a:pt x="46" y="417"/>
                    <a:pt x="46" y="417"/>
                  </a:cubicBezTo>
                  <a:cubicBezTo>
                    <a:pt x="17" y="424"/>
                    <a:pt x="17" y="424"/>
                    <a:pt x="17" y="424"/>
                  </a:cubicBezTo>
                  <a:cubicBezTo>
                    <a:pt x="4" y="428"/>
                    <a:pt x="0" y="429"/>
                    <a:pt x="0" y="440"/>
                  </a:cubicBezTo>
                  <a:cubicBezTo>
                    <a:pt x="0" y="453"/>
                    <a:pt x="0" y="453"/>
                    <a:pt x="0" y="453"/>
                  </a:cubicBezTo>
                  <a:cubicBezTo>
                    <a:pt x="0" y="459"/>
                    <a:pt x="1" y="463"/>
                    <a:pt x="8" y="463"/>
                  </a:cubicBezTo>
                  <a:cubicBezTo>
                    <a:pt x="167" y="463"/>
                    <a:pt x="167" y="463"/>
                    <a:pt x="167" y="463"/>
                  </a:cubicBezTo>
                  <a:cubicBezTo>
                    <a:pt x="175" y="463"/>
                    <a:pt x="176" y="459"/>
                    <a:pt x="176" y="453"/>
                  </a:cubicBezTo>
                  <a:cubicBezTo>
                    <a:pt x="176" y="440"/>
                    <a:pt x="176" y="440"/>
                    <a:pt x="176" y="440"/>
                  </a:cubicBezTo>
                  <a:cubicBezTo>
                    <a:pt x="176" y="429"/>
                    <a:pt x="172" y="428"/>
                    <a:pt x="158" y="424"/>
                  </a:cubicBezTo>
                  <a:cubicBezTo>
                    <a:pt x="129" y="417"/>
                    <a:pt x="129" y="417"/>
                    <a:pt x="129" y="417"/>
                  </a:cubicBezTo>
                  <a:cubicBezTo>
                    <a:pt x="129" y="242"/>
                    <a:pt x="129" y="242"/>
                    <a:pt x="129" y="242"/>
                  </a:cubicBezTo>
                  <a:cubicBezTo>
                    <a:pt x="171" y="242"/>
                    <a:pt x="171" y="242"/>
                    <a:pt x="171" y="242"/>
                  </a:cubicBezTo>
                  <a:cubicBezTo>
                    <a:pt x="201" y="311"/>
                    <a:pt x="266" y="424"/>
                    <a:pt x="287" y="452"/>
                  </a:cubicBezTo>
                  <a:cubicBezTo>
                    <a:pt x="295" y="463"/>
                    <a:pt x="298" y="463"/>
                    <a:pt x="309" y="463"/>
                  </a:cubicBezTo>
                  <a:cubicBezTo>
                    <a:pt x="398" y="463"/>
                    <a:pt x="398" y="463"/>
                    <a:pt x="398" y="463"/>
                  </a:cubicBezTo>
                  <a:cubicBezTo>
                    <a:pt x="406" y="463"/>
                    <a:pt x="407" y="459"/>
                    <a:pt x="407" y="453"/>
                  </a:cubicBezTo>
                  <a:cubicBezTo>
                    <a:pt x="407" y="440"/>
                    <a:pt x="407" y="440"/>
                    <a:pt x="407" y="440"/>
                  </a:cubicBezTo>
                  <a:cubicBezTo>
                    <a:pt x="407" y="427"/>
                    <a:pt x="400" y="428"/>
                    <a:pt x="389" y="424"/>
                  </a:cubicBezTo>
                  <a:cubicBezTo>
                    <a:pt x="371" y="420"/>
                    <a:pt x="367" y="417"/>
                    <a:pt x="352" y="397"/>
                  </a:cubicBezTo>
                  <a:cubicBezTo>
                    <a:pt x="330" y="367"/>
                    <a:pt x="278" y="292"/>
                    <a:pt x="248" y="229"/>
                  </a:cubicBezTo>
                  <a:moveTo>
                    <a:pt x="509" y="377"/>
                  </a:moveTo>
                  <a:cubicBezTo>
                    <a:pt x="509" y="344"/>
                    <a:pt x="528" y="338"/>
                    <a:pt x="545" y="334"/>
                  </a:cubicBezTo>
                  <a:cubicBezTo>
                    <a:pt x="616" y="317"/>
                    <a:pt x="616" y="317"/>
                    <a:pt x="616" y="317"/>
                  </a:cubicBezTo>
                  <a:cubicBezTo>
                    <a:pt x="616" y="387"/>
                    <a:pt x="616" y="387"/>
                    <a:pt x="616" y="387"/>
                  </a:cubicBezTo>
                  <a:cubicBezTo>
                    <a:pt x="591" y="409"/>
                    <a:pt x="566" y="418"/>
                    <a:pt x="547" y="418"/>
                  </a:cubicBezTo>
                  <a:cubicBezTo>
                    <a:pt x="530" y="418"/>
                    <a:pt x="509" y="411"/>
                    <a:pt x="509" y="377"/>
                  </a:cubicBezTo>
                  <a:moveTo>
                    <a:pt x="988" y="379"/>
                  </a:moveTo>
                  <a:cubicBezTo>
                    <a:pt x="966" y="401"/>
                    <a:pt x="942" y="418"/>
                    <a:pt x="914" y="418"/>
                  </a:cubicBezTo>
                  <a:cubicBezTo>
                    <a:pt x="861" y="418"/>
                    <a:pt x="838" y="362"/>
                    <a:pt x="838" y="299"/>
                  </a:cubicBezTo>
                  <a:cubicBezTo>
                    <a:pt x="838" y="225"/>
                    <a:pt x="870" y="179"/>
                    <a:pt x="919" y="179"/>
                  </a:cubicBezTo>
                  <a:cubicBezTo>
                    <a:pt x="970" y="179"/>
                    <a:pt x="988" y="229"/>
                    <a:pt x="988" y="299"/>
                  </a:cubicBezTo>
                  <a:lnTo>
                    <a:pt x="988" y="379"/>
                  </a:lnTo>
                  <a:close/>
                  <a:moveTo>
                    <a:pt x="1060" y="16"/>
                  </a:moveTo>
                  <a:cubicBezTo>
                    <a:pt x="1060" y="6"/>
                    <a:pt x="1057" y="0"/>
                    <a:pt x="1045" y="0"/>
                  </a:cubicBezTo>
                  <a:cubicBezTo>
                    <a:pt x="947" y="0"/>
                    <a:pt x="947" y="0"/>
                    <a:pt x="947" y="0"/>
                  </a:cubicBezTo>
                  <a:cubicBezTo>
                    <a:pt x="940" y="0"/>
                    <a:pt x="939" y="4"/>
                    <a:pt x="939" y="11"/>
                  </a:cubicBezTo>
                  <a:cubicBezTo>
                    <a:pt x="939" y="19"/>
                    <a:pt x="939" y="19"/>
                    <a:pt x="939" y="19"/>
                  </a:cubicBezTo>
                  <a:cubicBezTo>
                    <a:pt x="939" y="31"/>
                    <a:pt x="943" y="32"/>
                    <a:pt x="957" y="36"/>
                  </a:cubicBezTo>
                  <a:cubicBezTo>
                    <a:pt x="988" y="45"/>
                    <a:pt x="988" y="45"/>
                    <a:pt x="988" y="45"/>
                  </a:cubicBezTo>
                  <a:cubicBezTo>
                    <a:pt x="988" y="158"/>
                    <a:pt x="988" y="158"/>
                    <a:pt x="988" y="158"/>
                  </a:cubicBezTo>
                  <a:cubicBezTo>
                    <a:pt x="976" y="148"/>
                    <a:pt x="951" y="133"/>
                    <a:pt x="914" y="133"/>
                  </a:cubicBezTo>
                  <a:cubicBezTo>
                    <a:pt x="842" y="133"/>
                    <a:pt x="761" y="185"/>
                    <a:pt x="761" y="313"/>
                  </a:cubicBezTo>
                  <a:cubicBezTo>
                    <a:pt x="761" y="425"/>
                    <a:pt x="823" y="473"/>
                    <a:pt x="884" y="473"/>
                  </a:cubicBezTo>
                  <a:cubicBezTo>
                    <a:pt x="923" y="473"/>
                    <a:pt x="956" y="453"/>
                    <a:pt x="988" y="420"/>
                  </a:cubicBezTo>
                  <a:cubicBezTo>
                    <a:pt x="988" y="447"/>
                    <a:pt x="988" y="447"/>
                    <a:pt x="988" y="447"/>
                  </a:cubicBezTo>
                  <a:cubicBezTo>
                    <a:pt x="988" y="457"/>
                    <a:pt x="991" y="463"/>
                    <a:pt x="1003" y="463"/>
                  </a:cubicBezTo>
                  <a:cubicBezTo>
                    <a:pt x="1101" y="463"/>
                    <a:pt x="1101" y="463"/>
                    <a:pt x="1101" y="463"/>
                  </a:cubicBezTo>
                  <a:cubicBezTo>
                    <a:pt x="1108" y="463"/>
                    <a:pt x="1109" y="459"/>
                    <a:pt x="1109" y="453"/>
                  </a:cubicBezTo>
                  <a:cubicBezTo>
                    <a:pt x="1109" y="444"/>
                    <a:pt x="1109" y="444"/>
                    <a:pt x="1109" y="444"/>
                  </a:cubicBezTo>
                  <a:cubicBezTo>
                    <a:pt x="1109" y="432"/>
                    <a:pt x="1105" y="432"/>
                    <a:pt x="1092" y="428"/>
                  </a:cubicBezTo>
                  <a:cubicBezTo>
                    <a:pt x="1060" y="418"/>
                    <a:pt x="1060" y="418"/>
                    <a:pt x="1060" y="418"/>
                  </a:cubicBezTo>
                  <a:lnTo>
                    <a:pt x="1060" y="16"/>
                  </a:lnTo>
                  <a:close/>
                  <a:moveTo>
                    <a:pt x="2158" y="158"/>
                  </a:moveTo>
                  <a:cubicBezTo>
                    <a:pt x="2158" y="149"/>
                    <a:pt x="2155" y="143"/>
                    <a:pt x="2143" y="143"/>
                  </a:cubicBezTo>
                  <a:cubicBezTo>
                    <a:pt x="2045" y="143"/>
                    <a:pt x="2045" y="143"/>
                    <a:pt x="2045" y="143"/>
                  </a:cubicBezTo>
                  <a:cubicBezTo>
                    <a:pt x="2037" y="143"/>
                    <a:pt x="2037" y="147"/>
                    <a:pt x="2037" y="153"/>
                  </a:cubicBezTo>
                  <a:cubicBezTo>
                    <a:pt x="2037" y="162"/>
                    <a:pt x="2037" y="162"/>
                    <a:pt x="2037" y="162"/>
                  </a:cubicBezTo>
                  <a:cubicBezTo>
                    <a:pt x="2037" y="174"/>
                    <a:pt x="2041" y="174"/>
                    <a:pt x="2054" y="178"/>
                  </a:cubicBezTo>
                  <a:cubicBezTo>
                    <a:pt x="2086" y="187"/>
                    <a:pt x="2086" y="187"/>
                    <a:pt x="2086" y="187"/>
                  </a:cubicBezTo>
                  <a:cubicBezTo>
                    <a:pt x="2086" y="379"/>
                    <a:pt x="2086" y="379"/>
                    <a:pt x="2086" y="379"/>
                  </a:cubicBezTo>
                  <a:cubicBezTo>
                    <a:pt x="2059" y="407"/>
                    <a:pt x="2039" y="418"/>
                    <a:pt x="2011" y="418"/>
                  </a:cubicBezTo>
                  <a:cubicBezTo>
                    <a:pt x="1960" y="418"/>
                    <a:pt x="1956" y="379"/>
                    <a:pt x="1956" y="312"/>
                  </a:cubicBezTo>
                  <a:cubicBezTo>
                    <a:pt x="1956" y="158"/>
                    <a:pt x="1956" y="158"/>
                    <a:pt x="1956" y="158"/>
                  </a:cubicBezTo>
                  <a:cubicBezTo>
                    <a:pt x="1956" y="149"/>
                    <a:pt x="1953" y="143"/>
                    <a:pt x="1941" y="143"/>
                  </a:cubicBezTo>
                  <a:cubicBezTo>
                    <a:pt x="1843" y="143"/>
                    <a:pt x="1843" y="143"/>
                    <a:pt x="1843" y="143"/>
                  </a:cubicBezTo>
                  <a:cubicBezTo>
                    <a:pt x="1836" y="143"/>
                    <a:pt x="1835" y="147"/>
                    <a:pt x="1835" y="153"/>
                  </a:cubicBezTo>
                  <a:cubicBezTo>
                    <a:pt x="1835" y="162"/>
                    <a:pt x="1835" y="162"/>
                    <a:pt x="1835" y="162"/>
                  </a:cubicBezTo>
                  <a:cubicBezTo>
                    <a:pt x="1835" y="174"/>
                    <a:pt x="1839" y="174"/>
                    <a:pt x="1853" y="178"/>
                  </a:cubicBezTo>
                  <a:cubicBezTo>
                    <a:pt x="1884" y="187"/>
                    <a:pt x="1884" y="187"/>
                    <a:pt x="1884" y="187"/>
                  </a:cubicBezTo>
                  <a:cubicBezTo>
                    <a:pt x="1884" y="350"/>
                    <a:pt x="1884" y="350"/>
                    <a:pt x="1884" y="350"/>
                  </a:cubicBezTo>
                  <a:cubicBezTo>
                    <a:pt x="1884" y="452"/>
                    <a:pt x="1931" y="473"/>
                    <a:pt x="1980" y="473"/>
                  </a:cubicBezTo>
                  <a:cubicBezTo>
                    <a:pt x="2023" y="473"/>
                    <a:pt x="2055" y="455"/>
                    <a:pt x="2086" y="420"/>
                  </a:cubicBezTo>
                  <a:cubicBezTo>
                    <a:pt x="2086" y="447"/>
                    <a:pt x="2086" y="447"/>
                    <a:pt x="2086" y="447"/>
                  </a:cubicBezTo>
                  <a:cubicBezTo>
                    <a:pt x="2086" y="457"/>
                    <a:pt x="2089" y="463"/>
                    <a:pt x="2101" y="463"/>
                  </a:cubicBezTo>
                  <a:cubicBezTo>
                    <a:pt x="2199" y="463"/>
                    <a:pt x="2199" y="463"/>
                    <a:pt x="2199" y="463"/>
                  </a:cubicBezTo>
                  <a:cubicBezTo>
                    <a:pt x="2206" y="463"/>
                    <a:pt x="2207" y="459"/>
                    <a:pt x="2207" y="453"/>
                  </a:cubicBezTo>
                  <a:cubicBezTo>
                    <a:pt x="2207" y="444"/>
                    <a:pt x="2207" y="444"/>
                    <a:pt x="2207" y="444"/>
                  </a:cubicBezTo>
                  <a:cubicBezTo>
                    <a:pt x="2207" y="432"/>
                    <a:pt x="2203" y="432"/>
                    <a:pt x="2189" y="428"/>
                  </a:cubicBezTo>
                  <a:cubicBezTo>
                    <a:pt x="2158" y="418"/>
                    <a:pt x="2158" y="418"/>
                    <a:pt x="2158" y="418"/>
                  </a:cubicBezTo>
                  <a:lnTo>
                    <a:pt x="2158" y="158"/>
                  </a:lnTo>
                  <a:close/>
                  <a:moveTo>
                    <a:pt x="729" y="463"/>
                  </a:moveTo>
                  <a:cubicBezTo>
                    <a:pt x="736" y="463"/>
                    <a:pt x="738" y="459"/>
                    <a:pt x="738" y="453"/>
                  </a:cubicBezTo>
                  <a:cubicBezTo>
                    <a:pt x="738" y="444"/>
                    <a:pt x="738" y="444"/>
                    <a:pt x="738" y="444"/>
                  </a:cubicBezTo>
                  <a:cubicBezTo>
                    <a:pt x="738" y="432"/>
                    <a:pt x="734" y="432"/>
                    <a:pt x="720" y="428"/>
                  </a:cubicBezTo>
                  <a:cubicBezTo>
                    <a:pt x="689" y="418"/>
                    <a:pt x="689" y="418"/>
                    <a:pt x="689" y="418"/>
                  </a:cubicBezTo>
                  <a:cubicBezTo>
                    <a:pt x="689" y="239"/>
                    <a:pt x="689" y="239"/>
                    <a:pt x="689" y="239"/>
                  </a:cubicBezTo>
                  <a:cubicBezTo>
                    <a:pt x="689" y="160"/>
                    <a:pt x="633" y="133"/>
                    <a:pt x="561" y="133"/>
                  </a:cubicBezTo>
                  <a:cubicBezTo>
                    <a:pt x="518" y="133"/>
                    <a:pt x="483" y="143"/>
                    <a:pt x="476" y="145"/>
                  </a:cubicBezTo>
                  <a:cubicBezTo>
                    <a:pt x="458" y="150"/>
                    <a:pt x="455" y="154"/>
                    <a:pt x="453" y="172"/>
                  </a:cubicBezTo>
                  <a:cubicBezTo>
                    <a:pt x="449" y="207"/>
                    <a:pt x="449" y="207"/>
                    <a:pt x="449" y="207"/>
                  </a:cubicBezTo>
                  <a:cubicBezTo>
                    <a:pt x="449" y="214"/>
                    <a:pt x="451" y="217"/>
                    <a:pt x="455" y="217"/>
                  </a:cubicBezTo>
                  <a:cubicBezTo>
                    <a:pt x="461" y="217"/>
                    <a:pt x="469" y="212"/>
                    <a:pt x="474" y="209"/>
                  </a:cubicBezTo>
                  <a:cubicBezTo>
                    <a:pt x="496" y="197"/>
                    <a:pt x="529" y="187"/>
                    <a:pt x="556" y="187"/>
                  </a:cubicBezTo>
                  <a:cubicBezTo>
                    <a:pt x="613" y="187"/>
                    <a:pt x="616" y="225"/>
                    <a:pt x="616" y="251"/>
                  </a:cubicBezTo>
                  <a:cubicBezTo>
                    <a:pt x="616" y="284"/>
                    <a:pt x="616" y="284"/>
                    <a:pt x="616" y="284"/>
                  </a:cubicBezTo>
                  <a:cubicBezTo>
                    <a:pt x="494" y="309"/>
                    <a:pt x="494" y="309"/>
                    <a:pt x="494" y="309"/>
                  </a:cubicBezTo>
                  <a:cubicBezTo>
                    <a:pt x="453" y="317"/>
                    <a:pt x="431" y="336"/>
                    <a:pt x="431" y="383"/>
                  </a:cubicBezTo>
                  <a:cubicBezTo>
                    <a:pt x="431" y="435"/>
                    <a:pt x="458" y="473"/>
                    <a:pt x="514" y="473"/>
                  </a:cubicBezTo>
                  <a:cubicBezTo>
                    <a:pt x="550" y="473"/>
                    <a:pt x="576" y="461"/>
                    <a:pt x="616" y="423"/>
                  </a:cubicBezTo>
                  <a:cubicBezTo>
                    <a:pt x="616" y="447"/>
                    <a:pt x="616" y="447"/>
                    <a:pt x="616" y="447"/>
                  </a:cubicBezTo>
                  <a:cubicBezTo>
                    <a:pt x="616" y="457"/>
                    <a:pt x="619" y="463"/>
                    <a:pt x="631" y="463"/>
                  </a:cubicBezTo>
                  <a:lnTo>
                    <a:pt x="729" y="463"/>
                  </a:lnTo>
                  <a:close/>
                  <a:moveTo>
                    <a:pt x="1372" y="305"/>
                  </a:moveTo>
                  <a:cubicBezTo>
                    <a:pt x="1372" y="390"/>
                    <a:pt x="1330" y="430"/>
                    <a:pt x="1282" y="430"/>
                  </a:cubicBezTo>
                  <a:cubicBezTo>
                    <a:pt x="1232" y="430"/>
                    <a:pt x="1223" y="385"/>
                    <a:pt x="1223" y="337"/>
                  </a:cubicBezTo>
                  <a:cubicBezTo>
                    <a:pt x="1223" y="227"/>
                    <a:pt x="1223" y="227"/>
                    <a:pt x="1223" y="227"/>
                  </a:cubicBezTo>
                  <a:cubicBezTo>
                    <a:pt x="1244" y="205"/>
                    <a:pt x="1269" y="188"/>
                    <a:pt x="1297" y="188"/>
                  </a:cubicBezTo>
                  <a:cubicBezTo>
                    <a:pt x="1350" y="188"/>
                    <a:pt x="1372" y="244"/>
                    <a:pt x="1372" y="305"/>
                  </a:cubicBezTo>
                  <a:moveTo>
                    <a:pt x="1450" y="291"/>
                  </a:moveTo>
                  <a:cubicBezTo>
                    <a:pt x="1450" y="182"/>
                    <a:pt x="1388" y="133"/>
                    <a:pt x="1327" y="133"/>
                  </a:cubicBezTo>
                  <a:cubicBezTo>
                    <a:pt x="1289" y="133"/>
                    <a:pt x="1255" y="153"/>
                    <a:pt x="1223" y="185"/>
                  </a:cubicBezTo>
                  <a:cubicBezTo>
                    <a:pt x="1223" y="16"/>
                    <a:pt x="1223" y="16"/>
                    <a:pt x="1223" y="16"/>
                  </a:cubicBezTo>
                  <a:cubicBezTo>
                    <a:pt x="1223" y="6"/>
                    <a:pt x="1220" y="0"/>
                    <a:pt x="1208" y="0"/>
                  </a:cubicBezTo>
                  <a:cubicBezTo>
                    <a:pt x="1110" y="0"/>
                    <a:pt x="1110" y="0"/>
                    <a:pt x="1110" y="0"/>
                  </a:cubicBezTo>
                  <a:cubicBezTo>
                    <a:pt x="1103" y="0"/>
                    <a:pt x="1101" y="4"/>
                    <a:pt x="1101" y="11"/>
                  </a:cubicBezTo>
                  <a:cubicBezTo>
                    <a:pt x="1101" y="19"/>
                    <a:pt x="1101" y="19"/>
                    <a:pt x="1101" y="19"/>
                  </a:cubicBezTo>
                  <a:cubicBezTo>
                    <a:pt x="1101" y="31"/>
                    <a:pt x="1105" y="32"/>
                    <a:pt x="1119" y="36"/>
                  </a:cubicBezTo>
                  <a:cubicBezTo>
                    <a:pt x="1150" y="45"/>
                    <a:pt x="1150" y="45"/>
                    <a:pt x="1150" y="45"/>
                  </a:cubicBezTo>
                  <a:cubicBezTo>
                    <a:pt x="1150" y="422"/>
                    <a:pt x="1150" y="422"/>
                    <a:pt x="1150" y="422"/>
                  </a:cubicBezTo>
                  <a:cubicBezTo>
                    <a:pt x="1150" y="431"/>
                    <a:pt x="1151" y="438"/>
                    <a:pt x="1163" y="445"/>
                  </a:cubicBezTo>
                  <a:cubicBezTo>
                    <a:pt x="1184" y="458"/>
                    <a:pt x="1236" y="473"/>
                    <a:pt x="1283" y="473"/>
                  </a:cubicBezTo>
                  <a:cubicBezTo>
                    <a:pt x="1388" y="473"/>
                    <a:pt x="1450" y="399"/>
                    <a:pt x="1450" y="291"/>
                  </a:cubicBezTo>
                  <a:moveTo>
                    <a:pt x="2459" y="379"/>
                  </a:moveTo>
                  <a:cubicBezTo>
                    <a:pt x="2438" y="401"/>
                    <a:pt x="2414" y="418"/>
                    <a:pt x="2385" y="418"/>
                  </a:cubicBezTo>
                  <a:cubicBezTo>
                    <a:pt x="2332" y="418"/>
                    <a:pt x="2310" y="362"/>
                    <a:pt x="2310" y="299"/>
                  </a:cubicBezTo>
                  <a:cubicBezTo>
                    <a:pt x="2310" y="225"/>
                    <a:pt x="2342" y="179"/>
                    <a:pt x="2390" y="179"/>
                  </a:cubicBezTo>
                  <a:cubicBezTo>
                    <a:pt x="2441" y="179"/>
                    <a:pt x="2459" y="229"/>
                    <a:pt x="2459" y="299"/>
                  </a:cubicBezTo>
                  <a:lnTo>
                    <a:pt x="2459" y="379"/>
                  </a:lnTo>
                  <a:close/>
                  <a:moveTo>
                    <a:pt x="2532" y="16"/>
                  </a:moveTo>
                  <a:cubicBezTo>
                    <a:pt x="2532" y="6"/>
                    <a:pt x="2529" y="0"/>
                    <a:pt x="2517" y="0"/>
                  </a:cubicBezTo>
                  <a:cubicBezTo>
                    <a:pt x="2419" y="0"/>
                    <a:pt x="2419" y="0"/>
                    <a:pt x="2419" y="0"/>
                  </a:cubicBezTo>
                  <a:cubicBezTo>
                    <a:pt x="2411" y="0"/>
                    <a:pt x="2410" y="4"/>
                    <a:pt x="2410" y="11"/>
                  </a:cubicBezTo>
                  <a:cubicBezTo>
                    <a:pt x="2410" y="19"/>
                    <a:pt x="2410" y="19"/>
                    <a:pt x="2410" y="19"/>
                  </a:cubicBezTo>
                  <a:cubicBezTo>
                    <a:pt x="2410" y="31"/>
                    <a:pt x="2414" y="32"/>
                    <a:pt x="2428" y="36"/>
                  </a:cubicBezTo>
                  <a:cubicBezTo>
                    <a:pt x="2459" y="45"/>
                    <a:pt x="2459" y="45"/>
                    <a:pt x="2459" y="45"/>
                  </a:cubicBezTo>
                  <a:cubicBezTo>
                    <a:pt x="2459" y="158"/>
                    <a:pt x="2459" y="158"/>
                    <a:pt x="2459" y="158"/>
                  </a:cubicBezTo>
                  <a:cubicBezTo>
                    <a:pt x="2448" y="148"/>
                    <a:pt x="2423" y="133"/>
                    <a:pt x="2385" y="133"/>
                  </a:cubicBezTo>
                  <a:cubicBezTo>
                    <a:pt x="2314" y="133"/>
                    <a:pt x="2232" y="185"/>
                    <a:pt x="2232" y="313"/>
                  </a:cubicBezTo>
                  <a:cubicBezTo>
                    <a:pt x="2232" y="425"/>
                    <a:pt x="2294" y="473"/>
                    <a:pt x="2355" y="473"/>
                  </a:cubicBezTo>
                  <a:cubicBezTo>
                    <a:pt x="2394" y="473"/>
                    <a:pt x="2427" y="453"/>
                    <a:pt x="2459" y="420"/>
                  </a:cubicBezTo>
                  <a:cubicBezTo>
                    <a:pt x="2459" y="447"/>
                    <a:pt x="2459" y="447"/>
                    <a:pt x="2459" y="447"/>
                  </a:cubicBezTo>
                  <a:cubicBezTo>
                    <a:pt x="2459" y="457"/>
                    <a:pt x="2462" y="463"/>
                    <a:pt x="2474" y="463"/>
                  </a:cubicBezTo>
                  <a:cubicBezTo>
                    <a:pt x="2572" y="463"/>
                    <a:pt x="2572" y="463"/>
                    <a:pt x="2572" y="463"/>
                  </a:cubicBezTo>
                  <a:cubicBezTo>
                    <a:pt x="2579" y="463"/>
                    <a:pt x="2581" y="459"/>
                    <a:pt x="2581" y="453"/>
                  </a:cubicBezTo>
                  <a:cubicBezTo>
                    <a:pt x="2581" y="444"/>
                    <a:pt x="2581" y="444"/>
                    <a:pt x="2581" y="444"/>
                  </a:cubicBezTo>
                  <a:cubicBezTo>
                    <a:pt x="2581" y="432"/>
                    <a:pt x="2577" y="432"/>
                    <a:pt x="2563" y="428"/>
                  </a:cubicBezTo>
                  <a:cubicBezTo>
                    <a:pt x="2532" y="418"/>
                    <a:pt x="2532" y="418"/>
                    <a:pt x="2532" y="418"/>
                  </a:cubicBezTo>
                  <a:lnTo>
                    <a:pt x="2532" y="16"/>
                  </a:lnTo>
                  <a:close/>
                  <a:moveTo>
                    <a:pt x="1658" y="427"/>
                  </a:moveTo>
                  <a:cubicBezTo>
                    <a:pt x="1604" y="427"/>
                    <a:pt x="1572" y="374"/>
                    <a:pt x="1572" y="303"/>
                  </a:cubicBezTo>
                  <a:cubicBezTo>
                    <a:pt x="1572" y="233"/>
                    <a:pt x="1603" y="179"/>
                    <a:pt x="1658" y="179"/>
                  </a:cubicBezTo>
                  <a:cubicBezTo>
                    <a:pt x="1711" y="179"/>
                    <a:pt x="1744" y="231"/>
                    <a:pt x="1744" y="303"/>
                  </a:cubicBezTo>
                  <a:cubicBezTo>
                    <a:pt x="1744" y="373"/>
                    <a:pt x="1712" y="427"/>
                    <a:pt x="1658" y="427"/>
                  </a:cubicBezTo>
                  <a:moveTo>
                    <a:pt x="1650" y="473"/>
                  </a:moveTo>
                  <a:cubicBezTo>
                    <a:pt x="1762" y="473"/>
                    <a:pt x="1818" y="387"/>
                    <a:pt x="1818" y="295"/>
                  </a:cubicBezTo>
                  <a:cubicBezTo>
                    <a:pt x="1818" y="209"/>
                    <a:pt x="1769" y="133"/>
                    <a:pt x="1664" y="133"/>
                  </a:cubicBezTo>
                  <a:cubicBezTo>
                    <a:pt x="1552" y="133"/>
                    <a:pt x="1496" y="219"/>
                    <a:pt x="1496" y="311"/>
                  </a:cubicBezTo>
                  <a:cubicBezTo>
                    <a:pt x="1496" y="397"/>
                    <a:pt x="1544" y="473"/>
                    <a:pt x="1650" y="473"/>
                  </a:cubicBezTo>
                </a:path>
              </a:pathLst>
            </a:custGeom>
            <a:solidFill>
              <a:srgbClr val="0069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l-NL"/>
            </a:p>
          </p:txBody>
        </p:sp>
        <p:sp>
          <p:nvSpPr>
            <p:cNvPr id="11" name="Freeform 6"/>
            <p:cNvSpPr>
              <a:spLocks noEditPoints="1"/>
            </p:cNvSpPr>
            <p:nvPr userDrawn="1"/>
          </p:nvSpPr>
          <p:spPr bwMode="auto">
            <a:xfrm>
              <a:off x="7961313" y="6613525"/>
              <a:ext cx="342900" cy="98425"/>
            </a:xfrm>
            <a:custGeom>
              <a:avLst/>
              <a:gdLst>
                <a:gd name="T0" fmla="*/ 1179 w 1188"/>
                <a:gd name="T1" fmla="*/ 11 h 340"/>
                <a:gd name="T2" fmla="*/ 941 w 1188"/>
                <a:gd name="T3" fmla="*/ 170 h 340"/>
                <a:gd name="T4" fmla="*/ 1179 w 1188"/>
                <a:gd name="T5" fmla="*/ 329 h 340"/>
                <a:gd name="T6" fmla="*/ 1188 w 1188"/>
                <a:gd name="T7" fmla="*/ 269 h 340"/>
                <a:gd name="T8" fmla="*/ 1172 w 1188"/>
                <a:gd name="T9" fmla="*/ 266 h 340"/>
                <a:gd name="T10" fmla="*/ 1012 w 1188"/>
                <a:gd name="T11" fmla="*/ 170 h 340"/>
                <a:gd name="T12" fmla="*/ 1172 w 1188"/>
                <a:gd name="T13" fmla="*/ 74 h 340"/>
                <a:gd name="T14" fmla="*/ 1188 w 1188"/>
                <a:gd name="T15" fmla="*/ 71 h 340"/>
                <a:gd name="T16" fmla="*/ 9 w 1188"/>
                <a:gd name="T17" fmla="*/ 10 h 340"/>
                <a:gd name="T18" fmla="*/ 0 w 1188"/>
                <a:gd name="T19" fmla="*/ 29 h 340"/>
                <a:gd name="T20" fmla="*/ 49 w 1188"/>
                <a:gd name="T21" fmla="*/ 54 h 340"/>
                <a:gd name="T22" fmla="*/ 152 w 1188"/>
                <a:gd name="T23" fmla="*/ 340 h 340"/>
                <a:gd name="T24" fmla="*/ 249 w 1188"/>
                <a:gd name="T25" fmla="*/ 290 h 340"/>
                <a:gd name="T26" fmla="*/ 257 w 1188"/>
                <a:gd name="T27" fmla="*/ 330 h 340"/>
                <a:gd name="T28" fmla="*/ 317 w 1188"/>
                <a:gd name="T29" fmla="*/ 322 h 340"/>
                <a:gd name="T30" fmla="*/ 309 w 1188"/>
                <a:gd name="T31" fmla="*/ 10 h 340"/>
                <a:gd name="T32" fmla="*/ 247 w 1188"/>
                <a:gd name="T33" fmla="*/ 18 h 340"/>
                <a:gd name="T34" fmla="*/ 173 w 1188"/>
                <a:gd name="T35" fmla="*/ 278 h 340"/>
                <a:gd name="T36" fmla="*/ 119 w 1188"/>
                <a:gd name="T37" fmla="*/ 18 h 340"/>
                <a:gd name="T38" fmla="*/ 9 w 1188"/>
                <a:gd name="T39" fmla="*/ 10 h 340"/>
                <a:gd name="T40" fmla="*/ 414 w 1188"/>
                <a:gd name="T41" fmla="*/ 330 h 340"/>
                <a:gd name="T42" fmla="*/ 476 w 1188"/>
                <a:gd name="T43" fmla="*/ 322 h 340"/>
                <a:gd name="T44" fmla="*/ 551 w 1188"/>
                <a:gd name="T45" fmla="*/ 62 h 340"/>
                <a:gd name="T46" fmla="*/ 604 w 1188"/>
                <a:gd name="T47" fmla="*/ 322 h 340"/>
                <a:gd name="T48" fmla="*/ 667 w 1188"/>
                <a:gd name="T49" fmla="*/ 330 h 340"/>
                <a:gd name="T50" fmla="*/ 674 w 1188"/>
                <a:gd name="T51" fmla="*/ 104 h 340"/>
                <a:gd name="T52" fmla="*/ 803 w 1188"/>
                <a:gd name="T53" fmla="*/ 157 h 340"/>
                <a:gd name="T54" fmla="*/ 811 w 1188"/>
                <a:gd name="T55" fmla="*/ 330 h 340"/>
                <a:gd name="T56" fmla="*/ 873 w 1188"/>
                <a:gd name="T57" fmla="*/ 322 h 340"/>
                <a:gd name="T58" fmla="*/ 769 w 1188"/>
                <a:gd name="T59" fmla="*/ 0 h 340"/>
                <a:gd name="T60" fmla="*/ 571 w 1188"/>
                <a:gd name="T61" fmla="*/ 0 h 340"/>
                <a:gd name="T62" fmla="*/ 474 w 1188"/>
                <a:gd name="T63" fmla="*/ 50 h 340"/>
                <a:gd name="T64" fmla="*/ 466 w 1188"/>
                <a:gd name="T65" fmla="*/ 10 h 340"/>
                <a:gd name="T66" fmla="*/ 406 w 1188"/>
                <a:gd name="T67" fmla="*/ 18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88" h="340">
                  <a:moveTo>
                    <a:pt x="1188" y="22"/>
                  </a:moveTo>
                  <a:cubicBezTo>
                    <a:pt x="1188" y="14"/>
                    <a:pt x="1186" y="14"/>
                    <a:pt x="1179" y="11"/>
                  </a:cubicBezTo>
                  <a:cubicBezTo>
                    <a:pt x="1163" y="5"/>
                    <a:pt x="1135" y="0"/>
                    <a:pt x="1106" y="0"/>
                  </a:cubicBezTo>
                  <a:cubicBezTo>
                    <a:pt x="975" y="0"/>
                    <a:pt x="941" y="92"/>
                    <a:pt x="941" y="170"/>
                  </a:cubicBezTo>
                  <a:cubicBezTo>
                    <a:pt x="941" y="249"/>
                    <a:pt x="974" y="340"/>
                    <a:pt x="1106" y="340"/>
                  </a:cubicBezTo>
                  <a:cubicBezTo>
                    <a:pt x="1135" y="340"/>
                    <a:pt x="1163" y="335"/>
                    <a:pt x="1179" y="329"/>
                  </a:cubicBezTo>
                  <a:cubicBezTo>
                    <a:pt x="1186" y="326"/>
                    <a:pt x="1188" y="326"/>
                    <a:pt x="1188" y="318"/>
                  </a:cubicBezTo>
                  <a:cubicBezTo>
                    <a:pt x="1188" y="269"/>
                    <a:pt x="1188" y="269"/>
                    <a:pt x="1188" y="269"/>
                  </a:cubicBezTo>
                  <a:cubicBezTo>
                    <a:pt x="1188" y="264"/>
                    <a:pt x="1187" y="262"/>
                    <a:pt x="1184" y="262"/>
                  </a:cubicBezTo>
                  <a:cubicBezTo>
                    <a:pt x="1182" y="262"/>
                    <a:pt x="1178" y="264"/>
                    <a:pt x="1172" y="266"/>
                  </a:cubicBezTo>
                  <a:cubicBezTo>
                    <a:pt x="1162" y="271"/>
                    <a:pt x="1140" y="281"/>
                    <a:pt x="1110" y="281"/>
                  </a:cubicBezTo>
                  <a:cubicBezTo>
                    <a:pt x="1049" y="281"/>
                    <a:pt x="1012" y="244"/>
                    <a:pt x="1012" y="170"/>
                  </a:cubicBezTo>
                  <a:cubicBezTo>
                    <a:pt x="1012" y="95"/>
                    <a:pt x="1049" y="59"/>
                    <a:pt x="1110" y="59"/>
                  </a:cubicBezTo>
                  <a:cubicBezTo>
                    <a:pt x="1140" y="59"/>
                    <a:pt x="1162" y="69"/>
                    <a:pt x="1172" y="74"/>
                  </a:cubicBezTo>
                  <a:cubicBezTo>
                    <a:pt x="1178" y="76"/>
                    <a:pt x="1182" y="78"/>
                    <a:pt x="1184" y="78"/>
                  </a:cubicBezTo>
                  <a:cubicBezTo>
                    <a:pt x="1187" y="78"/>
                    <a:pt x="1188" y="76"/>
                    <a:pt x="1188" y="71"/>
                  </a:cubicBezTo>
                  <a:lnTo>
                    <a:pt x="1188" y="22"/>
                  </a:lnTo>
                  <a:close/>
                  <a:moveTo>
                    <a:pt x="9" y="10"/>
                  </a:moveTo>
                  <a:cubicBezTo>
                    <a:pt x="1" y="10"/>
                    <a:pt x="0" y="14"/>
                    <a:pt x="0" y="20"/>
                  </a:cubicBezTo>
                  <a:cubicBezTo>
                    <a:pt x="0" y="29"/>
                    <a:pt x="0" y="29"/>
                    <a:pt x="0" y="29"/>
                  </a:cubicBezTo>
                  <a:cubicBezTo>
                    <a:pt x="0" y="41"/>
                    <a:pt x="4" y="41"/>
                    <a:pt x="18" y="45"/>
                  </a:cubicBezTo>
                  <a:cubicBezTo>
                    <a:pt x="49" y="54"/>
                    <a:pt x="49" y="54"/>
                    <a:pt x="49" y="54"/>
                  </a:cubicBezTo>
                  <a:cubicBezTo>
                    <a:pt x="49" y="203"/>
                    <a:pt x="49" y="203"/>
                    <a:pt x="49" y="203"/>
                  </a:cubicBezTo>
                  <a:cubicBezTo>
                    <a:pt x="49" y="316"/>
                    <a:pt x="99" y="340"/>
                    <a:pt x="152" y="340"/>
                  </a:cubicBezTo>
                  <a:cubicBezTo>
                    <a:pt x="194" y="340"/>
                    <a:pt x="221" y="324"/>
                    <a:pt x="247" y="290"/>
                  </a:cubicBezTo>
                  <a:cubicBezTo>
                    <a:pt x="249" y="290"/>
                    <a:pt x="249" y="290"/>
                    <a:pt x="249" y="290"/>
                  </a:cubicBezTo>
                  <a:cubicBezTo>
                    <a:pt x="249" y="322"/>
                    <a:pt x="249" y="322"/>
                    <a:pt x="249" y="322"/>
                  </a:cubicBezTo>
                  <a:cubicBezTo>
                    <a:pt x="249" y="328"/>
                    <a:pt x="251" y="330"/>
                    <a:pt x="257" y="330"/>
                  </a:cubicBezTo>
                  <a:cubicBezTo>
                    <a:pt x="309" y="330"/>
                    <a:pt x="309" y="330"/>
                    <a:pt x="309" y="330"/>
                  </a:cubicBezTo>
                  <a:cubicBezTo>
                    <a:pt x="315" y="330"/>
                    <a:pt x="317" y="328"/>
                    <a:pt x="317" y="322"/>
                  </a:cubicBezTo>
                  <a:cubicBezTo>
                    <a:pt x="317" y="18"/>
                    <a:pt x="317" y="18"/>
                    <a:pt x="317" y="18"/>
                  </a:cubicBezTo>
                  <a:cubicBezTo>
                    <a:pt x="317" y="12"/>
                    <a:pt x="315" y="10"/>
                    <a:pt x="309" y="10"/>
                  </a:cubicBezTo>
                  <a:cubicBezTo>
                    <a:pt x="255" y="10"/>
                    <a:pt x="255" y="10"/>
                    <a:pt x="255" y="10"/>
                  </a:cubicBezTo>
                  <a:cubicBezTo>
                    <a:pt x="249" y="10"/>
                    <a:pt x="247" y="12"/>
                    <a:pt x="247" y="18"/>
                  </a:cubicBezTo>
                  <a:cubicBezTo>
                    <a:pt x="247" y="236"/>
                    <a:pt x="247" y="236"/>
                    <a:pt x="247" y="236"/>
                  </a:cubicBezTo>
                  <a:cubicBezTo>
                    <a:pt x="227" y="265"/>
                    <a:pt x="202" y="278"/>
                    <a:pt x="173" y="278"/>
                  </a:cubicBezTo>
                  <a:cubicBezTo>
                    <a:pt x="122" y="278"/>
                    <a:pt x="119" y="241"/>
                    <a:pt x="119" y="183"/>
                  </a:cubicBezTo>
                  <a:cubicBezTo>
                    <a:pt x="119" y="18"/>
                    <a:pt x="119" y="18"/>
                    <a:pt x="119" y="18"/>
                  </a:cubicBezTo>
                  <a:cubicBezTo>
                    <a:pt x="119" y="12"/>
                    <a:pt x="116" y="10"/>
                    <a:pt x="111" y="10"/>
                  </a:cubicBezTo>
                  <a:lnTo>
                    <a:pt x="9" y="10"/>
                  </a:lnTo>
                  <a:close/>
                  <a:moveTo>
                    <a:pt x="406" y="322"/>
                  </a:moveTo>
                  <a:cubicBezTo>
                    <a:pt x="406" y="328"/>
                    <a:pt x="408" y="330"/>
                    <a:pt x="414" y="330"/>
                  </a:cubicBezTo>
                  <a:cubicBezTo>
                    <a:pt x="468" y="330"/>
                    <a:pt x="468" y="330"/>
                    <a:pt x="468" y="330"/>
                  </a:cubicBezTo>
                  <a:cubicBezTo>
                    <a:pt x="474" y="330"/>
                    <a:pt x="476" y="328"/>
                    <a:pt x="476" y="322"/>
                  </a:cubicBezTo>
                  <a:cubicBezTo>
                    <a:pt x="476" y="104"/>
                    <a:pt x="476" y="104"/>
                    <a:pt x="476" y="104"/>
                  </a:cubicBezTo>
                  <a:cubicBezTo>
                    <a:pt x="497" y="75"/>
                    <a:pt x="521" y="62"/>
                    <a:pt x="551" y="62"/>
                  </a:cubicBezTo>
                  <a:cubicBezTo>
                    <a:pt x="602" y="62"/>
                    <a:pt x="604" y="99"/>
                    <a:pt x="604" y="157"/>
                  </a:cubicBezTo>
                  <a:cubicBezTo>
                    <a:pt x="604" y="322"/>
                    <a:pt x="604" y="322"/>
                    <a:pt x="604" y="322"/>
                  </a:cubicBezTo>
                  <a:cubicBezTo>
                    <a:pt x="604" y="328"/>
                    <a:pt x="606" y="330"/>
                    <a:pt x="612" y="330"/>
                  </a:cubicBezTo>
                  <a:cubicBezTo>
                    <a:pt x="667" y="330"/>
                    <a:pt x="667" y="330"/>
                    <a:pt x="667" y="330"/>
                  </a:cubicBezTo>
                  <a:cubicBezTo>
                    <a:pt x="673" y="330"/>
                    <a:pt x="674" y="328"/>
                    <a:pt x="674" y="322"/>
                  </a:cubicBezTo>
                  <a:cubicBezTo>
                    <a:pt x="674" y="104"/>
                    <a:pt x="674" y="104"/>
                    <a:pt x="674" y="104"/>
                  </a:cubicBezTo>
                  <a:cubicBezTo>
                    <a:pt x="695" y="75"/>
                    <a:pt x="719" y="62"/>
                    <a:pt x="749" y="62"/>
                  </a:cubicBezTo>
                  <a:cubicBezTo>
                    <a:pt x="800" y="62"/>
                    <a:pt x="803" y="99"/>
                    <a:pt x="803" y="157"/>
                  </a:cubicBezTo>
                  <a:cubicBezTo>
                    <a:pt x="803" y="322"/>
                    <a:pt x="803" y="322"/>
                    <a:pt x="803" y="322"/>
                  </a:cubicBezTo>
                  <a:cubicBezTo>
                    <a:pt x="803" y="328"/>
                    <a:pt x="805" y="330"/>
                    <a:pt x="811" y="330"/>
                  </a:cubicBezTo>
                  <a:cubicBezTo>
                    <a:pt x="865" y="330"/>
                    <a:pt x="865" y="330"/>
                    <a:pt x="865" y="330"/>
                  </a:cubicBezTo>
                  <a:cubicBezTo>
                    <a:pt x="871" y="330"/>
                    <a:pt x="873" y="328"/>
                    <a:pt x="873" y="322"/>
                  </a:cubicBezTo>
                  <a:cubicBezTo>
                    <a:pt x="873" y="137"/>
                    <a:pt x="873" y="137"/>
                    <a:pt x="873" y="137"/>
                  </a:cubicBezTo>
                  <a:cubicBezTo>
                    <a:pt x="873" y="23"/>
                    <a:pt x="823" y="0"/>
                    <a:pt x="769" y="0"/>
                  </a:cubicBezTo>
                  <a:cubicBezTo>
                    <a:pt x="722" y="0"/>
                    <a:pt x="689" y="18"/>
                    <a:pt x="659" y="54"/>
                  </a:cubicBezTo>
                  <a:cubicBezTo>
                    <a:pt x="641" y="12"/>
                    <a:pt x="607" y="0"/>
                    <a:pt x="571" y="0"/>
                  </a:cubicBezTo>
                  <a:cubicBezTo>
                    <a:pt x="530" y="0"/>
                    <a:pt x="503" y="16"/>
                    <a:pt x="476" y="50"/>
                  </a:cubicBezTo>
                  <a:cubicBezTo>
                    <a:pt x="474" y="50"/>
                    <a:pt x="474" y="50"/>
                    <a:pt x="474" y="50"/>
                  </a:cubicBezTo>
                  <a:cubicBezTo>
                    <a:pt x="474" y="18"/>
                    <a:pt x="474" y="18"/>
                    <a:pt x="474" y="18"/>
                  </a:cubicBezTo>
                  <a:cubicBezTo>
                    <a:pt x="474" y="12"/>
                    <a:pt x="471" y="10"/>
                    <a:pt x="466" y="10"/>
                  </a:cubicBezTo>
                  <a:cubicBezTo>
                    <a:pt x="414" y="10"/>
                    <a:pt x="414" y="10"/>
                    <a:pt x="414" y="10"/>
                  </a:cubicBezTo>
                  <a:cubicBezTo>
                    <a:pt x="408" y="10"/>
                    <a:pt x="406" y="12"/>
                    <a:pt x="406" y="18"/>
                  </a:cubicBezTo>
                  <a:lnTo>
                    <a:pt x="406" y="322"/>
                  </a:lnTo>
                  <a:close/>
                </a:path>
              </a:pathLst>
            </a:custGeom>
            <a:solidFill>
              <a:srgbClr val="00AF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l-NL"/>
            </a:p>
          </p:txBody>
        </p:sp>
      </p:grpSp>
    </p:spTree>
    <p:extLst>
      <p:ext uri="{BB962C8B-B14F-4D97-AF65-F5344CB8AC3E}">
        <p14:creationId xmlns:p14="http://schemas.microsoft.com/office/powerpoint/2010/main" val="781012690"/>
      </p:ext>
    </p:extLst>
  </p:cSld>
  <p:clrMap bg1="lt1" tx1="dk1" bg2="lt2" tx2="dk2" accent1="accent1" accent2="accent2" accent3="accent3" accent4="accent4" accent5="accent5" accent6="accent6" hlink="hlink" folHlink="folHlink"/>
  <p:sldLayoutIdLst>
    <p:sldLayoutId id="2147483649" r:id="rId1"/>
    <p:sldLayoutId id="2147483667" r:id="rId2"/>
    <p:sldLayoutId id="2147483650" r:id="rId3"/>
    <p:sldLayoutId id="2147483660" r:id="rId4"/>
    <p:sldLayoutId id="2147483652" r:id="rId5"/>
    <p:sldLayoutId id="2147483661" r:id="rId6"/>
    <p:sldLayoutId id="2147483662" r:id="rId7"/>
    <p:sldLayoutId id="2147483663" r:id="rId8"/>
    <p:sldLayoutId id="2147483664" r:id="rId9"/>
    <p:sldLayoutId id="2147483665" r:id="rId10"/>
    <p:sldLayoutId id="2147483666" r:id="rId11"/>
  </p:sldLayoutIdLst>
  <p:hf sldNum="0" hdr="0" ftr="0" dt="0"/>
  <p:txStyles>
    <p:titleStyle>
      <a:lvl1pPr algn="l" defTabSz="914400" rtl="0" eaLnBrk="1" latinLnBrk="0" hangingPunct="1">
        <a:lnSpc>
          <a:spcPts val="4200"/>
        </a:lnSpc>
        <a:spcBef>
          <a:spcPct val="0"/>
        </a:spcBef>
        <a:buNone/>
        <a:defRPr sz="4000" b="1" kern="1200">
          <a:solidFill>
            <a:schemeClr val="tx2"/>
          </a:solidFill>
          <a:latin typeface="+mj-lt"/>
          <a:ea typeface="+mj-ea"/>
          <a:cs typeface="+mj-cs"/>
        </a:defRPr>
      </a:lvl1pPr>
    </p:titleStyle>
    <p:bodyStyle>
      <a:lvl1pPr marL="322263" indent="-322263" algn="l" defTabSz="914400" rtl="0" eaLnBrk="1" latinLnBrk="0" hangingPunct="1">
        <a:lnSpc>
          <a:spcPts val="2500"/>
        </a:lnSpc>
        <a:spcBef>
          <a:spcPts val="0"/>
        </a:spcBef>
        <a:buClr>
          <a:schemeClr val="tx2"/>
        </a:buClr>
        <a:buFont typeface="Arial" pitchFamily="34" charset="0"/>
        <a:buChar char="•"/>
        <a:defRPr sz="2000" kern="1200">
          <a:solidFill>
            <a:schemeClr val="tx1"/>
          </a:solidFill>
          <a:latin typeface="+mn-lt"/>
          <a:ea typeface="+mn-ea"/>
          <a:cs typeface="+mn-cs"/>
        </a:defRPr>
      </a:lvl1pPr>
      <a:lvl2pPr marL="647700" indent="-325438" algn="l" defTabSz="914400" rtl="0" eaLnBrk="1" latinLnBrk="0" hangingPunct="1">
        <a:lnSpc>
          <a:spcPts val="2500"/>
        </a:lnSpc>
        <a:spcBef>
          <a:spcPts val="0"/>
        </a:spcBef>
        <a:buFont typeface="Arial" pitchFamily="34" charset="0"/>
        <a:buChar char="•"/>
        <a:defRPr sz="2000" kern="1200">
          <a:solidFill>
            <a:schemeClr val="tx1"/>
          </a:solidFill>
          <a:latin typeface="+mn-lt"/>
          <a:ea typeface="+mn-ea"/>
          <a:cs typeface="+mn-cs"/>
        </a:defRPr>
      </a:lvl2pPr>
      <a:lvl3pPr marL="969963" indent="-323850" algn="l" defTabSz="914400" rtl="0" eaLnBrk="1" latinLnBrk="0" hangingPunct="1">
        <a:lnSpc>
          <a:spcPts val="2500"/>
        </a:lnSpc>
        <a:spcBef>
          <a:spcPts val="0"/>
        </a:spcBef>
        <a:buClr>
          <a:schemeClr val="tx2"/>
        </a:buClr>
        <a:buFont typeface="Arial" pitchFamily="34" charset="0"/>
        <a:buChar char="•"/>
        <a:defRPr sz="2000" kern="1200">
          <a:solidFill>
            <a:schemeClr val="tx1"/>
          </a:solidFill>
          <a:latin typeface="+mn-lt"/>
          <a:ea typeface="+mn-ea"/>
          <a:cs typeface="+mn-cs"/>
        </a:defRPr>
      </a:lvl3pPr>
      <a:lvl4pPr marL="1293813" indent="-322263" algn="l" defTabSz="914400" rtl="0" eaLnBrk="1" latinLnBrk="0" hangingPunct="1">
        <a:lnSpc>
          <a:spcPts val="2500"/>
        </a:lnSpc>
        <a:spcBef>
          <a:spcPts val="0"/>
        </a:spcBef>
        <a:buFont typeface="Arial" pitchFamily="34" charset="0"/>
        <a:buChar char="•"/>
        <a:defRPr sz="2000" kern="1200">
          <a:solidFill>
            <a:schemeClr val="tx1"/>
          </a:solidFill>
          <a:latin typeface="+mn-lt"/>
          <a:ea typeface="+mn-ea"/>
          <a:cs typeface="+mn-cs"/>
        </a:defRPr>
      </a:lvl4pPr>
      <a:lvl5pPr marL="1619250" indent="-323850" algn="l" defTabSz="914400" rtl="0" eaLnBrk="1" latinLnBrk="0" hangingPunct="1">
        <a:lnSpc>
          <a:spcPts val="2500"/>
        </a:lnSpc>
        <a:spcBef>
          <a:spcPts val="0"/>
        </a:spcBef>
        <a:buClr>
          <a:schemeClr val="tx2"/>
        </a:buClr>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ctrTitle"/>
          </p:nvPr>
        </p:nvSpPr>
        <p:spPr>
          <a:xfrm>
            <a:off x="1008480" y="1527448"/>
            <a:ext cx="7452000" cy="533400"/>
          </a:xfrm>
        </p:spPr>
        <p:txBody>
          <a:bodyPr/>
          <a:lstStyle/>
          <a:p>
            <a:r>
              <a:rPr lang="nl-NL" dirty="0" smtClean="0"/>
              <a:t>De waarde van </a:t>
            </a:r>
            <a:r>
              <a:rPr lang="nl-NL" smtClean="0"/>
              <a:t>Zorgkaart Nederland</a:t>
            </a:r>
            <a:br>
              <a:rPr lang="nl-NL" smtClean="0"/>
            </a:br>
            <a:endParaRPr lang="nl-NL" dirty="0"/>
          </a:p>
        </p:txBody>
      </p:sp>
      <p:sp>
        <p:nvSpPr>
          <p:cNvPr id="9" name="Tijdelijke aanduiding voor tekst 8"/>
          <p:cNvSpPr>
            <a:spLocks noGrp="1"/>
          </p:cNvSpPr>
          <p:nvPr>
            <p:ph type="body" sz="quarter" idx="10"/>
          </p:nvPr>
        </p:nvSpPr>
        <p:spPr>
          <a:xfrm>
            <a:off x="2952303" y="3442080"/>
            <a:ext cx="5346157" cy="635000"/>
          </a:xfrm>
        </p:spPr>
        <p:txBody>
          <a:bodyPr/>
          <a:lstStyle/>
          <a:p>
            <a:pPr algn="r"/>
            <a:r>
              <a:rPr lang="nl-NL" dirty="0" smtClean="0"/>
              <a:t>Tijn Kool</a:t>
            </a:r>
          </a:p>
          <a:p>
            <a:pPr algn="r"/>
            <a:r>
              <a:rPr lang="nl-NL" i="1" dirty="0" smtClean="0"/>
              <a:t>25 oktober 2016</a:t>
            </a:r>
            <a:endParaRPr lang="nl-NL" i="1" dirty="0"/>
          </a:p>
        </p:txBody>
      </p:sp>
    </p:spTree>
    <p:extLst>
      <p:ext uri="{BB962C8B-B14F-4D97-AF65-F5344CB8AC3E}">
        <p14:creationId xmlns:p14="http://schemas.microsoft.com/office/powerpoint/2010/main" val="191021407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863601"/>
            <a:ext cx="5989996" cy="3357488"/>
          </a:xfrm>
          <a:prstGeom prst="rect">
            <a:avLst/>
          </a:prstGeom>
        </p:spPr>
      </p:pic>
      <p:pic>
        <p:nvPicPr>
          <p:cNvPr id="5" name="Afbeelding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283968" y="2852936"/>
            <a:ext cx="4860032" cy="3563614"/>
          </a:xfrm>
          <a:prstGeom prst="rect">
            <a:avLst/>
          </a:prstGeom>
        </p:spPr>
      </p:pic>
    </p:spTree>
    <p:extLst>
      <p:ext uri="{BB962C8B-B14F-4D97-AF65-F5344CB8AC3E}">
        <p14:creationId xmlns:p14="http://schemas.microsoft.com/office/powerpoint/2010/main" val="129788790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522000" y="3798320"/>
            <a:ext cx="8100000" cy="3015056"/>
          </a:xfrm>
        </p:spPr>
        <p:txBody>
          <a:bodyPr/>
          <a:lstStyle/>
          <a:p>
            <a:r>
              <a:rPr lang="nl-NL" dirty="0" smtClean="0"/>
              <a:t>’</a:t>
            </a:r>
            <a:r>
              <a:rPr lang="nl-NL" dirty="0" err="1" smtClean="0"/>
              <a:t>ZorgkaartNederland.nl</a:t>
            </a:r>
            <a:r>
              <a:rPr lang="nl-NL" dirty="0" smtClean="0"/>
              <a:t> </a:t>
            </a:r>
            <a:r>
              <a:rPr lang="nl-NL" dirty="0"/>
              <a:t>toont cijfers over 56,6% van alle specialisten. Wanneer de door </a:t>
            </a:r>
            <a:r>
              <a:rPr lang="nl-NL" dirty="0" err="1"/>
              <a:t>ZorgkaartNederland.nl</a:t>
            </a:r>
            <a:r>
              <a:rPr lang="nl-NL" dirty="0"/>
              <a:t> ingevoerde ondergrens voor </a:t>
            </a:r>
            <a:r>
              <a:rPr lang="nl-NL" b="1" dirty="0"/>
              <a:t>validiteit </a:t>
            </a:r>
            <a:r>
              <a:rPr lang="nl-NL" dirty="0"/>
              <a:t>van minstens 9 waarderingen per specialist gehanteerd wordt, zijn de cijfers van slechts 7,6% van alle specialisten </a:t>
            </a:r>
            <a:r>
              <a:rPr lang="nl-NL" b="1" dirty="0"/>
              <a:t>valide</a:t>
            </a:r>
            <a:r>
              <a:rPr lang="nl-NL" dirty="0" smtClean="0"/>
              <a:t>. </a:t>
            </a:r>
            <a:r>
              <a:rPr lang="nl-NL" dirty="0" err="1" smtClean="0"/>
              <a:t>ZorgkaartNederland.nl</a:t>
            </a:r>
            <a:r>
              <a:rPr lang="nl-NL" dirty="0" smtClean="0"/>
              <a:t> </a:t>
            </a:r>
            <a:r>
              <a:rPr lang="nl-NL" dirty="0"/>
              <a:t>voldoet in haar huidige vorm niet als </a:t>
            </a:r>
            <a:r>
              <a:rPr lang="nl-NL" b="1" dirty="0"/>
              <a:t>valide </a:t>
            </a:r>
            <a:r>
              <a:rPr lang="nl-NL" dirty="0"/>
              <a:t>kwaliteitsinstrument voor de beoordeling van de kwaliteit van zorg van een medisch specialist</a:t>
            </a:r>
            <a:r>
              <a:rPr lang="nl-NL" dirty="0" smtClean="0"/>
              <a:t>.’ </a:t>
            </a:r>
            <a:endParaRPr lang="nl-NL" dirty="0"/>
          </a:p>
        </p:txBody>
      </p:sp>
      <p:pic>
        <p:nvPicPr>
          <p:cNvPr id="6" name="Afbeelding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5324" y="764704"/>
            <a:ext cx="7879084" cy="3064350"/>
          </a:xfrm>
          <a:prstGeom prst="rect">
            <a:avLst/>
          </a:prstGeom>
        </p:spPr>
      </p:pic>
    </p:spTree>
    <p:extLst>
      <p:ext uri="{BB962C8B-B14F-4D97-AF65-F5344CB8AC3E}">
        <p14:creationId xmlns:p14="http://schemas.microsoft.com/office/powerpoint/2010/main" val="232977658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22000" y="1220368"/>
            <a:ext cx="8298472" cy="768472"/>
          </a:xfrm>
        </p:spPr>
        <p:txBody>
          <a:bodyPr/>
          <a:lstStyle/>
          <a:p>
            <a:r>
              <a:rPr lang="nl-NL" dirty="0" smtClean="0"/>
              <a:t>Wat zegt Wiki (en alle basisboeken statistiek)?</a:t>
            </a:r>
            <a:br>
              <a:rPr lang="nl-NL" dirty="0" smtClean="0"/>
            </a:br>
            <a:endParaRPr lang="nl-NL" dirty="0"/>
          </a:p>
        </p:txBody>
      </p:sp>
      <p:sp>
        <p:nvSpPr>
          <p:cNvPr id="3" name="Tijdelijke aanduiding voor inhoud 2"/>
          <p:cNvSpPr>
            <a:spLocks noGrp="1"/>
          </p:cNvSpPr>
          <p:nvPr>
            <p:ph idx="1"/>
          </p:nvPr>
        </p:nvSpPr>
        <p:spPr>
          <a:xfrm>
            <a:off x="522000" y="2111947"/>
            <a:ext cx="8100000" cy="4125365"/>
          </a:xfrm>
        </p:spPr>
        <p:txBody>
          <a:bodyPr/>
          <a:lstStyle/>
          <a:p>
            <a:r>
              <a:rPr lang="nl-NL" b="1" dirty="0"/>
              <a:t>B</a:t>
            </a:r>
            <a:r>
              <a:rPr lang="nl-NL" b="1" dirty="0" smtClean="0"/>
              <a:t>etrouwbaarheid</a:t>
            </a:r>
            <a:r>
              <a:rPr lang="nl-NL" dirty="0" smtClean="0"/>
              <a:t> </a:t>
            </a:r>
            <a:r>
              <a:rPr lang="nl-NL" dirty="0"/>
              <a:t>geeft de mate aan waarin metingen vrij zijn van de invloed van toevallige </a:t>
            </a:r>
            <a:r>
              <a:rPr lang="nl-NL" dirty="0" smtClean="0"/>
              <a:t>factoren</a:t>
            </a:r>
          </a:p>
          <a:p>
            <a:endParaRPr lang="nl-NL" dirty="0"/>
          </a:p>
          <a:p>
            <a:r>
              <a:rPr lang="nl-NL" dirty="0"/>
              <a:t>De </a:t>
            </a:r>
            <a:r>
              <a:rPr lang="nl-NL" b="1" dirty="0"/>
              <a:t>validiteit</a:t>
            </a:r>
            <a:r>
              <a:rPr lang="nl-NL" dirty="0"/>
              <a:t> of geldigheid van een test is de mate waarin de test meet wat hij zou moeten meten. Bij het onderzoeken van de </a:t>
            </a:r>
            <a:r>
              <a:rPr lang="nl-NL" b="1" dirty="0"/>
              <a:t>validiteit</a:t>
            </a:r>
            <a:r>
              <a:rPr lang="nl-NL" dirty="0"/>
              <a:t> wordt gekeken naar de mate waarin de resultaten van een test en het te meten verschijnsel met elkaar overeenkomen</a:t>
            </a:r>
            <a:r>
              <a:rPr lang="nl-NL" dirty="0" smtClean="0"/>
              <a:t>.</a:t>
            </a:r>
          </a:p>
          <a:p>
            <a:endParaRPr lang="nl-NL" dirty="0"/>
          </a:p>
          <a:p>
            <a:r>
              <a:rPr lang="nl-NL" dirty="0" smtClean="0"/>
              <a:t>Aantal waarnemingen: betrouwbaarheid van Zorgkaart Nederland.</a:t>
            </a:r>
          </a:p>
          <a:p>
            <a:pPr lvl="1"/>
            <a:r>
              <a:rPr lang="nl-NL" dirty="0" smtClean="0"/>
              <a:t>individueel niveau (minimaal 9): momenteel beperkt </a:t>
            </a:r>
          </a:p>
          <a:p>
            <a:pPr lvl="1"/>
            <a:r>
              <a:rPr lang="nl-NL" dirty="0" smtClean="0"/>
              <a:t>organisatieniveau (minimaal 30): goed voor ziekenhuizen, beperkt voor bijvoorbeeld huisartsenpraktijken</a:t>
            </a:r>
            <a:endParaRPr lang="nl-NL" dirty="0"/>
          </a:p>
        </p:txBody>
      </p:sp>
    </p:spTree>
    <p:extLst>
      <p:ext uri="{BB962C8B-B14F-4D97-AF65-F5344CB8AC3E}">
        <p14:creationId xmlns:p14="http://schemas.microsoft.com/office/powerpoint/2010/main" val="14022702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Patiëntwaarderingswebsites en kwaliteit</a:t>
            </a:r>
            <a:endParaRPr lang="nl-NL" dirty="0"/>
          </a:p>
        </p:txBody>
      </p:sp>
      <p:sp>
        <p:nvSpPr>
          <p:cNvPr id="3" name="Tijdelijke aanduiding voor inhoud 2"/>
          <p:cNvSpPr>
            <a:spLocks noGrp="1"/>
          </p:cNvSpPr>
          <p:nvPr>
            <p:ph idx="1"/>
          </p:nvPr>
        </p:nvSpPr>
        <p:spPr>
          <a:xfrm>
            <a:off x="522000" y="3840139"/>
            <a:ext cx="8298472" cy="4125365"/>
          </a:xfrm>
        </p:spPr>
        <p:txBody>
          <a:bodyPr/>
          <a:lstStyle/>
          <a:p>
            <a:r>
              <a:rPr lang="nl-NL" dirty="0" smtClean="0"/>
              <a:t>Beperkte hoeveelheid literatuur</a:t>
            </a:r>
          </a:p>
          <a:p>
            <a:r>
              <a:rPr lang="nl-NL" dirty="0" smtClean="0"/>
              <a:t>Er is een relatie tussen informatie op patiëntwaarderingswebsites en kwaliteit van zorg, op organisatieniveau en op individueel niveau. </a:t>
            </a:r>
          </a:p>
          <a:p>
            <a:r>
              <a:rPr lang="nl-NL" dirty="0" smtClean="0"/>
              <a:t>Patiëntwaarderingswebsites kunnen een snelle manier zijn om informatie te verzamelen over kwaliteit van zorg</a:t>
            </a:r>
          </a:p>
          <a:p>
            <a:r>
              <a:rPr lang="nl-NL" dirty="0" smtClean="0"/>
              <a:t>Er zijn enkele nadelen waarvan het beperkt aantal waarderingen een belangrijke is. </a:t>
            </a:r>
            <a:endParaRPr lang="nl-NL" dirty="0"/>
          </a:p>
        </p:txBody>
      </p:sp>
      <p:pic>
        <p:nvPicPr>
          <p:cNvPr id="4" name="Afbeelding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19872" y="1259084"/>
            <a:ext cx="5616624" cy="2375489"/>
          </a:xfrm>
          <a:prstGeom prst="rect">
            <a:avLst/>
          </a:prstGeom>
        </p:spPr>
      </p:pic>
    </p:spTree>
    <p:extLst>
      <p:ext uri="{BB962C8B-B14F-4D97-AF65-F5344CB8AC3E}">
        <p14:creationId xmlns:p14="http://schemas.microsoft.com/office/powerpoint/2010/main" val="2817102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Waarde in de praktijk: Duits onderzoek naar </a:t>
            </a:r>
            <a:r>
              <a:rPr lang="nl-NL" dirty="0" err="1" smtClean="0"/>
              <a:t>Jameda</a:t>
            </a:r>
            <a:endParaRPr lang="nl-NL" dirty="0"/>
          </a:p>
        </p:txBody>
      </p:sp>
      <p:sp>
        <p:nvSpPr>
          <p:cNvPr id="3" name="Tijdelijke aanduiding voor inhoud 2"/>
          <p:cNvSpPr>
            <a:spLocks noGrp="1"/>
          </p:cNvSpPr>
          <p:nvPr>
            <p:ph idx="1"/>
          </p:nvPr>
        </p:nvSpPr>
        <p:spPr>
          <a:xfrm>
            <a:off x="522000" y="1844824"/>
            <a:ext cx="8100000" cy="4125365"/>
          </a:xfrm>
        </p:spPr>
        <p:txBody>
          <a:bodyPr/>
          <a:lstStyle/>
          <a:p>
            <a:r>
              <a:rPr lang="nl-NL" i="1" dirty="0" smtClean="0"/>
              <a:t>René Dijkgraaf in de Volkskrant: ‘Het </a:t>
            </a:r>
            <a:r>
              <a:rPr lang="nl-NL" i="1" dirty="0"/>
              <a:t>is voor </a:t>
            </a:r>
            <a:r>
              <a:rPr lang="nl-NL" i="1" dirty="0" smtClean="0"/>
              <a:t>zorgverleners </a:t>
            </a:r>
            <a:r>
              <a:rPr lang="nl-NL" i="1" dirty="0"/>
              <a:t>volstrekt onbelangrijk of hun ziekenhuis een 7,8 scoort of een 8,1; van dat soort cijfertjes raken alleen raden van bestuur en managers </a:t>
            </a:r>
            <a:r>
              <a:rPr lang="nl-NL" i="1" dirty="0" smtClean="0"/>
              <a:t>opgewonden.’</a:t>
            </a:r>
          </a:p>
          <a:p>
            <a:endParaRPr lang="nl-NL" dirty="0"/>
          </a:p>
          <a:p>
            <a:r>
              <a:rPr lang="nl-NL" dirty="0" smtClean="0"/>
              <a:t>87% van de artsen leest eigen reviews</a:t>
            </a:r>
          </a:p>
          <a:p>
            <a:r>
              <a:rPr lang="nl-NL" dirty="0" smtClean="0"/>
              <a:t>28% becommentarieert reviews over henzelf</a:t>
            </a:r>
          </a:p>
          <a:p>
            <a:r>
              <a:rPr lang="nl-NL" dirty="0" smtClean="0"/>
              <a:t>49% leest reviews over anderen uit interesse</a:t>
            </a:r>
          </a:p>
          <a:p>
            <a:r>
              <a:rPr lang="nl-NL" dirty="0" smtClean="0"/>
              <a:t>12% leest reviews over anderen voor verwijzen</a:t>
            </a:r>
          </a:p>
          <a:p>
            <a:r>
              <a:rPr lang="nl-NL" dirty="0" smtClean="0"/>
              <a:t>33% gebruikt </a:t>
            </a:r>
            <a:r>
              <a:rPr lang="nl-NL" dirty="0" err="1" smtClean="0"/>
              <a:t>Jameda</a:t>
            </a:r>
            <a:r>
              <a:rPr lang="nl-NL" dirty="0" smtClean="0"/>
              <a:t> voor marketing</a:t>
            </a:r>
          </a:p>
          <a:p>
            <a:r>
              <a:rPr lang="nl-NL" dirty="0" smtClean="0"/>
              <a:t>55% gebruikt de ratings om kwaliteitsverbeteringen door te voeren. </a:t>
            </a:r>
          </a:p>
          <a:p>
            <a:pPr lvl="1"/>
            <a:r>
              <a:rPr lang="nl-NL" dirty="0" smtClean="0"/>
              <a:t>Vooral </a:t>
            </a:r>
            <a:r>
              <a:rPr lang="nl-NL" dirty="0" err="1" smtClean="0"/>
              <a:t>communcatieverbetering</a:t>
            </a:r>
            <a:r>
              <a:rPr lang="nl-NL" dirty="0" smtClean="0"/>
              <a:t> en aanpassingen in het maken van afspraken.</a:t>
            </a:r>
            <a:r>
              <a:rPr lang="nl-NL" dirty="0"/>
              <a:t> </a:t>
            </a:r>
            <a:endParaRPr lang="nl-NL" dirty="0" smtClean="0"/>
          </a:p>
          <a:p>
            <a:pPr lvl="1"/>
            <a:r>
              <a:rPr lang="nl-NL" dirty="0" smtClean="0"/>
              <a:t>Ook aannemen en ontslaan staf, hygiënemaatregelen, beter topassen van richtlijnen.  </a:t>
            </a:r>
          </a:p>
          <a:p>
            <a:endParaRPr lang="nl-NL" dirty="0"/>
          </a:p>
        </p:txBody>
      </p:sp>
    </p:spTree>
    <p:extLst>
      <p:ext uri="{BB962C8B-B14F-4D97-AF65-F5344CB8AC3E}">
        <p14:creationId xmlns:p14="http://schemas.microsoft.com/office/powerpoint/2010/main" val="165936552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Kortom: het valt wel mee met de waarde van Zorgkaart Nederland</a:t>
            </a:r>
            <a:endParaRPr lang="nl-NL" dirty="0"/>
          </a:p>
        </p:txBody>
      </p:sp>
      <p:sp>
        <p:nvSpPr>
          <p:cNvPr id="3" name="Tijdelijke aanduiding voor inhoud 2"/>
          <p:cNvSpPr>
            <a:spLocks noGrp="1"/>
          </p:cNvSpPr>
          <p:nvPr>
            <p:ph idx="1"/>
          </p:nvPr>
        </p:nvSpPr>
        <p:spPr>
          <a:xfrm>
            <a:off x="522000" y="2204864"/>
            <a:ext cx="8100000" cy="4125365"/>
          </a:xfrm>
        </p:spPr>
        <p:txBody>
          <a:bodyPr/>
          <a:lstStyle/>
          <a:p>
            <a:r>
              <a:rPr lang="nl-NL" dirty="0" smtClean="0"/>
              <a:t>Voldoende aanwijzingen als valide instrument voor kwaliteit van zorg</a:t>
            </a:r>
          </a:p>
          <a:p>
            <a:r>
              <a:rPr lang="nl-NL" dirty="0" smtClean="0"/>
              <a:t>Vaak onvoldoende betrouwbaar om op individueel niveau uitspraken te doen</a:t>
            </a:r>
          </a:p>
          <a:p>
            <a:r>
              <a:rPr lang="nl-NL" dirty="0" smtClean="0"/>
              <a:t>Het volume groeit nog steeds; Nederland is later begonnen</a:t>
            </a:r>
          </a:p>
          <a:p>
            <a:r>
              <a:rPr lang="nl-NL" dirty="0" smtClean="0"/>
              <a:t>Voor ziekenhuizen voldoende betrouwbaar om op instellingsniveau als kwaliteitsinformatie te gebruiken. Zie IGZ</a:t>
            </a:r>
          </a:p>
          <a:p>
            <a:r>
              <a:rPr lang="nl-NL" dirty="0" smtClean="0"/>
              <a:t>Er valt uiteraard van alles te verbeteren</a:t>
            </a:r>
          </a:p>
          <a:p>
            <a:pPr lvl="1"/>
            <a:r>
              <a:rPr lang="nl-NL" dirty="0" smtClean="0"/>
              <a:t>Meer reviews op individueel niveau</a:t>
            </a:r>
          </a:p>
          <a:p>
            <a:pPr lvl="1"/>
            <a:r>
              <a:rPr lang="nl-NL" dirty="0" smtClean="0"/>
              <a:t>Meer interactie</a:t>
            </a:r>
          </a:p>
          <a:p>
            <a:pPr lvl="1"/>
            <a:r>
              <a:rPr lang="nl-NL" dirty="0" err="1" smtClean="0"/>
              <a:t>Consultgebonden</a:t>
            </a:r>
            <a:r>
              <a:rPr lang="nl-NL" dirty="0" smtClean="0"/>
              <a:t> uitnodiging voor review?</a:t>
            </a:r>
          </a:p>
          <a:p>
            <a:r>
              <a:rPr lang="nl-NL" dirty="0" smtClean="0"/>
              <a:t>Tijd voor een interessant onderzoek: Hoe gebruikt de Nederlandse zorg Zorgkaart Nederland? </a:t>
            </a:r>
            <a:endParaRPr lang="nl-NL" dirty="0"/>
          </a:p>
        </p:txBody>
      </p:sp>
    </p:spTree>
    <p:extLst>
      <p:ext uri="{BB962C8B-B14F-4D97-AF65-F5344CB8AC3E}">
        <p14:creationId xmlns:p14="http://schemas.microsoft.com/office/powerpoint/2010/main" val="1720548169"/>
      </p:ext>
    </p:extLst>
  </p:cSld>
  <p:clrMapOvr>
    <a:masterClrMapping/>
  </p:clrMapOvr>
  <p:timing>
    <p:tnLst>
      <p:par>
        <p:cTn id="1" dur="indefinite" restart="never" nodeType="tmRoot"/>
      </p:par>
    </p:tnLst>
  </p:timing>
</p:sld>
</file>

<file path=ppt/theme/theme1.xml><?xml version="1.0" encoding="utf-8"?>
<a:theme xmlns:a="http://schemas.openxmlformats.org/drawingml/2006/main" name="Radboudumc">
  <a:themeElements>
    <a:clrScheme name="Radboudumc">
      <a:dk1>
        <a:srgbClr val="000000"/>
      </a:dk1>
      <a:lt1>
        <a:sysClr val="window" lastClr="FFFFFF"/>
      </a:lt1>
      <a:dk2>
        <a:srgbClr val="00AFDC"/>
      </a:dk2>
      <a:lt2>
        <a:srgbClr val="FFFFFF"/>
      </a:lt2>
      <a:accent1>
        <a:srgbClr val="006991"/>
      </a:accent1>
      <a:accent2>
        <a:srgbClr val="7FB4C8"/>
      </a:accent2>
      <a:accent3>
        <a:srgbClr val="00AFDC"/>
      </a:accent3>
      <a:accent4>
        <a:srgbClr val="7FD7ED"/>
      </a:accent4>
      <a:accent5>
        <a:srgbClr val="CCCCCC"/>
      </a:accent5>
      <a:accent6>
        <a:srgbClr val="E6E6E6"/>
      </a:accent6>
      <a:hlink>
        <a:srgbClr val="000000"/>
      </a:hlink>
      <a:folHlink>
        <a:srgbClr val="00AFDC"/>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Presentatie%20IGZ%20colloquium%20en%20Invitational</Template>
  <TotalTime>174</TotalTime>
  <Words>470</Words>
  <Application>Microsoft Office PowerPoint</Application>
  <PresentationFormat>Diavoorstelling (4:3)</PresentationFormat>
  <Paragraphs>41</Paragraphs>
  <Slides>7</Slides>
  <Notes>2</Notes>
  <HiddenSlides>0</HiddenSlides>
  <MMClips>0</MMClips>
  <ScaleCrop>false</ScaleCrop>
  <HeadingPairs>
    <vt:vector size="4" baseType="variant">
      <vt:variant>
        <vt:lpstr>Thema</vt:lpstr>
      </vt:variant>
      <vt:variant>
        <vt:i4>1</vt:i4>
      </vt:variant>
      <vt:variant>
        <vt:lpstr>Diatitels</vt:lpstr>
      </vt:variant>
      <vt:variant>
        <vt:i4>7</vt:i4>
      </vt:variant>
    </vt:vector>
  </HeadingPairs>
  <TitlesOfParts>
    <vt:vector size="8" baseType="lpstr">
      <vt:lpstr>Radboudumc</vt:lpstr>
      <vt:lpstr>De waarde van Zorgkaart Nederland </vt:lpstr>
      <vt:lpstr>PowerPoint-presentatie</vt:lpstr>
      <vt:lpstr>PowerPoint-presentatie</vt:lpstr>
      <vt:lpstr>Wat zegt Wiki (en alle basisboeken statistiek)? </vt:lpstr>
      <vt:lpstr>Patiëntwaarderingswebsites en kwaliteit</vt:lpstr>
      <vt:lpstr>Waarde in de praktijk: Duits onderzoek naar Jameda</vt:lpstr>
      <vt:lpstr>Kortom: het valt wel mee met de waarde van Zorgkaart Nederland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 illegale handel van geneesmiddelen op het internet</dc:title>
  <dc:creator>Tijn Kool</dc:creator>
  <dc:description>versie 1.0</dc:description>
  <cp:lastModifiedBy>Steven Haverkamp</cp:lastModifiedBy>
  <cp:revision>16</cp:revision>
  <dcterms:created xsi:type="dcterms:W3CDTF">2016-05-17T20:16:58Z</dcterms:created>
  <dcterms:modified xsi:type="dcterms:W3CDTF">2016-10-24T14:30:52Z</dcterms:modified>
  <cp:category>Huisstijl</cp:category>
</cp:coreProperties>
</file>