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6" r:id="rId1"/>
    <p:sldMasterId id="2147483762" r:id="rId2"/>
  </p:sldMasterIdLst>
  <p:notesMasterIdLst>
    <p:notesMasterId r:id="rId24"/>
  </p:notesMasterIdLst>
  <p:sldIdLst>
    <p:sldId id="267" r:id="rId3"/>
    <p:sldId id="268" r:id="rId4"/>
    <p:sldId id="279" r:id="rId5"/>
    <p:sldId id="280" r:id="rId6"/>
    <p:sldId id="275" r:id="rId7"/>
    <p:sldId id="274" r:id="rId8"/>
    <p:sldId id="277" r:id="rId9"/>
    <p:sldId id="269" r:id="rId10"/>
    <p:sldId id="273" r:id="rId11"/>
    <p:sldId id="270" r:id="rId12"/>
    <p:sldId id="271" r:id="rId13"/>
    <p:sldId id="278" r:id="rId14"/>
    <p:sldId id="281" r:id="rId15"/>
    <p:sldId id="287" r:id="rId16"/>
    <p:sldId id="282" r:id="rId17"/>
    <p:sldId id="288" r:id="rId18"/>
    <p:sldId id="292" r:id="rId19"/>
    <p:sldId id="285" r:id="rId20"/>
    <p:sldId id="286" r:id="rId21"/>
    <p:sldId id="289" r:id="rId22"/>
    <p:sldId id="291" r:id="rId23"/>
  </p:sldIdLst>
  <p:sldSz cx="9144000" cy="6858000" type="screen4x3"/>
  <p:notesSz cx="6858000" cy="9144000"/>
  <p:defaultTextStyle>
    <a:defPPr>
      <a:defRPr lang="nl-N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10E72"/>
    <a:srgbClr val="F18F18"/>
    <a:srgbClr val="F8F8F8"/>
    <a:srgbClr val="F3EFEF"/>
  </p:clrMru>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510"/>
    <p:restoredTop sz="94615"/>
  </p:normalViewPr>
  <p:slideViewPr>
    <p:cSldViewPr snapToGrid="0" snapToObjects="1">
      <p:cViewPr>
        <p:scale>
          <a:sx n="100" d="100"/>
          <a:sy n="100" d="100"/>
        </p:scale>
        <p:origin x="-270" y="27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F330D67-5D70-4000-A9E4-F87D85985B60}" type="datetimeFigureOut">
              <a:rPr lang="nl-NL"/>
              <a:pPr>
                <a:defRPr/>
              </a:pPr>
              <a:t>24-10-2016</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noProof="0" smtClean="0"/>
              <a:t>Klik om de modelstijlen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endParaRPr lang="nl-NL" noProof="0"/>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AF61D86-F892-4BBD-BAB0-802CC439F125}" type="slidenum">
              <a:rPr lang="nl-NL"/>
              <a:pPr>
                <a:defRPr/>
              </a:pPr>
              <a:t>‹nr.›</a:t>
            </a:fld>
            <a:endParaRPr lang="nl-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Rot="1" noChangeAspect="1" noTextEdit="1"/>
          </p:cNvSpPr>
          <p:nvPr>
            <p:ph type="sldImg"/>
          </p:nvPr>
        </p:nvSpPr>
        <p:spPr bwMode="auto">
          <a:noFill/>
          <a:ln>
            <a:solidFill>
              <a:srgbClr val="000000"/>
            </a:solidFill>
            <a:miter lim="800000"/>
            <a:headEnd/>
            <a:tailEnd/>
          </a:ln>
        </p:spPr>
      </p:sp>
      <p:sp>
        <p:nvSpPr>
          <p:cNvPr id="39938" name="Rectangle 3"/>
          <p:cNvSpPr>
            <a:spLocks noGrp="1"/>
          </p:cNvSpPr>
          <p:nvPr>
            <p:ph type="body" idx="1"/>
          </p:nvPr>
        </p:nvSpPr>
        <p:spPr bwMode="auto">
          <a:xfrm>
            <a:off x="692150" y="4311650"/>
            <a:ext cx="5400675" cy="4329113"/>
          </a:xfrm>
          <a:noFill/>
        </p:spPr>
        <p:txBody>
          <a:bodyPr wrap="square" numCol="1" anchor="t" anchorCtr="0" compatLnSpc="1">
            <a:prstTxWarp prst="textNoShape">
              <a:avLst/>
            </a:prstTxWarp>
          </a:bodyPr>
          <a:lstStyle/>
          <a:p>
            <a:pPr eaLnBrk="1" hangingPunct="1"/>
            <a:r>
              <a:rPr lang="nl-NL" smtClean="0"/>
              <a:t>De kwaliteitstaak van Zorginstituut Nederland is ondergebracht in het Kwaliteitsinstituut. Deze taak is gericht op het bevorderen van goede zorg.</a:t>
            </a:r>
          </a:p>
          <a:p>
            <a:pPr eaLnBrk="1" hangingPunct="1"/>
            <a:endParaRPr lang="nl-NL" smtClean="0"/>
          </a:p>
          <a:p>
            <a:pPr eaLnBrk="1" hangingPunct="1"/>
            <a:r>
              <a:rPr lang="nl-NL" smtClean="0"/>
              <a:t>Het Kwaliteitsinstituut stimuleert goede zorg door partijen in de zorg te helpen de kwaliteit van zorg steeds verder te verbeteren en door patiënten de weg te wijzen naar goede zorg. </a:t>
            </a:r>
          </a:p>
          <a:p>
            <a:pPr marL="179388" lvl="1" indent="-177800" eaLnBrk="1" hangingPunct="1"/>
            <a:endParaRPr lang="nl-NL" smtClean="0"/>
          </a:p>
          <a:p>
            <a:pPr eaLnBrk="1" hangingPunct="1"/>
            <a:r>
              <a:rPr lang="nl-NL" smtClean="0"/>
              <a:t>Het verbeteren van de kwaliteit van zorg begint met de vraag: wat is goede zorg?</a:t>
            </a:r>
            <a:r>
              <a:rPr lang="nl-NL" b="1" smtClean="0"/>
              <a:t> </a:t>
            </a:r>
            <a:r>
              <a:rPr lang="nl-NL" smtClean="0"/>
              <a:t>Goede zorg is niet alleen zorg die geneest of achteruitgang voorkomt. Goede zorg gaat ook over hoe de patiënt of cliënt wordt geïnformeerd en hoe hij wordt betrokken bij de beslissing over de keuze van de behandeling. </a:t>
            </a:r>
          </a:p>
          <a:p>
            <a:pPr marL="179388" lvl="1" indent="-177800" eaLnBrk="1" hangingPunct="1"/>
            <a:endParaRPr lang="nl-NL" smtClean="0"/>
          </a:p>
          <a:p>
            <a:pPr eaLnBrk="1" hangingPunct="1"/>
            <a:r>
              <a:rPr lang="nl-NL" smtClean="0"/>
              <a:t>Patiënten, cliënten, zorgverleners en zorgverzekeraars weten samen het beste wat goede zorg is en hoe je de uitkomsten van de zorg meet. Als deze partijen er om wat voor reden dan ook niet uitkomen, helpt het Kwaliteitsinstituut hen hierbij.</a:t>
            </a:r>
            <a:endParaRPr lang="nl-NL" smtClean="0">
              <a:solidFill>
                <a:srgbClr val="D52B1E"/>
              </a:solidFill>
            </a:endParaRPr>
          </a:p>
          <a:p>
            <a:pPr eaLnBrk="1" hangingPunct="1"/>
            <a:endParaRPr lang="nl-NL" smtClean="0"/>
          </a:p>
          <a:p>
            <a:pPr eaLnBrk="1" hangingPunct="1"/>
            <a:endParaRPr lang="nl-NL" smtClean="0"/>
          </a:p>
          <a:p>
            <a:pPr eaLnBrk="1" hangingPunct="1"/>
            <a:endParaRPr lang="nl-NL" smtClean="0"/>
          </a:p>
          <a:p>
            <a:pPr eaLnBrk="1" hangingPunct="1"/>
            <a:r>
              <a:rPr lang="nl-NL" smtClean="0"/>
              <a:t>[muisklik]</a:t>
            </a:r>
          </a:p>
          <a:p>
            <a:pPr eaLnBrk="1" hangingPunct="1"/>
            <a:endParaRPr lang="nl-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spect="1" noTextEdit="1"/>
          </p:cNvSpPr>
          <p:nvPr>
            <p:ph type="sldImg"/>
          </p:nvPr>
        </p:nvSpPr>
        <p:spPr bwMode="auto">
          <a:noFill/>
          <a:ln>
            <a:solidFill>
              <a:srgbClr val="000000"/>
            </a:solidFill>
            <a:miter lim="800000"/>
            <a:headEnd/>
            <a:tailEnd/>
          </a:ln>
        </p:spPr>
      </p:sp>
      <p:sp>
        <p:nvSpPr>
          <p:cNvPr id="43010" name="Rectangle 3"/>
          <p:cNvSpPr>
            <a:spLocks noGrp="1"/>
          </p:cNvSpPr>
          <p:nvPr>
            <p:ph type="body" idx="1"/>
          </p:nvPr>
        </p:nvSpPr>
        <p:spPr bwMode="auto">
          <a:xfrm>
            <a:off x="692150" y="4311650"/>
            <a:ext cx="5400675" cy="4329113"/>
          </a:xfrm>
          <a:noFill/>
        </p:spPr>
        <p:txBody>
          <a:bodyPr wrap="square" numCol="1" anchor="t" anchorCtr="0" compatLnSpc="1">
            <a:prstTxWarp prst="textNoShape">
              <a:avLst/>
            </a:prstTxWarp>
          </a:bodyPr>
          <a:lstStyle/>
          <a:p>
            <a:pPr eaLnBrk="1" hangingPunct="1"/>
            <a:endParaRPr lang="nl-NL"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Ondertitel 2"/>
          <p:cNvSpPr txBox="1">
            <a:spLocks/>
          </p:cNvSpPr>
          <p:nvPr userDrawn="1"/>
        </p:nvSpPr>
        <p:spPr>
          <a:xfrm>
            <a:off x="1143000" y="4967288"/>
            <a:ext cx="6858000" cy="393700"/>
          </a:xfrm>
          <a:prstGeom prst="rect">
            <a:avLst/>
          </a:prstGeom>
        </p:spPr>
        <p:txBody>
          <a:bodyPr lIns="0" tIns="0" rIns="0" bIns="0">
            <a:normAutofit/>
          </a:bodyPr>
          <a:lstStyle>
            <a:lvl1pPr marL="0" indent="0" algn="l" defTabSz="914400" rtl="0" eaLnBrk="1" latinLnBrk="0" hangingPunct="1">
              <a:lnSpc>
                <a:spcPts val="2000"/>
              </a:lnSpc>
              <a:spcBef>
                <a:spcPts val="0"/>
              </a:spcBef>
              <a:buFont typeface="Arial"/>
              <a:buNone/>
              <a:defRPr sz="2000"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fontAlgn="auto">
              <a:spcAft>
                <a:spcPts val="0"/>
              </a:spcAft>
              <a:defRPr/>
            </a:pPr>
            <a:endParaRPr lang="nl-NL" dirty="0"/>
          </a:p>
        </p:txBody>
      </p:sp>
      <p:sp>
        <p:nvSpPr>
          <p:cNvPr id="2" name="Titel 1"/>
          <p:cNvSpPr>
            <a:spLocks noGrp="1"/>
          </p:cNvSpPr>
          <p:nvPr>
            <p:ph type="ctrTitle"/>
          </p:nvPr>
        </p:nvSpPr>
        <p:spPr>
          <a:xfrm>
            <a:off x="1143000" y="3551128"/>
            <a:ext cx="6858000" cy="726511"/>
          </a:xfrm>
        </p:spPr>
        <p:txBody>
          <a:bodyPr lIns="0" tIns="0" rIns="0" bIns="0" anchor="t">
            <a:normAutofit/>
          </a:bodyPr>
          <a:lstStyle>
            <a:lvl1pPr algn="l" fontAlgn="t">
              <a:lnSpc>
                <a:spcPts val="4500"/>
              </a:lnSpc>
              <a:defRPr sz="4000" b="1" i="0" baseline="0">
                <a:solidFill>
                  <a:schemeClr val="bg1"/>
                </a:solidFill>
              </a:defRPr>
            </a:lvl1pPr>
          </a:lstStyle>
          <a:p>
            <a:r>
              <a:rPr lang="nl-NL" dirty="0" smtClean="0"/>
              <a:t>Titelstijl van model bewerken</a:t>
            </a:r>
            <a:endParaRPr lang="nl-NL" dirty="0"/>
          </a:p>
        </p:txBody>
      </p:sp>
      <p:sp>
        <p:nvSpPr>
          <p:cNvPr id="3" name="Ondertitel 2"/>
          <p:cNvSpPr>
            <a:spLocks noGrp="1"/>
          </p:cNvSpPr>
          <p:nvPr>
            <p:ph type="subTitle" idx="1"/>
          </p:nvPr>
        </p:nvSpPr>
        <p:spPr>
          <a:xfrm>
            <a:off x="1143000" y="4440477"/>
            <a:ext cx="6858000" cy="526094"/>
          </a:xfrm>
        </p:spPr>
        <p:txBody>
          <a:bodyPr lIns="0" tIns="0" rIns="0" bIns="0">
            <a:normAutofit/>
          </a:bodyPr>
          <a:lstStyle>
            <a:lvl1pPr marL="0" indent="0" algn="l">
              <a:lnSpc>
                <a:spcPts val="2000"/>
              </a:lnSpc>
              <a:spcBef>
                <a:spcPts val="0"/>
              </a:spcBef>
              <a:buNone/>
              <a:defRPr sz="20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nl-NL"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2_ZKNL bee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_ZKNL bee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a:xfrm>
            <a:off x="8137525" y="5983288"/>
            <a:ext cx="442913" cy="365125"/>
          </a:xfrm>
        </p:spPr>
        <p:txBody>
          <a:bodyPr/>
          <a:lstStyle>
            <a:lvl1pPr>
              <a:defRPr sz="1000" baseline="0"/>
            </a:lvl1pPr>
          </a:lstStyle>
          <a:p>
            <a:pPr>
              <a:defRPr/>
            </a:pPr>
            <a:fld id="{392F1543-F087-496C-ACE7-8C89C9874BFA}" type="slidenum">
              <a:rPr lang="nl-NL"/>
              <a:pPr>
                <a:defRPr/>
              </a:pPr>
              <a:t>‹nr.›</a:t>
            </a:fld>
            <a:endParaRPr lang="nl-NL"/>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ZKNL bee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_ZKNL bee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a:xfrm>
            <a:off x="8137525" y="5983288"/>
            <a:ext cx="442913" cy="365125"/>
          </a:xfrm>
        </p:spPr>
        <p:txBody>
          <a:bodyPr/>
          <a:lstStyle>
            <a:lvl1pPr>
              <a:defRPr sz="1000" baseline="0"/>
            </a:lvl1pPr>
          </a:lstStyle>
          <a:p>
            <a:pPr>
              <a:defRPr/>
            </a:pPr>
            <a:fld id="{831F9F0D-C436-4A09-A07A-2CB3D96DB5C4}" type="slidenum">
              <a:rPr lang="nl-NL"/>
              <a:pPr>
                <a:defRPr/>
              </a:pPr>
              <a:t>‹nr.›</a:t>
            </a:fld>
            <a:endParaRPr lang="nl-NL"/>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ZKNL beels en titel">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eldia">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a:xfrm>
            <a:off x="8137525" y="5983288"/>
            <a:ext cx="442913" cy="365125"/>
          </a:xfrm>
        </p:spPr>
        <p:txBody>
          <a:bodyPr/>
          <a:lstStyle>
            <a:lvl1pPr>
              <a:defRPr sz="1000" baseline="0"/>
            </a:lvl1pPr>
          </a:lstStyle>
          <a:p>
            <a:pPr>
              <a:defRPr/>
            </a:pPr>
            <a:fld id="{2AD5C69A-1229-47B4-B3CC-0625910CA17B}" type="slidenum">
              <a:rPr lang="nl-NL"/>
              <a:pPr>
                <a:defRPr/>
              </a:pPr>
              <a:t>‹nr.›</a:t>
            </a:fld>
            <a:endParaRPr lang="nl-NL"/>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eldia">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a:xfrm>
            <a:off x="8137525" y="5983288"/>
            <a:ext cx="442913" cy="365125"/>
          </a:xfrm>
        </p:spPr>
        <p:txBody>
          <a:bodyPr/>
          <a:lstStyle>
            <a:lvl1pPr>
              <a:defRPr sz="1000" baseline="0"/>
            </a:lvl1pPr>
          </a:lstStyle>
          <a:p>
            <a:pPr>
              <a:defRPr/>
            </a:pPr>
            <a:fld id="{1C5CDA34-15D2-441B-BE67-9EAF27F25E99}" type="slidenum">
              <a:rPr lang="nl-NL"/>
              <a:pPr>
                <a:defRPr/>
              </a:pPr>
              <a:t>‹nr.›</a:t>
            </a:fld>
            <a:endParaRPr lang="nl-NL"/>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eldia">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Ondertitel 2"/>
          <p:cNvSpPr txBox="1">
            <a:spLocks/>
          </p:cNvSpPr>
          <p:nvPr/>
        </p:nvSpPr>
        <p:spPr>
          <a:xfrm>
            <a:off x="1143000" y="4967288"/>
            <a:ext cx="6858000" cy="393700"/>
          </a:xfrm>
          <a:prstGeom prst="rect">
            <a:avLst/>
          </a:prstGeom>
        </p:spPr>
        <p:txBody>
          <a:bodyPr lIns="0" tIns="0" rIns="0" bIns="0">
            <a:normAutofit/>
          </a:bodyPr>
          <a:lstStyle>
            <a:lvl1pPr marL="0" indent="0" algn="l" defTabSz="914400" rtl="0" eaLnBrk="1" latinLnBrk="0" hangingPunct="1">
              <a:lnSpc>
                <a:spcPts val="2000"/>
              </a:lnSpc>
              <a:spcBef>
                <a:spcPts val="0"/>
              </a:spcBef>
              <a:buFont typeface="Arial"/>
              <a:buNone/>
              <a:defRPr sz="2000"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fontAlgn="auto">
              <a:spcAft>
                <a:spcPts val="0"/>
              </a:spcAft>
              <a:defRPr/>
            </a:pPr>
            <a:endParaRPr lang="nl-NL" dirty="0"/>
          </a:p>
        </p:txBody>
      </p:sp>
      <p:sp>
        <p:nvSpPr>
          <p:cNvPr id="5" name="Ondertitel 2"/>
          <p:cNvSpPr txBox="1">
            <a:spLocks/>
          </p:cNvSpPr>
          <p:nvPr userDrawn="1"/>
        </p:nvSpPr>
        <p:spPr>
          <a:xfrm>
            <a:off x="1143000" y="4967288"/>
            <a:ext cx="6858000" cy="393700"/>
          </a:xfrm>
          <a:prstGeom prst="rect">
            <a:avLst/>
          </a:prstGeom>
        </p:spPr>
        <p:txBody>
          <a:bodyPr lIns="0" tIns="0" rIns="0" bIns="0">
            <a:normAutofit/>
          </a:bodyPr>
          <a:lstStyle>
            <a:lvl1pPr marL="0" indent="0" algn="l" defTabSz="914400" rtl="0" eaLnBrk="1" latinLnBrk="0" hangingPunct="1">
              <a:lnSpc>
                <a:spcPts val="2000"/>
              </a:lnSpc>
              <a:spcBef>
                <a:spcPts val="0"/>
              </a:spcBef>
              <a:buFont typeface="Arial"/>
              <a:buNone/>
              <a:defRPr sz="2000"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fontAlgn="auto">
              <a:spcAft>
                <a:spcPts val="0"/>
              </a:spcAft>
              <a:defRPr/>
            </a:pPr>
            <a:endParaRPr lang="nl-NL" dirty="0"/>
          </a:p>
        </p:txBody>
      </p:sp>
      <p:sp>
        <p:nvSpPr>
          <p:cNvPr id="2" name="Titel 1"/>
          <p:cNvSpPr>
            <a:spLocks noGrp="1"/>
          </p:cNvSpPr>
          <p:nvPr>
            <p:ph type="ctrTitle"/>
          </p:nvPr>
        </p:nvSpPr>
        <p:spPr>
          <a:xfrm>
            <a:off x="1143000" y="3551128"/>
            <a:ext cx="6858000" cy="726511"/>
          </a:xfrm>
        </p:spPr>
        <p:txBody>
          <a:bodyPr lIns="0" tIns="0" rIns="0" bIns="0" anchor="t">
            <a:normAutofit/>
          </a:bodyPr>
          <a:lstStyle>
            <a:lvl1pPr algn="l" fontAlgn="t">
              <a:lnSpc>
                <a:spcPts val="4500"/>
              </a:lnSpc>
              <a:defRPr sz="4000" b="0" i="0" baseline="0">
                <a:solidFill>
                  <a:schemeClr val="bg1"/>
                </a:solidFill>
                <a:latin typeface="Calibri Bold" charset="0"/>
              </a:defRPr>
            </a:lvl1pPr>
          </a:lstStyle>
          <a:p>
            <a:r>
              <a:rPr lang="nl-NL" smtClean="0"/>
              <a:t>Titelstijl van model bewerken</a:t>
            </a:r>
            <a:endParaRPr lang="nl-NL" dirty="0"/>
          </a:p>
        </p:txBody>
      </p:sp>
      <p:sp>
        <p:nvSpPr>
          <p:cNvPr id="3" name="Ondertitel 2"/>
          <p:cNvSpPr>
            <a:spLocks noGrp="1"/>
          </p:cNvSpPr>
          <p:nvPr>
            <p:ph type="subTitle" idx="1"/>
          </p:nvPr>
        </p:nvSpPr>
        <p:spPr>
          <a:xfrm>
            <a:off x="1143000" y="4440477"/>
            <a:ext cx="6858000" cy="526094"/>
          </a:xfrm>
        </p:spPr>
        <p:txBody>
          <a:bodyPr lIns="0" tIns="0" rIns="0" bIns="0">
            <a:normAutofit/>
          </a:bodyPr>
          <a:lstStyle>
            <a:lvl1pPr marL="0" indent="0" algn="l">
              <a:lnSpc>
                <a:spcPts val="2000"/>
              </a:lnSpc>
              <a:spcBef>
                <a:spcPts val="0"/>
              </a:spcBef>
              <a:buNone/>
              <a:defRPr sz="20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Opsomming">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114816" y="532356"/>
            <a:ext cx="7400534" cy="995819"/>
          </a:xfrm>
        </p:spPr>
        <p:txBody>
          <a:bodyPr lIns="0" tIns="0" rIns="0" bIns="0">
            <a:normAutofit/>
          </a:bodyPr>
          <a:lstStyle>
            <a:lvl1pPr>
              <a:lnSpc>
                <a:spcPts val="3200"/>
              </a:lnSpc>
              <a:defRPr sz="3200" b="0" i="0" baseline="0">
                <a:solidFill>
                  <a:schemeClr val="bg1"/>
                </a:solidFill>
                <a:latin typeface="Calibri Bold" charset="0"/>
              </a:defRPr>
            </a:lvl1pPr>
          </a:lstStyle>
          <a:p>
            <a:r>
              <a:rPr lang="nl-NL" smtClean="0"/>
              <a:t>Titelstijl van model bewerken</a:t>
            </a:r>
            <a:endParaRPr lang="nl-NL" dirty="0"/>
          </a:p>
        </p:txBody>
      </p:sp>
      <p:sp>
        <p:nvSpPr>
          <p:cNvPr id="3" name="Tijdelijke aanduiding voor inhoud 2"/>
          <p:cNvSpPr>
            <a:spLocks noGrp="1"/>
          </p:cNvSpPr>
          <p:nvPr>
            <p:ph idx="1"/>
          </p:nvPr>
        </p:nvSpPr>
        <p:spPr>
          <a:xfrm>
            <a:off x="876823" y="1800000"/>
            <a:ext cx="7734822" cy="3551228"/>
          </a:xfrm>
        </p:spPr>
        <p:txBody>
          <a:bodyPr lIns="0" tIns="0" rIns="0" bIns="0"/>
          <a:lstStyle>
            <a:lvl1pPr marL="228600" indent="252000" fontAlgn="t">
              <a:lnSpc>
                <a:spcPts val="2200"/>
              </a:lnSpc>
              <a:buFontTx/>
              <a:buBlip>
                <a:blip r:embed="rId3"/>
              </a:buBlip>
              <a:defRPr sz="2000" baseline="0">
                <a:solidFill>
                  <a:schemeClr val="tx2"/>
                </a:solidFill>
              </a:defRPr>
            </a:lvl1pPr>
            <a:lvl2pPr marL="685800" indent="216000" fontAlgn="t">
              <a:lnSpc>
                <a:spcPts val="2200"/>
              </a:lnSpc>
              <a:buFontTx/>
              <a:buBlip>
                <a:blip r:embed="rId3"/>
              </a:buBlip>
              <a:defRPr sz="1800" baseline="0">
                <a:solidFill>
                  <a:schemeClr val="tx1">
                    <a:lumMod val="50000"/>
                    <a:lumOff val="50000"/>
                  </a:schemeClr>
                </a:solidFill>
              </a:defRPr>
            </a:lvl2pPr>
            <a:lvl3pPr marL="1143000" indent="180000" fontAlgn="t">
              <a:lnSpc>
                <a:spcPts val="2200"/>
              </a:lnSpc>
              <a:buFontTx/>
              <a:buBlip>
                <a:blip r:embed="rId3"/>
              </a:buBlip>
              <a:defRPr sz="1600" baseline="0">
                <a:solidFill>
                  <a:schemeClr val="tx1">
                    <a:lumMod val="50000"/>
                    <a:lumOff val="50000"/>
                  </a:schemeClr>
                </a:solidFill>
              </a:defRPr>
            </a:lvl3pPr>
            <a:lvl4pPr marL="1600200" indent="180000" fontAlgn="t">
              <a:lnSpc>
                <a:spcPts val="1800"/>
              </a:lnSpc>
              <a:buFontTx/>
              <a:buBlip>
                <a:blip r:embed="rId3"/>
              </a:buBlip>
              <a:defRPr sz="1400" baseline="0">
                <a:solidFill>
                  <a:schemeClr val="tx1">
                    <a:lumMod val="50000"/>
                    <a:lumOff val="50000"/>
                  </a:schemeClr>
                </a:solidFill>
              </a:defRPr>
            </a:lvl4pPr>
            <a:lvl5pPr marL="2057400" indent="144000" fontAlgn="t">
              <a:lnSpc>
                <a:spcPts val="1800"/>
              </a:lnSpc>
              <a:buFontTx/>
              <a:buBlip>
                <a:blip r:embed="rId3"/>
              </a:buBlip>
              <a:defRPr sz="1200" baseline="0">
                <a:solidFill>
                  <a:schemeClr val="tx1">
                    <a:lumMod val="50000"/>
                    <a:lumOff val="50000"/>
                  </a:schemeClr>
                </a:solidFill>
              </a:defRPr>
            </a:lvl5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dianummer 5"/>
          <p:cNvSpPr>
            <a:spLocks noGrp="1"/>
          </p:cNvSpPr>
          <p:nvPr>
            <p:ph type="sldNum" sz="quarter" idx="10"/>
          </p:nvPr>
        </p:nvSpPr>
        <p:spPr>
          <a:xfrm>
            <a:off x="6480175" y="5903913"/>
            <a:ext cx="2057400" cy="407987"/>
          </a:xfrm>
        </p:spPr>
        <p:txBody>
          <a:bodyPr/>
          <a:lstStyle>
            <a:lvl1pPr>
              <a:defRPr sz="1000" baseline="0">
                <a:solidFill>
                  <a:schemeClr val="bg2">
                    <a:lumMod val="90000"/>
                  </a:schemeClr>
                </a:solidFill>
              </a:defRPr>
            </a:lvl1pPr>
          </a:lstStyle>
          <a:p>
            <a:pPr>
              <a:defRPr/>
            </a:pPr>
            <a:fld id="{ADB0DA91-1E4E-4053-B628-1B4336EB33CF}" type="slidenum">
              <a:rPr lang="nl-NL"/>
              <a:pPr>
                <a:defRPr/>
              </a:pPr>
              <a:t>‹nr.›</a:t>
            </a:fld>
            <a:endParaRPr lang="nl-NL"/>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Platte teks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1121078" y="1800000"/>
            <a:ext cx="7389509" cy="3551228"/>
          </a:xfrm>
        </p:spPr>
        <p:txBody>
          <a:bodyPr lIns="0" tIns="0" rIns="0" bIns="0"/>
          <a:lstStyle>
            <a:lvl1pPr marL="0" indent="0">
              <a:lnSpc>
                <a:spcPts val="2600"/>
              </a:lnSpc>
              <a:spcBef>
                <a:spcPts val="0"/>
              </a:spcBef>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tekststijl van het model te bewerken</a:t>
            </a:r>
          </a:p>
        </p:txBody>
      </p:sp>
      <p:sp>
        <p:nvSpPr>
          <p:cNvPr id="5" name="Titel 1"/>
          <p:cNvSpPr>
            <a:spLocks noGrp="1"/>
          </p:cNvSpPr>
          <p:nvPr>
            <p:ph type="title"/>
          </p:nvPr>
        </p:nvSpPr>
        <p:spPr>
          <a:xfrm>
            <a:off x="1114816" y="532356"/>
            <a:ext cx="7400534" cy="995819"/>
          </a:xfrm>
        </p:spPr>
        <p:txBody>
          <a:bodyPr lIns="0" tIns="0" rIns="0" bIns="0">
            <a:normAutofit/>
          </a:bodyPr>
          <a:lstStyle>
            <a:lvl1pPr>
              <a:lnSpc>
                <a:spcPts val="3200"/>
              </a:lnSpc>
              <a:defRPr sz="3200" b="0" i="0" baseline="0">
                <a:solidFill>
                  <a:schemeClr val="bg1"/>
                </a:solidFill>
                <a:latin typeface="Calibri Bold" charset="0"/>
              </a:defRPr>
            </a:lvl1pPr>
          </a:lstStyle>
          <a:p>
            <a:r>
              <a:rPr lang="nl-NL" smtClean="0"/>
              <a:t>Titelstijl van model bewerken</a:t>
            </a:r>
            <a:endParaRPr lang="nl-NL" dirty="0"/>
          </a:p>
        </p:txBody>
      </p:sp>
      <p:sp>
        <p:nvSpPr>
          <p:cNvPr id="4" name="Tijdelijke aanduiding voor dianummer 5"/>
          <p:cNvSpPr>
            <a:spLocks noGrp="1"/>
          </p:cNvSpPr>
          <p:nvPr>
            <p:ph type="sldNum" sz="quarter" idx="10"/>
          </p:nvPr>
        </p:nvSpPr>
        <p:spPr>
          <a:xfrm>
            <a:off x="6480175" y="5903913"/>
            <a:ext cx="2057400" cy="365125"/>
          </a:xfrm>
        </p:spPr>
        <p:txBody>
          <a:bodyPr/>
          <a:lstStyle>
            <a:lvl1pPr>
              <a:defRPr sz="1000" baseline="0">
                <a:solidFill>
                  <a:schemeClr val="bg2">
                    <a:lumMod val="90000"/>
                  </a:schemeClr>
                </a:solidFill>
              </a:defRPr>
            </a:lvl1pPr>
          </a:lstStyle>
          <a:p>
            <a:pPr>
              <a:defRPr/>
            </a:pPr>
            <a:fld id="{D2D9F1CF-1786-417A-91F0-09877DF0B814}" type="slidenum">
              <a:rPr lang="nl-NL"/>
              <a:pPr>
                <a:defRPr/>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psomming">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114816" y="532356"/>
            <a:ext cx="7400534" cy="995819"/>
          </a:xfrm>
        </p:spPr>
        <p:txBody>
          <a:bodyPr lIns="0" tIns="0" rIns="0" bIns="0">
            <a:normAutofit/>
          </a:bodyPr>
          <a:lstStyle>
            <a:lvl1pPr>
              <a:lnSpc>
                <a:spcPts val="3200"/>
              </a:lnSpc>
              <a:defRPr sz="3200" b="1" i="0" baseline="0">
                <a:solidFill>
                  <a:schemeClr val="bg1"/>
                </a:solidFill>
              </a:defRPr>
            </a:lvl1pPr>
          </a:lstStyle>
          <a:p>
            <a:r>
              <a:rPr lang="nl-NL" dirty="0" smtClean="0"/>
              <a:t>Titelstijl van model bewerken</a:t>
            </a:r>
            <a:endParaRPr lang="nl-NL" dirty="0"/>
          </a:p>
        </p:txBody>
      </p:sp>
      <p:sp>
        <p:nvSpPr>
          <p:cNvPr id="3" name="Tijdelijke aanduiding voor inhoud 2"/>
          <p:cNvSpPr>
            <a:spLocks noGrp="1"/>
          </p:cNvSpPr>
          <p:nvPr>
            <p:ph idx="1"/>
          </p:nvPr>
        </p:nvSpPr>
        <p:spPr>
          <a:xfrm>
            <a:off x="876823" y="1980000"/>
            <a:ext cx="7734822" cy="3375765"/>
          </a:xfrm>
        </p:spPr>
        <p:txBody>
          <a:bodyPr lIns="0" tIns="0" rIns="0" bIns="0"/>
          <a:lstStyle>
            <a:lvl1pPr marL="228600" indent="252000" fontAlgn="t">
              <a:lnSpc>
                <a:spcPts val="2200"/>
              </a:lnSpc>
              <a:buFontTx/>
              <a:buBlip>
                <a:blip r:embed="rId3"/>
              </a:buBlip>
              <a:defRPr sz="2000" baseline="0">
                <a:solidFill>
                  <a:schemeClr val="tx2"/>
                </a:solidFill>
              </a:defRPr>
            </a:lvl1pPr>
            <a:lvl2pPr marL="685800" indent="216000" fontAlgn="t">
              <a:lnSpc>
                <a:spcPts val="2200"/>
              </a:lnSpc>
              <a:buFontTx/>
              <a:buBlip>
                <a:blip r:embed="rId3"/>
              </a:buBlip>
              <a:defRPr sz="1800" baseline="0">
                <a:solidFill>
                  <a:schemeClr val="tx1">
                    <a:lumMod val="50000"/>
                    <a:lumOff val="50000"/>
                  </a:schemeClr>
                </a:solidFill>
              </a:defRPr>
            </a:lvl2pPr>
            <a:lvl3pPr marL="1143000" indent="180000" fontAlgn="t">
              <a:lnSpc>
                <a:spcPts val="2200"/>
              </a:lnSpc>
              <a:buFontTx/>
              <a:buBlip>
                <a:blip r:embed="rId3"/>
              </a:buBlip>
              <a:defRPr sz="1600" baseline="0">
                <a:solidFill>
                  <a:schemeClr val="tx1">
                    <a:lumMod val="50000"/>
                    <a:lumOff val="50000"/>
                  </a:schemeClr>
                </a:solidFill>
              </a:defRPr>
            </a:lvl3pPr>
            <a:lvl4pPr marL="1600200" indent="180000" fontAlgn="t">
              <a:lnSpc>
                <a:spcPts val="1800"/>
              </a:lnSpc>
              <a:buFontTx/>
              <a:buBlip>
                <a:blip r:embed="rId3"/>
              </a:buBlip>
              <a:defRPr sz="1400" baseline="0">
                <a:solidFill>
                  <a:schemeClr val="tx1">
                    <a:lumMod val="50000"/>
                    <a:lumOff val="50000"/>
                  </a:schemeClr>
                </a:solidFill>
              </a:defRPr>
            </a:lvl4pPr>
            <a:lvl5pPr marL="2057400" indent="144000" fontAlgn="t">
              <a:lnSpc>
                <a:spcPts val="1800"/>
              </a:lnSpc>
              <a:buFontTx/>
              <a:buBlip>
                <a:blip r:embed="rId3"/>
              </a:buBlip>
              <a:defRPr sz="1200" baseline="0">
                <a:solidFill>
                  <a:schemeClr val="tx1">
                    <a:lumMod val="50000"/>
                    <a:lumOff val="50000"/>
                  </a:schemeClr>
                </a:solidFill>
              </a:defRPr>
            </a:lvl5p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ianummer 5"/>
          <p:cNvSpPr>
            <a:spLocks noGrp="1"/>
          </p:cNvSpPr>
          <p:nvPr>
            <p:ph type="sldNum" sz="quarter" idx="10"/>
          </p:nvPr>
        </p:nvSpPr>
        <p:spPr>
          <a:xfrm>
            <a:off x="6480175" y="5903913"/>
            <a:ext cx="2057400" cy="407987"/>
          </a:xfrm>
        </p:spPr>
        <p:txBody>
          <a:bodyPr/>
          <a:lstStyle>
            <a:lvl1pPr>
              <a:defRPr sz="1000" baseline="0">
                <a:solidFill>
                  <a:schemeClr val="bg2">
                    <a:lumMod val="90000"/>
                  </a:schemeClr>
                </a:solidFill>
              </a:defRPr>
            </a:lvl1pPr>
          </a:lstStyle>
          <a:p>
            <a:pPr>
              <a:defRPr/>
            </a:pPr>
            <a:fld id="{D81EF427-B97A-4697-9B69-3F2B99A47AA5}" type="slidenum">
              <a:rPr lang="nl-NL"/>
              <a:pPr>
                <a:defRPr/>
              </a:pPr>
              <a:t>‹nr.›</a:t>
            </a:fld>
            <a:endParaRPr lang="nl-NL"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Vraag met grafiek">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1121078" y="1799999"/>
            <a:ext cx="7389509" cy="461617"/>
          </a:xfrm>
        </p:spPr>
        <p:txBody>
          <a:bodyPr lIns="0" tIns="0" rIns="0" bIns="0">
            <a:normAutofit/>
          </a:bodyPr>
          <a:lstStyle>
            <a:lvl1pPr marL="0" indent="0">
              <a:lnSpc>
                <a:spcPts val="2600"/>
              </a:lnSpc>
              <a:spcBef>
                <a:spcPts val="0"/>
              </a:spcBef>
              <a:buNone/>
              <a:defRPr sz="2000" baseline="0">
                <a:solidFill>
                  <a:srgbClr val="110E7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tekststijl van het model te bewerken</a:t>
            </a:r>
          </a:p>
        </p:txBody>
      </p:sp>
      <p:sp>
        <p:nvSpPr>
          <p:cNvPr id="5" name="Titel 1"/>
          <p:cNvSpPr>
            <a:spLocks noGrp="1"/>
          </p:cNvSpPr>
          <p:nvPr>
            <p:ph type="title"/>
          </p:nvPr>
        </p:nvSpPr>
        <p:spPr>
          <a:xfrm>
            <a:off x="1114816" y="532356"/>
            <a:ext cx="7400534" cy="995819"/>
          </a:xfrm>
        </p:spPr>
        <p:txBody>
          <a:bodyPr lIns="0" tIns="0" rIns="0" bIns="0">
            <a:normAutofit/>
          </a:bodyPr>
          <a:lstStyle>
            <a:lvl1pPr>
              <a:lnSpc>
                <a:spcPts val="3200"/>
              </a:lnSpc>
              <a:defRPr sz="3200" b="0" i="0" baseline="0">
                <a:solidFill>
                  <a:schemeClr val="bg1"/>
                </a:solidFill>
                <a:latin typeface="Calibri Bold" charset="0"/>
              </a:defRPr>
            </a:lvl1pPr>
          </a:lstStyle>
          <a:p>
            <a:r>
              <a:rPr lang="nl-NL" smtClean="0"/>
              <a:t>Titelstijl van model bewerken</a:t>
            </a:r>
            <a:endParaRPr lang="nl-NL" dirty="0"/>
          </a:p>
        </p:txBody>
      </p:sp>
      <p:sp>
        <p:nvSpPr>
          <p:cNvPr id="4" name="Tijdelijke aanduiding voor grafiek 3"/>
          <p:cNvSpPr>
            <a:spLocks noGrp="1"/>
          </p:cNvSpPr>
          <p:nvPr>
            <p:ph type="chart" sz="quarter" idx="13"/>
          </p:nvPr>
        </p:nvSpPr>
        <p:spPr>
          <a:xfrm>
            <a:off x="1114816" y="2401825"/>
            <a:ext cx="3475472" cy="2298192"/>
          </a:xfrm>
        </p:spPr>
        <p:txBody>
          <a:bodyPr rtlCol="0">
            <a:normAutofit/>
          </a:bodyPr>
          <a:lstStyle>
            <a:lvl1pPr marL="0" indent="0">
              <a:buFontTx/>
              <a:buNone/>
              <a:defRPr sz="1800" baseline="0">
                <a:solidFill>
                  <a:schemeClr val="bg2">
                    <a:lumMod val="90000"/>
                  </a:schemeClr>
                </a:solidFill>
              </a:defRPr>
            </a:lvl1pPr>
          </a:lstStyle>
          <a:p>
            <a:pPr lvl="0"/>
            <a:r>
              <a:rPr lang="nl-NL" noProof="0" smtClean="0"/>
              <a:t>Klik op het pictogram als u een grafiek wilt toevoegen</a:t>
            </a:r>
            <a:endParaRPr lang="nl-NL" noProof="0" dirty="0"/>
          </a:p>
        </p:txBody>
      </p:sp>
      <p:sp>
        <p:nvSpPr>
          <p:cNvPr id="7" name="Tijdelijke aanduiding voor grafiek 3"/>
          <p:cNvSpPr>
            <a:spLocks noGrp="1"/>
          </p:cNvSpPr>
          <p:nvPr>
            <p:ph type="chart" sz="quarter" idx="14"/>
          </p:nvPr>
        </p:nvSpPr>
        <p:spPr>
          <a:xfrm>
            <a:off x="4815083" y="2401825"/>
            <a:ext cx="3475472" cy="2298192"/>
          </a:xfrm>
        </p:spPr>
        <p:txBody>
          <a:bodyPr rtlCol="0">
            <a:normAutofit/>
          </a:bodyPr>
          <a:lstStyle>
            <a:lvl1pPr marL="0" indent="0">
              <a:buFontTx/>
              <a:buNone/>
              <a:defRPr sz="1800" baseline="0">
                <a:solidFill>
                  <a:schemeClr val="bg2">
                    <a:lumMod val="90000"/>
                  </a:schemeClr>
                </a:solidFill>
              </a:defRPr>
            </a:lvl1pPr>
          </a:lstStyle>
          <a:p>
            <a:pPr lvl="0"/>
            <a:r>
              <a:rPr lang="nl-NL" noProof="0" smtClean="0"/>
              <a:t>Klik op het pictogram als u een grafiek wilt toevoegen</a:t>
            </a:r>
            <a:endParaRPr lang="nl-NL" noProof="0" dirty="0"/>
          </a:p>
        </p:txBody>
      </p:sp>
      <p:sp>
        <p:nvSpPr>
          <p:cNvPr id="10" name="Tijdelijke aanduiding voor tekst 9"/>
          <p:cNvSpPr>
            <a:spLocks noGrp="1"/>
          </p:cNvSpPr>
          <p:nvPr>
            <p:ph type="body" sz="quarter" idx="15"/>
          </p:nvPr>
        </p:nvSpPr>
        <p:spPr>
          <a:xfrm>
            <a:off x="1114816" y="4785360"/>
            <a:ext cx="3475472" cy="457200"/>
          </a:xfrm>
        </p:spPr>
        <p:txBody>
          <a:bodyPr>
            <a:noAutofit/>
          </a:bodyPr>
          <a:lstStyle>
            <a:lvl1pPr marL="0" indent="0" algn="ctr">
              <a:lnSpc>
                <a:spcPts val="1600"/>
              </a:lnSpc>
              <a:buFontTx/>
              <a:buNone/>
              <a:defRPr sz="1600" baseline="0">
                <a:solidFill>
                  <a:schemeClr val="tx1">
                    <a:lumMod val="50000"/>
                    <a:lumOff val="50000"/>
                  </a:schemeClr>
                </a:solidFill>
              </a:defRPr>
            </a:lvl1pPr>
            <a:lvl2pPr marL="457200" indent="0" algn="ctr">
              <a:lnSpc>
                <a:spcPts val="1680"/>
              </a:lnSpc>
              <a:buFontTx/>
              <a:buNone/>
              <a:defRPr sz="1400" baseline="0">
                <a:solidFill>
                  <a:schemeClr val="tx1">
                    <a:lumMod val="50000"/>
                    <a:lumOff val="50000"/>
                  </a:schemeClr>
                </a:solidFill>
              </a:defRPr>
            </a:lvl2pPr>
            <a:lvl3pPr marL="914400" indent="0" algn="ctr">
              <a:lnSpc>
                <a:spcPts val="1680"/>
              </a:lnSpc>
              <a:buFontTx/>
              <a:buNone/>
              <a:defRPr sz="1400" baseline="0">
                <a:solidFill>
                  <a:schemeClr val="tx1">
                    <a:lumMod val="50000"/>
                    <a:lumOff val="50000"/>
                  </a:schemeClr>
                </a:solidFill>
              </a:defRPr>
            </a:lvl3pPr>
            <a:lvl4pPr marL="1371600" indent="0" algn="ctr">
              <a:lnSpc>
                <a:spcPts val="1680"/>
              </a:lnSpc>
              <a:buFontTx/>
              <a:buNone/>
              <a:defRPr sz="1400" baseline="0">
                <a:solidFill>
                  <a:schemeClr val="tx1">
                    <a:lumMod val="50000"/>
                    <a:lumOff val="50000"/>
                  </a:schemeClr>
                </a:solidFill>
              </a:defRPr>
            </a:lvl4pPr>
            <a:lvl5pPr marL="1828800" indent="0" algn="ctr">
              <a:lnSpc>
                <a:spcPts val="1680"/>
              </a:lnSpc>
              <a:buFontTx/>
              <a:buNone/>
              <a:defRPr sz="1400" baseline="0">
                <a:solidFill>
                  <a:schemeClr val="tx1">
                    <a:lumMod val="50000"/>
                    <a:lumOff val="50000"/>
                  </a:schemeClr>
                </a:solidFill>
              </a:defRPr>
            </a:lvl5pPr>
          </a:lstStyle>
          <a:p>
            <a:pPr lvl="0"/>
            <a:r>
              <a:rPr lang="nl-NL" dirty="0" smtClean="0"/>
              <a:t>Klik om de tekststijl van het model te bewerken</a:t>
            </a:r>
          </a:p>
        </p:txBody>
      </p:sp>
      <p:sp>
        <p:nvSpPr>
          <p:cNvPr id="9" name="Tijdelijke aanduiding voor tekst 9"/>
          <p:cNvSpPr>
            <a:spLocks noGrp="1"/>
          </p:cNvSpPr>
          <p:nvPr>
            <p:ph type="body" sz="quarter" idx="16"/>
          </p:nvPr>
        </p:nvSpPr>
        <p:spPr>
          <a:xfrm>
            <a:off x="4815083" y="4785360"/>
            <a:ext cx="3475472" cy="457200"/>
          </a:xfrm>
        </p:spPr>
        <p:txBody>
          <a:bodyPr>
            <a:noAutofit/>
          </a:bodyPr>
          <a:lstStyle>
            <a:lvl1pPr marL="0" indent="0" algn="ctr">
              <a:lnSpc>
                <a:spcPts val="1600"/>
              </a:lnSpc>
              <a:buFontTx/>
              <a:buNone/>
              <a:defRPr sz="1600" baseline="0">
                <a:solidFill>
                  <a:schemeClr val="tx1">
                    <a:lumMod val="50000"/>
                    <a:lumOff val="50000"/>
                  </a:schemeClr>
                </a:solidFill>
              </a:defRPr>
            </a:lvl1pPr>
            <a:lvl2pPr marL="457200" indent="0" algn="ctr">
              <a:lnSpc>
                <a:spcPts val="1680"/>
              </a:lnSpc>
              <a:buFontTx/>
              <a:buNone/>
              <a:defRPr sz="1400" baseline="0">
                <a:solidFill>
                  <a:schemeClr val="tx1">
                    <a:lumMod val="50000"/>
                    <a:lumOff val="50000"/>
                  </a:schemeClr>
                </a:solidFill>
              </a:defRPr>
            </a:lvl2pPr>
            <a:lvl3pPr marL="914400" indent="0" algn="ctr">
              <a:lnSpc>
                <a:spcPts val="1680"/>
              </a:lnSpc>
              <a:buFontTx/>
              <a:buNone/>
              <a:defRPr sz="1400" baseline="0">
                <a:solidFill>
                  <a:schemeClr val="tx1">
                    <a:lumMod val="50000"/>
                    <a:lumOff val="50000"/>
                  </a:schemeClr>
                </a:solidFill>
              </a:defRPr>
            </a:lvl3pPr>
            <a:lvl4pPr marL="1371600" indent="0" algn="ctr">
              <a:lnSpc>
                <a:spcPts val="1680"/>
              </a:lnSpc>
              <a:buFontTx/>
              <a:buNone/>
              <a:defRPr sz="1400" baseline="0">
                <a:solidFill>
                  <a:schemeClr val="tx1">
                    <a:lumMod val="50000"/>
                    <a:lumOff val="50000"/>
                  </a:schemeClr>
                </a:solidFill>
              </a:defRPr>
            </a:lvl4pPr>
            <a:lvl5pPr marL="1828800" indent="0" algn="ctr">
              <a:lnSpc>
                <a:spcPts val="1680"/>
              </a:lnSpc>
              <a:buFontTx/>
              <a:buNone/>
              <a:defRPr sz="1400" baseline="0">
                <a:solidFill>
                  <a:schemeClr val="tx1">
                    <a:lumMod val="50000"/>
                    <a:lumOff val="50000"/>
                  </a:schemeClr>
                </a:solidFill>
              </a:defRPr>
            </a:lvl5pPr>
          </a:lstStyle>
          <a:p>
            <a:pPr lvl="0"/>
            <a:r>
              <a:rPr lang="nl-NL" dirty="0" smtClean="0"/>
              <a:t>Klik om de tekststijl van het model te bewerken</a:t>
            </a:r>
          </a:p>
        </p:txBody>
      </p:sp>
      <p:sp>
        <p:nvSpPr>
          <p:cNvPr id="8" name="Tijdelijke aanduiding voor dianummer 5"/>
          <p:cNvSpPr>
            <a:spLocks noGrp="1"/>
          </p:cNvSpPr>
          <p:nvPr>
            <p:ph type="sldNum" sz="quarter" idx="17"/>
          </p:nvPr>
        </p:nvSpPr>
        <p:spPr>
          <a:xfrm>
            <a:off x="6480175" y="5903913"/>
            <a:ext cx="2057400" cy="365125"/>
          </a:xfrm>
        </p:spPr>
        <p:txBody>
          <a:bodyPr/>
          <a:lstStyle>
            <a:lvl1pPr>
              <a:defRPr sz="1000" baseline="0">
                <a:solidFill>
                  <a:schemeClr val="bg2">
                    <a:lumMod val="90000"/>
                  </a:schemeClr>
                </a:solidFill>
              </a:defRPr>
            </a:lvl1pPr>
          </a:lstStyle>
          <a:p>
            <a:pPr>
              <a:defRPr/>
            </a:pPr>
            <a:fld id="{615DE6F0-7013-44C7-A62B-37C08C7F1FC1}" type="slidenum">
              <a:rPr lang="nl-NL"/>
              <a:pPr>
                <a:defRPr/>
              </a:pPr>
              <a:t>‹nr.›</a:t>
            </a:fld>
            <a:endParaRPr lang="nl-NL"/>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ijffers">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Ovaal 10"/>
          <p:cNvSpPr/>
          <p:nvPr userDrawn="1"/>
        </p:nvSpPr>
        <p:spPr>
          <a:xfrm>
            <a:off x="1663700" y="1885950"/>
            <a:ext cx="2468563" cy="2466975"/>
          </a:xfrm>
          <a:prstGeom prst="ellipse">
            <a:avLst/>
          </a:prstGeom>
          <a:solidFill>
            <a:srgbClr val="E47D2A"/>
          </a:solidFill>
          <a:ln w="76200" cmpd="sng">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1" name="Ovaal 11"/>
          <p:cNvSpPr/>
          <p:nvPr userDrawn="1"/>
        </p:nvSpPr>
        <p:spPr>
          <a:xfrm>
            <a:off x="5175250" y="1885950"/>
            <a:ext cx="2468563" cy="2466975"/>
          </a:xfrm>
          <a:prstGeom prst="ellipse">
            <a:avLst/>
          </a:prstGeom>
          <a:solidFill>
            <a:srgbClr val="E47D2A"/>
          </a:solidFill>
          <a:ln w="76200" cmpd="sng">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nl-NL"/>
          </a:p>
        </p:txBody>
      </p:sp>
      <p:sp>
        <p:nvSpPr>
          <p:cNvPr id="5" name="Titel 1"/>
          <p:cNvSpPr>
            <a:spLocks noGrp="1"/>
          </p:cNvSpPr>
          <p:nvPr>
            <p:ph type="title"/>
          </p:nvPr>
        </p:nvSpPr>
        <p:spPr>
          <a:xfrm>
            <a:off x="1114816" y="532356"/>
            <a:ext cx="7400534" cy="995819"/>
          </a:xfrm>
        </p:spPr>
        <p:txBody>
          <a:bodyPr lIns="0" tIns="0" rIns="0" bIns="0">
            <a:normAutofit/>
          </a:bodyPr>
          <a:lstStyle>
            <a:lvl1pPr>
              <a:lnSpc>
                <a:spcPts val="3200"/>
              </a:lnSpc>
              <a:defRPr sz="3200" b="0" i="0" baseline="0">
                <a:solidFill>
                  <a:schemeClr val="bg1"/>
                </a:solidFill>
                <a:latin typeface="Calibri Bold" charset="0"/>
              </a:defRPr>
            </a:lvl1pPr>
          </a:lstStyle>
          <a:p>
            <a:r>
              <a:rPr lang="nl-NL" smtClean="0"/>
              <a:t>Titelstijl van model bewerken</a:t>
            </a:r>
            <a:endParaRPr lang="nl-NL" dirty="0"/>
          </a:p>
        </p:txBody>
      </p:sp>
      <p:sp>
        <p:nvSpPr>
          <p:cNvPr id="10" name="Tijdelijke aanduiding voor tekst 9"/>
          <p:cNvSpPr>
            <a:spLocks noGrp="1"/>
          </p:cNvSpPr>
          <p:nvPr>
            <p:ph type="body" sz="quarter" idx="15"/>
          </p:nvPr>
        </p:nvSpPr>
        <p:spPr>
          <a:xfrm>
            <a:off x="1114816" y="4712120"/>
            <a:ext cx="3475472" cy="457200"/>
          </a:xfrm>
        </p:spPr>
        <p:txBody>
          <a:bodyPr>
            <a:noAutofit/>
          </a:bodyPr>
          <a:lstStyle>
            <a:lvl1pPr marL="0" indent="0" algn="ctr">
              <a:lnSpc>
                <a:spcPts val="1600"/>
              </a:lnSpc>
              <a:buFontTx/>
              <a:buNone/>
              <a:defRPr sz="1600" baseline="0">
                <a:solidFill>
                  <a:schemeClr val="tx1">
                    <a:lumMod val="50000"/>
                    <a:lumOff val="50000"/>
                  </a:schemeClr>
                </a:solidFill>
              </a:defRPr>
            </a:lvl1pPr>
            <a:lvl2pPr marL="457200" indent="0" algn="ctr">
              <a:lnSpc>
                <a:spcPts val="1680"/>
              </a:lnSpc>
              <a:buFontTx/>
              <a:buNone/>
              <a:defRPr sz="1400" baseline="0">
                <a:solidFill>
                  <a:schemeClr val="tx1">
                    <a:lumMod val="50000"/>
                    <a:lumOff val="50000"/>
                  </a:schemeClr>
                </a:solidFill>
              </a:defRPr>
            </a:lvl2pPr>
            <a:lvl3pPr marL="914400" indent="0" algn="ctr">
              <a:lnSpc>
                <a:spcPts val="1680"/>
              </a:lnSpc>
              <a:buFontTx/>
              <a:buNone/>
              <a:defRPr sz="1400" baseline="0">
                <a:solidFill>
                  <a:schemeClr val="tx1">
                    <a:lumMod val="50000"/>
                    <a:lumOff val="50000"/>
                  </a:schemeClr>
                </a:solidFill>
              </a:defRPr>
            </a:lvl3pPr>
            <a:lvl4pPr marL="1371600" indent="0" algn="ctr">
              <a:lnSpc>
                <a:spcPts val="1680"/>
              </a:lnSpc>
              <a:buFontTx/>
              <a:buNone/>
              <a:defRPr sz="1400" baseline="0">
                <a:solidFill>
                  <a:schemeClr val="tx1">
                    <a:lumMod val="50000"/>
                    <a:lumOff val="50000"/>
                  </a:schemeClr>
                </a:solidFill>
              </a:defRPr>
            </a:lvl4pPr>
            <a:lvl5pPr marL="1828800" indent="0" algn="ctr">
              <a:lnSpc>
                <a:spcPts val="1680"/>
              </a:lnSpc>
              <a:buFontTx/>
              <a:buNone/>
              <a:defRPr sz="1400" baseline="0">
                <a:solidFill>
                  <a:schemeClr val="tx1">
                    <a:lumMod val="50000"/>
                    <a:lumOff val="50000"/>
                  </a:schemeClr>
                </a:solidFill>
              </a:defRPr>
            </a:lvl5pPr>
          </a:lstStyle>
          <a:p>
            <a:pPr lvl="0"/>
            <a:r>
              <a:rPr lang="nl-NL" dirty="0" smtClean="0"/>
              <a:t>Klik om de tekststijl van het model te bewerken</a:t>
            </a:r>
          </a:p>
        </p:txBody>
      </p:sp>
      <p:sp>
        <p:nvSpPr>
          <p:cNvPr id="9" name="Tijdelijke aanduiding voor tekst 9"/>
          <p:cNvSpPr>
            <a:spLocks noGrp="1"/>
          </p:cNvSpPr>
          <p:nvPr>
            <p:ph type="body" sz="quarter" idx="16"/>
          </p:nvPr>
        </p:nvSpPr>
        <p:spPr>
          <a:xfrm>
            <a:off x="4688506" y="4712120"/>
            <a:ext cx="3475472" cy="457200"/>
          </a:xfrm>
        </p:spPr>
        <p:txBody>
          <a:bodyPr>
            <a:noAutofit/>
          </a:bodyPr>
          <a:lstStyle>
            <a:lvl1pPr marL="0" indent="0" algn="ctr">
              <a:lnSpc>
                <a:spcPts val="1600"/>
              </a:lnSpc>
              <a:buFontTx/>
              <a:buNone/>
              <a:defRPr sz="1600" baseline="0">
                <a:solidFill>
                  <a:schemeClr val="tx1">
                    <a:lumMod val="50000"/>
                    <a:lumOff val="50000"/>
                  </a:schemeClr>
                </a:solidFill>
              </a:defRPr>
            </a:lvl1pPr>
            <a:lvl2pPr marL="457200" indent="0" algn="ctr">
              <a:lnSpc>
                <a:spcPts val="1680"/>
              </a:lnSpc>
              <a:buFontTx/>
              <a:buNone/>
              <a:defRPr sz="1400" baseline="0">
                <a:solidFill>
                  <a:schemeClr val="tx1">
                    <a:lumMod val="50000"/>
                    <a:lumOff val="50000"/>
                  </a:schemeClr>
                </a:solidFill>
              </a:defRPr>
            </a:lvl2pPr>
            <a:lvl3pPr marL="914400" indent="0" algn="ctr">
              <a:lnSpc>
                <a:spcPts val="1680"/>
              </a:lnSpc>
              <a:buFontTx/>
              <a:buNone/>
              <a:defRPr sz="1400" baseline="0">
                <a:solidFill>
                  <a:schemeClr val="tx1">
                    <a:lumMod val="50000"/>
                    <a:lumOff val="50000"/>
                  </a:schemeClr>
                </a:solidFill>
              </a:defRPr>
            </a:lvl3pPr>
            <a:lvl4pPr marL="1371600" indent="0" algn="ctr">
              <a:lnSpc>
                <a:spcPts val="1680"/>
              </a:lnSpc>
              <a:buFontTx/>
              <a:buNone/>
              <a:defRPr sz="1400" baseline="0">
                <a:solidFill>
                  <a:schemeClr val="tx1">
                    <a:lumMod val="50000"/>
                    <a:lumOff val="50000"/>
                  </a:schemeClr>
                </a:solidFill>
              </a:defRPr>
            </a:lvl4pPr>
            <a:lvl5pPr marL="1828800" indent="0" algn="ctr">
              <a:lnSpc>
                <a:spcPts val="1680"/>
              </a:lnSpc>
              <a:buFontTx/>
              <a:buNone/>
              <a:defRPr sz="1400" baseline="0">
                <a:solidFill>
                  <a:schemeClr val="tx1">
                    <a:lumMod val="50000"/>
                    <a:lumOff val="50000"/>
                  </a:schemeClr>
                </a:solidFill>
              </a:defRPr>
            </a:lvl5pPr>
          </a:lstStyle>
          <a:p>
            <a:pPr lvl="0"/>
            <a:r>
              <a:rPr lang="nl-NL" dirty="0" smtClean="0"/>
              <a:t>Klik om de tekststijl van het model te bewerken</a:t>
            </a:r>
          </a:p>
        </p:txBody>
      </p:sp>
      <p:sp>
        <p:nvSpPr>
          <p:cNvPr id="8" name="Tijdelijke aanduiding voor tekst 7"/>
          <p:cNvSpPr>
            <a:spLocks noGrp="1"/>
          </p:cNvSpPr>
          <p:nvPr>
            <p:ph type="body" sz="quarter" idx="17"/>
          </p:nvPr>
        </p:nvSpPr>
        <p:spPr>
          <a:xfrm>
            <a:off x="1731707" y="1886709"/>
            <a:ext cx="2400297" cy="2466875"/>
          </a:xfrm>
        </p:spPr>
        <p:txBody>
          <a:bodyPr anchor="ctr">
            <a:noAutofit/>
          </a:bodyPr>
          <a:lstStyle>
            <a:lvl1pPr marL="0" indent="0" algn="ctr">
              <a:buFontTx/>
              <a:buNone/>
              <a:defRPr sz="13000" baseline="0">
                <a:solidFill>
                  <a:schemeClr val="bg1"/>
                </a:solidFill>
                <a:latin typeface="Calibri Bold" charset="0"/>
              </a:defRPr>
            </a:lvl1pPr>
          </a:lstStyle>
          <a:p>
            <a:pPr lvl="0"/>
            <a:r>
              <a:rPr lang="en-US" dirty="0" smtClean="0"/>
              <a:t>Klik om de modelstijlen te bewerken</a:t>
            </a:r>
          </a:p>
        </p:txBody>
      </p:sp>
      <p:sp>
        <p:nvSpPr>
          <p:cNvPr id="16" name="Tijdelijke aanduiding voor tekst 7"/>
          <p:cNvSpPr>
            <a:spLocks noGrp="1"/>
          </p:cNvSpPr>
          <p:nvPr>
            <p:ph type="body" sz="quarter" idx="18"/>
          </p:nvPr>
        </p:nvSpPr>
        <p:spPr>
          <a:xfrm>
            <a:off x="5208510" y="1886709"/>
            <a:ext cx="2400297" cy="2466875"/>
          </a:xfrm>
        </p:spPr>
        <p:txBody>
          <a:bodyPr anchor="ctr">
            <a:noAutofit/>
          </a:bodyPr>
          <a:lstStyle>
            <a:lvl1pPr marL="0" indent="0" algn="ctr">
              <a:buFontTx/>
              <a:buNone/>
              <a:defRPr sz="13000" baseline="0">
                <a:solidFill>
                  <a:schemeClr val="bg1"/>
                </a:solidFill>
                <a:latin typeface="Calibri Bold" charset="0"/>
              </a:defRPr>
            </a:lvl1pPr>
          </a:lstStyle>
          <a:p>
            <a:pPr lvl="0"/>
            <a:r>
              <a:rPr lang="en-US" dirty="0" smtClean="0"/>
              <a:t>Klik om de modelstijlen te bewerken</a:t>
            </a:r>
          </a:p>
        </p:txBody>
      </p:sp>
      <p:sp>
        <p:nvSpPr>
          <p:cNvPr id="12" name="Tijdelijke aanduiding voor dianummer 5"/>
          <p:cNvSpPr>
            <a:spLocks noGrp="1"/>
          </p:cNvSpPr>
          <p:nvPr>
            <p:ph type="sldNum" sz="quarter" idx="19"/>
          </p:nvPr>
        </p:nvSpPr>
        <p:spPr>
          <a:xfrm>
            <a:off x="6480175" y="5903913"/>
            <a:ext cx="2057400" cy="365125"/>
          </a:xfrm>
        </p:spPr>
        <p:txBody>
          <a:bodyPr/>
          <a:lstStyle>
            <a:lvl1pPr>
              <a:defRPr sz="1000" baseline="0">
                <a:solidFill>
                  <a:schemeClr val="bg2">
                    <a:lumMod val="90000"/>
                  </a:schemeClr>
                </a:solidFill>
              </a:defRPr>
            </a:lvl1pPr>
          </a:lstStyle>
          <a:p>
            <a:pPr>
              <a:defRPr/>
            </a:pPr>
            <a:fld id="{5BA127D8-D937-4209-BF17-1EFCABC2C4BC}" type="slidenum">
              <a:rPr lang="nl-NL"/>
              <a:pPr>
                <a:defRPr/>
              </a:pPr>
              <a:t>‹nr.›</a:t>
            </a:fld>
            <a:endParaRPr lang="nl-N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ee opsomminge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 name="Tijdelijke aanduiding voor inhoud 2"/>
          <p:cNvSpPr>
            <a:spLocks noGrp="1"/>
          </p:cNvSpPr>
          <p:nvPr>
            <p:ph idx="1"/>
          </p:nvPr>
        </p:nvSpPr>
        <p:spPr>
          <a:xfrm>
            <a:off x="876822" y="1800000"/>
            <a:ext cx="3594969" cy="3543277"/>
          </a:xfrm>
        </p:spPr>
        <p:txBody>
          <a:bodyPr lIns="0" tIns="0" rIns="0" bIns="0"/>
          <a:lstStyle>
            <a:lvl1pPr marL="228600" indent="252000" fontAlgn="t">
              <a:lnSpc>
                <a:spcPts val="2200"/>
              </a:lnSpc>
              <a:buFontTx/>
              <a:buBlip>
                <a:blip r:embed="rId3"/>
              </a:buBlip>
              <a:defRPr sz="2000" baseline="0">
                <a:solidFill>
                  <a:schemeClr val="tx2"/>
                </a:solidFill>
              </a:defRPr>
            </a:lvl1pPr>
            <a:lvl2pPr marL="685800" indent="216000" fontAlgn="t">
              <a:lnSpc>
                <a:spcPts val="2200"/>
              </a:lnSpc>
              <a:buFontTx/>
              <a:buBlip>
                <a:blip r:embed="rId3"/>
              </a:buBlip>
              <a:defRPr sz="1800" baseline="0">
                <a:solidFill>
                  <a:schemeClr val="tx1">
                    <a:lumMod val="50000"/>
                    <a:lumOff val="50000"/>
                  </a:schemeClr>
                </a:solidFill>
              </a:defRPr>
            </a:lvl2pPr>
            <a:lvl3pPr marL="1143000" indent="180000" fontAlgn="t">
              <a:lnSpc>
                <a:spcPts val="2200"/>
              </a:lnSpc>
              <a:buFontTx/>
              <a:buBlip>
                <a:blip r:embed="rId3"/>
              </a:buBlip>
              <a:defRPr sz="1600" baseline="0">
                <a:solidFill>
                  <a:schemeClr val="tx1">
                    <a:lumMod val="50000"/>
                    <a:lumOff val="50000"/>
                  </a:schemeClr>
                </a:solidFill>
              </a:defRPr>
            </a:lvl3pPr>
            <a:lvl4pPr marL="1600200" indent="180000" fontAlgn="t">
              <a:lnSpc>
                <a:spcPts val="1800"/>
              </a:lnSpc>
              <a:buFontTx/>
              <a:buBlip>
                <a:blip r:embed="rId3"/>
              </a:buBlip>
              <a:defRPr sz="1400" baseline="0">
                <a:solidFill>
                  <a:schemeClr val="tx1">
                    <a:lumMod val="50000"/>
                    <a:lumOff val="50000"/>
                  </a:schemeClr>
                </a:solidFill>
              </a:defRPr>
            </a:lvl4pPr>
            <a:lvl5pPr marL="2057400" indent="144000" fontAlgn="t">
              <a:lnSpc>
                <a:spcPts val="1800"/>
              </a:lnSpc>
              <a:buFontTx/>
              <a:buBlip>
                <a:blip r:embed="rId3"/>
              </a:buBlip>
              <a:defRPr sz="1200" baseline="0">
                <a:solidFill>
                  <a:schemeClr val="tx1">
                    <a:lumMod val="50000"/>
                    <a:lumOff val="50000"/>
                  </a:schemeClr>
                </a:solidFill>
              </a:defRPr>
            </a:lvl5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11" name="Tijdelijke aanduiding voor inhoud 2"/>
          <p:cNvSpPr>
            <a:spLocks noGrp="1"/>
          </p:cNvSpPr>
          <p:nvPr>
            <p:ph idx="13"/>
          </p:nvPr>
        </p:nvSpPr>
        <p:spPr>
          <a:xfrm>
            <a:off x="4682515" y="1800000"/>
            <a:ext cx="3594969" cy="3543277"/>
          </a:xfrm>
        </p:spPr>
        <p:txBody>
          <a:bodyPr lIns="0" tIns="0" rIns="0" bIns="0"/>
          <a:lstStyle>
            <a:lvl1pPr marL="228600" indent="252000" fontAlgn="t">
              <a:lnSpc>
                <a:spcPts val="2200"/>
              </a:lnSpc>
              <a:buFontTx/>
              <a:buBlip>
                <a:blip r:embed="rId3"/>
              </a:buBlip>
              <a:defRPr sz="2000" baseline="0">
                <a:solidFill>
                  <a:schemeClr val="tx2"/>
                </a:solidFill>
              </a:defRPr>
            </a:lvl1pPr>
            <a:lvl2pPr marL="685800" indent="216000" fontAlgn="t">
              <a:lnSpc>
                <a:spcPts val="2200"/>
              </a:lnSpc>
              <a:buFontTx/>
              <a:buBlip>
                <a:blip r:embed="rId3"/>
              </a:buBlip>
              <a:defRPr sz="1800" baseline="0">
                <a:solidFill>
                  <a:schemeClr val="tx1">
                    <a:lumMod val="50000"/>
                    <a:lumOff val="50000"/>
                  </a:schemeClr>
                </a:solidFill>
              </a:defRPr>
            </a:lvl2pPr>
            <a:lvl3pPr marL="1143000" indent="180000" fontAlgn="t">
              <a:lnSpc>
                <a:spcPts val="2200"/>
              </a:lnSpc>
              <a:buFontTx/>
              <a:buBlip>
                <a:blip r:embed="rId3"/>
              </a:buBlip>
              <a:defRPr sz="1600" baseline="0">
                <a:solidFill>
                  <a:schemeClr val="tx1">
                    <a:lumMod val="50000"/>
                    <a:lumOff val="50000"/>
                  </a:schemeClr>
                </a:solidFill>
              </a:defRPr>
            </a:lvl3pPr>
            <a:lvl4pPr marL="1600200" indent="180000" fontAlgn="t">
              <a:lnSpc>
                <a:spcPts val="1800"/>
              </a:lnSpc>
              <a:buFontTx/>
              <a:buBlip>
                <a:blip r:embed="rId3"/>
              </a:buBlip>
              <a:defRPr sz="1400" baseline="0">
                <a:solidFill>
                  <a:schemeClr val="tx1">
                    <a:lumMod val="50000"/>
                    <a:lumOff val="50000"/>
                  </a:schemeClr>
                </a:solidFill>
              </a:defRPr>
            </a:lvl4pPr>
            <a:lvl5pPr marL="2057400" indent="144000" fontAlgn="t">
              <a:lnSpc>
                <a:spcPts val="1800"/>
              </a:lnSpc>
              <a:buFontTx/>
              <a:buBlip>
                <a:blip r:embed="rId3"/>
              </a:buBlip>
              <a:defRPr sz="1200" baseline="0">
                <a:solidFill>
                  <a:schemeClr val="tx1">
                    <a:lumMod val="50000"/>
                    <a:lumOff val="50000"/>
                  </a:schemeClr>
                </a:solidFill>
              </a:defRPr>
            </a:lvl5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6" name="Titel 1"/>
          <p:cNvSpPr>
            <a:spLocks noGrp="1"/>
          </p:cNvSpPr>
          <p:nvPr>
            <p:ph type="title"/>
          </p:nvPr>
        </p:nvSpPr>
        <p:spPr>
          <a:xfrm>
            <a:off x="1114816" y="532356"/>
            <a:ext cx="7400534" cy="995819"/>
          </a:xfrm>
        </p:spPr>
        <p:txBody>
          <a:bodyPr lIns="0" tIns="0" rIns="0" bIns="0">
            <a:normAutofit/>
          </a:bodyPr>
          <a:lstStyle>
            <a:lvl1pPr>
              <a:lnSpc>
                <a:spcPts val="3200"/>
              </a:lnSpc>
              <a:defRPr sz="3200" b="0" i="0" baseline="0">
                <a:solidFill>
                  <a:schemeClr val="bg1"/>
                </a:solidFill>
                <a:latin typeface="Calibri Bold" charset="0"/>
              </a:defRPr>
            </a:lvl1pPr>
          </a:lstStyle>
          <a:p>
            <a:r>
              <a:rPr lang="nl-NL" smtClean="0"/>
              <a:t>Titelstijl van model bewerken</a:t>
            </a:r>
            <a:endParaRPr lang="nl-NL" dirty="0"/>
          </a:p>
        </p:txBody>
      </p:sp>
      <p:sp>
        <p:nvSpPr>
          <p:cNvPr id="5" name="Tijdelijke aanduiding voor dianummer 6"/>
          <p:cNvSpPr>
            <a:spLocks noGrp="1"/>
          </p:cNvSpPr>
          <p:nvPr>
            <p:ph type="sldNum" sz="quarter" idx="14"/>
          </p:nvPr>
        </p:nvSpPr>
        <p:spPr>
          <a:xfrm>
            <a:off x="6480175" y="5903913"/>
            <a:ext cx="2057400" cy="365125"/>
          </a:xfrm>
        </p:spPr>
        <p:txBody>
          <a:bodyPr/>
          <a:lstStyle>
            <a:lvl1pPr>
              <a:defRPr sz="1000" baseline="0">
                <a:solidFill>
                  <a:schemeClr val="bg2">
                    <a:lumMod val="90000"/>
                  </a:schemeClr>
                </a:solidFill>
              </a:defRPr>
            </a:lvl1pPr>
          </a:lstStyle>
          <a:p>
            <a:pPr>
              <a:defRPr/>
            </a:pPr>
            <a:fld id="{C63C148B-C49D-458D-B34E-FFA52B9C42B8}" type="slidenum">
              <a:rPr lang="nl-NL"/>
              <a:pPr>
                <a:defRPr/>
              </a:pPr>
              <a:t>‹nr.›</a:t>
            </a:fld>
            <a:endParaRPr lang="nl-NL"/>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Object met teks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1114816" y="1800000"/>
            <a:ext cx="3356975" cy="555023"/>
          </a:xfrm>
        </p:spPr>
        <p:txBody>
          <a:bodyPr lIns="0" tIns="0" rIns="0" bIns="0">
            <a:normAutofit/>
          </a:bodyPr>
          <a:lstStyle>
            <a:lvl1pPr marL="0" indent="0">
              <a:lnSpc>
                <a:spcPts val="2000"/>
              </a:lnSpc>
              <a:buNone/>
              <a:defRPr sz="2000" b="0" i="0" baseline="0">
                <a:solidFill>
                  <a:srgbClr val="110E72"/>
                </a:solidFill>
                <a:latin typeface="Calibri"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8" name="Titel 1"/>
          <p:cNvSpPr>
            <a:spLocks noGrp="1"/>
          </p:cNvSpPr>
          <p:nvPr>
            <p:ph type="title"/>
          </p:nvPr>
        </p:nvSpPr>
        <p:spPr>
          <a:xfrm>
            <a:off x="1114816" y="532356"/>
            <a:ext cx="7400534" cy="995819"/>
          </a:xfrm>
        </p:spPr>
        <p:txBody>
          <a:bodyPr lIns="0" tIns="0" rIns="0" bIns="0">
            <a:normAutofit/>
          </a:bodyPr>
          <a:lstStyle>
            <a:lvl1pPr>
              <a:lnSpc>
                <a:spcPts val="3200"/>
              </a:lnSpc>
              <a:defRPr sz="3200" b="0" i="0" baseline="0">
                <a:solidFill>
                  <a:schemeClr val="bg1"/>
                </a:solidFill>
                <a:latin typeface="Calibri Bold" charset="0"/>
              </a:defRPr>
            </a:lvl1pPr>
          </a:lstStyle>
          <a:p>
            <a:r>
              <a:rPr lang="nl-NL" smtClean="0"/>
              <a:t>Titelstijl van model bewerken</a:t>
            </a:r>
            <a:endParaRPr lang="nl-NL" dirty="0"/>
          </a:p>
        </p:txBody>
      </p:sp>
      <p:sp>
        <p:nvSpPr>
          <p:cNvPr id="4" name="Tijdelijke aanduiding voor afbeelding 3"/>
          <p:cNvSpPr>
            <a:spLocks noGrp="1"/>
          </p:cNvSpPr>
          <p:nvPr>
            <p:ph type="pic" sz="quarter" idx="13"/>
          </p:nvPr>
        </p:nvSpPr>
        <p:spPr>
          <a:xfrm>
            <a:off x="1114816" y="2511552"/>
            <a:ext cx="6474703" cy="2682240"/>
          </a:xfrm>
        </p:spPr>
        <p:txBody>
          <a:bodyPr rtlCol="0">
            <a:normAutofit/>
          </a:bodyPr>
          <a:lstStyle>
            <a:lvl1pPr marL="0" indent="0">
              <a:buFontTx/>
              <a:buNone/>
              <a:defRPr sz="1800" baseline="0">
                <a:solidFill>
                  <a:schemeClr val="bg2">
                    <a:lumMod val="90000"/>
                  </a:schemeClr>
                </a:solidFill>
              </a:defRPr>
            </a:lvl1pPr>
          </a:lstStyle>
          <a:p>
            <a:pPr lvl="0"/>
            <a:r>
              <a:rPr lang="nl-NL" noProof="0" smtClean="0"/>
              <a:t>Sleep de afbeelding naar de tijdelijke aanduiding of klik op het pictogram als u een afbeelding wilt toevoegen</a:t>
            </a:r>
            <a:endParaRPr lang="nl-NL" noProof="0" dirty="0"/>
          </a:p>
        </p:txBody>
      </p:sp>
      <p:sp>
        <p:nvSpPr>
          <p:cNvPr id="5" name="Tijdelijke aanduiding voor dianummer 8"/>
          <p:cNvSpPr>
            <a:spLocks noGrp="1"/>
          </p:cNvSpPr>
          <p:nvPr>
            <p:ph type="sldNum" sz="quarter" idx="14"/>
          </p:nvPr>
        </p:nvSpPr>
        <p:spPr>
          <a:xfrm>
            <a:off x="6480175" y="5903913"/>
            <a:ext cx="2057400" cy="365125"/>
          </a:xfrm>
        </p:spPr>
        <p:txBody>
          <a:bodyPr/>
          <a:lstStyle>
            <a:lvl1pPr>
              <a:defRPr sz="1000" baseline="0">
                <a:solidFill>
                  <a:schemeClr val="bg2">
                    <a:lumMod val="90000"/>
                  </a:schemeClr>
                </a:solidFill>
              </a:defRPr>
            </a:lvl1pPr>
          </a:lstStyle>
          <a:p>
            <a:pPr>
              <a:defRPr/>
            </a:pPr>
            <a:fld id="{E0C2B918-1465-40F5-8315-FF9B7267F016}" type="slidenum">
              <a:rPr lang="nl-NL"/>
              <a:pPr>
                <a:defRPr/>
              </a:pPr>
              <a:t>‹nr.›</a:t>
            </a:fld>
            <a:endParaRPr lang="nl-NL"/>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Alleen titel">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itel 1"/>
          <p:cNvSpPr>
            <a:spLocks noGrp="1"/>
          </p:cNvSpPr>
          <p:nvPr>
            <p:ph type="title"/>
          </p:nvPr>
        </p:nvSpPr>
        <p:spPr>
          <a:xfrm>
            <a:off x="1114816" y="532356"/>
            <a:ext cx="7400534" cy="995819"/>
          </a:xfrm>
        </p:spPr>
        <p:txBody>
          <a:bodyPr lIns="0" tIns="0" rIns="0" bIns="0">
            <a:normAutofit/>
          </a:bodyPr>
          <a:lstStyle>
            <a:lvl1pPr>
              <a:lnSpc>
                <a:spcPts val="3200"/>
              </a:lnSpc>
              <a:defRPr sz="3200" b="0" i="0" baseline="0">
                <a:solidFill>
                  <a:schemeClr val="bg1"/>
                </a:solidFill>
                <a:latin typeface="Calibri Bold" charset="0"/>
              </a:defRPr>
            </a:lvl1pPr>
          </a:lstStyle>
          <a:p>
            <a:r>
              <a:rPr lang="nl-NL" smtClean="0"/>
              <a:t>Titelstijl van model bewerken</a:t>
            </a:r>
            <a:endParaRPr lang="nl-NL" dirty="0"/>
          </a:p>
        </p:txBody>
      </p:sp>
      <p:sp>
        <p:nvSpPr>
          <p:cNvPr id="3" name="Tijdelijke aanduiding voor dianummer 4"/>
          <p:cNvSpPr>
            <a:spLocks noGrp="1"/>
          </p:cNvSpPr>
          <p:nvPr>
            <p:ph type="sldNum" sz="quarter" idx="10"/>
          </p:nvPr>
        </p:nvSpPr>
        <p:spPr>
          <a:xfrm>
            <a:off x="6480175" y="5903913"/>
            <a:ext cx="2057400" cy="365125"/>
          </a:xfrm>
        </p:spPr>
        <p:txBody>
          <a:bodyPr/>
          <a:lstStyle>
            <a:lvl1pPr>
              <a:defRPr sz="1000" baseline="0">
                <a:solidFill>
                  <a:schemeClr val="bg2">
                    <a:lumMod val="90000"/>
                  </a:schemeClr>
                </a:solidFill>
              </a:defRPr>
            </a:lvl1pPr>
          </a:lstStyle>
          <a:p>
            <a:pPr>
              <a:defRPr/>
            </a:pPr>
            <a:fld id="{D96817A6-E936-41A5-920C-147F1CB89D19}" type="slidenum">
              <a:rPr lang="nl-NL"/>
              <a:pPr>
                <a:defRPr/>
              </a:pPr>
              <a:t>‹nr.›</a:t>
            </a:fld>
            <a:endParaRPr lang="nl-NL"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Object met titel">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itel 1"/>
          <p:cNvSpPr>
            <a:spLocks noGrp="1"/>
          </p:cNvSpPr>
          <p:nvPr>
            <p:ph type="title"/>
          </p:nvPr>
        </p:nvSpPr>
        <p:spPr>
          <a:xfrm>
            <a:off x="1114816" y="532356"/>
            <a:ext cx="7400534" cy="995819"/>
          </a:xfrm>
        </p:spPr>
        <p:txBody>
          <a:bodyPr lIns="0" tIns="0" rIns="0" bIns="0">
            <a:normAutofit/>
          </a:bodyPr>
          <a:lstStyle>
            <a:lvl1pPr>
              <a:lnSpc>
                <a:spcPts val="3200"/>
              </a:lnSpc>
              <a:defRPr sz="3200" b="0" i="0" baseline="0">
                <a:solidFill>
                  <a:schemeClr val="bg1"/>
                </a:solidFill>
                <a:latin typeface="Calibri Bold" charset="0"/>
              </a:defRPr>
            </a:lvl1pPr>
          </a:lstStyle>
          <a:p>
            <a:r>
              <a:rPr lang="nl-NL" smtClean="0"/>
              <a:t>Titelstijl van model bewerken</a:t>
            </a:r>
            <a:endParaRPr lang="nl-NL" dirty="0"/>
          </a:p>
        </p:txBody>
      </p:sp>
      <p:sp>
        <p:nvSpPr>
          <p:cNvPr id="3" name="Tijdelijke aanduiding voor afbeelding 2"/>
          <p:cNvSpPr>
            <a:spLocks noGrp="1"/>
          </p:cNvSpPr>
          <p:nvPr>
            <p:ph type="pic" sz="quarter" idx="13"/>
          </p:nvPr>
        </p:nvSpPr>
        <p:spPr>
          <a:xfrm>
            <a:off x="1114816" y="1993392"/>
            <a:ext cx="6279632" cy="2950464"/>
          </a:xfrm>
        </p:spPr>
        <p:txBody>
          <a:bodyPr rtlCol="0">
            <a:normAutofit/>
          </a:bodyPr>
          <a:lstStyle>
            <a:lvl1pPr marL="0" indent="0">
              <a:buFontTx/>
              <a:buNone/>
              <a:defRPr sz="1800" baseline="0">
                <a:solidFill>
                  <a:schemeClr val="bg2">
                    <a:lumMod val="90000"/>
                  </a:schemeClr>
                </a:solidFill>
              </a:defRPr>
            </a:lvl1pPr>
          </a:lstStyle>
          <a:p>
            <a:pPr lvl="0"/>
            <a:r>
              <a:rPr lang="nl-NL" noProof="0" smtClean="0"/>
              <a:t>Sleep de afbeelding naar de tijdelijke aanduiding of klik op het pictogram als u een afbeelding wilt toevoegen</a:t>
            </a:r>
            <a:endParaRPr lang="nl-NL" noProof="0" dirty="0"/>
          </a:p>
        </p:txBody>
      </p:sp>
      <p:sp>
        <p:nvSpPr>
          <p:cNvPr id="5" name="Tijdelijke aanduiding voor dianummer 4"/>
          <p:cNvSpPr>
            <a:spLocks noGrp="1"/>
          </p:cNvSpPr>
          <p:nvPr>
            <p:ph type="sldNum" sz="quarter" idx="14"/>
          </p:nvPr>
        </p:nvSpPr>
        <p:spPr>
          <a:xfrm>
            <a:off x="6480175" y="5903913"/>
            <a:ext cx="2057400" cy="365125"/>
          </a:xfrm>
        </p:spPr>
        <p:txBody>
          <a:bodyPr/>
          <a:lstStyle>
            <a:lvl1pPr>
              <a:defRPr sz="1000" baseline="0">
                <a:solidFill>
                  <a:schemeClr val="bg2">
                    <a:lumMod val="90000"/>
                  </a:schemeClr>
                </a:solidFill>
              </a:defRPr>
            </a:lvl1pPr>
          </a:lstStyle>
          <a:p>
            <a:pPr>
              <a:defRPr/>
            </a:pPr>
            <a:fld id="{0ABDFE79-CC66-419E-A92E-59F51358D491}" type="slidenum">
              <a:rPr lang="nl-NL"/>
              <a:pPr>
                <a:defRPr/>
              </a:pPr>
              <a:t>‹nr.›</a:t>
            </a:fld>
            <a:endParaRPr lang="nl-NL"/>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bject wi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ijdelijke aanduiding voor afbeelding 2"/>
          <p:cNvSpPr>
            <a:spLocks noGrp="1"/>
          </p:cNvSpPr>
          <p:nvPr>
            <p:ph type="pic" sz="quarter" idx="13"/>
          </p:nvPr>
        </p:nvSpPr>
        <p:spPr>
          <a:xfrm>
            <a:off x="682752" y="1066800"/>
            <a:ext cx="7854648" cy="4175760"/>
          </a:xfrm>
        </p:spPr>
        <p:txBody>
          <a:bodyPr rtlCol="0">
            <a:normAutofit/>
          </a:bodyPr>
          <a:lstStyle>
            <a:lvl1pPr marL="0" indent="0">
              <a:buFontTx/>
              <a:buNone/>
              <a:defRPr sz="1800" baseline="0">
                <a:solidFill>
                  <a:schemeClr val="bg2">
                    <a:lumMod val="90000"/>
                  </a:schemeClr>
                </a:solidFill>
              </a:defRPr>
            </a:lvl1pPr>
          </a:lstStyle>
          <a:p>
            <a:pPr lvl="0"/>
            <a:r>
              <a:rPr lang="nl-NL" noProof="0" smtClean="0"/>
              <a:t>Sleep de afbeelding naar de tijdelijke aanduiding of klik op het pictogram als u een afbeelding wilt toevoegen</a:t>
            </a:r>
            <a:endParaRPr lang="nl-NL" noProof="0" dirty="0"/>
          </a:p>
        </p:txBody>
      </p:sp>
      <p:sp>
        <p:nvSpPr>
          <p:cNvPr id="4" name="Tijdelijke aanduiding voor dianummer 3"/>
          <p:cNvSpPr>
            <a:spLocks noGrp="1"/>
          </p:cNvSpPr>
          <p:nvPr>
            <p:ph type="sldNum" sz="quarter" idx="14"/>
          </p:nvPr>
        </p:nvSpPr>
        <p:spPr>
          <a:xfrm>
            <a:off x="6480175" y="5903913"/>
            <a:ext cx="2057400" cy="365125"/>
          </a:xfrm>
        </p:spPr>
        <p:txBody>
          <a:bodyPr/>
          <a:lstStyle>
            <a:lvl1pPr>
              <a:defRPr sz="1000" baseline="0">
                <a:solidFill>
                  <a:schemeClr val="bg2">
                    <a:lumMod val="90000"/>
                  </a:schemeClr>
                </a:solidFill>
              </a:defRPr>
            </a:lvl1pPr>
          </a:lstStyle>
          <a:p>
            <a:pPr>
              <a:defRPr/>
            </a:pPr>
            <a:fld id="{E2DBB5FB-4B68-480D-921E-94CF2412AAF6}" type="slidenum">
              <a:rPr lang="nl-NL"/>
              <a:pPr>
                <a:defRPr/>
              </a:pPr>
              <a:t>‹nr.›</a:t>
            </a:fld>
            <a:endParaRPr lang="nl-NL"/>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Object oranj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ijdelijke aanduiding voor afbeelding 2"/>
          <p:cNvSpPr>
            <a:spLocks noGrp="1"/>
          </p:cNvSpPr>
          <p:nvPr>
            <p:ph type="pic" sz="quarter" idx="13"/>
          </p:nvPr>
        </p:nvSpPr>
        <p:spPr>
          <a:xfrm>
            <a:off x="877824" y="883920"/>
            <a:ext cx="7376160" cy="4358640"/>
          </a:xfrm>
        </p:spPr>
        <p:txBody>
          <a:bodyPr rtlCol="0">
            <a:normAutofit/>
          </a:bodyPr>
          <a:lstStyle>
            <a:lvl1pPr marL="0" indent="0">
              <a:buFontTx/>
              <a:buNone/>
              <a:defRPr sz="1800" baseline="0">
                <a:solidFill>
                  <a:schemeClr val="bg2">
                    <a:lumMod val="90000"/>
                  </a:schemeClr>
                </a:solidFill>
              </a:defRPr>
            </a:lvl1pPr>
          </a:lstStyle>
          <a:p>
            <a:pPr lvl="0"/>
            <a:r>
              <a:rPr lang="nl-NL" noProof="0" smtClean="0"/>
              <a:t>Sleep de afbeelding naar de tijdelijke aanduiding of klik op het pictogram als u een afbeelding wilt toevoegen</a:t>
            </a:r>
            <a:endParaRPr lang="nl-NL" noProof="0" dirty="0"/>
          </a:p>
        </p:txBody>
      </p:sp>
      <p:sp>
        <p:nvSpPr>
          <p:cNvPr id="4" name="Tijdelijke aanduiding voor dianummer 3"/>
          <p:cNvSpPr>
            <a:spLocks noGrp="1"/>
          </p:cNvSpPr>
          <p:nvPr>
            <p:ph type="sldNum" sz="quarter" idx="14"/>
          </p:nvPr>
        </p:nvSpPr>
        <p:spPr>
          <a:xfrm>
            <a:off x="6480175" y="5903913"/>
            <a:ext cx="2057400" cy="365125"/>
          </a:xfrm>
        </p:spPr>
        <p:txBody>
          <a:bodyPr/>
          <a:lstStyle>
            <a:lvl1pPr>
              <a:defRPr sz="1000" baseline="0">
                <a:solidFill>
                  <a:schemeClr val="bg2">
                    <a:lumMod val="90000"/>
                  </a:schemeClr>
                </a:solidFill>
              </a:defRPr>
            </a:lvl1pPr>
          </a:lstStyle>
          <a:p>
            <a:pPr>
              <a:defRPr/>
            </a:pPr>
            <a:fld id="{990789E3-5AEC-4207-A70B-773C12D337F5}" type="slidenum">
              <a:rPr lang="nl-NL"/>
              <a:pPr>
                <a:defRPr/>
              </a:pPr>
              <a:t>‹nr.›</a:t>
            </a:fld>
            <a:endParaRPr lang="nl-NL"/>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kst oranj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Tijdelijke aanduiding voor tekst 4"/>
          <p:cNvSpPr>
            <a:spLocks noGrp="1"/>
          </p:cNvSpPr>
          <p:nvPr>
            <p:ph type="body" sz="quarter" idx="13"/>
          </p:nvPr>
        </p:nvSpPr>
        <p:spPr>
          <a:xfrm>
            <a:off x="888023" y="1072662"/>
            <a:ext cx="7394331" cy="4026876"/>
          </a:xfrm>
        </p:spPr>
        <p:txBody>
          <a:bodyPr anchor="ctr">
            <a:noAutofit/>
          </a:bodyPr>
          <a:lstStyle>
            <a:lvl1pPr marL="0" indent="0" algn="ctr">
              <a:lnSpc>
                <a:spcPts val="5000"/>
              </a:lnSpc>
              <a:buFontTx/>
              <a:buNone/>
              <a:defRPr sz="5000" baseline="0">
                <a:solidFill>
                  <a:schemeClr val="bg1"/>
                </a:solidFill>
                <a:latin typeface="Calibri Bold" charset="0"/>
              </a:defRPr>
            </a:lvl1pPr>
            <a:lvl2pPr marL="0" indent="0" algn="ctr">
              <a:lnSpc>
                <a:spcPts val="5000"/>
              </a:lnSpc>
              <a:buFontTx/>
              <a:buNone/>
              <a:defRPr sz="5000" baseline="0">
                <a:solidFill>
                  <a:schemeClr val="bg1"/>
                </a:solidFill>
                <a:latin typeface="Calibri Bold" charset="0"/>
              </a:defRPr>
            </a:lvl2pPr>
            <a:lvl3pPr marL="0" indent="0" algn="ctr">
              <a:lnSpc>
                <a:spcPts val="5000"/>
              </a:lnSpc>
              <a:buFontTx/>
              <a:buNone/>
              <a:defRPr sz="5000" baseline="0">
                <a:solidFill>
                  <a:schemeClr val="bg1"/>
                </a:solidFill>
                <a:latin typeface="Calibri Bold" charset="0"/>
              </a:defRPr>
            </a:lvl3pPr>
            <a:lvl4pPr marL="0" indent="0" algn="ctr">
              <a:lnSpc>
                <a:spcPts val="5000"/>
              </a:lnSpc>
              <a:buFontTx/>
              <a:buNone/>
              <a:defRPr sz="5000" baseline="0">
                <a:solidFill>
                  <a:schemeClr val="bg1"/>
                </a:solidFill>
                <a:latin typeface="Calibri Bold" charset="0"/>
              </a:defRPr>
            </a:lvl4pPr>
            <a:lvl5pPr marL="0" indent="0" algn="ctr">
              <a:lnSpc>
                <a:spcPts val="5000"/>
              </a:lnSpc>
              <a:buFontTx/>
              <a:buNone/>
              <a:defRPr sz="5000" baseline="0">
                <a:solidFill>
                  <a:schemeClr val="bg1"/>
                </a:solidFill>
                <a:latin typeface="Calibri Bold" charset="0"/>
              </a:defRPr>
            </a:lvl5pPr>
          </a:lstStyle>
          <a:p>
            <a:pPr lvl="0"/>
            <a:endParaRPr lang="nl-NL" dirty="0"/>
          </a:p>
        </p:txBody>
      </p:sp>
      <p:sp>
        <p:nvSpPr>
          <p:cNvPr id="3" name="Tijdelijke aanduiding voor dianummer 3"/>
          <p:cNvSpPr>
            <a:spLocks noGrp="1"/>
          </p:cNvSpPr>
          <p:nvPr>
            <p:ph type="sldNum" sz="quarter" idx="14"/>
          </p:nvPr>
        </p:nvSpPr>
        <p:spPr>
          <a:xfrm>
            <a:off x="6480175" y="5903913"/>
            <a:ext cx="2057400" cy="365125"/>
          </a:xfrm>
        </p:spPr>
        <p:txBody>
          <a:bodyPr/>
          <a:lstStyle>
            <a:lvl1pPr>
              <a:defRPr sz="1000" baseline="0">
                <a:solidFill>
                  <a:schemeClr val="bg2">
                    <a:lumMod val="90000"/>
                  </a:schemeClr>
                </a:solidFill>
              </a:defRPr>
            </a:lvl1pPr>
          </a:lstStyle>
          <a:p>
            <a:pPr>
              <a:defRPr/>
            </a:pPr>
            <a:fld id="{5408D120-0255-4084-8C98-896720C5091A}" type="slidenum">
              <a:rPr lang="nl-NL"/>
              <a:pPr>
                <a:defRPr/>
              </a:pPr>
              <a:t>‹nr.›</a:t>
            </a:fld>
            <a:endParaRPr lang="nl-NL"/>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Object grijs met logo">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ijdelijke aanduiding voor afbeelding 2"/>
          <p:cNvSpPr>
            <a:spLocks noGrp="1"/>
          </p:cNvSpPr>
          <p:nvPr>
            <p:ph type="pic" sz="quarter" idx="13"/>
          </p:nvPr>
        </p:nvSpPr>
        <p:spPr>
          <a:xfrm>
            <a:off x="560832" y="390144"/>
            <a:ext cx="7976568" cy="4852416"/>
          </a:xfrm>
        </p:spPr>
        <p:txBody>
          <a:bodyPr rtlCol="0">
            <a:normAutofit/>
          </a:bodyPr>
          <a:lstStyle>
            <a:lvl1pPr marL="0" indent="0">
              <a:buFontTx/>
              <a:buNone/>
              <a:defRPr sz="1800" baseline="0">
                <a:solidFill>
                  <a:schemeClr val="bg2">
                    <a:lumMod val="90000"/>
                  </a:schemeClr>
                </a:solidFill>
              </a:defRPr>
            </a:lvl1pPr>
          </a:lstStyle>
          <a:p>
            <a:pPr lvl="0"/>
            <a:r>
              <a:rPr lang="nl-NL" noProof="0" smtClean="0"/>
              <a:t>Sleep de afbeelding naar de tijdelijke aanduiding of klik op het pictogram als u een afbeelding wilt toevoegen</a:t>
            </a:r>
            <a:endParaRPr lang="nl-NL" noProof="0" dirty="0"/>
          </a:p>
        </p:txBody>
      </p:sp>
      <p:sp>
        <p:nvSpPr>
          <p:cNvPr id="4" name="Tijdelijke aanduiding voor dianummer 3"/>
          <p:cNvSpPr>
            <a:spLocks noGrp="1"/>
          </p:cNvSpPr>
          <p:nvPr>
            <p:ph type="sldNum" sz="quarter" idx="14"/>
          </p:nvPr>
        </p:nvSpPr>
        <p:spPr>
          <a:xfrm>
            <a:off x="6480175" y="5903913"/>
            <a:ext cx="2057400" cy="365125"/>
          </a:xfrm>
        </p:spPr>
        <p:txBody>
          <a:bodyPr/>
          <a:lstStyle>
            <a:lvl1pPr>
              <a:defRPr sz="1000" baseline="0">
                <a:solidFill>
                  <a:schemeClr val="bg2">
                    <a:lumMod val="90000"/>
                  </a:schemeClr>
                </a:solidFill>
              </a:defRPr>
            </a:lvl1pPr>
          </a:lstStyle>
          <a:p>
            <a:pPr>
              <a:defRPr/>
            </a:pPr>
            <a:fld id="{6342C7E3-1511-478C-905B-B0994FD542CC}" type="slidenum">
              <a:rPr lang="nl-NL"/>
              <a:pPr>
                <a:defRPr/>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asis pagina">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121079" y="532356"/>
            <a:ext cx="7389508" cy="995819"/>
          </a:xfrm>
        </p:spPr>
        <p:txBody>
          <a:bodyPr lIns="0" tIns="0" rIns="0" bIns="0">
            <a:normAutofit/>
          </a:bodyPr>
          <a:lstStyle>
            <a:lvl1pPr fontAlgn="ctr">
              <a:defRPr sz="3200" b="1" i="0" baseline="0">
                <a:solidFill>
                  <a:schemeClr val="bg1"/>
                </a:solidFill>
              </a:defRPr>
            </a:lvl1pPr>
          </a:lstStyle>
          <a:p>
            <a:r>
              <a:rPr lang="nl-NL" dirty="0" smtClean="0"/>
              <a:t>Titelstijl van model bewerken</a:t>
            </a:r>
            <a:endParaRPr lang="nl-NL" dirty="0"/>
          </a:p>
        </p:txBody>
      </p:sp>
      <p:sp>
        <p:nvSpPr>
          <p:cNvPr id="3" name="Tijdelijke aanduiding voor tekst 2"/>
          <p:cNvSpPr>
            <a:spLocks noGrp="1"/>
          </p:cNvSpPr>
          <p:nvPr>
            <p:ph type="body" idx="1"/>
          </p:nvPr>
        </p:nvSpPr>
        <p:spPr>
          <a:xfrm>
            <a:off x="1121078" y="1979999"/>
            <a:ext cx="7389509" cy="3374878"/>
          </a:xfrm>
        </p:spPr>
        <p:txBody>
          <a:bodyPr lIns="0" tIns="0" rIns="0" bIns="0"/>
          <a:lstStyle>
            <a:lvl1pPr marL="0" indent="0">
              <a:lnSpc>
                <a:spcPts val="2600"/>
              </a:lnSpc>
              <a:spcBef>
                <a:spcPts val="0"/>
              </a:spcBef>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endParaRPr lang="nl-NL" dirty="0" smtClean="0"/>
          </a:p>
        </p:txBody>
      </p:sp>
      <p:sp>
        <p:nvSpPr>
          <p:cNvPr id="4" name="Tijdelijke aanduiding voor dianummer 5"/>
          <p:cNvSpPr>
            <a:spLocks noGrp="1"/>
          </p:cNvSpPr>
          <p:nvPr>
            <p:ph type="sldNum" sz="quarter" idx="10"/>
          </p:nvPr>
        </p:nvSpPr>
        <p:spPr>
          <a:xfrm>
            <a:off x="6480175" y="5903913"/>
            <a:ext cx="2057400" cy="365125"/>
          </a:xfrm>
        </p:spPr>
        <p:txBody>
          <a:bodyPr/>
          <a:lstStyle>
            <a:lvl1pPr>
              <a:defRPr sz="1000" baseline="0">
                <a:solidFill>
                  <a:schemeClr val="bg2">
                    <a:lumMod val="90000"/>
                  </a:schemeClr>
                </a:solidFill>
              </a:defRPr>
            </a:lvl1pPr>
          </a:lstStyle>
          <a:p>
            <a:pPr>
              <a:defRPr/>
            </a:pPr>
            <a:fld id="{CDF822C6-7FAE-4DAE-8CEC-370F022250BA}" type="slidenum">
              <a:rPr lang="nl-NL"/>
              <a:pPr>
                <a:defRPr/>
              </a:pPr>
              <a:t>‹nr.›</a:t>
            </a:fld>
            <a:endParaRPr lang="nl-NL"/>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Object grijs ">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ijdelijke aanduiding voor afbeelding 2"/>
          <p:cNvSpPr>
            <a:spLocks noGrp="1"/>
          </p:cNvSpPr>
          <p:nvPr>
            <p:ph type="pic" sz="quarter" idx="13"/>
          </p:nvPr>
        </p:nvSpPr>
        <p:spPr>
          <a:xfrm>
            <a:off x="341376" y="359664"/>
            <a:ext cx="8491728" cy="6205728"/>
          </a:xfrm>
        </p:spPr>
        <p:txBody>
          <a:bodyPr rtlCol="0">
            <a:normAutofit/>
          </a:bodyPr>
          <a:lstStyle>
            <a:lvl1pPr marL="0" indent="0">
              <a:buFontTx/>
              <a:buNone/>
              <a:defRPr sz="1800" baseline="0">
                <a:solidFill>
                  <a:schemeClr val="bg2">
                    <a:lumMod val="90000"/>
                  </a:schemeClr>
                </a:solidFill>
              </a:defRPr>
            </a:lvl1pPr>
          </a:lstStyle>
          <a:p>
            <a:pPr lvl="0"/>
            <a:r>
              <a:rPr lang="nl-NL" noProof="0" smtClean="0"/>
              <a:t>Sleep de afbeelding naar de tijdelijke aanduiding of klik op het pictogram als u een afbeelding wilt toevoegen</a:t>
            </a:r>
            <a:endParaRPr lang="nl-NL" noProof="0" dirty="0"/>
          </a:p>
        </p:txBody>
      </p:sp>
      <p:sp>
        <p:nvSpPr>
          <p:cNvPr id="4" name="Tijdelijke aanduiding voor dianummer 3"/>
          <p:cNvSpPr>
            <a:spLocks noGrp="1"/>
          </p:cNvSpPr>
          <p:nvPr>
            <p:ph type="sldNum" sz="quarter" idx="14"/>
          </p:nvPr>
        </p:nvSpPr>
        <p:spPr>
          <a:xfrm>
            <a:off x="6480175" y="5903913"/>
            <a:ext cx="2057400" cy="365125"/>
          </a:xfrm>
        </p:spPr>
        <p:txBody>
          <a:bodyPr/>
          <a:lstStyle>
            <a:lvl1pPr>
              <a:defRPr sz="1000" baseline="0">
                <a:solidFill>
                  <a:schemeClr val="bg1"/>
                </a:solidFill>
              </a:defRPr>
            </a:lvl1pPr>
          </a:lstStyle>
          <a:p>
            <a:pPr>
              <a:defRPr/>
            </a:pPr>
            <a:fld id="{31D9C72D-CAE0-4C3E-94F4-AC08793C5818}" type="slidenum">
              <a:rPr lang="nl-NL"/>
              <a:pPr>
                <a:defRPr/>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vraag">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121079" y="532356"/>
            <a:ext cx="7389508" cy="995819"/>
          </a:xfrm>
        </p:spPr>
        <p:txBody>
          <a:bodyPr lIns="0" tIns="0" rIns="0" bIns="0">
            <a:normAutofit/>
          </a:bodyPr>
          <a:lstStyle>
            <a:lvl1pPr fontAlgn="ctr">
              <a:defRPr sz="3200" b="1" i="0" baseline="0">
                <a:solidFill>
                  <a:schemeClr val="bg1"/>
                </a:solidFill>
              </a:defRPr>
            </a:lvl1pPr>
          </a:lstStyle>
          <a:p>
            <a:r>
              <a:rPr lang="nl-NL" dirty="0" smtClean="0"/>
              <a:t>Titelstijl van model bewerken</a:t>
            </a:r>
            <a:endParaRPr lang="nl-NL" dirty="0"/>
          </a:p>
        </p:txBody>
      </p:sp>
      <p:sp>
        <p:nvSpPr>
          <p:cNvPr id="3" name="Tijdelijke aanduiding voor tekst 2"/>
          <p:cNvSpPr>
            <a:spLocks noGrp="1"/>
          </p:cNvSpPr>
          <p:nvPr>
            <p:ph type="body" idx="1"/>
          </p:nvPr>
        </p:nvSpPr>
        <p:spPr>
          <a:xfrm>
            <a:off x="1121078" y="1979999"/>
            <a:ext cx="7389509" cy="3374878"/>
          </a:xfrm>
        </p:spPr>
        <p:txBody>
          <a:bodyPr lIns="0" tIns="0" rIns="0" bIns="0">
            <a:normAutofit/>
          </a:bodyPr>
          <a:lstStyle>
            <a:lvl1pPr marL="0" indent="0">
              <a:lnSpc>
                <a:spcPts val="2600"/>
              </a:lnSpc>
              <a:spcBef>
                <a:spcPts val="0"/>
              </a:spcBef>
              <a:buNone/>
              <a:defRPr sz="2000" baseline="0">
                <a:solidFill>
                  <a:srgbClr val="110E7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endParaRPr lang="nl-NL" dirty="0" smtClean="0"/>
          </a:p>
        </p:txBody>
      </p:sp>
      <p:sp>
        <p:nvSpPr>
          <p:cNvPr id="4" name="Tijdelijke aanduiding voor dianummer 5"/>
          <p:cNvSpPr>
            <a:spLocks noGrp="1"/>
          </p:cNvSpPr>
          <p:nvPr>
            <p:ph type="sldNum" sz="quarter" idx="10"/>
          </p:nvPr>
        </p:nvSpPr>
        <p:spPr>
          <a:xfrm>
            <a:off x="6480175" y="5903913"/>
            <a:ext cx="2057400" cy="365125"/>
          </a:xfrm>
        </p:spPr>
        <p:txBody>
          <a:bodyPr/>
          <a:lstStyle>
            <a:lvl1pPr>
              <a:defRPr sz="1000" baseline="0">
                <a:solidFill>
                  <a:schemeClr val="bg2">
                    <a:lumMod val="90000"/>
                  </a:schemeClr>
                </a:solidFill>
              </a:defRPr>
            </a:lvl1pPr>
          </a:lstStyle>
          <a:p>
            <a:pPr>
              <a:defRPr/>
            </a:pPr>
            <a:fld id="{2804130A-F97E-458E-9031-57EA2FFF9D05}" type="slidenum">
              <a:rPr lang="nl-NL"/>
              <a:pPr>
                <a:defRPr/>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ee objecte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114816" y="538619"/>
            <a:ext cx="7400534" cy="995819"/>
          </a:xfrm>
        </p:spPr>
        <p:txBody>
          <a:bodyPr lIns="0" tIns="0" rIns="0" bIns="0">
            <a:normAutofit/>
          </a:bodyPr>
          <a:lstStyle>
            <a:lvl1pPr>
              <a:lnSpc>
                <a:spcPts val="3200"/>
              </a:lnSpc>
              <a:defRPr sz="3200" b="1" i="0" baseline="0">
                <a:solidFill>
                  <a:schemeClr val="bg1"/>
                </a:solidFill>
              </a:defRPr>
            </a:lvl1pPr>
          </a:lstStyle>
          <a:p>
            <a:r>
              <a:rPr lang="nl-NL" dirty="0" smtClean="0"/>
              <a:t>Titelstijl van model bewerken</a:t>
            </a:r>
            <a:endParaRPr lang="nl-NL" dirty="0"/>
          </a:p>
        </p:txBody>
      </p:sp>
      <p:sp>
        <p:nvSpPr>
          <p:cNvPr id="10" name="Tijdelijke aanduiding voor inhoud 2"/>
          <p:cNvSpPr>
            <a:spLocks noGrp="1"/>
          </p:cNvSpPr>
          <p:nvPr>
            <p:ph idx="1"/>
          </p:nvPr>
        </p:nvSpPr>
        <p:spPr>
          <a:xfrm>
            <a:off x="876822" y="1980000"/>
            <a:ext cx="3594969" cy="3375765"/>
          </a:xfrm>
        </p:spPr>
        <p:txBody>
          <a:bodyPr lIns="0" tIns="0" rIns="0" bIns="0"/>
          <a:lstStyle>
            <a:lvl1pPr marL="228600" indent="252000" fontAlgn="t">
              <a:lnSpc>
                <a:spcPts val="2200"/>
              </a:lnSpc>
              <a:buFontTx/>
              <a:buBlip>
                <a:blip r:embed="rId3"/>
              </a:buBlip>
              <a:defRPr sz="2000" baseline="0">
                <a:solidFill>
                  <a:schemeClr val="tx2"/>
                </a:solidFill>
              </a:defRPr>
            </a:lvl1pPr>
            <a:lvl2pPr marL="685800" indent="216000" fontAlgn="t">
              <a:lnSpc>
                <a:spcPts val="2200"/>
              </a:lnSpc>
              <a:buFontTx/>
              <a:buBlip>
                <a:blip r:embed="rId3"/>
              </a:buBlip>
              <a:defRPr sz="1800" baseline="0">
                <a:solidFill>
                  <a:schemeClr val="tx1">
                    <a:lumMod val="50000"/>
                    <a:lumOff val="50000"/>
                  </a:schemeClr>
                </a:solidFill>
              </a:defRPr>
            </a:lvl2pPr>
            <a:lvl3pPr marL="1143000" indent="180000" fontAlgn="t">
              <a:lnSpc>
                <a:spcPts val="2200"/>
              </a:lnSpc>
              <a:buFontTx/>
              <a:buBlip>
                <a:blip r:embed="rId3"/>
              </a:buBlip>
              <a:defRPr sz="1600" baseline="0">
                <a:solidFill>
                  <a:schemeClr val="tx1">
                    <a:lumMod val="50000"/>
                    <a:lumOff val="50000"/>
                  </a:schemeClr>
                </a:solidFill>
              </a:defRPr>
            </a:lvl3pPr>
            <a:lvl4pPr marL="1600200" indent="180000" fontAlgn="t">
              <a:lnSpc>
                <a:spcPts val="1800"/>
              </a:lnSpc>
              <a:buFontTx/>
              <a:buBlip>
                <a:blip r:embed="rId3"/>
              </a:buBlip>
              <a:defRPr sz="1400" baseline="0">
                <a:solidFill>
                  <a:schemeClr val="tx1">
                    <a:lumMod val="50000"/>
                    <a:lumOff val="50000"/>
                  </a:schemeClr>
                </a:solidFill>
              </a:defRPr>
            </a:lvl4pPr>
            <a:lvl5pPr marL="2057400" indent="144000" fontAlgn="t">
              <a:lnSpc>
                <a:spcPts val="1800"/>
              </a:lnSpc>
              <a:buFontTx/>
              <a:buBlip>
                <a:blip r:embed="rId3"/>
              </a:buBlip>
              <a:defRPr sz="1200" baseline="0">
                <a:solidFill>
                  <a:schemeClr val="tx1">
                    <a:lumMod val="50000"/>
                    <a:lumOff val="50000"/>
                  </a:schemeClr>
                </a:solidFill>
              </a:defRPr>
            </a:lvl5p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11" name="Tijdelijke aanduiding voor inhoud 2"/>
          <p:cNvSpPr>
            <a:spLocks noGrp="1"/>
          </p:cNvSpPr>
          <p:nvPr>
            <p:ph idx="13"/>
          </p:nvPr>
        </p:nvSpPr>
        <p:spPr>
          <a:xfrm>
            <a:off x="4682515" y="1979999"/>
            <a:ext cx="3594969" cy="3375765"/>
          </a:xfrm>
        </p:spPr>
        <p:txBody>
          <a:bodyPr lIns="0" tIns="0" rIns="0" bIns="0"/>
          <a:lstStyle>
            <a:lvl1pPr marL="228600" indent="252000" fontAlgn="t">
              <a:lnSpc>
                <a:spcPts val="2200"/>
              </a:lnSpc>
              <a:buFontTx/>
              <a:buBlip>
                <a:blip r:embed="rId3"/>
              </a:buBlip>
              <a:defRPr sz="2000" baseline="0">
                <a:solidFill>
                  <a:schemeClr val="tx2"/>
                </a:solidFill>
              </a:defRPr>
            </a:lvl1pPr>
            <a:lvl2pPr marL="685800" indent="216000" fontAlgn="t">
              <a:lnSpc>
                <a:spcPts val="2200"/>
              </a:lnSpc>
              <a:buFontTx/>
              <a:buBlip>
                <a:blip r:embed="rId3"/>
              </a:buBlip>
              <a:defRPr sz="1800" baseline="0">
                <a:solidFill>
                  <a:schemeClr val="tx1">
                    <a:lumMod val="50000"/>
                    <a:lumOff val="50000"/>
                  </a:schemeClr>
                </a:solidFill>
              </a:defRPr>
            </a:lvl2pPr>
            <a:lvl3pPr marL="1143000" indent="180000" fontAlgn="t">
              <a:lnSpc>
                <a:spcPts val="2200"/>
              </a:lnSpc>
              <a:buFontTx/>
              <a:buBlip>
                <a:blip r:embed="rId3"/>
              </a:buBlip>
              <a:defRPr sz="1600" baseline="0">
                <a:solidFill>
                  <a:schemeClr val="tx1">
                    <a:lumMod val="50000"/>
                    <a:lumOff val="50000"/>
                  </a:schemeClr>
                </a:solidFill>
              </a:defRPr>
            </a:lvl3pPr>
            <a:lvl4pPr marL="1600200" indent="180000" fontAlgn="t">
              <a:lnSpc>
                <a:spcPts val="1800"/>
              </a:lnSpc>
              <a:buFontTx/>
              <a:buBlip>
                <a:blip r:embed="rId3"/>
              </a:buBlip>
              <a:defRPr sz="1400" baseline="0">
                <a:solidFill>
                  <a:schemeClr val="tx1">
                    <a:lumMod val="50000"/>
                    <a:lumOff val="50000"/>
                  </a:schemeClr>
                </a:solidFill>
              </a:defRPr>
            </a:lvl4pPr>
            <a:lvl5pPr marL="2057400" indent="144000" fontAlgn="t">
              <a:lnSpc>
                <a:spcPts val="1800"/>
              </a:lnSpc>
              <a:buFontTx/>
              <a:buBlip>
                <a:blip r:embed="rId3"/>
              </a:buBlip>
              <a:defRPr sz="1200" baseline="0">
                <a:solidFill>
                  <a:schemeClr val="tx1">
                    <a:lumMod val="50000"/>
                    <a:lumOff val="50000"/>
                  </a:schemeClr>
                </a:solidFill>
              </a:defRPr>
            </a:lvl5p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5" name="Tijdelijke aanduiding voor dianummer 6"/>
          <p:cNvSpPr>
            <a:spLocks noGrp="1"/>
          </p:cNvSpPr>
          <p:nvPr>
            <p:ph type="sldNum" sz="quarter" idx="14"/>
          </p:nvPr>
        </p:nvSpPr>
        <p:spPr>
          <a:xfrm>
            <a:off x="6480175" y="5903913"/>
            <a:ext cx="2057400" cy="365125"/>
          </a:xfrm>
        </p:spPr>
        <p:txBody>
          <a:bodyPr/>
          <a:lstStyle>
            <a:lvl1pPr>
              <a:defRPr sz="1000" baseline="0">
                <a:solidFill>
                  <a:schemeClr val="bg2">
                    <a:lumMod val="90000"/>
                  </a:schemeClr>
                </a:solidFill>
              </a:defRPr>
            </a:lvl1pPr>
          </a:lstStyle>
          <a:p>
            <a:pPr>
              <a:defRPr/>
            </a:pPr>
            <a:fld id="{55F8DA6C-7E76-45C1-AC67-9CF49C0DF468}" type="slidenum">
              <a:rPr lang="nl-NL"/>
              <a:pPr>
                <a:defRPr/>
              </a:pPr>
              <a:t>‹nr.›</a:t>
            </a:fld>
            <a:endParaRPr lang="nl-NL"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ergelijking">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876822" y="1980000"/>
            <a:ext cx="3594969" cy="555023"/>
          </a:xfrm>
        </p:spPr>
        <p:txBody>
          <a:bodyPr lIns="0" tIns="0" rIns="0" bIns="0">
            <a:normAutofit/>
          </a:bodyPr>
          <a:lstStyle>
            <a:lvl1pPr marL="0" indent="0">
              <a:lnSpc>
                <a:spcPts val="2000"/>
              </a:lnSpc>
              <a:buNone/>
              <a:defRPr sz="2000" b="1"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om de tekststijl van het model te bewerken</a:t>
            </a:r>
          </a:p>
        </p:txBody>
      </p:sp>
      <p:sp>
        <p:nvSpPr>
          <p:cNvPr id="10" name="Titel 1"/>
          <p:cNvSpPr>
            <a:spLocks noGrp="1"/>
          </p:cNvSpPr>
          <p:nvPr>
            <p:ph type="title"/>
          </p:nvPr>
        </p:nvSpPr>
        <p:spPr>
          <a:xfrm>
            <a:off x="1114816" y="538619"/>
            <a:ext cx="7400534" cy="995819"/>
          </a:xfrm>
        </p:spPr>
        <p:txBody>
          <a:bodyPr lIns="0" tIns="0" rIns="0" bIns="0">
            <a:normAutofit/>
          </a:bodyPr>
          <a:lstStyle>
            <a:lvl1pPr>
              <a:lnSpc>
                <a:spcPts val="3200"/>
              </a:lnSpc>
              <a:defRPr sz="3200" b="1" i="0" baseline="0">
                <a:solidFill>
                  <a:schemeClr val="bg1"/>
                </a:solidFill>
              </a:defRPr>
            </a:lvl1pPr>
          </a:lstStyle>
          <a:p>
            <a:r>
              <a:rPr lang="nl-NL" dirty="0" smtClean="0"/>
              <a:t>Titelstijl van model bewerken</a:t>
            </a:r>
            <a:endParaRPr lang="nl-NL" dirty="0"/>
          </a:p>
        </p:txBody>
      </p:sp>
      <p:sp>
        <p:nvSpPr>
          <p:cNvPr id="11" name="Tijdelijke aanduiding voor inhoud 2"/>
          <p:cNvSpPr>
            <a:spLocks noGrp="1"/>
          </p:cNvSpPr>
          <p:nvPr>
            <p:ph idx="13"/>
          </p:nvPr>
        </p:nvSpPr>
        <p:spPr>
          <a:xfrm>
            <a:off x="876822" y="2630465"/>
            <a:ext cx="3594969" cy="2725299"/>
          </a:xfrm>
        </p:spPr>
        <p:txBody>
          <a:bodyPr lIns="0" tIns="0" rIns="0" bIns="0"/>
          <a:lstStyle>
            <a:lvl1pPr marL="228600" indent="252000" fontAlgn="t">
              <a:lnSpc>
                <a:spcPts val="2200"/>
              </a:lnSpc>
              <a:buFontTx/>
              <a:buBlip>
                <a:blip r:embed="rId3"/>
              </a:buBlip>
              <a:defRPr sz="2000" baseline="0">
                <a:solidFill>
                  <a:schemeClr val="tx2"/>
                </a:solidFill>
              </a:defRPr>
            </a:lvl1pPr>
            <a:lvl2pPr marL="685800" indent="216000" fontAlgn="t">
              <a:lnSpc>
                <a:spcPts val="2200"/>
              </a:lnSpc>
              <a:buFontTx/>
              <a:buBlip>
                <a:blip r:embed="rId3"/>
              </a:buBlip>
              <a:defRPr sz="1800" baseline="0">
                <a:solidFill>
                  <a:schemeClr val="tx1">
                    <a:lumMod val="50000"/>
                    <a:lumOff val="50000"/>
                  </a:schemeClr>
                </a:solidFill>
              </a:defRPr>
            </a:lvl2pPr>
            <a:lvl3pPr marL="1143000" indent="180000" fontAlgn="t">
              <a:lnSpc>
                <a:spcPts val="2200"/>
              </a:lnSpc>
              <a:buFontTx/>
              <a:buBlip>
                <a:blip r:embed="rId3"/>
              </a:buBlip>
              <a:defRPr sz="1600" baseline="0">
                <a:solidFill>
                  <a:schemeClr val="tx1">
                    <a:lumMod val="50000"/>
                    <a:lumOff val="50000"/>
                  </a:schemeClr>
                </a:solidFill>
              </a:defRPr>
            </a:lvl3pPr>
            <a:lvl4pPr marL="1600200" indent="180000" fontAlgn="t">
              <a:lnSpc>
                <a:spcPts val="1800"/>
              </a:lnSpc>
              <a:buFontTx/>
              <a:buBlip>
                <a:blip r:embed="rId3"/>
              </a:buBlip>
              <a:defRPr sz="1400" baseline="0">
                <a:solidFill>
                  <a:schemeClr val="tx1">
                    <a:lumMod val="50000"/>
                    <a:lumOff val="50000"/>
                  </a:schemeClr>
                </a:solidFill>
              </a:defRPr>
            </a:lvl4pPr>
            <a:lvl5pPr marL="2057400" indent="144000" fontAlgn="t">
              <a:lnSpc>
                <a:spcPts val="1800"/>
              </a:lnSpc>
              <a:buFontTx/>
              <a:buBlip>
                <a:blip r:embed="rId3"/>
              </a:buBlip>
              <a:defRPr sz="1200" baseline="0">
                <a:solidFill>
                  <a:schemeClr val="tx1">
                    <a:lumMod val="50000"/>
                    <a:lumOff val="50000"/>
                  </a:schemeClr>
                </a:solidFill>
              </a:defRPr>
            </a:lvl5p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12" name="Tijdelijke aanduiding voor inhoud 2"/>
          <p:cNvSpPr>
            <a:spLocks noGrp="1"/>
          </p:cNvSpPr>
          <p:nvPr>
            <p:ph idx="14"/>
          </p:nvPr>
        </p:nvSpPr>
        <p:spPr>
          <a:xfrm>
            <a:off x="4682515" y="2630465"/>
            <a:ext cx="3594969" cy="2725299"/>
          </a:xfrm>
        </p:spPr>
        <p:txBody>
          <a:bodyPr lIns="0" tIns="0" rIns="0" bIns="0"/>
          <a:lstStyle>
            <a:lvl1pPr marL="228600" indent="252000" fontAlgn="t">
              <a:lnSpc>
                <a:spcPts val="2200"/>
              </a:lnSpc>
              <a:buFontTx/>
              <a:buBlip>
                <a:blip r:embed="rId3"/>
              </a:buBlip>
              <a:defRPr sz="2000" baseline="0">
                <a:solidFill>
                  <a:schemeClr val="tx2"/>
                </a:solidFill>
              </a:defRPr>
            </a:lvl1pPr>
            <a:lvl2pPr marL="685800" indent="216000" fontAlgn="t">
              <a:lnSpc>
                <a:spcPts val="2200"/>
              </a:lnSpc>
              <a:buFontTx/>
              <a:buBlip>
                <a:blip r:embed="rId3"/>
              </a:buBlip>
              <a:defRPr sz="1800" baseline="0">
                <a:solidFill>
                  <a:schemeClr val="tx1">
                    <a:lumMod val="50000"/>
                    <a:lumOff val="50000"/>
                  </a:schemeClr>
                </a:solidFill>
              </a:defRPr>
            </a:lvl2pPr>
            <a:lvl3pPr marL="1143000" indent="180000" fontAlgn="t">
              <a:lnSpc>
                <a:spcPts val="2200"/>
              </a:lnSpc>
              <a:buFontTx/>
              <a:buBlip>
                <a:blip r:embed="rId3"/>
              </a:buBlip>
              <a:defRPr sz="1600" baseline="0">
                <a:solidFill>
                  <a:schemeClr val="tx1">
                    <a:lumMod val="50000"/>
                    <a:lumOff val="50000"/>
                  </a:schemeClr>
                </a:solidFill>
              </a:defRPr>
            </a:lvl3pPr>
            <a:lvl4pPr marL="1600200" indent="180000" fontAlgn="t">
              <a:lnSpc>
                <a:spcPts val="1800"/>
              </a:lnSpc>
              <a:buFontTx/>
              <a:buBlip>
                <a:blip r:embed="rId3"/>
              </a:buBlip>
              <a:defRPr sz="1400" baseline="0">
                <a:solidFill>
                  <a:schemeClr val="tx1">
                    <a:lumMod val="50000"/>
                    <a:lumOff val="50000"/>
                  </a:schemeClr>
                </a:solidFill>
              </a:defRPr>
            </a:lvl4pPr>
            <a:lvl5pPr marL="2057400" indent="144000" fontAlgn="t">
              <a:lnSpc>
                <a:spcPts val="1800"/>
              </a:lnSpc>
              <a:buFontTx/>
              <a:buBlip>
                <a:blip r:embed="rId3"/>
              </a:buBlip>
              <a:defRPr sz="1200" baseline="0">
                <a:solidFill>
                  <a:schemeClr val="tx1">
                    <a:lumMod val="50000"/>
                    <a:lumOff val="50000"/>
                  </a:schemeClr>
                </a:solidFill>
              </a:defRPr>
            </a:lvl5p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13" name="Tijdelijke aanduiding voor tekst 2"/>
          <p:cNvSpPr>
            <a:spLocks noGrp="1"/>
          </p:cNvSpPr>
          <p:nvPr>
            <p:ph type="body" idx="15"/>
          </p:nvPr>
        </p:nvSpPr>
        <p:spPr>
          <a:xfrm>
            <a:off x="4682515" y="1979999"/>
            <a:ext cx="3594969" cy="555023"/>
          </a:xfrm>
        </p:spPr>
        <p:txBody>
          <a:bodyPr lIns="0" tIns="0" rIns="0" bIns="0">
            <a:normAutofit/>
          </a:bodyPr>
          <a:lstStyle>
            <a:lvl1pPr marL="0" indent="0">
              <a:lnSpc>
                <a:spcPts val="2000"/>
              </a:lnSpc>
              <a:buNone/>
              <a:defRPr sz="2000" b="1"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om de tekststijl van het model te bewerken</a:t>
            </a:r>
          </a:p>
        </p:txBody>
      </p:sp>
      <p:sp>
        <p:nvSpPr>
          <p:cNvPr id="7" name="Tijdelijke aanduiding voor dianummer 8"/>
          <p:cNvSpPr>
            <a:spLocks noGrp="1"/>
          </p:cNvSpPr>
          <p:nvPr>
            <p:ph type="sldNum" sz="quarter" idx="16"/>
          </p:nvPr>
        </p:nvSpPr>
        <p:spPr>
          <a:xfrm>
            <a:off x="6480175" y="5903913"/>
            <a:ext cx="2057400" cy="365125"/>
          </a:xfrm>
        </p:spPr>
        <p:txBody>
          <a:bodyPr/>
          <a:lstStyle>
            <a:lvl1pPr>
              <a:defRPr sz="1000" baseline="0">
                <a:solidFill>
                  <a:schemeClr val="bg2">
                    <a:lumMod val="90000"/>
                  </a:schemeClr>
                </a:solidFill>
              </a:defRPr>
            </a:lvl1pPr>
          </a:lstStyle>
          <a:p>
            <a:pPr>
              <a:defRPr/>
            </a:pPr>
            <a:fld id="{DDDF616E-38D3-4F39-8891-5D98A60D7FD1}" type="slidenum">
              <a:rPr lang="nl-NL"/>
              <a:pPr>
                <a:defRPr/>
              </a:pPr>
              <a:t>‹nr.›</a:t>
            </a:fld>
            <a:endParaRPr lang="nl-N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een titel">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 name="Titel 1"/>
          <p:cNvSpPr>
            <a:spLocks noGrp="1"/>
          </p:cNvSpPr>
          <p:nvPr>
            <p:ph type="title"/>
          </p:nvPr>
        </p:nvSpPr>
        <p:spPr>
          <a:xfrm>
            <a:off x="1114816" y="538619"/>
            <a:ext cx="7400534" cy="995819"/>
          </a:xfrm>
        </p:spPr>
        <p:txBody>
          <a:bodyPr lIns="0" tIns="0" rIns="0" bIns="0">
            <a:normAutofit/>
          </a:bodyPr>
          <a:lstStyle>
            <a:lvl1pPr>
              <a:lnSpc>
                <a:spcPts val="3200"/>
              </a:lnSpc>
              <a:defRPr sz="3200" b="1" i="0" baseline="0">
                <a:solidFill>
                  <a:schemeClr val="bg1"/>
                </a:solidFill>
              </a:defRPr>
            </a:lvl1pPr>
          </a:lstStyle>
          <a:p>
            <a:r>
              <a:rPr lang="nl-NL" dirty="0" smtClean="0"/>
              <a:t>Titelstijl van model bewerken</a:t>
            </a:r>
            <a:endParaRPr lang="nl-NL" dirty="0"/>
          </a:p>
        </p:txBody>
      </p:sp>
      <p:sp>
        <p:nvSpPr>
          <p:cNvPr id="3" name="Tijdelijke aanduiding voor dianummer 4"/>
          <p:cNvSpPr>
            <a:spLocks noGrp="1"/>
          </p:cNvSpPr>
          <p:nvPr>
            <p:ph type="sldNum" sz="quarter" idx="10"/>
          </p:nvPr>
        </p:nvSpPr>
        <p:spPr>
          <a:xfrm>
            <a:off x="6480175" y="5903913"/>
            <a:ext cx="2057400" cy="365125"/>
          </a:xfrm>
        </p:spPr>
        <p:txBody>
          <a:bodyPr/>
          <a:lstStyle>
            <a:lvl1pPr>
              <a:defRPr sz="1000" baseline="0">
                <a:solidFill>
                  <a:schemeClr val="bg2">
                    <a:lumMod val="90000"/>
                  </a:schemeClr>
                </a:solidFill>
              </a:defRPr>
            </a:lvl1pPr>
          </a:lstStyle>
          <a:p>
            <a:pPr>
              <a:defRPr/>
            </a:pPr>
            <a:fld id="{DE7C693A-8E22-4C2E-B580-1B636292D9A2}" type="slidenum">
              <a:rPr lang="nl-NL"/>
              <a:pPr>
                <a:defRPr/>
              </a:pPr>
              <a:t>‹nr.›</a:t>
            </a:fld>
            <a:endParaRPr lang="nl-NL"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object wi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jdelijke aanduiding voor dianummer 3"/>
          <p:cNvSpPr>
            <a:spLocks noGrp="1"/>
          </p:cNvSpPr>
          <p:nvPr>
            <p:ph type="sldNum" sz="quarter" idx="10"/>
          </p:nvPr>
        </p:nvSpPr>
        <p:spPr>
          <a:xfrm>
            <a:off x="6480175" y="5903913"/>
            <a:ext cx="2057400" cy="365125"/>
          </a:xfrm>
        </p:spPr>
        <p:txBody>
          <a:bodyPr/>
          <a:lstStyle>
            <a:lvl1pPr>
              <a:defRPr sz="1000" baseline="0">
                <a:solidFill>
                  <a:schemeClr val="bg2">
                    <a:lumMod val="90000"/>
                  </a:schemeClr>
                </a:solidFill>
              </a:defRPr>
            </a:lvl1pPr>
          </a:lstStyle>
          <a:p>
            <a:pPr>
              <a:defRPr/>
            </a:pPr>
            <a:fld id="{76919818-619A-4031-87A0-C5BD8DCFA190}" type="slidenum">
              <a:rPr lang="nl-NL"/>
              <a:pPr>
                <a:defRPr/>
              </a:pPr>
              <a:t>‹nr.›</a:t>
            </a:fld>
            <a:endParaRPr lang="nl-NL"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object oranj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jdelijke aanduiding voor dianummer 3"/>
          <p:cNvSpPr>
            <a:spLocks noGrp="1"/>
          </p:cNvSpPr>
          <p:nvPr>
            <p:ph type="sldNum" sz="quarter" idx="10"/>
          </p:nvPr>
        </p:nvSpPr>
        <p:spPr>
          <a:xfrm>
            <a:off x="6480175" y="5903913"/>
            <a:ext cx="2057400" cy="365125"/>
          </a:xfrm>
        </p:spPr>
        <p:txBody>
          <a:bodyPr/>
          <a:lstStyle>
            <a:lvl1pPr>
              <a:defRPr sz="1000" baseline="0">
                <a:solidFill>
                  <a:schemeClr val="bg2">
                    <a:lumMod val="90000"/>
                  </a:schemeClr>
                </a:solidFill>
              </a:defRPr>
            </a:lvl1pPr>
          </a:lstStyle>
          <a:p>
            <a:pPr>
              <a:defRPr/>
            </a:pPr>
            <a:fld id="{BDA03904-106C-45D5-9EF0-BDE803938AA3}" type="slidenum">
              <a:rPr lang="nl-NL"/>
              <a:pPr>
                <a:defRPr/>
              </a:pPr>
              <a:t>‹nr.›</a:t>
            </a:fld>
            <a:endParaRPr lang="nl-NL"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theme" Target="../theme/theme2.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628650" y="365125"/>
            <a:ext cx="78867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smtClean="0"/>
              <a:t>Titelstijl van model bewerken</a:t>
            </a:r>
          </a:p>
        </p:txBody>
      </p:sp>
      <p:sp>
        <p:nvSpPr>
          <p:cNvPr id="1027" name="Tijdelijke aanduiding voor tekst 2"/>
          <p:cNvSpPr>
            <a:spLocks noGrp="1"/>
          </p:cNvSpPr>
          <p:nvPr>
            <p:ph type="body" idx="1"/>
          </p:nvPr>
        </p:nvSpPr>
        <p:spPr bwMode="auto">
          <a:xfrm>
            <a:off x="628650" y="1825625"/>
            <a:ext cx="78867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4" name="Tijdelijke aanduiding voor datum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9E995781-E0BB-4B47-A39F-740BC3F70C19}" type="datetimeFigureOut">
              <a:rPr lang="nl-NL"/>
              <a:pPr>
                <a:defRPr/>
              </a:pPr>
              <a:t>24-10-2016</a:t>
            </a:fld>
            <a:endParaRPr lang="nl-NL"/>
          </a:p>
        </p:txBody>
      </p:sp>
      <p:sp>
        <p:nvSpPr>
          <p:cNvPr id="5" name="Tijdelijke aanduiding voor voettekst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nl-NL"/>
          </a:p>
        </p:txBody>
      </p:sp>
      <p:sp>
        <p:nvSpPr>
          <p:cNvPr id="6" name="Tijdelijke aanduiding voor dianumm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6D0D4476-736C-4012-A785-14910880265B}" type="slidenum">
              <a:rPr lang="nl-NL"/>
              <a:pPr>
                <a:defRPr/>
              </a:pPr>
              <a:t>‹nr.›</a:t>
            </a:fld>
            <a:endParaRPr lang="nl-NL"/>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 id="2147483804" r:id="rId12"/>
    <p:sldLayoutId id="2147483805" r:id="rId13"/>
    <p:sldLayoutId id="2147483806" r:id="rId14"/>
    <p:sldLayoutId id="2147483807" r:id="rId15"/>
    <p:sldLayoutId id="2147483808" r:id="rId16"/>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defRPr>
      </a:lvl2pPr>
      <a:lvl3pPr algn="l" rtl="0" eaLnBrk="0" fontAlgn="base" hangingPunct="0">
        <a:lnSpc>
          <a:spcPct val="90000"/>
        </a:lnSpc>
        <a:spcBef>
          <a:spcPct val="0"/>
        </a:spcBef>
        <a:spcAft>
          <a:spcPct val="0"/>
        </a:spcAft>
        <a:defRPr sz="4400">
          <a:solidFill>
            <a:schemeClr val="tx1"/>
          </a:solidFill>
          <a:latin typeface="Calibri Light" pitchFamily="34" charset="0"/>
        </a:defRPr>
      </a:lvl3pPr>
      <a:lvl4pPr algn="l" rtl="0" eaLnBrk="0" fontAlgn="base" hangingPunct="0">
        <a:lnSpc>
          <a:spcPct val="90000"/>
        </a:lnSpc>
        <a:spcBef>
          <a:spcPct val="0"/>
        </a:spcBef>
        <a:spcAft>
          <a:spcPct val="0"/>
        </a:spcAft>
        <a:defRPr sz="4400">
          <a:solidFill>
            <a:schemeClr val="tx1"/>
          </a:solidFill>
          <a:latin typeface="Calibri Light" pitchFamily="34" charset="0"/>
        </a:defRPr>
      </a:lvl4pPr>
      <a:lvl5pPr algn="l" rtl="0" eaLnBrk="0" fontAlgn="base" hangingPunct="0">
        <a:lnSpc>
          <a:spcPct val="90000"/>
        </a:lnSpc>
        <a:spcBef>
          <a:spcPct val="0"/>
        </a:spcBef>
        <a:spcAft>
          <a:spcPct val="0"/>
        </a:spcAft>
        <a:defRPr sz="44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8434" name="Tijdelijke aanduiding voor titel 1"/>
          <p:cNvSpPr>
            <a:spLocks noGrp="1"/>
          </p:cNvSpPr>
          <p:nvPr>
            <p:ph type="title"/>
          </p:nvPr>
        </p:nvSpPr>
        <p:spPr bwMode="auto">
          <a:xfrm>
            <a:off x="628650" y="365125"/>
            <a:ext cx="78867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smtClean="0"/>
              <a:t>Titelstijl van model bewerken</a:t>
            </a:r>
          </a:p>
        </p:txBody>
      </p:sp>
      <p:sp>
        <p:nvSpPr>
          <p:cNvPr id="18435" name="Tijdelijke aanduiding voor tekst 2"/>
          <p:cNvSpPr>
            <a:spLocks noGrp="1"/>
          </p:cNvSpPr>
          <p:nvPr>
            <p:ph type="body" idx="1"/>
          </p:nvPr>
        </p:nvSpPr>
        <p:spPr bwMode="auto">
          <a:xfrm>
            <a:off x="628650" y="1825625"/>
            <a:ext cx="78867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4" name="Tijdelijke aanduiding voor datum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88AFA41-A3D4-4197-AE6C-014E1ED5B520}" type="datetimeFigureOut">
              <a:rPr lang="nl-NL"/>
              <a:pPr>
                <a:defRPr/>
              </a:pPr>
              <a:t>24-10-2016</a:t>
            </a:fld>
            <a:endParaRPr lang="nl-NL"/>
          </a:p>
        </p:txBody>
      </p:sp>
      <p:sp>
        <p:nvSpPr>
          <p:cNvPr id="5" name="Tijdelijke aanduiding voor voettekst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nl-NL"/>
          </a:p>
        </p:txBody>
      </p:sp>
      <p:sp>
        <p:nvSpPr>
          <p:cNvPr id="6" name="Tijdelijke aanduiding voor dianumm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7D3F3B7-CF55-4FE4-8910-A5FEE24BBD4F}" type="slidenum">
              <a:rPr lang="nl-NL"/>
              <a:pPr>
                <a:defRPr/>
              </a:pPr>
              <a:t>‹nr.›</a:t>
            </a:fld>
            <a:endParaRPr lang="nl-NL"/>
          </a:p>
        </p:txBody>
      </p:sp>
    </p:spTree>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 id="2147483820" r:id="rId12"/>
    <p:sldLayoutId id="2147483821" r:id="rId13"/>
    <p:sldLayoutId id="2147483822" r:id="rId14"/>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defRPr>
      </a:lvl2pPr>
      <a:lvl3pPr algn="l" rtl="0" eaLnBrk="0" fontAlgn="base" hangingPunct="0">
        <a:lnSpc>
          <a:spcPct val="90000"/>
        </a:lnSpc>
        <a:spcBef>
          <a:spcPct val="0"/>
        </a:spcBef>
        <a:spcAft>
          <a:spcPct val="0"/>
        </a:spcAft>
        <a:defRPr sz="4400">
          <a:solidFill>
            <a:schemeClr val="tx1"/>
          </a:solidFill>
          <a:latin typeface="Calibri Light" pitchFamily="34" charset="0"/>
        </a:defRPr>
      </a:lvl3pPr>
      <a:lvl4pPr algn="l" rtl="0" eaLnBrk="0" fontAlgn="base" hangingPunct="0">
        <a:lnSpc>
          <a:spcPct val="90000"/>
        </a:lnSpc>
        <a:spcBef>
          <a:spcPct val="0"/>
        </a:spcBef>
        <a:spcAft>
          <a:spcPct val="0"/>
        </a:spcAft>
        <a:defRPr sz="4400">
          <a:solidFill>
            <a:schemeClr val="tx1"/>
          </a:solidFill>
          <a:latin typeface="Calibri Light" pitchFamily="34" charset="0"/>
        </a:defRPr>
      </a:lvl4pPr>
      <a:lvl5pPr algn="l" rtl="0" eaLnBrk="0" fontAlgn="base" hangingPunct="0">
        <a:lnSpc>
          <a:spcPct val="90000"/>
        </a:lnSpc>
        <a:spcBef>
          <a:spcPct val="0"/>
        </a:spcBef>
        <a:spcAft>
          <a:spcPct val="0"/>
        </a:spcAft>
        <a:defRPr sz="44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4.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7.jpeg"/><Relationship Id="rId1" Type="http://schemas.openxmlformats.org/officeDocument/2006/relationships/slideLayout" Target="../slideLayouts/slideLayout24.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el 1"/>
          <p:cNvSpPr>
            <a:spLocks noGrp="1"/>
          </p:cNvSpPr>
          <p:nvPr>
            <p:ph type="title"/>
          </p:nvPr>
        </p:nvSpPr>
        <p:spPr>
          <a:xfrm>
            <a:off x="1114425" y="531813"/>
            <a:ext cx="7400925" cy="996950"/>
          </a:xfrm>
        </p:spPr>
        <p:txBody>
          <a:bodyPr/>
          <a:lstStyle/>
          <a:p>
            <a:pPr eaLnBrk="1" hangingPunct="1"/>
            <a:r>
              <a:rPr lang="nl-NL" smtClean="0">
                <a:latin typeface="Calibri Bold" pitchFamily="34" charset="0"/>
              </a:rPr>
              <a:t>Programma (1)</a:t>
            </a:r>
          </a:p>
        </p:txBody>
      </p:sp>
      <p:sp>
        <p:nvSpPr>
          <p:cNvPr id="3" name="Tijdelijke aanduiding voor inhoud 2"/>
          <p:cNvSpPr>
            <a:spLocks noGrp="1"/>
          </p:cNvSpPr>
          <p:nvPr>
            <p:ph idx="1"/>
          </p:nvPr>
        </p:nvSpPr>
        <p:spPr>
          <a:xfrm>
            <a:off x="876300" y="1800225"/>
            <a:ext cx="7735888" cy="3551238"/>
          </a:xfrm>
        </p:spPr>
        <p:txBody>
          <a:bodyPr rtlCol="0">
            <a:normAutofit/>
          </a:bodyPr>
          <a:lstStyle/>
          <a:p>
            <a:pPr eaLnBrk="1" hangingPunct="1">
              <a:spcAft>
                <a:spcPts val="0"/>
              </a:spcAft>
              <a:defRPr/>
            </a:pPr>
            <a:r>
              <a:rPr lang="nl-NL" dirty="0" smtClean="0"/>
              <a:t>Zorginstituut – haar taken i.r.t. (5 min)</a:t>
            </a:r>
          </a:p>
          <a:p>
            <a:pPr lvl="1" eaLnBrk="1" hangingPunct="1">
              <a:spcAft>
                <a:spcPts val="0"/>
              </a:spcAft>
              <a:defRPr/>
            </a:pPr>
            <a:r>
              <a:rPr lang="nl-NL" dirty="0" smtClean="0"/>
              <a:t>Kies beter</a:t>
            </a:r>
          </a:p>
          <a:p>
            <a:pPr lvl="1" eaLnBrk="1" hangingPunct="1">
              <a:spcAft>
                <a:spcPts val="0"/>
              </a:spcAft>
              <a:defRPr/>
            </a:pPr>
            <a:r>
              <a:rPr lang="nl-NL" dirty="0" err="1" smtClean="0"/>
              <a:t>Goodpractices</a:t>
            </a:r>
            <a:endParaRPr lang="nl-NL" dirty="0" smtClean="0"/>
          </a:p>
          <a:p>
            <a:pPr lvl="2" eaLnBrk="1" hangingPunct="1">
              <a:spcAft>
                <a:spcPts val="0"/>
              </a:spcAft>
              <a:defRPr/>
            </a:pPr>
            <a:r>
              <a:rPr lang="nl-NL" dirty="0"/>
              <a:t>Slide over </a:t>
            </a:r>
            <a:r>
              <a:rPr lang="nl-NL" dirty="0" err="1"/>
              <a:t>good</a:t>
            </a:r>
            <a:r>
              <a:rPr lang="nl-NL" dirty="0"/>
              <a:t> </a:t>
            </a:r>
            <a:r>
              <a:rPr lang="nl-NL" dirty="0" err="1"/>
              <a:t>practice</a:t>
            </a:r>
            <a:r>
              <a:rPr lang="nl-NL" dirty="0"/>
              <a:t> stand van zaken (2 min)</a:t>
            </a:r>
          </a:p>
          <a:p>
            <a:pPr eaLnBrk="1" hangingPunct="1">
              <a:spcAft>
                <a:spcPts val="0"/>
              </a:spcAft>
              <a:defRPr/>
            </a:pPr>
            <a:r>
              <a:rPr lang="nl-NL" dirty="0" err="1" smtClean="0"/>
              <a:t>ZorgkaartNederland</a:t>
            </a:r>
            <a:r>
              <a:rPr lang="nl-NL" dirty="0" smtClean="0"/>
              <a:t> &amp; kies beter (5 min)</a:t>
            </a:r>
          </a:p>
          <a:p>
            <a:pPr lvl="1" eaLnBrk="1" hangingPunct="1">
              <a:spcAft>
                <a:spcPts val="0"/>
              </a:spcAft>
              <a:defRPr/>
            </a:pPr>
            <a:r>
              <a:rPr lang="nl-NL" dirty="0" smtClean="0"/>
              <a:t>Raakvlakken</a:t>
            </a:r>
          </a:p>
          <a:p>
            <a:pPr lvl="1" eaLnBrk="1" hangingPunct="1">
              <a:spcAft>
                <a:spcPts val="0"/>
              </a:spcAft>
              <a:defRPr/>
            </a:pPr>
            <a:r>
              <a:rPr lang="nl-NL" dirty="0" smtClean="0"/>
              <a:t>Verschillen</a:t>
            </a:r>
          </a:p>
          <a:p>
            <a:pPr lvl="1" eaLnBrk="1" hangingPunct="1">
              <a:spcAft>
                <a:spcPts val="0"/>
              </a:spcAft>
              <a:defRPr/>
            </a:pPr>
            <a:r>
              <a:rPr lang="nl-NL" dirty="0" smtClean="0"/>
              <a:t>Versterken</a:t>
            </a:r>
          </a:p>
          <a:p>
            <a:pPr eaLnBrk="1" hangingPunct="1">
              <a:spcAft>
                <a:spcPts val="0"/>
              </a:spcAft>
              <a:defRPr/>
            </a:pPr>
            <a:endParaRPr lang="nl-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el 1"/>
          <p:cNvSpPr>
            <a:spLocks noGrp="1"/>
          </p:cNvSpPr>
          <p:nvPr>
            <p:ph type="title"/>
          </p:nvPr>
        </p:nvSpPr>
        <p:spPr>
          <a:xfrm>
            <a:off x="1114425" y="531813"/>
            <a:ext cx="7400925" cy="996950"/>
          </a:xfrm>
        </p:spPr>
        <p:txBody>
          <a:bodyPr/>
          <a:lstStyle/>
          <a:p>
            <a:pPr eaLnBrk="1" hangingPunct="1"/>
            <a:r>
              <a:rPr lang="en-US" smtClean="0">
                <a:latin typeface="Calibri Bold" pitchFamily="34" charset="0"/>
              </a:rPr>
              <a:t>Positionering websites in patient journey</a:t>
            </a:r>
            <a:endParaRPr lang="nl-NL" smtClean="0">
              <a:latin typeface="Calibri Bold" pitchFamily="34" charset="0"/>
            </a:endParaRPr>
          </a:p>
        </p:txBody>
      </p:sp>
      <p:pic>
        <p:nvPicPr>
          <p:cNvPr id="46082" name="Tijdelijke aanduiding voor inhoud 5"/>
          <p:cNvPicPr>
            <a:picLocks noGrp="1"/>
          </p:cNvPicPr>
          <p:nvPr/>
        </p:nvPicPr>
        <p:blipFill>
          <a:blip r:embed="rId2"/>
          <a:srcRect b="23885"/>
          <a:stretch>
            <a:fillRect/>
          </a:stretch>
        </p:blipFill>
        <p:spPr bwMode="auto">
          <a:xfrm>
            <a:off x="133350" y="1552575"/>
            <a:ext cx="8924925" cy="5305425"/>
          </a:xfrm>
          <a:prstGeom prst="rect">
            <a:avLst/>
          </a:prstGeom>
          <a:solidFill>
            <a:schemeClr val="bg1"/>
          </a:solidFill>
          <a:ln w="9525">
            <a:noFill/>
            <a:miter lim="800000"/>
            <a:headEnd/>
            <a:tailEnd/>
          </a:ln>
        </p:spPr>
      </p:pic>
      <p:pic>
        <p:nvPicPr>
          <p:cNvPr id="46083" name="Picture 2" descr="image002"/>
          <p:cNvPicPr>
            <a:picLocks noChangeAspect="1" noChangeArrowheads="1"/>
          </p:cNvPicPr>
          <p:nvPr/>
        </p:nvPicPr>
        <p:blipFill>
          <a:blip r:embed="rId3"/>
          <a:srcRect/>
          <a:stretch>
            <a:fillRect/>
          </a:stretch>
        </p:blipFill>
        <p:spPr bwMode="auto">
          <a:xfrm>
            <a:off x="2900363" y="4471988"/>
            <a:ext cx="1041400" cy="298450"/>
          </a:xfrm>
          <a:prstGeom prst="rect">
            <a:avLst/>
          </a:prstGeom>
          <a:noFill/>
          <a:ln w="9525">
            <a:noFill/>
            <a:miter lim="800000"/>
            <a:headEnd/>
            <a:tailEnd/>
          </a:ln>
        </p:spPr>
      </p:pic>
      <p:pic>
        <p:nvPicPr>
          <p:cNvPr id="46084" name="Afbeelding 7"/>
          <p:cNvPicPr>
            <a:picLocks noChangeAspect="1"/>
          </p:cNvPicPr>
          <p:nvPr/>
        </p:nvPicPr>
        <p:blipFill>
          <a:blip r:embed="rId4"/>
          <a:srcRect/>
          <a:stretch>
            <a:fillRect/>
          </a:stretch>
        </p:blipFill>
        <p:spPr bwMode="auto">
          <a:xfrm>
            <a:off x="3941763" y="3351213"/>
            <a:ext cx="1008062" cy="436562"/>
          </a:xfrm>
          <a:prstGeom prst="rect">
            <a:avLst/>
          </a:prstGeom>
          <a:noFill/>
          <a:ln w="9525">
            <a:noFill/>
            <a:miter lim="800000"/>
            <a:headEnd/>
            <a:tailEnd/>
          </a:ln>
        </p:spPr>
      </p:pic>
      <p:sp>
        <p:nvSpPr>
          <p:cNvPr id="10" name="Rechthoek 9"/>
          <p:cNvSpPr/>
          <p:nvPr/>
        </p:nvSpPr>
        <p:spPr>
          <a:xfrm>
            <a:off x="4370388" y="5383213"/>
            <a:ext cx="1158875" cy="35718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nl-NL" sz="900" dirty="0" err="1">
                <a:solidFill>
                  <a:schemeClr val="tx1"/>
                </a:solidFill>
              </a:rPr>
              <a:t>Patiënten-organisatie</a:t>
            </a:r>
            <a:endParaRPr lang="nl-NL" sz="900" dirty="0">
              <a:solidFill>
                <a:schemeClr val="tx1"/>
              </a:solidFill>
            </a:endParaRPr>
          </a:p>
        </p:txBody>
      </p:sp>
      <p:pic>
        <p:nvPicPr>
          <p:cNvPr id="46086" name="Afbeelding 11"/>
          <p:cNvPicPr>
            <a:picLocks noChangeAspect="1"/>
          </p:cNvPicPr>
          <p:nvPr/>
        </p:nvPicPr>
        <p:blipFill>
          <a:blip r:embed="rId4"/>
          <a:srcRect/>
          <a:stretch>
            <a:fillRect/>
          </a:stretch>
        </p:blipFill>
        <p:spPr bwMode="auto">
          <a:xfrm>
            <a:off x="5989638" y="3351213"/>
            <a:ext cx="1008062" cy="436562"/>
          </a:xfrm>
          <a:prstGeom prst="rect">
            <a:avLst/>
          </a:prstGeom>
          <a:noFill/>
          <a:ln w="9525">
            <a:noFill/>
            <a:miter lim="800000"/>
            <a:headEnd/>
            <a:tailEnd/>
          </a:ln>
        </p:spPr>
      </p:pic>
      <p:pic>
        <p:nvPicPr>
          <p:cNvPr id="46087" name="Picture 2" descr="image002"/>
          <p:cNvPicPr>
            <a:picLocks noChangeAspect="1" noChangeArrowheads="1"/>
          </p:cNvPicPr>
          <p:nvPr/>
        </p:nvPicPr>
        <p:blipFill>
          <a:blip r:embed="rId3"/>
          <a:srcRect/>
          <a:stretch>
            <a:fillRect/>
          </a:stretch>
        </p:blipFill>
        <p:spPr bwMode="auto">
          <a:xfrm>
            <a:off x="5308600" y="4471988"/>
            <a:ext cx="1039813" cy="298450"/>
          </a:xfrm>
          <a:prstGeom prst="rect">
            <a:avLst/>
          </a:prstGeom>
          <a:noFill/>
          <a:ln w="9525">
            <a:noFill/>
            <a:miter lim="800000"/>
            <a:headEnd/>
            <a:tailEnd/>
          </a:ln>
        </p:spPr>
      </p:pic>
      <p:pic>
        <p:nvPicPr>
          <p:cNvPr id="46088" name="Picture 2" descr="image002"/>
          <p:cNvPicPr>
            <a:picLocks noChangeAspect="1" noChangeArrowheads="1"/>
          </p:cNvPicPr>
          <p:nvPr/>
        </p:nvPicPr>
        <p:blipFill>
          <a:blip r:embed="rId3"/>
          <a:srcRect/>
          <a:stretch>
            <a:fillRect/>
          </a:stretch>
        </p:blipFill>
        <p:spPr bwMode="auto">
          <a:xfrm>
            <a:off x="7324725" y="3979863"/>
            <a:ext cx="1041400" cy="300037"/>
          </a:xfrm>
          <a:prstGeom prst="rect">
            <a:avLst/>
          </a:prstGeom>
          <a:noFill/>
          <a:ln w="9525">
            <a:noFill/>
            <a:miter lim="800000"/>
            <a:headEnd/>
            <a:tailEnd/>
          </a:ln>
        </p:spPr>
      </p:pic>
      <p:sp>
        <p:nvSpPr>
          <p:cNvPr id="15" name="Rechthoek 14"/>
          <p:cNvSpPr/>
          <p:nvPr/>
        </p:nvSpPr>
        <p:spPr>
          <a:xfrm>
            <a:off x="1960563" y="5383213"/>
            <a:ext cx="1158875" cy="35718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nl-NL" sz="900" dirty="0" err="1">
                <a:solidFill>
                  <a:schemeClr val="tx1"/>
                </a:solidFill>
              </a:rPr>
              <a:t>Patiënten-organisatie</a:t>
            </a:r>
            <a:endParaRPr lang="nl-NL" sz="900" dirty="0">
              <a:solidFill>
                <a:schemeClr val="tx1"/>
              </a:solidFill>
            </a:endParaRPr>
          </a:p>
        </p:txBody>
      </p:sp>
      <p:cxnSp>
        <p:nvCxnSpPr>
          <p:cNvPr id="46090" name="Rechte verbindingslijn met pijl 28"/>
          <p:cNvCxnSpPr>
            <a:cxnSpLocks noChangeShapeType="1"/>
          </p:cNvCxnSpPr>
          <p:nvPr/>
        </p:nvCxnSpPr>
        <p:spPr bwMode="auto">
          <a:xfrm>
            <a:off x="2190750" y="3240088"/>
            <a:ext cx="1751013" cy="330200"/>
          </a:xfrm>
          <a:prstGeom prst="straightConnector1">
            <a:avLst/>
          </a:prstGeom>
          <a:noFill/>
          <a:ln w="38100" algn="ctr">
            <a:solidFill>
              <a:schemeClr val="hlink"/>
            </a:solidFill>
            <a:miter lim="800000"/>
            <a:headEnd/>
            <a:tailEnd type="triangle" w="med" len="med"/>
          </a:ln>
        </p:spPr>
      </p:cxnSp>
      <p:pic>
        <p:nvPicPr>
          <p:cNvPr id="46091" name="Picture 17" descr="apple-touch-icon"/>
          <p:cNvPicPr>
            <a:picLocks noChangeAspect="1" noChangeArrowheads="1"/>
          </p:cNvPicPr>
          <p:nvPr/>
        </p:nvPicPr>
        <p:blipFill>
          <a:blip r:embed="rId5"/>
          <a:srcRect/>
          <a:stretch>
            <a:fillRect/>
          </a:stretch>
        </p:blipFill>
        <p:spPr bwMode="auto">
          <a:xfrm>
            <a:off x="1357313" y="2822575"/>
            <a:ext cx="833437" cy="833438"/>
          </a:xfrm>
          <a:prstGeom prst="rect">
            <a:avLst/>
          </a:prstGeom>
          <a:noFill/>
          <a:ln w="9525">
            <a:noFill/>
            <a:miter lim="800000"/>
            <a:headEnd/>
            <a:tailEnd/>
          </a:ln>
        </p:spPr>
      </p:pic>
      <p:cxnSp>
        <p:nvCxnSpPr>
          <p:cNvPr id="46092" name="Rechte verbindingslijn met pijl 28"/>
          <p:cNvCxnSpPr>
            <a:cxnSpLocks noChangeShapeType="1"/>
            <a:endCxn id="15" idx="0"/>
          </p:cNvCxnSpPr>
          <p:nvPr/>
        </p:nvCxnSpPr>
        <p:spPr bwMode="auto">
          <a:xfrm>
            <a:off x="2190750" y="3240088"/>
            <a:ext cx="1230313" cy="1231900"/>
          </a:xfrm>
          <a:prstGeom prst="straightConnector1">
            <a:avLst/>
          </a:prstGeom>
          <a:noFill/>
          <a:ln w="38100" algn="ctr">
            <a:solidFill>
              <a:schemeClr val="hlink"/>
            </a:solidFill>
            <a:miter lim="800000"/>
            <a:headEnd/>
            <a:tailEnd type="triangle" w="med" len="med"/>
          </a:ln>
        </p:spPr>
      </p:cxnSp>
      <p:cxnSp>
        <p:nvCxnSpPr>
          <p:cNvPr id="46093" name="Rechte verbindingslijn met pijl 28"/>
          <p:cNvCxnSpPr>
            <a:cxnSpLocks noChangeShapeType="1"/>
            <a:endCxn id="15" idx="0"/>
          </p:cNvCxnSpPr>
          <p:nvPr/>
        </p:nvCxnSpPr>
        <p:spPr bwMode="auto">
          <a:xfrm>
            <a:off x="1774825" y="3656013"/>
            <a:ext cx="765175" cy="1727200"/>
          </a:xfrm>
          <a:prstGeom prst="straightConnector1">
            <a:avLst/>
          </a:prstGeom>
          <a:noFill/>
          <a:ln w="38100" algn="ctr">
            <a:solidFill>
              <a:schemeClr val="hlink"/>
            </a:solidFill>
            <a:miter lim="800000"/>
            <a:headEnd/>
            <a:tailEnd type="triangle" w="med" len="med"/>
          </a:ln>
        </p:spPr>
      </p:cxnSp>
      <p:cxnSp>
        <p:nvCxnSpPr>
          <p:cNvPr id="46094" name="Rechte verbindingslijn met pijl 28"/>
          <p:cNvCxnSpPr>
            <a:cxnSpLocks noChangeShapeType="1"/>
            <a:endCxn id="15" idx="0"/>
          </p:cNvCxnSpPr>
          <p:nvPr/>
        </p:nvCxnSpPr>
        <p:spPr bwMode="auto">
          <a:xfrm>
            <a:off x="4446588" y="3787775"/>
            <a:ext cx="503237" cy="1595438"/>
          </a:xfrm>
          <a:prstGeom prst="straightConnector1">
            <a:avLst/>
          </a:prstGeom>
          <a:noFill/>
          <a:ln w="38100" algn="ctr">
            <a:solidFill>
              <a:schemeClr val="hlink"/>
            </a:solidFill>
            <a:miter lim="800000"/>
            <a:headEnd/>
            <a:tailEnd type="triangle" w="med" len="med"/>
          </a:ln>
        </p:spPr>
      </p:cxnSp>
      <p:cxnSp>
        <p:nvCxnSpPr>
          <p:cNvPr id="46095" name="Rechte verbindingslijn met pijl 28"/>
          <p:cNvCxnSpPr>
            <a:cxnSpLocks noChangeShapeType="1"/>
            <a:endCxn id="15" idx="0"/>
          </p:cNvCxnSpPr>
          <p:nvPr/>
        </p:nvCxnSpPr>
        <p:spPr bwMode="auto">
          <a:xfrm flipH="1">
            <a:off x="2540000" y="4770438"/>
            <a:ext cx="881063" cy="612775"/>
          </a:xfrm>
          <a:prstGeom prst="straightConnector1">
            <a:avLst/>
          </a:prstGeom>
          <a:noFill/>
          <a:ln w="38100" algn="ctr">
            <a:solidFill>
              <a:schemeClr val="hlink"/>
            </a:solidFill>
            <a:miter lim="800000"/>
            <a:headEnd/>
            <a:tailEnd type="triangle" w="med" len="med"/>
          </a:ln>
        </p:spPr>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el 13"/>
          <p:cNvSpPr>
            <a:spLocks noGrp="1"/>
          </p:cNvSpPr>
          <p:nvPr>
            <p:ph type="title"/>
          </p:nvPr>
        </p:nvSpPr>
        <p:spPr>
          <a:xfrm>
            <a:off x="1114425" y="531813"/>
            <a:ext cx="7400925" cy="996950"/>
          </a:xfrm>
        </p:spPr>
        <p:txBody>
          <a:bodyPr/>
          <a:lstStyle/>
          <a:p>
            <a:pPr eaLnBrk="1" hangingPunct="1"/>
            <a:r>
              <a:rPr lang="nl-NL" smtClean="0">
                <a:latin typeface="Calibri Bold" pitchFamily="34" charset="0"/>
              </a:rPr>
              <a:t>Websitefuncties </a:t>
            </a:r>
          </a:p>
        </p:txBody>
      </p:sp>
      <p:graphicFrame>
        <p:nvGraphicFramePr>
          <p:cNvPr id="39977" name="Group 41"/>
          <p:cNvGraphicFramePr>
            <a:graphicFrameLocks noGrp="1"/>
          </p:cNvGraphicFramePr>
          <p:nvPr>
            <p:ph type="pic" sz="quarter" idx="4294967295"/>
          </p:nvPr>
        </p:nvGraphicFramePr>
        <p:xfrm>
          <a:off x="557213" y="1565275"/>
          <a:ext cx="7977187" cy="3663950"/>
        </p:xfrm>
        <a:graphic>
          <a:graphicData uri="http://schemas.openxmlformats.org/drawingml/2006/table">
            <a:tbl>
              <a:tblPr/>
              <a:tblGrid>
                <a:gridCol w="2659062"/>
                <a:gridCol w="2659063"/>
                <a:gridCol w="2659062"/>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800" b="1" i="0" u="none" strike="noStrike" cap="none" normalizeH="0" baseline="0" smtClean="0">
                          <a:ln>
                            <a:noFill/>
                          </a:ln>
                          <a:solidFill>
                            <a:srgbClr val="FFFFFF"/>
                          </a:solidFill>
                          <a:effectLst/>
                          <a:latin typeface="Calibri" pitchFamily="34" charset="0"/>
                          <a:cs typeface="Arial" charset="0"/>
                        </a:rPr>
                        <a:t>Website</a:t>
                      </a:r>
                    </a:p>
                  </a:txBody>
                  <a:tcPr marL="94292" marR="942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800" b="1" i="0" u="none" strike="noStrike" cap="none" normalizeH="0" baseline="0" smtClean="0">
                          <a:ln>
                            <a:noFill/>
                          </a:ln>
                          <a:solidFill>
                            <a:srgbClr val="FFFFFF"/>
                          </a:solidFill>
                          <a:effectLst/>
                          <a:latin typeface="Calibri" pitchFamily="34" charset="0"/>
                          <a:cs typeface="Arial" charset="0"/>
                        </a:rPr>
                        <a:t>Primaire functie</a:t>
                      </a:r>
                    </a:p>
                  </a:txBody>
                  <a:tcPr marL="94292" marR="942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800" b="1" i="0" u="none" strike="noStrike" cap="none" normalizeH="0" baseline="0" smtClean="0">
                          <a:ln>
                            <a:noFill/>
                          </a:ln>
                          <a:solidFill>
                            <a:srgbClr val="FFFFFF"/>
                          </a:solidFill>
                          <a:effectLst/>
                          <a:latin typeface="Calibri" pitchFamily="34" charset="0"/>
                          <a:cs typeface="Arial" charset="0"/>
                        </a:rPr>
                        <a:t>Verwijsfunctie</a:t>
                      </a:r>
                    </a:p>
                  </a:txBody>
                  <a:tcPr marL="94292" marR="942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rgbClr val="000000"/>
                        </a:solidFill>
                        <a:effectLst/>
                        <a:latin typeface="Calibri" pitchFamily="34" charset="0"/>
                        <a:cs typeface="Arial" charset="0"/>
                      </a:endParaRPr>
                    </a:p>
                  </a:txBody>
                  <a:tcPr marL="94292" marR="942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EEF"/>
                    </a:solidFill>
                  </a:tcPr>
                </a:tc>
                <a:tc>
                  <a:txBody>
                    <a:bodyPr/>
                    <a:lstStyle/>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nl-NL" sz="1000" b="0" i="0" u="none" strike="noStrike" cap="none" normalizeH="0" baseline="0" smtClean="0">
                          <a:ln>
                            <a:noFill/>
                          </a:ln>
                          <a:solidFill>
                            <a:srgbClr val="7F7F7F"/>
                          </a:solidFill>
                          <a:effectLst/>
                          <a:latin typeface="Calibri" pitchFamily="34" charset="0"/>
                          <a:cs typeface="Arial" charset="0"/>
                        </a:rPr>
                        <a:t>Overheidswebsite voor goede zorg, ontsluit afspraken over goede zorg en verwijst naar betrouwbare medische informatiebronnen</a:t>
                      </a:r>
                    </a:p>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nl-NL" sz="1000" b="0" i="0" u="none" strike="noStrike" cap="none" normalizeH="0" baseline="0" smtClean="0">
                          <a:ln>
                            <a:noFill/>
                          </a:ln>
                          <a:solidFill>
                            <a:srgbClr val="7F7F7F"/>
                          </a:solidFill>
                          <a:effectLst/>
                          <a:latin typeface="Calibri" pitchFamily="34" charset="0"/>
                          <a:cs typeface="Arial" charset="0"/>
                        </a:rPr>
                        <a:t>Ontsluit kwaliteitsgegevens van zorginstellingen</a:t>
                      </a:r>
                    </a:p>
                  </a:txBody>
                  <a:tcPr marL="70719" marR="7071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E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000" b="0" i="0" u="none" strike="noStrike" cap="none" normalizeH="0" baseline="0" smtClean="0">
                          <a:ln>
                            <a:noFill/>
                          </a:ln>
                          <a:solidFill>
                            <a:srgbClr val="7F7F7F"/>
                          </a:solidFill>
                          <a:effectLst/>
                          <a:latin typeface="Calibri" pitchFamily="34" charset="0"/>
                          <a:cs typeface="Arial" charset="0"/>
                        </a:rPr>
                        <a:t>- Verwijst naar relevante en betrouwbare informatiebronnen, waaronder medische richtlijnen, wetenschappelijke verenigingen, patiëntenorganisaties, ZorgkaartNederland en Thuisarts. </a:t>
                      </a:r>
                    </a:p>
                  </a:txBody>
                  <a:tcPr marL="70719" marR="7071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EEF"/>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rgbClr val="000000"/>
                        </a:solidFill>
                        <a:effectLst/>
                        <a:latin typeface="Calibri" pitchFamily="34" charset="0"/>
                        <a:cs typeface="Arial" charset="0"/>
                      </a:endParaRPr>
                    </a:p>
                  </a:txBody>
                  <a:tcPr marL="94292" marR="942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FF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000" b="0" i="0" u="none" strike="noStrike" cap="none" normalizeH="0" baseline="0" smtClean="0">
                          <a:ln>
                            <a:noFill/>
                          </a:ln>
                          <a:solidFill>
                            <a:srgbClr val="7F7F7F"/>
                          </a:solidFill>
                          <a:effectLst/>
                          <a:latin typeface="Calibri" pitchFamily="34" charset="0"/>
                          <a:cs typeface="Arial" charset="0"/>
                        </a:rPr>
                        <a:t>- Gezondheidsportal, biedt inwoners betrouwbare gezondheidsinformatie en praktische ondersteuning voor, tijdens en na het consult.</a:t>
                      </a:r>
                    </a:p>
                  </a:txBody>
                  <a:tcPr marL="70719" marR="7071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FF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000" b="0" i="0" u="none" strike="noStrike" cap="none" normalizeH="0" baseline="0" smtClean="0">
                          <a:ln>
                            <a:noFill/>
                          </a:ln>
                          <a:solidFill>
                            <a:srgbClr val="7F7F7F"/>
                          </a:solidFill>
                          <a:effectLst/>
                          <a:latin typeface="Calibri" pitchFamily="34" charset="0"/>
                          <a:cs typeface="Arial" charset="0"/>
                        </a:rPr>
                        <a:t>- Verwijst naar relevante informatiebronnen waaronder wetenschappelijke verenigingen, patiëntenorganisaties en ZorgkaartNederland.</a:t>
                      </a:r>
                    </a:p>
                  </a:txBody>
                  <a:tcPr marL="70719" marR="7071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FF7"/>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rgbClr val="000000"/>
                        </a:solidFill>
                        <a:effectLst/>
                        <a:latin typeface="Calibri" pitchFamily="34" charset="0"/>
                        <a:cs typeface="Arial" charset="0"/>
                      </a:endParaRPr>
                    </a:p>
                  </a:txBody>
                  <a:tcPr marL="94292" marR="942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EEF"/>
                    </a:solidFill>
                  </a:tcPr>
                </a:tc>
                <a:tc>
                  <a:txBody>
                    <a:bodyPr/>
                    <a:lstStyle/>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nl-NL" sz="1000" b="0" i="0" u="none" strike="noStrike" cap="none" normalizeH="0" baseline="0" smtClean="0">
                          <a:ln>
                            <a:noFill/>
                          </a:ln>
                          <a:solidFill>
                            <a:srgbClr val="7F7F7F"/>
                          </a:solidFill>
                          <a:effectLst/>
                          <a:latin typeface="Calibri" pitchFamily="34" charset="0"/>
                          <a:cs typeface="Arial" charset="0"/>
                        </a:rPr>
                        <a:t>Zorggids en reviewsite, biedt inwoners een praktisch overzicht van (de kwaliteit van) zorgverleners en ervaringen van inwoners.</a:t>
                      </a:r>
                    </a:p>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nl-NL" sz="1000" b="0" i="0" u="none" strike="noStrike" cap="none" normalizeH="0" baseline="0" smtClean="0">
                          <a:ln>
                            <a:noFill/>
                          </a:ln>
                          <a:solidFill>
                            <a:srgbClr val="7F7F7F"/>
                          </a:solidFill>
                          <a:effectLst/>
                          <a:latin typeface="Calibri" pitchFamily="34" charset="0"/>
                          <a:cs typeface="Arial" charset="0"/>
                        </a:rPr>
                        <a:t>Biedt tools ter ondersteuning van de keuze voor de best passende  behandeling en zorgverlener.</a:t>
                      </a:r>
                    </a:p>
                  </a:txBody>
                  <a:tcPr marL="70719" marR="7071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E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000" b="0" i="0" u="none" strike="noStrike" cap="none" normalizeH="0" baseline="0" smtClean="0">
                          <a:ln>
                            <a:noFill/>
                          </a:ln>
                          <a:solidFill>
                            <a:srgbClr val="7F7F7F"/>
                          </a:solidFill>
                          <a:effectLst/>
                          <a:latin typeface="Calibri" pitchFamily="34" charset="0"/>
                          <a:cs typeface="Arial" charset="0"/>
                        </a:rPr>
                        <a:t>- Verwijst naar relevante informatiebronnen waaronder wetenschappelijke verenigingen, patiëntenorganisaties en Thuisarts.</a:t>
                      </a:r>
                    </a:p>
                  </a:txBody>
                  <a:tcPr marL="70719" marR="7071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EEF"/>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400" b="1" i="0" u="none" strike="noStrike" cap="none" normalizeH="0" baseline="0" smtClean="0">
                          <a:ln>
                            <a:noFill/>
                          </a:ln>
                          <a:solidFill>
                            <a:srgbClr val="000000"/>
                          </a:solidFill>
                          <a:effectLst/>
                          <a:latin typeface="Calibri" pitchFamily="34" charset="0"/>
                          <a:cs typeface="Arial" charset="0"/>
                        </a:rPr>
                        <a:t>Patiëntenorganisaties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smtClean="0">
                          <a:ln>
                            <a:noFill/>
                          </a:ln>
                          <a:solidFill>
                            <a:srgbClr val="000000"/>
                          </a:solidFill>
                          <a:effectLst/>
                          <a:latin typeface="Calibri" pitchFamily="34" charset="0"/>
                          <a:cs typeface="Arial" charset="0"/>
                        </a:rPr>
                        <a:t>(en wetenschappelijke verenigingen)</a:t>
                      </a:r>
                      <a:endParaRPr kumimoji="0" lang="nl-NL" sz="1800" b="0" i="0" u="none" strike="noStrike" cap="none" normalizeH="0" baseline="0" smtClean="0">
                        <a:ln>
                          <a:noFill/>
                        </a:ln>
                        <a:solidFill>
                          <a:srgbClr val="000000"/>
                        </a:solidFill>
                        <a:effectLst/>
                        <a:latin typeface="Calibri" pitchFamily="34" charset="0"/>
                        <a:cs typeface="Arial" charset="0"/>
                      </a:endParaRPr>
                    </a:p>
                  </a:txBody>
                  <a:tcPr marL="94292" marR="942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FF7"/>
                    </a:solidFill>
                  </a:tcPr>
                </a:tc>
                <a:tc>
                  <a:txBody>
                    <a:bodyPr/>
                    <a:lstStyle/>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nl-NL" sz="1000" b="0" i="0" u="none" strike="noStrike" cap="none" normalizeH="0" baseline="0" smtClean="0">
                          <a:ln>
                            <a:noFill/>
                          </a:ln>
                          <a:solidFill>
                            <a:srgbClr val="7F7F7F"/>
                          </a:solidFill>
                          <a:effectLst/>
                          <a:latin typeface="Calibri" pitchFamily="34" charset="0"/>
                          <a:cs typeface="Arial" charset="0"/>
                        </a:rPr>
                        <a:t>Ondersteunen patiënten tijdens de ziekte met verdiepende informatie en lotgenotencontact.</a:t>
                      </a:r>
                    </a:p>
                  </a:txBody>
                  <a:tcPr marL="70719" marR="7071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FF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000" b="0" i="0" u="none" strike="noStrike" cap="none" normalizeH="0" baseline="0" smtClean="0">
                          <a:ln>
                            <a:noFill/>
                          </a:ln>
                          <a:solidFill>
                            <a:srgbClr val="7F7F7F"/>
                          </a:solidFill>
                          <a:effectLst/>
                          <a:latin typeface="Calibri" pitchFamily="34" charset="0"/>
                          <a:cs typeface="Arial" charset="0"/>
                        </a:rPr>
                        <a:t>- Verwijzen naar relevante informatiebronnen waaronder wetenschappelijke verenigingen, ZorgkaartNederland.</a:t>
                      </a:r>
                    </a:p>
                  </a:txBody>
                  <a:tcPr marL="70719" marR="7071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FF7"/>
                    </a:solidFill>
                  </a:tcPr>
                </a:tc>
              </a:tr>
            </a:tbl>
          </a:graphicData>
        </a:graphic>
      </p:graphicFrame>
      <p:pic>
        <p:nvPicPr>
          <p:cNvPr id="47132" name="Afbeelding 6" descr="ZKNL-logo-RGB-300dpi"/>
          <p:cNvPicPr>
            <a:picLocks noChangeAspect="1" noChangeArrowheads="1"/>
          </p:cNvPicPr>
          <p:nvPr/>
        </p:nvPicPr>
        <p:blipFill>
          <a:blip r:embed="rId2"/>
          <a:srcRect/>
          <a:stretch>
            <a:fillRect/>
          </a:stretch>
        </p:blipFill>
        <p:spPr bwMode="auto">
          <a:xfrm>
            <a:off x="1060450" y="3690938"/>
            <a:ext cx="1706563" cy="552450"/>
          </a:xfrm>
          <a:prstGeom prst="rect">
            <a:avLst/>
          </a:prstGeom>
          <a:noFill/>
          <a:ln w="9525">
            <a:noFill/>
            <a:miter lim="800000"/>
            <a:headEnd/>
            <a:tailEnd/>
          </a:ln>
        </p:spPr>
      </p:pic>
      <p:pic>
        <p:nvPicPr>
          <p:cNvPr id="47133" name="Afbeelding 7"/>
          <p:cNvPicPr>
            <a:picLocks noChangeAspect="1"/>
          </p:cNvPicPr>
          <p:nvPr/>
        </p:nvPicPr>
        <p:blipFill>
          <a:blip r:embed="rId3"/>
          <a:srcRect/>
          <a:stretch>
            <a:fillRect/>
          </a:stretch>
        </p:blipFill>
        <p:spPr bwMode="auto">
          <a:xfrm>
            <a:off x="1296988" y="2857500"/>
            <a:ext cx="1257300" cy="544513"/>
          </a:xfrm>
          <a:prstGeom prst="rect">
            <a:avLst/>
          </a:prstGeom>
          <a:noFill/>
          <a:ln w="9525">
            <a:noFill/>
            <a:miter lim="800000"/>
            <a:headEnd/>
            <a:tailEnd/>
          </a:ln>
        </p:spPr>
      </p:pic>
      <p:pic>
        <p:nvPicPr>
          <p:cNvPr id="47134" name="Picture 32" descr="apple-touch-icon"/>
          <p:cNvPicPr>
            <a:picLocks noChangeAspect="1" noChangeArrowheads="1"/>
          </p:cNvPicPr>
          <p:nvPr/>
        </p:nvPicPr>
        <p:blipFill>
          <a:blip r:embed="rId4"/>
          <a:srcRect/>
          <a:stretch>
            <a:fillRect/>
          </a:stretch>
        </p:blipFill>
        <p:spPr bwMode="auto">
          <a:xfrm>
            <a:off x="1550988" y="1990725"/>
            <a:ext cx="755650" cy="755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p:cNvSpPr>
          <p:nvPr>
            <p:ph type="title" idx="4294967295"/>
          </p:nvPr>
        </p:nvSpPr>
        <p:spPr/>
        <p:txBody>
          <a:bodyPr/>
          <a:lstStyle/>
          <a:p>
            <a:pPr eaLnBrk="1" hangingPunct="1"/>
            <a:r>
              <a:rPr lang="en-US" sz="3200" smtClean="0">
                <a:solidFill>
                  <a:schemeClr val="bg1"/>
                </a:solidFill>
                <a:latin typeface="Calibri Bold" pitchFamily="34" charset="0"/>
              </a:rPr>
              <a:t>Hoe kies je goede zorg?</a:t>
            </a:r>
            <a:endParaRPr lang="nl-NL" sz="3200" smtClean="0">
              <a:solidFill>
                <a:schemeClr val="bg1"/>
              </a:solidFill>
              <a:latin typeface="Calibri Bold" pitchFamily="34" charset="0"/>
            </a:endParaRPr>
          </a:p>
        </p:txBody>
      </p:sp>
      <p:sp>
        <p:nvSpPr>
          <p:cNvPr id="48130" name="Rectangle 3"/>
          <p:cNvSpPr>
            <a:spLocks noGrp="1"/>
          </p:cNvSpPr>
          <p:nvPr>
            <p:ph type="body" idx="4294967295"/>
          </p:nvPr>
        </p:nvSpPr>
        <p:spPr/>
        <p:txBody>
          <a:bodyPr/>
          <a:lstStyle/>
          <a:p>
            <a:pPr eaLnBrk="1" hangingPunct="1"/>
            <a:r>
              <a:rPr lang="en-US" smtClean="0"/>
              <a:t>Veel verschillende mogelijke informatiebronnen</a:t>
            </a:r>
          </a:p>
          <a:p>
            <a:pPr lvl="1" eaLnBrk="1" hangingPunct="1"/>
            <a:r>
              <a:rPr lang="en-US" smtClean="0"/>
              <a:t>Kwaliteitsindicatoren</a:t>
            </a:r>
          </a:p>
          <a:p>
            <a:pPr lvl="1" eaLnBrk="1" hangingPunct="1"/>
            <a:r>
              <a:rPr lang="en-US" smtClean="0"/>
              <a:t>Cliëntervaringen en reviews</a:t>
            </a:r>
          </a:p>
          <a:p>
            <a:pPr lvl="1" eaLnBrk="1" hangingPunct="1"/>
            <a:r>
              <a:rPr lang="en-US" smtClean="0"/>
              <a:t>Etalage-informatie, faciliteiten</a:t>
            </a:r>
          </a:p>
          <a:p>
            <a:pPr lvl="1" eaLnBrk="1" hangingPunct="1"/>
            <a:r>
              <a:rPr lang="en-US" smtClean="0"/>
              <a:t>(Social) media, advies van vrienden/familie</a:t>
            </a:r>
          </a:p>
          <a:p>
            <a:pPr lvl="1" eaLnBrk="1" hangingPunct="1"/>
            <a:r>
              <a:rPr lang="en-US" smtClean="0"/>
              <a:t>Keurmerken, inspectierapporten</a:t>
            </a:r>
          </a:p>
          <a:p>
            <a:pPr lvl="1" eaLnBrk="1" hangingPunct="1"/>
            <a:r>
              <a:rPr lang="en-US" smtClean="0"/>
              <a:t>Etc.</a:t>
            </a:r>
          </a:p>
          <a:p>
            <a:pPr eaLnBrk="1" hangingPunct="1"/>
            <a:r>
              <a:rPr lang="en-US" smtClean="0"/>
              <a:t>Niet iedereen heeft dezelfde informatiebehoefte</a:t>
            </a:r>
            <a:endParaRPr lang="nl-NL"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p:cNvSpPr>
          <p:nvPr>
            <p:ph type="title" idx="4294967295"/>
          </p:nvPr>
        </p:nvSpPr>
        <p:spPr/>
        <p:txBody>
          <a:bodyPr/>
          <a:lstStyle/>
          <a:p>
            <a:pPr eaLnBrk="1" hangingPunct="1"/>
            <a:r>
              <a:rPr lang="en-US" sz="3200" smtClean="0">
                <a:solidFill>
                  <a:schemeClr val="bg1"/>
                </a:solidFill>
                <a:latin typeface="Calibri Bold" pitchFamily="34" charset="0"/>
              </a:rPr>
              <a:t>Twee casussen: casus 1: Renske</a:t>
            </a:r>
            <a:endParaRPr lang="nl-NL" sz="3200" smtClean="0">
              <a:solidFill>
                <a:schemeClr val="bg1"/>
              </a:solidFill>
              <a:latin typeface="Calibri Bold" pitchFamily="34" charset="0"/>
            </a:endParaRPr>
          </a:p>
        </p:txBody>
      </p:sp>
      <p:sp>
        <p:nvSpPr>
          <p:cNvPr id="49154" name="Rectangle 3"/>
          <p:cNvSpPr>
            <a:spLocks noGrp="1"/>
          </p:cNvSpPr>
          <p:nvPr>
            <p:ph type="body" idx="4294967295"/>
          </p:nvPr>
        </p:nvSpPr>
        <p:spPr/>
        <p:txBody>
          <a:bodyPr/>
          <a:lstStyle/>
          <a:p>
            <a:pPr marL="533400" indent="-533400" eaLnBrk="1" hangingPunct="1">
              <a:buFont typeface="Verdana" pitchFamily="34" charset="0"/>
              <a:buNone/>
            </a:pPr>
            <a:r>
              <a:rPr lang="en-US" sz="2400" smtClean="0"/>
              <a:t>Renske </a:t>
            </a:r>
            <a:r>
              <a:rPr lang="nl-NL" sz="2400" smtClean="0"/>
              <a:t>(35) uit Hoorn</a:t>
            </a:r>
          </a:p>
          <a:p>
            <a:pPr marL="533400" indent="-533400" eaLnBrk="1" hangingPunct="1">
              <a:buFont typeface="Arial" charset="0"/>
              <a:buNone/>
            </a:pPr>
            <a:r>
              <a:rPr lang="nl-NL" sz="2400" smtClean="0"/>
              <a:t>parttime callcentermedewerker,</a:t>
            </a:r>
          </a:p>
          <a:p>
            <a:pPr marL="533400" indent="-533400" eaLnBrk="1" hangingPunct="1">
              <a:buFont typeface="Arial" charset="0"/>
              <a:buNone/>
            </a:pPr>
            <a:r>
              <a:rPr lang="nl-NL" sz="2400" smtClean="0"/>
              <a:t>moeder van 3 kinderen, zoon (7) met diabetes type 1</a:t>
            </a:r>
          </a:p>
          <a:p>
            <a:pPr marL="533400" indent="-533400" eaLnBrk="1" hangingPunct="1">
              <a:buFont typeface="Arial" charset="0"/>
              <a:buNone/>
            </a:pPr>
            <a:r>
              <a:rPr lang="nl-NL" sz="2400" smtClean="0"/>
              <a:t>	</a:t>
            </a:r>
            <a:r>
              <a:rPr lang="nl-NL" sz="2400" i="1" smtClean="0"/>
              <a:t>Renske is niet tevreden over huidige specialist, waar ze op advies van huisarts naartoe gingen. Ze krijgen weinig uitleg en begeleiding bij het zelf managen van de bloedglucosewaarden, en ze heeft het idee dat de specialist haar niet serieus neemt. Wat nu?</a:t>
            </a:r>
            <a:r>
              <a:rPr lang="nl-NL" sz="2400" smtClean="0"/>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p:cNvSpPr>
          <p:nvPr>
            <p:ph type="title" idx="4294967295"/>
          </p:nvPr>
        </p:nvSpPr>
        <p:spPr/>
        <p:txBody>
          <a:bodyPr/>
          <a:lstStyle/>
          <a:p>
            <a:pPr eaLnBrk="1" hangingPunct="1"/>
            <a:r>
              <a:rPr lang="en-US" sz="3200" smtClean="0">
                <a:solidFill>
                  <a:schemeClr val="bg1"/>
                </a:solidFill>
                <a:latin typeface="Calibri Bold" pitchFamily="34" charset="0"/>
              </a:rPr>
              <a:t>Twee casussen: casus 2: Johan</a:t>
            </a:r>
            <a:endParaRPr lang="nl-NL" sz="3200" smtClean="0">
              <a:solidFill>
                <a:schemeClr val="bg1"/>
              </a:solidFill>
              <a:latin typeface="Calibri Bold" pitchFamily="34" charset="0"/>
            </a:endParaRPr>
          </a:p>
        </p:txBody>
      </p:sp>
      <p:sp>
        <p:nvSpPr>
          <p:cNvPr id="50178" name="Rectangle 3"/>
          <p:cNvSpPr>
            <a:spLocks noGrp="1"/>
          </p:cNvSpPr>
          <p:nvPr>
            <p:ph type="body" idx="4294967295"/>
          </p:nvPr>
        </p:nvSpPr>
        <p:spPr/>
        <p:txBody>
          <a:bodyPr/>
          <a:lstStyle/>
          <a:p>
            <a:pPr marL="542925" indent="-542925" eaLnBrk="1" hangingPunct="1">
              <a:buFont typeface="Arial" charset="0"/>
              <a:buNone/>
              <a:tabLst>
                <a:tab pos="542925" algn="l"/>
              </a:tabLst>
            </a:pPr>
            <a:r>
              <a:rPr lang="nl-NL" sz="2400" smtClean="0"/>
              <a:t>Johan (76) uit Nunspeet</a:t>
            </a:r>
          </a:p>
          <a:p>
            <a:pPr marL="542925" indent="-542925" eaLnBrk="1" hangingPunct="1">
              <a:buFont typeface="Arial" charset="0"/>
              <a:buNone/>
              <a:tabLst>
                <a:tab pos="542925" algn="l"/>
              </a:tabLst>
            </a:pPr>
            <a:r>
              <a:rPr lang="nl-NL" sz="2400" smtClean="0"/>
              <a:t>gepensioneerd technisch tekenaar, fulltime mantelzorger</a:t>
            </a:r>
          </a:p>
          <a:p>
            <a:pPr marL="542925" indent="-542925" eaLnBrk="1" hangingPunct="1">
              <a:buFont typeface="Arial" charset="0"/>
              <a:buNone/>
              <a:tabLst>
                <a:tab pos="542925" algn="l"/>
              </a:tabLst>
            </a:pPr>
            <a:r>
              <a:rPr lang="nl-NL" sz="2400" smtClean="0"/>
              <a:t>getrouwd met Erna (74) die dementerend is</a:t>
            </a:r>
          </a:p>
          <a:p>
            <a:pPr marL="542925" indent="-542925" eaLnBrk="1" hangingPunct="1">
              <a:buFont typeface="Arial" charset="0"/>
              <a:buNone/>
              <a:tabLst>
                <a:tab pos="542925" algn="l"/>
              </a:tabLst>
            </a:pPr>
            <a:r>
              <a:rPr lang="en-US" sz="2400" smtClean="0"/>
              <a:t>	</a:t>
            </a:r>
            <a:r>
              <a:rPr lang="en-US" sz="2400" i="1" smtClean="0"/>
              <a:t>Johan merkt dat hij de zorg voor Erna niet goed meer aankan, zeker nu Erna vaak wegloopt, ook ‘s nachts. Hij zoekt een verpleeghuis waar ze goed verzorgd wordt en waar hij zelf ook zoveel mogelijk bij haar kan zijn en voor haar kan zorgen. Waar kan hij terecht?</a:t>
            </a:r>
            <a:endParaRPr lang="nl-NL" sz="2400" i="1"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p:cNvSpPr>
          <p:nvPr>
            <p:ph type="title" idx="4294967295"/>
          </p:nvPr>
        </p:nvSpPr>
        <p:spPr/>
        <p:txBody>
          <a:bodyPr/>
          <a:lstStyle/>
          <a:p>
            <a:pPr eaLnBrk="1" hangingPunct="1"/>
            <a:r>
              <a:rPr lang="en-US" sz="3200" smtClean="0">
                <a:solidFill>
                  <a:schemeClr val="bg1"/>
                </a:solidFill>
                <a:latin typeface="Calibri Bold" pitchFamily="34" charset="0"/>
              </a:rPr>
              <a:t>Bespreek een casus</a:t>
            </a:r>
            <a:endParaRPr lang="nl-NL" sz="3200" smtClean="0">
              <a:solidFill>
                <a:schemeClr val="bg1"/>
              </a:solidFill>
              <a:latin typeface="Calibri Bold" pitchFamily="34" charset="0"/>
            </a:endParaRPr>
          </a:p>
        </p:txBody>
      </p:sp>
      <p:sp>
        <p:nvSpPr>
          <p:cNvPr id="51202" name="Rectangle 3"/>
          <p:cNvSpPr>
            <a:spLocks noGrp="1"/>
          </p:cNvSpPr>
          <p:nvPr>
            <p:ph type="body" idx="4294967295"/>
          </p:nvPr>
        </p:nvSpPr>
        <p:spPr/>
        <p:txBody>
          <a:bodyPr/>
          <a:lstStyle/>
          <a:p>
            <a:pPr marL="533400" indent="-533400" eaLnBrk="1" hangingPunct="1">
              <a:buFont typeface="Verdana" pitchFamily="34" charset="0"/>
              <a:buAutoNum type="arabicPeriod"/>
            </a:pPr>
            <a:r>
              <a:rPr lang="nl-NL" sz="2000" smtClean="0"/>
              <a:t>Stel een groepje samen en kies een casus.</a:t>
            </a:r>
          </a:p>
          <a:p>
            <a:pPr marL="533400" indent="-533400" eaLnBrk="1" hangingPunct="1">
              <a:buFont typeface="Verdana" pitchFamily="34" charset="0"/>
              <a:buAutoNum type="arabicPeriod"/>
            </a:pPr>
            <a:r>
              <a:rPr lang="nl-NL" sz="2000" smtClean="0"/>
              <a:t>Bedenk samen welke informatiebehoefte Renske/Johan heeft.</a:t>
            </a:r>
          </a:p>
          <a:p>
            <a:pPr marL="533400" indent="-533400" eaLnBrk="1" hangingPunct="1">
              <a:buFont typeface="Verdana" pitchFamily="34" charset="0"/>
              <a:buAutoNum type="arabicPeriod"/>
            </a:pPr>
            <a:r>
              <a:rPr lang="nl-NL" sz="2000" smtClean="0"/>
              <a:t>Schrijf belangrijke eisen aan de informatievoorziening op:</a:t>
            </a:r>
          </a:p>
          <a:p>
            <a:pPr marL="914400" lvl="1" indent="-457200" eaLnBrk="1" hangingPunct="1">
              <a:buFont typeface="Verdana" pitchFamily="34" charset="0"/>
              <a:buAutoNum type="arabicPeriod"/>
            </a:pPr>
            <a:r>
              <a:rPr lang="en-US" sz="1800" smtClean="0"/>
              <a:t>Welke informatie heeft Renske/Johan nodig?</a:t>
            </a:r>
          </a:p>
          <a:p>
            <a:pPr marL="914400" lvl="1" indent="-457200" eaLnBrk="1" hangingPunct="1">
              <a:buFont typeface="Verdana" pitchFamily="34" charset="0"/>
              <a:buAutoNum type="arabicPeriod"/>
            </a:pPr>
            <a:r>
              <a:rPr lang="en-US" sz="1800" smtClean="0"/>
              <a:t>Is die informatie beschikbaar?</a:t>
            </a:r>
          </a:p>
          <a:p>
            <a:pPr marL="914400" lvl="1" indent="-457200" eaLnBrk="1" hangingPunct="1">
              <a:buFont typeface="Verdana" pitchFamily="34" charset="0"/>
              <a:buAutoNum type="arabicPeriod"/>
            </a:pPr>
            <a:r>
              <a:rPr lang="en-US" sz="1800" smtClean="0"/>
              <a:t>Wat moeten/kunnen partijen doen om het keuzeproces te verbeteren?</a:t>
            </a:r>
            <a:endParaRPr lang="nl-NL" sz="180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p:cNvSpPr>
          <p:nvPr>
            <p:ph type="title" idx="4294967295"/>
          </p:nvPr>
        </p:nvSpPr>
        <p:spPr/>
        <p:txBody>
          <a:bodyPr/>
          <a:lstStyle/>
          <a:p>
            <a:pPr eaLnBrk="1" hangingPunct="1"/>
            <a:r>
              <a:rPr lang="en-US" sz="3200" smtClean="0">
                <a:solidFill>
                  <a:schemeClr val="bg1"/>
                </a:solidFill>
                <a:latin typeface="Calibri Bold" pitchFamily="34" charset="0"/>
              </a:rPr>
              <a:t>Discussie</a:t>
            </a:r>
            <a:endParaRPr lang="nl-NL" sz="3200" smtClean="0">
              <a:solidFill>
                <a:schemeClr val="bg1"/>
              </a:solidFill>
              <a:latin typeface="Calibri Bold" pitchFamily="34" charset="0"/>
            </a:endParaRPr>
          </a:p>
        </p:txBody>
      </p:sp>
      <p:sp>
        <p:nvSpPr>
          <p:cNvPr id="52226" name="Rectangle 3"/>
          <p:cNvSpPr>
            <a:spLocks noGrp="1"/>
          </p:cNvSpPr>
          <p:nvPr>
            <p:ph type="body" idx="4294967295"/>
          </p:nvPr>
        </p:nvSpPr>
        <p:spPr/>
        <p:txBody>
          <a:bodyPr/>
          <a:lstStyle/>
          <a:p>
            <a:pPr marL="1169988" lvl="1" indent="-457200" eaLnBrk="1" hangingPunct="1">
              <a:buFont typeface="Verdana" pitchFamily="34" charset="0"/>
              <a:buAutoNum type="arabicPeriod"/>
            </a:pPr>
            <a:r>
              <a:rPr lang="en-US" sz="1800" smtClean="0"/>
              <a:t>Welke informatie hebben Renske en Johan nodig?</a:t>
            </a:r>
          </a:p>
          <a:p>
            <a:pPr marL="1169988" lvl="1" indent="-457200" eaLnBrk="1" hangingPunct="1">
              <a:buFont typeface="Verdana" pitchFamily="34" charset="0"/>
              <a:buAutoNum type="arabicPeriod"/>
            </a:pPr>
            <a:r>
              <a:rPr lang="en-US" sz="1800" smtClean="0"/>
              <a:t>Is die informatie beschikbaar?</a:t>
            </a:r>
          </a:p>
          <a:p>
            <a:pPr marL="1169988" lvl="1" indent="-457200" eaLnBrk="1" hangingPunct="1">
              <a:buFont typeface="Verdana" pitchFamily="34" charset="0"/>
              <a:buAutoNum type="arabicPeriod"/>
            </a:pPr>
            <a:r>
              <a:rPr lang="en-US" sz="1800" smtClean="0"/>
              <a:t>Wat moeten/kunnen partijen doen om het keuzeproces te verbeteren?</a:t>
            </a:r>
            <a:endParaRPr lang="nl-NL" sz="1800" smtClean="0"/>
          </a:p>
          <a:p>
            <a:pPr marL="533400" indent="-533400" eaLnBrk="1" hangingPunct="1"/>
            <a:endParaRPr lang="nl-NL"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p:cNvSpPr>
          <p:nvPr>
            <p:ph type="title" idx="4294967295"/>
          </p:nvPr>
        </p:nvSpPr>
        <p:spPr/>
        <p:txBody>
          <a:bodyPr/>
          <a:lstStyle/>
          <a:p>
            <a:r>
              <a:rPr lang="en-US" sz="3200" smtClean="0">
                <a:solidFill>
                  <a:schemeClr val="bg1"/>
                </a:solidFill>
                <a:latin typeface="Calibri Bold" pitchFamily="34" charset="0"/>
              </a:rPr>
              <a:t>Uit de wetenschap</a:t>
            </a:r>
            <a:endParaRPr lang="nl-NL" sz="3200" smtClean="0">
              <a:solidFill>
                <a:schemeClr val="bg1"/>
              </a:solidFill>
              <a:latin typeface="Calibri Bold" pitchFamily="34" charset="0"/>
            </a:endParaRPr>
          </a:p>
        </p:txBody>
      </p:sp>
      <p:sp>
        <p:nvSpPr>
          <p:cNvPr id="92163" name="Rectangle 3"/>
          <p:cNvSpPr>
            <a:spLocks noGrp="1"/>
          </p:cNvSpPr>
          <p:nvPr>
            <p:ph type="body" idx="4294967295"/>
          </p:nvPr>
        </p:nvSpPr>
        <p:spPr/>
        <p:txBody>
          <a:bodyPr/>
          <a:lstStyle/>
          <a:p>
            <a:endParaRPr lang="nl-NL"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30"/>
          <p:cNvSpPr>
            <a:spLocks noChangeArrowheads="1"/>
          </p:cNvSpPr>
          <p:nvPr/>
        </p:nvSpPr>
        <p:spPr bwMode="auto">
          <a:xfrm>
            <a:off x="449263" y="5413375"/>
            <a:ext cx="8240712" cy="1017588"/>
          </a:xfrm>
          <a:prstGeom prst="rect">
            <a:avLst/>
          </a:prstGeom>
          <a:solidFill>
            <a:schemeClr val="bg2"/>
          </a:solidFill>
          <a:ln w="9525">
            <a:noFill/>
            <a:miter lim="800000"/>
            <a:headEnd/>
            <a:tailEnd/>
          </a:ln>
        </p:spPr>
        <p:txBody>
          <a:bodyPr wrap="none" anchor="ctr"/>
          <a:lstStyle/>
          <a:p>
            <a:endParaRPr lang="nl-NL"/>
          </a:p>
        </p:txBody>
      </p:sp>
      <p:sp>
        <p:nvSpPr>
          <p:cNvPr id="56322" name="Titel 1"/>
          <p:cNvSpPr>
            <a:spLocks noGrp="1"/>
          </p:cNvSpPr>
          <p:nvPr>
            <p:ph type="title" idx="4294967295"/>
          </p:nvPr>
        </p:nvSpPr>
        <p:spPr/>
        <p:txBody>
          <a:bodyPr lIns="0" tIns="0" rIns="0" bIns="0"/>
          <a:lstStyle/>
          <a:p>
            <a:pPr eaLnBrk="1" hangingPunct="1"/>
            <a:r>
              <a:rPr lang="nl-NL" sz="3200" smtClean="0">
                <a:solidFill>
                  <a:schemeClr val="bg1"/>
                </a:solidFill>
                <a:latin typeface="Calibri Bold" pitchFamily="34" charset="0"/>
              </a:rPr>
              <a:t>Soorten zorgzoekers</a:t>
            </a:r>
          </a:p>
        </p:txBody>
      </p:sp>
      <p:sp>
        <p:nvSpPr>
          <p:cNvPr id="56323" name="Tijdelijke aanduiding voor inhoud 2"/>
          <p:cNvSpPr>
            <a:spLocks noGrp="1"/>
          </p:cNvSpPr>
          <p:nvPr>
            <p:ph idx="4294967295"/>
          </p:nvPr>
        </p:nvSpPr>
        <p:spPr/>
        <p:txBody>
          <a:bodyPr lIns="0" tIns="0" rIns="0" bIns="0"/>
          <a:lstStyle/>
          <a:p>
            <a:pPr eaLnBrk="1" hangingPunct="1">
              <a:buFont typeface="Arial" charset="0"/>
              <a:buNone/>
            </a:pPr>
            <a:r>
              <a:rPr lang="nl-NL" sz="1800" smtClean="0"/>
              <a:t>Onderzoek Nivel (2014) naar typen kiezende patiënten; 6 typen geïdentificeerd:</a:t>
            </a:r>
          </a:p>
          <a:p>
            <a:pPr eaLnBrk="1" hangingPunct="1"/>
            <a:endParaRPr lang="en-US" sz="1200" smtClean="0"/>
          </a:p>
          <a:p>
            <a:pPr eaLnBrk="1" hangingPunct="1">
              <a:buFont typeface="Verdana" pitchFamily="34" charset="0"/>
              <a:buAutoNum type="arabicPeriod"/>
            </a:pPr>
            <a:endParaRPr lang="en-US" sz="1200" smtClean="0"/>
          </a:p>
          <a:p>
            <a:pPr eaLnBrk="1" hangingPunct="1">
              <a:buFont typeface="Verdana" pitchFamily="34" charset="0"/>
              <a:buAutoNum type="arabicPeriod"/>
            </a:pPr>
            <a:endParaRPr lang="en-US" sz="1200" smtClean="0"/>
          </a:p>
          <a:p>
            <a:pPr eaLnBrk="1" hangingPunct="1">
              <a:buFont typeface="Verdana" pitchFamily="34" charset="0"/>
              <a:buAutoNum type="arabicPeriod"/>
            </a:pPr>
            <a:endParaRPr lang="en-US" sz="1200" smtClean="0"/>
          </a:p>
          <a:p>
            <a:pPr eaLnBrk="1" hangingPunct="1">
              <a:buFont typeface="Verdana" pitchFamily="34" charset="0"/>
              <a:buAutoNum type="arabicPeriod"/>
            </a:pPr>
            <a:endParaRPr lang="en-US" sz="1200" smtClean="0"/>
          </a:p>
          <a:p>
            <a:pPr eaLnBrk="1" hangingPunct="1">
              <a:buFont typeface="Verdana" pitchFamily="34" charset="0"/>
              <a:buAutoNum type="arabicPeriod"/>
            </a:pPr>
            <a:endParaRPr lang="en-US" sz="1200" smtClean="0"/>
          </a:p>
          <a:p>
            <a:pPr eaLnBrk="1" hangingPunct="1">
              <a:buFont typeface="Verdana" pitchFamily="34" charset="0"/>
              <a:buAutoNum type="arabicPeriod"/>
            </a:pPr>
            <a:endParaRPr lang="en-US" sz="1200" smtClean="0"/>
          </a:p>
          <a:p>
            <a:pPr eaLnBrk="1" hangingPunct="1">
              <a:buFont typeface="Verdana" pitchFamily="34" charset="0"/>
              <a:buAutoNum type="arabicPeriod"/>
            </a:pPr>
            <a:endParaRPr lang="en-US" sz="1200" smtClean="0"/>
          </a:p>
          <a:p>
            <a:pPr eaLnBrk="1" hangingPunct="1">
              <a:buFont typeface="Verdana" pitchFamily="34" charset="0"/>
              <a:buAutoNum type="arabicPeriod"/>
            </a:pPr>
            <a:endParaRPr lang="en-US" sz="1200" smtClean="0"/>
          </a:p>
          <a:p>
            <a:pPr eaLnBrk="1" hangingPunct="1">
              <a:buFont typeface="Verdana" pitchFamily="34" charset="0"/>
              <a:buAutoNum type="arabicPeriod"/>
            </a:pPr>
            <a:endParaRPr lang="en-US" sz="1200" smtClean="0"/>
          </a:p>
          <a:p>
            <a:pPr eaLnBrk="1" hangingPunct="1">
              <a:buFont typeface="Verdana" pitchFamily="34" charset="0"/>
              <a:buAutoNum type="arabicPeriod"/>
            </a:pPr>
            <a:endParaRPr lang="en-US" sz="1200" smtClean="0"/>
          </a:p>
          <a:p>
            <a:pPr eaLnBrk="1" hangingPunct="1">
              <a:buFont typeface="Verdana" pitchFamily="34" charset="0"/>
              <a:buAutoNum type="arabicPeriod"/>
            </a:pPr>
            <a:endParaRPr lang="nl-NL" sz="1200" smtClean="0"/>
          </a:p>
          <a:p>
            <a:pPr eaLnBrk="1" hangingPunct="1">
              <a:buFont typeface="Arial" charset="0"/>
              <a:buNone/>
            </a:pPr>
            <a:r>
              <a:rPr lang="nl-NL" sz="1800" smtClean="0"/>
              <a:t>NB: welk type je bent, hangt af van situatie, en kan dus ook veranderen.</a:t>
            </a:r>
          </a:p>
        </p:txBody>
      </p:sp>
      <p:sp>
        <p:nvSpPr>
          <p:cNvPr id="56324" name="Tijdelijke aanduiding voor dianummer 3"/>
          <p:cNvSpPr txBox="1">
            <a:spLocks noGrp="1"/>
          </p:cNvSpPr>
          <p:nvPr/>
        </p:nvSpPr>
        <p:spPr bwMode="auto">
          <a:xfrm>
            <a:off x="449263" y="6430963"/>
            <a:ext cx="712787" cy="363537"/>
          </a:xfrm>
          <a:prstGeom prst="rect">
            <a:avLst/>
          </a:prstGeom>
          <a:noFill/>
          <a:ln w="9525">
            <a:noFill/>
            <a:miter lim="800000"/>
            <a:headEnd/>
            <a:tailEnd/>
          </a:ln>
        </p:spPr>
        <p:txBody>
          <a:bodyPr lIns="0" tIns="0" rIns="0" bIns="0"/>
          <a:lstStyle/>
          <a:p>
            <a:fld id="{B02F2BB6-DDD9-4707-8B96-92C6085FAD69}" type="slidenum">
              <a:rPr lang="nl-NL" altLang="nl-NL" sz="1000">
                <a:solidFill>
                  <a:schemeClr val="bg1"/>
                </a:solidFill>
                <a:latin typeface="Verdana" pitchFamily="34" charset="0"/>
              </a:rPr>
              <a:pPr/>
              <a:t>18</a:t>
            </a:fld>
            <a:endParaRPr lang="nl-NL" altLang="nl-NL" sz="1000">
              <a:solidFill>
                <a:schemeClr val="bg1"/>
              </a:solidFill>
              <a:latin typeface="Verdana" pitchFamily="34" charset="0"/>
            </a:endParaRPr>
          </a:p>
        </p:txBody>
      </p:sp>
      <p:graphicFrame>
        <p:nvGraphicFramePr>
          <p:cNvPr id="117789" name="Group 29"/>
          <p:cNvGraphicFramePr>
            <a:graphicFrameLocks noGrp="1"/>
          </p:cNvGraphicFramePr>
          <p:nvPr/>
        </p:nvGraphicFramePr>
        <p:xfrm>
          <a:off x="449263" y="2222500"/>
          <a:ext cx="8240712" cy="3181350"/>
        </p:xfrm>
        <a:graphic>
          <a:graphicData uri="http://schemas.openxmlformats.org/drawingml/2006/table">
            <a:tbl>
              <a:tblPr/>
              <a:tblGrid>
                <a:gridCol w="2609850"/>
                <a:gridCol w="5630862"/>
              </a:tblGrid>
              <a:tr h="431800">
                <a:tc>
                  <a:txBody>
                    <a:bodyPr/>
                    <a:lstStyle/>
                    <a:p>
                      <a:pPr marL="0" marR="0" lvl="0" indent="0" algn="l" defTabSz="914400" rtl="0" eaLnBrk="1" fontAlgn="base" latinLnBrk="0" hangingPunct="1">
                        <a:lnSpc>
                          <a:spcPct val="90000"/>
                        </a:lnSpc>
                        <a:spcBef>
                          <a:spcPts val="1000"/>
                        </a:spcBef>
                        <a:spcAft>
                          <a:spcPct val="0"/>
                        </a:spcAft>
                        <a:buClrTx/>
                        <a:buSzTx/>
                        <a:buFont typeface="Arial" charset="0"/>
                        <a:buNone/>
                        <a:tabLst/>
                      </a:pPr>
                      <a:r>
                        <a:rPr kumimoji="0" lang="nl-NL" sz="1600" b="1" i="0" u="none" strike="noStrike" cap="none" normalizeH="0" baseline="0" smtClean="0">
                          <a:ln>
                            <a:noFill/>
                          </a:ln>
                          <a:solidFill>
                            <a:schemeClr val="tx1"/>
                          </a:solidFill>
                          <a:effectLst/>
                          <a:latin typeface="Calibri" pitchFamily="34" charset="0"/>
                        </a:rPr>
                        <a:t>Niet kiezende patiënten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ts val="1000"/>
                        </a:spcBef>
                        <a:spcAft>
                          <a:spcPct val="0"/>
                        </a:spcAft>
                        <a:buClrTx/>
                        <a:buSzTx/>
                        <a:buFont typeface="Arial" charset="0"/>
                        <a:buNone/>
                        <a:tabLst/>
                      </a:pPr>
                      <a:r>
                        <a:rPr kumimoji="0" lang="nl-NL" sz="1600" b="0" i="0" u="none" strike="noStrike" cap="none" normalizeH="0" baseline="0" smtClean="0">
                          <a:ln>
                            <a:noFill/>
                          </a:ln>
                          <a:solidFill>
                            <a:schemeClr val="tx1"/>
                          </a:solidFill>
                          <a:effectLst/>
                          <a:latin typeface="Calibri" pitchFamily="34" charset="0"/>
                        </a:rPr>
                        <a:t>geen mogelijkheid om keuze te maken (al in zorgproces, maar één zorgaanbieder, acute zorgvraag)</a:t>
                      </a:r>
                      <a:endParaRPr kumimoji="0" lang="nl-NL" sz="1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2125">
                <a:tc>
                  <a:txBody>
                    <a:bodyPr/>
                    <a:lstStyle/>
                    <a:p>
                      <a:pPr marL="0" marR="0" lvl="0" indent="0" algn="l" defTabSz="914400" rtl="0" eaLnBrk="1" fontAlgn="base" latinLnBrk="0" hangingPunct="1">
                        <a:lnSpc>
                          <a:spcPct val="90000"/>
                        </a:lnSpc>
                        <a:spcBef>
                          <a:spcPts val="1000"/>
                        </a:spcBef>
                        <a:spcAft>
                          <a:spcPct val="0"/>
                        </a:spcAft>
                        <a:buClrTx/>
                        <a:buSzTx/>
                        <a:buFont typeface="Arial" charset="0"/>
                        <a:buNone/>
                        <a:tabLst/>
                      </a:pPr>
                      <a:r>
                        <a:rPr kumimoji="0" lang="nl-NL" sz="1600" b="1" i="0" u="none" strike="noStrike" cap="none" normalizeH="0" baseline="0" smtClean="0">
                          <a:ln>
                            <a:noFill/>
                          </a:ln>
                          <a:solidFill>
                            <a:schemeClr val="tx1"/>
                          </a:solidFill>
                          <a:effectLst/>
                          <a:latin typeface="Calibri" pitchFamily="34" charset="0"/>
                        </a:rPr>
                        <a:t>Passieve patiënten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ts val="1000"/>
                        </a:spcBef>
                        <a:spcAft>
                          <a:spcPct val="0"/>
                        </a:spcAft>
                        <a:buClrTx/>
                        <a:buSzTx/>
                        <a:buFont typeface="Arial" charset="0"/>
                        <a:buNone/>
                        <a:tabLst/>
                      </a:pPr>
                      <a:r>
                        <a:rPr kumimoji="0" lang="nl-NL" sz="1600" b="0" i="0" u="none" strike="noStrike" cap="none" normalizeH="0" baseline="0" smtClean="0">
                          <a:ln>
                            <a:noFill/>
                          </a:ln>
                          <a:solidFill>
                            <a:schemeClr val="tx1"/>
                          </a:solidFill>
                          <a:effectLst/>
                          <a:latin typeface="Calibri" pitchFamily="34" charset="0"/>
                        </a:rPr>
                        <a:t>keuze voor een ziekenhuis wordt bepaald door doorverwijzing van arts, aanbeveling van een familielid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1" fontAlgn="base" latinLnBrk="0" hangingPunct="1">
                        <a:lnSpc>
                          <a:spcPct val="90000"/>
                        </a:lnSpc>
                        <a:spcBef>
                          <a:spcPts val="1000"/>
                        </a:spcBef>
                        <a:spcAft>
                          <a:spcPct val="0"/>
                        </a:spcAft>
                        <a:buClrTx/>
                        <a:buSzTx/>
                        <a:buFont typeface="Arial" charset="0"/>
                        <a:buNone/>
                        <a:tabLst/>
                      </a:pPr>
                      <a:r>
                        <a:rPr kumimoji="0" lang="nl-NL" sz="1600" b="1" i="0" u="none" strike="noStrike" cap="none" normalizeH="0" baseline="0" smtClean="0">
                          <a:ln>
                            <a:noFill/>
                          </a:ln>
                          <a:solidFill>
                            <a:schemeClr val="tx1"/>
                          </a:solidFill>
                          <a:effectLst/>
                          <a:latin typeface="Calibri" pitchFamily="34" charset="0"/>
                        </a:rPr>
                        <a:t>Loyale patiënten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ts val="1000"/>
                        </a:spcBef>
                        <a:spcAft>
                          <a:spcPct val="0"/>
                        </a:spcAft>
                        <a:buClrTx/>
                        <a:buSzTx/>
                        <a:buFont typeface="Arial" charset="0"/>
                        <a:buNone/>
                        <a:tabLst/>
                      </a:pPr>
                      <a:r>
                        <a:rPr kumimoji="0" lang="nl-NL" sz="1600" b="0" i="0" u="none" strike="noStrike" cap="none" normalizeH="0" baseline="0" smtClean="0">
                          <a:ln>
                            <a:noFill/>
                          </a:ln>
                          <a:solidFill>
                            <a:schemeClr val="tx1"/>
                          </a:solidFill>
                          <a:effectLst/>
                          <a:latin typeface="Calibri" pitchFamily="34" charset="0"/>
                        </a:rPr>
                        <a:t>gaan altijd naar hetzelfde ziekenhuis omdat ze daar een geschiedenis mee hebben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5288">
                <a:tc>
                  <a:txBody>
                    <a:bodyPr/>
                    <a:lstStyle/>
                    <a:p>
                      <a:pPr marL="0" marR="0" lvl="0" indent="0" algn="l" defTabSz="914400" rtl="0" eaLnBrk="1" fontAlgn="base" latinLnBrk="0" hangingPunct="1">
                        <a:lnSpc>
                          <a:spcPct val="90000"/>
                        </a:lnSpc>
                        <a:spcBef>
                          <a:spcPts val="1000"/>
                        </a:spcBef>
                        <a:spcAft>
                          <a:spcPct val="0"/>
                        </a:spcAft>
                        <a:buClrTx/>
                        <a:buSzTx/>
                        <a:buFont typeface="Arial" charset="0"/>
                        <a:buNone/>
                        <a:tabLst/>
                      </a:pPr>
                      <a:r>
                        <a:rPr kumimoji="0" lang="nl-NL" sz="1600" b="1" i="0" u="none" strike="noStrike" cap="none" normalizeH="0" baseline="0" smtClean="0">
                          <a:ln>
                            <a:noFill/>
                          </a:ln>
                          <a:solidFill>
                            <a:schemeClr val="tx1"/>
                          </a:solidFill>
                          <a:effectLst/>
                          <a:latin typeface="Calibri" pitchFamily="34" charset="0"/>
                        </a:rPr>
                        <a:t>Praktische patiënten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ts val="1000"/>
                        </a:spcBef>
                        <a:spcAft>
                          <a:spcPct val="0"/>
                        </a:spcAft>
                        <a:buClrTx/>
                        <a:buSzTx/>
                        <a:buFont typeface="Arial" charset="0"/>
                        <a:buNone/>
                        <a:tabLst/>
                      </a:pPr>
                      <a:r>
                        <a:rPr kumimoji="0" lang="nl-NL" sz="1600" b="0" i="0" u="none" strike="noStrike" cap="none" normalizeH="0" baseline="0" smtClean="0">
                          <a:ln>
                            <a:noFill/>
                          </a:ln>
                          <a:solidFill>
                            <a:schemeClr val="tx1"/>
                          </a:solidFill>
                          <a:effectLst/>
                          <a:latin typeface="Calibri" pitchFamily="34" charset="0"/>
                        </a:rPr>
                        <a:t>gaan vooral af op praktische factoren zoals de locatie (dichtstbijzijnde)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90000"/>
                        </a:lnSpc>
                        <a:spcBef>
                          <a:spcPts val="1000"/>
                        </a:spcBef>
                        <a:spcAft>
                          <a:spcPct val="0"/>
                        </a:spcAft>
                        <a:buClrTx/>
                        <a:buSzTx/>
                        <a:buFont typeface="Arial" charset="0"/>
                        <a:buNone/>
                        <a:tabLst/>
                      </a:pPr>
                      <a:r>
                        <a:rPr kumimoji="0" lang="nl-NL" sz="1600" b="1" i="0" u="none" strike="noStrike" cap="none" normalizeH="0" baseline="0" smtClean="0">
                          <a:ln>
                            <a:noFill/>
                          </a:ln>
                          <a:solidFill>
                            <a:schemeClr val="tx1"/>
                          </a:solidFill>
                          <a:effectLst/>
                          <a:latin typeface="Calibri" pitchFamily="34" charset="0"/>
                        </a:rPr>
                        <a:t>Checkende patiënten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ts val="1000"/>
                        </a:spcBef>
                        <a:spcAft>
                          <a:spcPct val="0"/>
                        </a:spcAft>
                        <a:buClrTx/>
                        <a:buSzTx/>
                        <a:buFont typeface="Arial" charset="0"/>
                        <a:buNone/>
                        <a:tabLst/>
                      </a:pPr>
                      <a:r>
                        <a:rPr kumimoji="0" lang="nl-NL" sz="1600" b="0" i="0" u="none" strike="noStrike" cap="none" normalizeH="0" baseline="0" smtClean="0">
                          <a:ln>
                            <a:noFill/>
                          </a:ln>
                          <a:solidFill>
                            <a:schemeClr val="tx1"/>
                          </a:solidFill>
                          <a:effectLst/>
                          <a:latin typeface="Calibri" pitchFamily="34" charset="0"/>
                        </a:rPr>
                        <a:t>gebruiken kwaliteitsinformatie om de kwaliteit van gekozen zorgaanbieder te controleren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4500">
                <a:tc>
                  <a:txBody>
                    <a:bodyPr/>
                    <a:lstStyle/>
                    <a:p>
                      <a:pPr marL="0" marR="0" lvl="0" indent="0" algn="l" defTabSz="914400" rtl="0" eaLnBrk="1" fontAlgn="base" latinLnBrk="0" hangingPunct="1">
                        <a:lnSpc>
                          <a:spcPct val="90000"/>
                        </a:lnSpc>
                        <a:spcBef>
                          <a:spcPts val="1000"/>
                        </a:spcBef>
                        <a:spcAft>
                          <a:spcPct val="0"/>
                        </a:spcAft>
                        <a:buClrTx/>
                        <a:buSzTx/>
                        <a:buFont typeface="Arial" charset="0"/>
                        <a:buNone/>
                        <a:tabLst/>
                      </a:pPr>
                      <a:r>
                        <a:rPr kumimoji="0" lang="nl-NL" sz="1600" b="1" i="0" u="none" strike="noStrike" cap="none" normalizeH="0" baseline="0" smtClean="0">
                          <a:ln>
                            <a:noFill/>
                          </a:ln>
                          <a:solidFill>
                            <a:schemeClr val="tx1"/>
                          </a:solidFill>
                          <a:effectLst/>
                          <a:latin typeface="Calibri" pitchFamily="34" charset="0"/>
                        </a:rPr>
                        <a:t>Uit-/onderzoekende patiënten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ts val="1000"/>
                        </a:spcBef>
                        <a:spcAft>
                          <a:spcPct val="0"/>
                        </a:spcAft>
                        <a:buClrTx/>
                        <a:buSzTx/>
                        <a:buFont typeface="Arial" charset="0"/>
                        <a:buNone/>
                        <a:tabLst/>
                      </a:pPr>
                      <a:r>
                        <a:rPr kumimoji="0" lang="nl-NL" sz="1600" b="0" i="0" u="none" strike="noStrike" cap="none" normalizeH="0" baseline="0" smtClean="0">
                          <a:ln>
                            <a:noFill/>
                          </a:ln>
                          <a:solidFill>
                            <a:schemeClr val="tx1"/>
                          </a:solidFill>
                          <a:effectLst/>
                          <a:latin typeface="Calibri" pitchFamily="34" charset="0"/>
                        </a:rPr>
                        <a:t>maken actieve keuze, zijn zich bewust van de kwaliteitsverschillen en gebruiken daarom keuze-informatie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el 1"/>
          <p:cNvSpPr>
            <a:spLocks noGrp="1"/>
          </p:cNvSpPr>
          <p:nvPr>
            <p:ph type="title" idx="4294967295"/>
          </p:nvPr>
        </p:nvSpPr>
        <p:spPr/>
        <p:txBody>
          <a:bodyPr lIns="0" tIns="0" rIns="0" bIns="0"/>
          <a:lstStyle/>
          <a:p>
            <a:pPr eaLnBrk="1" hangingPunct="1"/>
            <a:r>
              <a:rPr lang="nl-NL" sz="3200" smtClean="0">
                <a:solidFill>
                  <a:schemeClr val="bg1"/>
                </a:solidFill>
                <a:latin typeface="Calibri Bold" pitchFamily="34" charset="0"/>
              </a:rPr>
              <a:t>Belangrijke factoren bij </a:t>
            </a:r>
            <a:r>
              <a:rPr lang="nl-NL" sz="3200" i="1" smtClean="0">
                <a:solidFill>
                  <a:schemeClr val="bg1"/>
                </a:solidFill>
                <a:latin typeface="Calibri Bold" pitchFamily="34" charset="0"/>
              </a:rPr>
              <a:t>kiezen</a:t>
            </a:r>
          </a:p>
        </p:txBody>
      </p:sp>
      <p:sp>
        <p:nvSpPr>
          <p:cNvPr id="57346" name="Tijdelijke aanduiding voor inhoud 2"/>
          <p:cNvSpPr>
            <a:spLocks noGrp="1"/>
          </p:cNvSpPr>
          <p:nvPr>
            <p:ph idx="4294967295"/>
          </p:nvPr>
        </p:nvSpPr>
        <p:spPr/>
        <p:txBody>
          <a:bodyPr lIns="0" tIns="0" rIns="0" bIns="0"/>
          <a:lstStyle/>
          <a:p>
            <a:pPr eaLnBrk="1" hangingPunct="1">
              <a:buFont typeface="Arial" charset="0"/>
              <a:buNone/>
            </a:pPr>
            <a:r>
              <a:rPr lang="nl-NL" sz="2000" smtClean="0"/>
              <a:t>Aantal gedragseconomische/-psychologische factoren om rekening mee te houden:</a:t>
            </a:r>
          </a:p>
          <a:p>
            <a:pPr lvl="1" eaLnBrk="1" hangingPunct="1"/>
            <a:r>
              <a:rPr lang="nl-NL" sz="1800" smtClean="0"/>
              <a:t>Complexiteit zorgt voor keuzestress</a:t>
            </a:r>
          </a:p>
          <a:p>
            <a:pPr lvl="1" eaLnBrk="1" hangingPunct="1"/>
            <a:r>
              <a:rPr lang="nl-NL" sz="1800" smtClean="0"/>
              <a:t>Focus op hoe belangrijk het is om te kiezen, of andere stress, zorgt voor ‘default gedrag’ (bijv. niet kiezen)</a:t>
            </a:r>
          </a:p>
          <a:p>
            <a:pPr lvl="1" eaLnBrk="1" hangingPunct="1"/>
            <a:r>
              <a:rPr lang="nl-NL" sz="1800" smtClean="0"/>
              <a:t>Zelfvertrouwen om keuzes te kunnen maken is afhankelijk van omstandigheden</a:t>
            </a:r>
          </a:p>
          <a:p>
            <a:pPr lvl="1" eaLnBrk="1" hangingPunct="1"/>
            <a:r>
              <a:rPr lang="nl-NL" sz="1800" smtClean="0"/>
              <a:t>Constructed preferences: mensen weten niet wat ze belangrijk vinden, dus bedenken iets (maar ook: vragen naar intentie leidt tot het hebben van die intentie)</a:t>
            </a:r>
          </a:p>
          <a:p>
            <a:pPr lvl="1" eaLnBrk="1" hangingPunct="1"/>
            <a:r>
              <a:rPr lang="nl-NL" sz="1800" smtClean="0"/>
              <a:t>Mensen willen consistent handelen, dus één keer gebruik maken van informatie kan genoeg zijn om dat daarna te blijven doen</a:t>
            </a:r>
          </a:p>
          <a:p>
            <a:pPr eaLnBrk="1" hangingPunct="1"/>
            <a:endParaRPr lang="nl-NL" sz="2000" smtClean="0"/>
          </a:p>
        </p:txBody>
      </p:sp>
      <p:sp>
        <p:nvSpPr>
          <p:cNvPr id="57347" name="Tijdelijke aanduiding voor dianummer 3"/>
          <p:cNvSpPr txBox="1">
            <a:spLocks noGrp="1"/>
          </p:cNvSpPr>
          <p:nvPr/>
        </p:nvSpPr>
        <p:spPr bwMode="auto">
          <a:xfrm>
            <a:off x="449263" y="6430963"/>
            <a:ext cx="712787" cy="363537"/>
          </a:xfrm>
          <a:prstGeom prst="rect">
            <a:avLst/>
          </a:prstGeom>
          <a:noFill/>
          <a:ln w="9525">
            <a:noFill/>
            <a:miter lim="800000"/>
            <a:headEnd/>
            <a:tailEnd/>
          </a:ln>
        </p:spPr>
        <p:txBody>
          <a:bodyPr lIns="0" tIns="0" rIns="0" bIns="0"/>
          <a:lstStyle/>
          <a:p>
            <a:fld id="{684AD22A-728D-45E0-A156-5475C3DDA4CC}" type="slidenum">
              <a:rPr lang="nl-NL" altLang="nl-NL" sz="1000">
                <a:solidFill>
                  <a:schemeClr val="bg1"/>
                </a:solidFill>
                <a:latin typeface="Verdana" pitchFamily="34" charset="0"/>
              </a:rPr>
              <a:pPr/>
              <a:t>19</a:t>
            </a:fld>
            <a:endParaRPr lang="nl-NL" altLang="nl-NL" sz="1000">
              <a:solidFill>
                <a:schemeClr val="bg1"/>
              </a:solidFill>
              <a:latin typeface="Verdan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el 1"/>
          <p:cNvSpPr>
            <a:spLocks noGrp="1"/>
          </p:cNvSpPr>
          <p:nvPr>
            <p:ph type="title"/>
          </p:nvPr>
        </p:nvSpPr>
        <p:spPr>
          <a:xfrm>
            <a:off x="1114425" y="531813"/>
            <a:ext cx="7400925" cy="996950"/>
          </a:xfrm>
        </p:spPr>
        <p:txBody>
          <a:bodyPr/>
          <a:lstStyle/>
          <a:p>
            <a:pPr eaLnBrk="1" hangingPunct="1"/>
            <a:r>
              <a:rPr lang="nl-NL" smtClean="0">
                <a:latin typeface="Calibri Bold" pitchFamily="34" charset="0"/>
              </a:rPr>
              <a:t>Programma (2)</a:t>
            </a:r>
          </a:p>
        </p:txBody>
      </p:sp>
      <p:sp>
        <p:nvSpPr>
          <p:cNvPr id="3" name="Tijdelijke aanduiding voor inhoud 2"/>
          <p:cNvSpPr>
            <a:spLocks noGrp="1"/>
          </p:cNvSpPr>
          <p:nvPr>
            <p:ph idx="1"/>
          </p:nvPr>
        </p:nvSpPr>
        <p:spPr>
          <a:xfrm>
            <a:off x="876300" y="1800225"/>
            <a:ext cx="7735888" cy="3551238"/>
          </a:xfrm>
        </p:spPr>
        <p:txBody>
          <a:bodyPr rtlCol="0">
            <a:normAutofit/>
          </a:bodyPr>
          <a:lstStyle/>
          <a:p>
            <a:pPr eaLnBrk="1" hangingPunct="1">
              <a:spcAft>
                <a:spcPts val="0"/>
              </a:spcAft>
              <a:defRPr/>
            </a:pPr>
            <a:r>
              <a:rPr lang="nl-NL" dirty="0" smtClean="0"/>
              <a:t>Link </a:t>
            </a:r>
            <a:r>
              <a:rPr lang="nl-NL" dirty="0" err="1" smtClean="0"/>
              <a:t>hoofdprogamma</a:t>
            </a:r>
            <a:r>
              <a:rPr lang="nl-NL" dirty="0" smtClean="0"/>
              <a:t> (2 min)</a:t>
            </a:r>
          </a:p>
          <a:p>
            <a:pPr lvl="1" eaLnBrk="1" hangingPunct="1">
              <a:spcAft>
                <a:spcPts val="0"/>
              </a:spcAft>
              <a:defRPr/>
            </a:pPr>
            <a:r>
              <a:rPr lang="nl-NL" dirty="0" smtClean="0"/>
              <a:t>Hearing</a:t>
            </a:r>
          </a:p>
          <a:p>
            <a:pPr lvl="1" eaLnBrk="1" hangingPunct="1">
              <a:spcAft>
                <a:spcPts val="0"/>
              </a:spcAft>
              <a:defRPr/>
            </a:pPr>
            <a:r>
              <a:rPr lang="nl-NL" dirty="0" smtClean="0"/>
              <a:t>Hoe kiest een </a:t>
            </a:r>
            <a:r>
              <a:rPr lang="nl-NL" dirty="0" err="1" smtClean="0"/>
              <a:t>patient</a:t>
            </a:r>
            <a:r>
              <a:rPr lang="nl-NL" dirty="0" smtClean="0"/>
              <a:t> </a:t>
            </a:r>
            <a:r>
              <a:rPr lang="nl-NL" dirty="0" smtClean="0">
                <a:sym typeface="Wingdings" panose="05000000000000000000" pitchFamily="2" charset="2"/>
              </a:rPr>
              <a:t> insteek workshop</a:t>
            </a:r>
          </a:p>
          <a:p>
            <a:pPr eaLnBrk="1" hangingPunct="1">
              <a:spcAft>
                <a:spcPts val="0"/>
              </a:spcAft>
              <a:defRPr/>
            </a:pPr>
            <a:r>
              <a:rPr lang="nl-NL" dirty="0" smtClean="0">
                <a:sym typeface="Wingdings" panose="05000000000000000000" pitchFamily="2" charset="2"/>
              </a:rPr>
              <a:t>Casus – aandoening (2 casussen; care &amp; cure) (20 min)</a:t>
            </a:r>
          </a:p>
          <a:p>
            <a:pPr lvl="1" eaLnBrk="1" hangingPunct="1">
              <a:spcAft>
                <a:spcPts val="0"/>
              </a:spcAft>
              <a:defRPr/>
            </a:pPr>
            <a:r>
              <a:rPr lang="nl-NL" dirty="0" smtClean="0">
                <a:sym typeface="Wingdings" panose="05000000000000000000" pitchFamily="2" charset="2"/>
              </a:rPr>
              <a:t>hoe gaat een </a:t>
            </a:r>
            <a:r>
              <a:rPr lang="nl-NL" dirty="0" err="1" smtClean="0">
                <a:sym typeface="Wingdings" panose="05000000000000000000" pitchFamily="2" charset="2"/>
              </a:rPr>
              <a:t>patient</a:t>
            </a:r>
            <a:r>
              <a:rPr lang="nl-NL" dirty="0" smtClean="0">
                <a:sym typeface="Wingdings" panose="05000000000000000000" pitchFamily="2" charset="2"/>
              </a:rPr>
              <a:t> zoeken?</a:t>
            </a:r>
          </a:p>
          <a:p>
            <a:pPr lvl="2" eaLnBrk="1" hangingPunct="1">
              <a:spcAft>
                <a:spcPts val="0"/>
              </a:spcAft>
              <a:defRPr/>
            </a:pPr>
            <a:r>
              <a:rPr lang="nl-NL" dirty="0" smtClean="0">
                <a:sym typeface="Wingdings" panose="05000000000000000000" pitchFamily="2" charset="2"/>
              </a:rPr>
              <a:t>Waar informatie halen</a:t>
            </a:r>
          </a:p>
          <a:p>
            <a:pPr lvl="2" eaLnBrk="1" hangingPunct="1">
              <a:spcAft>
                <a:spcPts val="0"/>
              </a:spcAft>
              <a:defRPr/>
            </a:pPr>
            <a:r>
              <a:rPr lang="nl-NL" dirty="0" smtClean="0">
                <a:sym typeface="Wingdings" panose="05000000000000000000" pitchFamily="2" charset="2"/>
              </a:rPr>
              <a:t>Rol van zichzelf en andere partijen?</a:t>
            </a:r>
          </a:p>
          <a:p>
            <a:pPr lvl="2" eaLnBrk="1" hangingPunct="1">
              <a:spcAft>
                <a:spcPts val="0"/>
              </a:spcAft>
              <a:defRPr/>
            </a:pPr>
            <a:r>
              <a:rPr lang="nl-NL" dirty="0" smtClean="0">
                <a:sym typeface="Wingdings" panose="05000000000000000000" pitchFamily="2" charset="2"/>
              </a:rPr>
              <a:t>Terugkoppeling</a:t>
            </a:r>
          </a:p>
          <a:p>
            <a:pPr eaLnBrk="1" hangingPunct="1">
              <a:spcAft>
                <a:spcPts val="0"/>
              </a:spcAft>
              <a:defRPr/>
            </a:pPr>
            <a:r>
              <a:rPr lang="nl-NL" dirty="0" smtClean="0">
                <a:sym typeface="Wingdings" panose="05000000000000000000" pitchFamily="2" charset="2"/>
              </a:rPr>
              <a:t>Slides achter de hand – input van onderzoek</a:t>
            </a:r>
          </a:p>
          <a:p>
            <a:pPr eaLnBrk="1" hangingPunct="1">
              <a:spcAft>
                <a:spcPts val="0"/>
              </a:spcAft>
              <a:defRPr/>
            </a:pPr>
            <a:endParaRPr lang="nl-NL"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p:cNvSpPr>
          <p:nvPr>
            <p:ph type="title" idx="4294967295"/>
          </p:nvPr>
        </p:nvSpPr>
        <p:spPr/>
        <p:txBody>
          <a:bodyPr/>
          <a:lstStyle/>
          <a:p>
            <a:pPr eaLnBrk="1" hangingPunct="1"/>
            <a:r>
              <a:rPr lang="en-US" sz="3200" smtClean="0">
                <a:solidFill>
                  <a:schemeClr val="bg1"/>
                </a:solidFill>
                <a:latin typeface="Calibri Bold" pitchFamily="34" charset="0"/>
              </a:rPr>
              <a:t>Kiezen in de langdurige zorg</a:t>
            </a:r>
            <a:endParaRPr lang="nl-NL" sz="3200" smtClean="0">
              <a:solidFill>
                <a:schemeClr val="bg1"/>
              </a:solidFill>
              <a:latin typeface="Calibri Bold" pitchFamily="34" charset="0"/>
            </a:endParaRPr>
          </a:p>
        </p:txBody>
      </p:sp>
      <p:sp>
        <p:nvSpPr>
          <p:cNvPr id="89091" name="Rectangle 3"/>
          <p:cNvSpPr>
            <a:spLocks noGrp="1"/>
          </p:cNvSpPr>
          <p:nvPr>
            <p:ph type="body" idx="4294967295"/>
          </p:nvPr>
        </p:nvSpPr>
        <p:spPr/>
        <p:txBody>
          <a:bodyPr/>
          <a:lstStyle/>
          <a:p>
            <a:pPr eaLnBrk="1" hangingPunct="1">
              <a:buFont typeface="Arial" charset="0"/>
              <a:buNone/>
            </a:pPr>
            <a:r>
              <a:rPr lang="nl-NL" sz="1600" smtClean="0"/>
              <a:t>Maastricht University, Radboud umc, Hogeschool Zuyd, Caphri (sept 2016)</a:t>
            </a:r>
          </a:p>
          <a:p>
            <a:r>
              <a:rPr lang="nl-NL" sz="2000" smtClean="0"/>
              <a:t>55% is zich niet bewust van keuze mogelijkheden</a:t>
            </a:r>
          </a:p>
          <a:p>
            <a:r>
              <a:rPr lang="nl-NL" sz="2000" smtClean="0"/>
              <a:t>Doelen formuleren is moeilijk</a:t>
            </a:r>
          </a:p>
          <a:p>
            <a:r>
              <a:rPr lang="nl-NL" sz="2000" smtClean="0"/>
              <a:t>Behoefte aan persoonlijke ondersteuning in beslisproces (bv onafhankelijke cliëntondersteuner): wat zijn de persoonlijke doelen en de zorgwensen?</a:t>
            </a:r>
          </a:p>
          <a:p>
            <a:r>
              <a:rPr lang="nl-NL" sz="2000" smtClean="0"/>
              <a:t>Daarna pas zijn kwaliteitsinformatie en informatie over looks en sfeer van de instelling van belang</a:t>
            </a:r>
          </a:p>
          <a:p>
            <a:pPr eaLnBrk="1" hangingPunct="1">
              <a:buFont typeface="Arial" charset="0"/>
              <a:buNone/>
            </a:pPr>
            <a:endParaRPr lang="nl-NL" sz="180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p:cNvSpPr>
          <p:nvPr>
            <p:ph type="title" idx="4294967295"/>
          </p:nvPr>
        </p:nvSpPr>
        <p:spPr/>
        <p:txBody>
          <a:bodyPr/>
          <a:lstStyle/>
          <a:p>
            <a:r>
              <a:rPr lang="nl-NL" sz="3200" smtClean="0">
                <a:solidFill>
                  <a:schemeClr val="bg1"/>
                </a:solidFill>
                <a:latin typeface="Calibri Bold" pitchFamily="34" charset="0"/>
              </a:rPr>
              <a:t>Klik met organisatie is essentieel</a:t>
            </a:r>
          </a:p>
        </p:txBody>
      </p:sp>
      <p:sp>
        <p:nvSpPr>
          <p:cNvPr id="91139" name="Rectangle 3"/>
          <p:cNvSpPr>
            <a:spLocks noGrp="1"/>
          </p:cNvSpPr>
          <p:nvPr>
            <p:ph type="body" idx="4294967295"/>
          </p:nvPr>
        </p:nvSpPr>
        <p:spPr/>
        <p:txBody>
          <a:bodyPr/>
          <a:lstStyle/>
          <a:p>
            <a:pPr>
              <a:buFont typeface="Arial" charset="0"/>
              <a:buNone/>
            </a:pPr>
            <a:r>
              <a:rPr lang="nl-NL" sz="2000" b="1" smtClean="0"/>
              <a:t>Klik met een organisatie, wat is dat?</a:t>
            </a:r>
          </a:p>
          <a:p>
            <a:r>
              <a:rPr lang="nl-NL" sz="2000" smtClean="0"/>
              <a:t>Sfeer</a:t>
            </a:r>
          </a:p>
          <a:p>
            <a:r>
              <a:rPr lang="nl-NL" sz="2000" smtClean="0"/>
              <a:t>Klik met personeelsleden</a:t>
            </a:r>
          </a:p>
          <a:p>
            <a:r>
              <a:rPr lang="nl-NL" sz="2000" smtClean="0"/>
              <a:t>Gevoel van eigen regie</a:t>
            </a:r>
          </a:p>
          <a:p>
            <a:r>
              <a:rPr lang="nl-NL" sz="2000" smtClean="0"/>
              <a:t>Aantal begeleiders op een groep</a:t>
            </a:r>
          </a:p>
          <a:p>
            <a:r>
              <a:rPr lang="nl-NL" sz="2000" smtClean="0"/>
              <a:t>Personeelsverloop in teams</a:t>
            </a:r>
          </a:p>
          <a:p>
            <a:r>
              <a:rPr lang="nl-NL" sz="2000" smtClean="0"/>
              <a:t>Reputatie van professionals</a:t>
            </a:r>
          </a:p>
          <a:p>
            <a:r>
              <a:rPr lang="nl-NL" sz="2000" smtClean="0"/>
              <a:t>Persoonsgerichte zorg, zoals kunnen kiezen voor een begeleider of specifieke faciliteiten zoals een moestuin.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p:cNvSpPr>
          <p:nvPr>
            <p:ph type="title" idx="4294967295"/>
          </p:nvPr>
        </p:nvSpPr>
        <p:spPr>
          <a:xfrm>
            <a:off x="628650" y="3148013"/>
            <a:ext cx="7886700" cy="1325562"/>
          </a:xfrm>
        </p:spPr>
        <p:txBody>
          <a:bodyPr/>
          <a:lstStyle/>
          <a:p>
            <a:pPr eaLnBrk="1" hangingPunct="1"/>
            <a:r>
              <a:rPr lang="en-US" smtClean="0">
                <a:solidFill>
                  <a:schemeClr val="bg1"/>
                </a:solidFill>
                <a:latin typeface="Calibri Bold" pitchFamily="34" charset="0"/>
              </a:rPr>
              <a:t>Hoe kies je voor goede zorg?</a:t>
            </a:r>
            <a:endParaRPr lang="nl-NL" smtClean="0">
              <a:solidFill>
                <a:schemeClr val="bg1"/>
              </a:solidFill>
              <a:latin typeface="Calibri Bold" pitchFamily="34" charset="0"/>
            </a:endParaRPr>
          </a:p>
        </p:txBody>
      </p:sp>
      <p:sp>
        <p:nvSpPr>
          <p:cNvPr id="36866" name="Rectangle 3"/>
          <p:cNvSpPr>
            <a:spLocks noGrp="1"/>
          </p:cNvSpPr>
          <p:nvPr>
            <p:ph type="body" idx="4294967295"/>
          </p:nvPr>
        </p:nvSpPr>
        <p:spPr>
          <a:xfrm>
            <a:off x="628650" y="4191000"/>
            <a:ext cx="7886700" cy="1500188"/>
          </a:xfrm>
        </p:spPr>
        <p:txBody>
          <a:bodyPr/>
          <a:lstStyle/>
          <a:p>
            <a:pPr eaLnBrk="1" hangingPunct="1">
              <a:buFont typeface="Arial" charset="0"/>
              <a:buNone/>
            </a:pPr>
            <a:r>
              <a:rPr lang="en-US" sz="1800" smtClean="0">
                <a:solidFill>
                  <a:schemeClr val="bg1"/>
                </a:solidFill>
              </a:rPr>
              <a:t>Workshop KiesBeter en ZorgkaartNederland</a:t>
            </a:r>
          </a:p>
          <a:p>
            <a:pPr eaLnBrk="1" hangingPunct="1">
              <a:buFont typeface="Arial" charset="0"/>
              <a:buNone/>
            </a:pPr>
            <a:r>
              <a:rPr lang="en-US" sz="1800" smtClean="0">
                <a:solidFill>
                  <a:schemeClr val="bg1"/>
                </a:solidFill>
              </a:rPr>
              <a:t>Pauline de Heer en Bernadette van Oost</a:t>
            </a:r>
          </a:p>
          <a:p>
            <a:pPr eaLnBrk="1" hangingPunct="1">
              <a:buFont typeface="Arial" charset="0"/>
              <a:buNone/>
            </a:pPr>
            <a:r>
              <a:rPr lang="en-US" sz="1800" smtClean="0">
                <a:solidFill>
                  <a:schemeClr val="bg1"/>
                </a:solidFill>
              </a:rPr>
              <a:t>Inspiratiemiddag 25 oktober 2016</a:t>
            </a:r>
            <a:endParaRPr lang="nl-NL" sz="1800" smtClean="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p:cNvSpPr>
          <p:nvPr>
            <p:ph type="title" idx="4294967295"/>
          </p:nvPr>
        </p:nvSpPr>
        <p:spPr/>
        <p:txBody>
          <a:bodyPr/>
          <a:lstStyle/>
          <a:p>
            <a:pPr eaLnBrk="1" hangingPunct="1"/>
            <a:r>
              <a:rPr lang="en-US" sz="3200" smtClean="0">
                <a:solidFill>
                  <a:schemeClr val="bg1"/>
                </a:solidFill>
                <a:latin typeface="Calibri Bold" pitchFamily="34" charset="0"/>
              </a:rPr>
              <a:t>Programma</a:t>
            </a:r>
            <a:endParaRPr lang="nl-NL" sz="3200" smtClean="0">
              <a:solidFill>
                <a:schemeClr val="bg1"/>
              </a:solidFill>
              <a:latin typeface="Calibri Bold" pitchFamily="34" charset="0"/>
            </a:endParaRPr>
          </a:p>
        </p:txBody>
      </p:sp>
      <p:sp>
        <p:nvSpPr>
          <p:cNvPr id="37890" name="Rectangle 3"/>
          <p:cNvSpPr>
            <a:spLocks noGrp="1"/>
          </p:cNvSpPr>
          <p:nvPr>
            <p:ph type="body" idx="4294967295"/>
          </p:nvPr>
        </p:nvSpPr>
        <p:spPr/>
        <p:txBody>
          <a:bodyPr/>
          <a:lstStyle/>
          <a:p>
            <a:pPr eaLnBrk="1" hangingPunct="1"/>
            <a:r>
              <a:rPr lang="en-US" sz="2400" smtClean="0"/>
              <a:t>Introductie Zorginstituut Nederland</a:t>
            </a:r>
          </a:p>
          <a:p>
            <a:pPr lvl="1" eaLnBrk="1" hangingPunct="1"/>
            <a:r>
              <a:rPr lang="en-US" sz="2000" smtClean="0"/>
              <a:t>Good Practices</a:t>
            </a:r>
          </a:p>
          <a:p>
            <a:pPr lvl="1" eaLnBrk="1" hangingPunct="1"/>
            <a:r>
              <a:rPr lang="en-US" sz="2000" smtClean="0"/>
              <a:t>KiesBeter.nl</a:t>
            </a:r>
          </a:p>
          <a:p>
            <a:pPr eaLnBrk="1" hangingPunct="1"/>
            <a:r>
              <a:rPr lang="en-US" sz="2400" smtClean="0"/>
              <a:t>ZorgkaartNederland en KiesBeter</a:t>
            </a:r>
          </a:p>
          <a:p>
            <a:pPr lvl="1" eaLnBrk="1" hangingPunct="1"/>
            <a:r>
              <a:rPr lang="en-US" sz="2000" smtClean="0"/>
              <a:t>Raakvlakken, verschillen en elkaar versterken</a:t>
            </a:r>
          </a:p>
          <a:p>
            <a:pPr eaLnBrk="1" hangingPunct="1"/>
            <a:r>
              <a:rPr lang="en-US" sz="2400" smtClean="0"/>
              <a:t>Hoe kies je voor goede zorg?</a:t>
            </a:r>
          </a:p>
          <a:p>
            <a:pPr lvl="1" eaLnBrk="1" hangingPunct="1"/>
            <a:r>
              <a:rPr lang="en-US" sz="2000" smtClean="0"/>
              <a:t>Twee casussen</a:t>
            </a:r>
          </a:p>
          <a:p>
            <a:pPr lvl="1" eaLnBrk="1" hangingPunct="1"/>
            <a:r>
              <a:rPr lang="en-US" sz="2000" smtClean="0"/>
              <a:t>Discussie en conclusies</a:t>
            </a:r>
            <a:endParaRPr lang="nl-NL" sz="200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p:cNvSpPr>
          <p:nvPr>
            <p:ph type="title" idx="4294967295"/>
          </p:nvPr>
        </p:nvSpPr>
        <p:spPr/>
        <p:txBody>
          <a:bodyPr/>
          <a:lstStyle/>
          <a:p>
            <a:pPr eaLnBrk="1" hangingPunct="1"/>
            <a:r>
              <a:rPr lang="nl-NL" sz="3200" smtClean="0">
                <a:solidFill>
                  <a:schemeClr val="bg1"/>
                </a:solidFill>
                <a:latin typeface="Calibri Bold" pitchFamily="34" charset="0"/>
              </a:rPr>
              <a:t>Kwaliteitstaken Zorginstituut Nederland</a:t>
            </a:r>
          </a:p>
        </p:txBody>
      </p:sp>
      <p:sp>
        <p:nvSpPr>
          <p:cNvPr id="38914" name="Rectangle 3"/>
          <p:cNvSpPr>
            <a:spLocks noGrp="1"/>
          </p:cNvSpPr>
          <p:nvPr>
            <p:ph type="body" idx="4294967295"/>
          </p:nvPr>
        </p:nvSpPr>
        <p:spPr>
          <a:xfrm>
            <a:off x="628650" y="1690688"/>
            <a:ext cx="7886700" cy="4486275"/>
          </a:xfrm>
        </p:spPr>
        <p:txBody>
          <a:bodyPr/>
          <a:lstStyle/>
          <a:p>
            <a:pPr lvl="1" eaLnBrk="1" hangingPunct="1">
              <a:lnSpc>
                <a:spcPts val="2200"/>
              </a:lnSpc>
              <a:spcBef>
                <a:spcPts val="400"/>
              </a:spcBef>
            </a:pPr>
            <a:r>
              <a:rPr lang="nl-NL" sz="2000" smtClean="0"/>
              <a:t>Goede zorg stimuleren door</a:t>
            </a:r>
          </a:p>
          <a:p>
            <a:pPr lvl="2" eaLnBrk="1" hangingPunct="1">
              <a:lnSpc>
                <a:spcPts val="2200"/>
              </a:lnSpc>
              <a:spcBef>
                <a:spcPts val="400"/>
              </a:spcBef>
            </a:pPr>
            <a:r>
              <a:rPr lang="nl-NL" sz="1800" smtClean="0"/>
              <a:t>partijen helpen kwaliteit van zorg steeds verder te verbeteren </a:t>
            </a:r>
          </a:p>
          <a:p>
            <a:pPr lvl="2" eaLnBrk="1" hangingPunct="1">
              <a:lnSpc>
                <a:spcPts val="2200"/>
              </a:lnSpc>
              <a:spcBef>
                <a:spcPts val="400"/>
              </a:spcBef>
            </a:pPr>
            <a:r>
              <a:rPr lang="nl-NL" sz="1800" smtClean="0"/>
              <a:t>patiënten de weg wijzen naar goede zorg</a:t>
            </a:r>
          </a:p>
          <a:p>
            <a:pPr lvl="1" eaLnBrk="1" hangingPunct="1">
              <a:lnSpc>
                <a:spcPts val="2200"/>
              </a:lnSpc>
              <a:spcBef>
                <a:spcPts val="400"/>
              </a:spcBef>
            </a:pPr>
            <a:r>
              <a:rPr lang="nl-NL" sz="2000" smtClean="0"/>
              <a:t>Overzicht maken op Zorginzicht.nl van (ontbrekende) </a:t>
            </a:r>
          </a:p>
          <a:p>
            <a:pPr lvl="2" eaLnBrk="1" hangingPunct="1">
              <a:lnSpc>
                <a:spcPts val="2200"/>
              </a:lnSpc>
              <a:spcBef>
                <a:spcPts val="400"/>
              </a:spcBef>
            </a:pPr>
            <a:r>
              <a:rPr lang="nl-NL" sz="1800" smtClean="0"/>
              <a:t>zorgstandaarden en richtlijnen</a:t>
            </a:r>
          </a:p>
          <a:p>
            <a:pPr lvl="2" eaLnBrk="1" hangingPunct="1">
              <a:lnSpc>
                <a:spcPts val="2200"/>
              </a:lnSpc>
              <a:spcBef>
                <a:spcPts val="400"/>
              </a:spcBef>
            </a:pPr>
            <a:r>
              <a:rPr lang="nl-NL" sz="1800" smtClean="0"/>
              <a:t>indicatoren </a:t>
            </a:r>
          </a:p>
          <a:p>
            <a:pPr lvl="2" eaLnBrk="1" hangingPunct="1">
              <a:lnSpc>
                <a:spcPts val="2200"/>
              </a:lnSpc>
              <a:spcBef>
                <a:spcPts val="400"/>
              </a:spcBef>
            </a:pPr>
            <a:r>
              <a:rPr lang="nl-NL" sz="1800" b="1" smtClean="0"/>
              <a:t>good practices</a:t>
            </a:r>
          </a:p>
          <a:p>
            <a:pPr lvl="1" eaLnBrk="1" hangingPunct="1">
              <a:lnSpc>
                <a:spcPts val="2200"/>
              </a:lnSpc>
              <a:spcBef>
                <a:spcPts val="400"/>
              </a:spcBef>
            </a:pPr>
            <a:r>
              <a:rPr lang="nl-NL" sz="2000" smtClean="0"/>
              <a:t>Bij voldoen aan criteria: kwaliteitsstandaard opnemen in Register</a:t>
            </a:r>
          </a:p>
          <a:p>
            <a:pPr lvl="1" eaLnBrk="1" hangingPunct="1">
              <a:lnSpc>
                <a:spcPts val="2200"/>
              </a:lnSpc>
              <a:spcBef>
                <a:spcPts val="400"/>
              </a:spcBef>
            </a:pPr>
            <a:r>
              <a:rPr lang="nl-NL" sz="2000" smtClean="0"/>
              <a:t>Kwaliteitsinstituut publiceert kwaliteitsinformatie</a:t>
            </a:r>
          </a:p>
          <a:p>
            <a:pPr lvl="2" eaLnBrk="1" hangingPunct="1">
              <a:lnSpc>
                <a:spcPts val="2200"/>
              </a:lnSpc>
              <a:spcBef>
                <a:spcPts val="400"/>
              </a:spcBef>
            </a:pPr>
            <a:r>
              <a:rPr lang="nl-NL" sz="1800" smtClean="0"/>
              <a:t>Zorginzicht.nl voor en door professionals</a:t>
            </a:r>
          </a:p>
          <a:p>
            <a:pPr lvl="2" eaLnBrk="1" hangingPunct="1">
              <a:lnSpc>
                <a:spcPts val="2200"/>
              </a:lnSpc>
              <a:spcBef>
                <a:spcPts val="400"/>
              </a:spcBef>
            </a:pPr>
            <a:r>
              <a:rPr lang="nl-NL" sz="1800" b="1" smtClean="0"/>
              <a:t>KiesBeter.nl</a:t>
            </a:r>
            <a:r>
              <a:rPr lang="nl-NL" sz="1800" smtClean="0"/>
              <a:t> voor patiënten en cliënten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5" name="Rectangle 5"/>
          <p:cNvSpPr>
            <a:spLocks noChangeArrowheads="1"/>
          </p:cNvSpPr>
          <p:nvPr/>
        </p:nvSpPr>
        <p:spPr bwMode="auto">
          <a:xfrm>
            <a:off x="0" y="4791075"/>
            <a:ext cx="9144000" cy="2066925"/>
          </a:xfrm>
          <a:prstGeom prst="rect">
            <a:avLst/>
          </a:prstGeom>
          <a:solidFill>
            <a:schemeClr val="bg1"/>
          </a:solidFill>
          <a:ln w="9525">
            <a:noFill/>
            <a:miter lim="800000"/>
            <a:headEnd/>
            <a:tailEnd/>
          </a:ln>
          <a:effectLst/>
        </p:spPr>
        <p:txBody>
          <a:bodyPr wrap="none" anchor="ctr"/>
          <a:lstStyle/>
          <a:p>
            <a:endParaRPr lang="nl-NL"/>
          </a:p>
        </p:txBody>
      </p:sp>
      <p:sp>
        <p:nvSpPr>
          <p:cNvPr id="40961" name="Rectangle 2"/>
          <p:cNvSpPr>
            <a:spLocks noGrp="1"/>
          </p:cNvSpPr>
          <p:nvPr>
            <p:ph type="title" idx="4294967295"/>
          </p:nvPr>
        </p:nvSpPr>
        <p:spPr/>
        <p:txBody>
          <a:bodyPr/>
          <a:lstStyle/>
          <a:p>
            <a:pPr eaLnBrk="1" hangingPunct="1"/>
            <a:r>
              <a:rPr lang="en-US" sz="3200" smtClean="0">
                <a:solidFill>
                  <a:schemeClr val="bg1"/>
                </a:solidFill>
                <a:latin typeface="Calibri Bold" pitchFamily="34" charset="0"/>
              </a:rPr>
              <a:t>Good practices in de langdurige zorg</a:t>
            </a:r>
            <a:endParaRPr lang="nl-NL" sz="3200" smtClean="0">
              <a:solidFill>
                <a:schemeClr val="bg1"/>
              </a:solidFill>
              <a:latin typeface="Calibri Bold" pitchFamily="34" charset="0"/>
            </a:endParaRPr>
          </a:p>
        </p:txBody>
      </p:sp>
      <p:sp>
        <p:nvSpPr>
          <p:cNvPr id="40962" name="Rectangle 3"/>
          <p:cNvSpPr>
            <a:spLocks noGrp="1"/>
          </p:cNvSpPr>
          <p:nvPr>
            <p:ph type="body" idx="4294967295"/>
          </p:nvPr>
        </p:nvSpPr>
        <p:spPr/>
        <p:txBody>
          <a:bodyPr/>
          <a:lstStyle/>
          <a:p>
            <a:pPr eaLnBrk="1" hangingPunct="1"/>
            <a:r>
              <a:rPr lang="en-US" sz="2000" smtClean="0"/>
              <a:t>Voorbeelden van goede zorg en ondersteuning</a:t>
            </a:r>
          </a:p>
          <a:p>
            <a:pPr lvl="1" eaLnBrk="1" hangingPunct="1"/>
            <a:r>
              <a:rPr lang="en-US" sz="1800" smtClean="0"/>
              <a:t>Erkende interventies (getoetst door Trimbos en Vilans)</a:t>
            </a:r>
          </a:p>
          <a:p>
            <a:pPr lvl="1" eaLnBrk="1" hangingPunct="1"/>
            <a:r>
              <a:rPr lang="en-US" sz="1800" smtClean="0"/>
              <a:t>Praktijkvoorbeeld (laagdrempelig, voor en door professionals, rijp &amp; groen)</a:t>
            </a:r>
          </a:p>
          <a:p>
            <a:pPr eaLnBrk="1" hangingPunct="1"/>
            <a:r>
              <a:rPr lang="en-US" sz="2000" smtClean="0"/>
              <a:t>Samenwerkingsverband Erkenningstraject (2015)</a:t>
            </a:r>
          </a:p>
          <a:p>
            <a:pPr eaLnBrk="1" hangingPunct="1"/>
            <a:r>
              <a:rPr lang="en-US" sz="2000" smtClean="0"/>
              <a:t>Nu zo’n 80 GP verzameld op Zorginzicht.nl</a:t>
            </a:r>
          </a:p>
          <a:p>
            <a:pPr eaLnBrk="1" hangingPunct="1"/>
            <a:r>
              <a:rPr lang="en-US" sz="2000" smtClean="0"/>
              <a:t>Ondersteuning doorontwikkeling interventies naar kwaliteitsstandaarden en verdere implementatie</a:t>
            </a:r>
          </a:p>
          <a:p>
            <a:pPr eaLnBrk="1" hangingPunct="1"/>
            <a:r>
              <a:rPr lang="en-US" sz="2000" smtClean="0"/>
              <a:t>Kwaliteitsforum op 29 november</a:t>
            </a:r>
          </a:p>
          <a:p>
            <a:pPr eaLnBrk="1" hangingPunct="1"/>
            <a:endParaRPr lang="en-US" sz="2000" smtClean="0"/>
          </a:p>
          <a:p>
            <a:pPr lvl="1" eaLnBrk="1" hangingPunct="1"/>
            <a:endParaRPr lang="nl-NL" sz="1800" smtClean="0"/>
          </a:p>
        </p:txBody>
      </p:sp>
      <p:pic>
        <p:nvPicPr>
          <p:cNvPr id="40963" name="Picture 3"/>
          <p:cNvPicPr>
            <a:picLocks noChangeAspect="1" noChangeArrowheads="1"/>
          </p:cNvPicPr>
          <p:nvPr/>
        </p:nvPicPr>
        <p:blipFill>
          <a:blip r:embed="rId2"/>
          <a:srcRect/>
          <a:stretch>
            <a:fillRect/>
          </a:stretch>
        </p:blipFill>
        <p:spPr bwMode="auto">
          <a:xfrm>
            <a:off x="1543050" y="4786313"/>
            <a:ext cx="6010275" cy="2071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p:cNvSpPr>
          <p:nvPr>
            <p:ph type="title" idx="4294967295"/>
          </p:nvPr>
        </p:nvSpPr>
        <p:spPr/>
        <p:txBody>
          <a:bodyPr/>
          <a:lstStyle/>
          <a:p>
            <a:pPr eaLnBrk="1" hangingPunct="1"/>
            <a:r>
              <a:rPr lang="nl-NL" sz="3200" smtClean="0">
                <a:solidFill>
                  <a:schemeClr val="bg1"/>
                </a:solidFill>
                <a:latin typeface="Calibri Bold" pitchFamily="34" charset="0"/>
              </a:rPr>
              <a:t>Basisconcept KiesBeter</a:t>
            </a:r>
          </a:p>
        </p:txBody>
      </p:sp>
      <p:sp>
        <p:nvSpPr>
          <p:cNvPr id="41986" name="Rectangle 3"/>
          <p:cNvSpPr>
            <a:spLocks noGrp="1"/>
          </p:cNvSpPr>
          <p:nvPr>
            <p:ph type="body" idx="4294967295"/>
          </p:nvPr>
        </p:nvSpPr>
        <p:spPr>
          <a:xfrm>
            <a:off x="628650" y="1701800"/>
            <a:ext cx="7886700" cy="4351338"/>
          </a:xfrm>
        </p:spPr>
        <p:txBody>
          <a:bodyPr/>
          <a:lstStyle/>
          <a:p>
            <a:pPr marL="0" indent="0" eaLnBrk="1" hangingPunct="1">
              <a:buFont typeface="Arial" charset="0"/>
              <a:buNone/>
            </a:pPr>
            <a:r>
              <a:rPr lang="nl-NL" sz="2000" smtClean="0"/>
              <a:t>Doel:</a:t>
            </a:r>
          </a:p>
          <a:p>
            <a:pPr marL="542925" lvl="2" indent="-1588" eaLnBrk="1" hangingPunct="1">
              <a:buFont typeface="Arial" charset="0"/>
              <a:buNone/>
            </a:pPr>
            <a:r>
              <a:rPr lang="nl-NL" smtClean="0"/>
              <a:t>KiesBeter is dé gebruiksvriendelijke </a:t>
            </a:r>
            <a:r>
              <a:rPr lang="nl-NL" u="sng" smtClean="0"/>
              <a:t>publiekstoegang</a:t>
            </a:r>
            <a:r>
              <a:rPr lang="nl-NL" smtClean="0"/>
              <a:t> tot </a:t>
            </a:r>
            <a:r>
              <a:rPr lang="nl-NL" u="sng" smtClean="0"/>
              <a:t>informatie over kwaliteit van zorg</a:t>
            </a:r>
            <a:r>
              <a:rPr lang="nl-NL" smtClean="0"/>
              <a:t> in Nederland</a:t>
            </a:r>
            <a:endParaRPr lang="nl-NL" i="1" smtClean="0"/>
          </a:p>
          <a:p>
            <a:pPr marL="0" indent="0" eaLnBrk="1" hangingPunct="1">
              <a:buFont typeface="Arial" charset="0"/>
              <a:buNone/>
            </a:pPr>
            <a:endParaRPr lang="nl-NL" sz="1000" smtClean="0"/>
          </a:p>
          <a:p>
            <a:pPr marL="0" indent="0" eaLnBrk="1" hangingPunct="1">
              <a:buFont typeface="Arial" charset="0"/>
              <a:buNone/>
            </a:pPr>
            <a:r>
              <a:rPr lang="nl-NL" sz="2000" smtClean="0"/>
              <a:t>Toegang bieden: waar mogelijk verwijzen, anders zelf aanbieden</a:t>
            </a:r>
            <a:endParaRPr lang="nl-NL" sz="2000" i="1" smtClean="0"/>
          </a:p>
          <a:p>
            <a:pPr marL="0" indent="0" eaLnBrk="1" hangingPunct="1">
              <a:buFont typeface="Arial" charset="0"/>
              <a:buNone/>
            </a:pPr>
            <a:endParaRPr lang="nl-NL" sz="1000" smtClean="0"/>
          </a:p>
          <a:p>
            <a:pPr marL="0" indent="0" eaLnBrk="1" hangingPunct="1">
              <a:buFont typeface="Arial" charset="0"/>
              <a:buNone/>
            </a:pPr>
            <a:r>
              <a:rPr lang="nl-NL" sz="2000" smtClean="0"/>
              <a:t>Focus op kwaliteit van zorg:</a:t>
            </a:r>
          </a:p>
          <a:p>
            <a:pPr marL="361950" lvl="1" indent="-360363" eaLnBrk="1" hangingPunct="1"/>
            <a:r>
              <a:rPr lang="nl-NL" sz="1800" smtClean="0"/>
              <a:t>Wat is goede zorg? </a:t>
            </a:r>
          </a:p>
          <a:p>
            <a:pPr marL="361950" lvl="1" indent="-360363" eaLnBrk="1" hangingPunct="1"/>
            <a:r>
              <a:rPr lang="nl-NL" sz="1800" smtClean="0"/>
              <a:t>Waar kan ik die vinden? </a:t>
            </a:r>
          </a:p>
          <a:p>
            <a:pPr marL="361950" lvl="1" indent="-360363" eaLnBrk="1" hangingPunct="1">
              <a:buFont typeface="Arial" charset="0"/>
              <a:buNone/>
            </a:pPr>
            <a:r>
              <a:rPr lang="en-US" sz="1800" smtClean="0"/>
              <a:t>	              +</a:t>
            </a:r>
          </a:p>
          <a:p>
            <a:pPr marL="361950" lvl="1" indent="-360363" eaLnBrk="1" hangingPunct="1"/>
            <a:r>
              <a:rPr lang="en-US" sz="1800" smtClean="0"/>
              <a:t>Waar kan ik andere relevante en betrouwbare informatie vinden?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el 1"/>
          <p:cNvSpPr>
            <a:spLocks noGrp="1"/>
          </p:cNvSpPr>
          <p:nvPr>
            <p:ph type="title"/>
          </p:nvPr>
        </p:nvSpPr>
        <p:spPr>
          <a:xfrm>
            <a:off x="1114425" y="531813"/>
            <a:ext cx="7400925" cy="996950"/>
          </a:xfrm>
        </p:spPr>
        <p:txBody>
          <a:bodyPr/>
          <a:lstStyle/>
          <a:p>
            <a:pPr eaLnBrk="1" hangingPunct="1"/>
            <a:r>
              <a:rPr lang="nl-NL" smtClean="0">
                <a:latin typeface="Calibri Bold" pitchFamily="34" charset="0"/>
              </a:rPr>
              <a:t>KiesBeter &amp; ZorgkaartNL </a:t>
            </a:r>
          </a:p>
        </p:txBody>
      </p:sp>
      <p:sp>
        <p:nvSpPr>
          <p:cNvPr id="3" name="Tijdelijke aanduiding voor inhoud 2"/>
          <p:cNvSpPr>
            <a:spLocks noGrp="1"/>
          </p:cNvSpPr>
          <p:nvPr>
            <p:ph idx="1"/>
          </p:nvPr>
        </p:nvSpPr>
        <p:spPr>
          <a:xfrm>
            <a:off x="876300" y="1800225"/>
            <a:ext cx="7735888" cy="3551238"/>
          </a:xfrm>
        </p:spPr>
        <p:txBody>
          <a:bodyPr rtlCol="0">
            <a:normAutofit/>
          </a:bodyPr>
          <a:lstStyle/>
          <a:p>
            <a:pPr eaLnBrk="1" hangingPunct="1">
              <a:spcAft>
                <a:spcPts val="0"/>
              </a:spcAft>
              <a:defRPr/>
            </a:pPr>
            <a:r>
              <a:rPr lang="nl-NL" dirty="0" smtClean="0"/>
              <a:t>Raakvlakken</a:t>
            </a:r>
          </a:p>
          <a:p>
            <a:pPr lvl="1" eaLnBrk="1" hangingPunct="1">
              <a:spcAft>
                <a:spcPts val="0"/>
              </a:spcAft>
              <a:defRPr/>
            </a:pPr>
            <a:r>
              <a:rPr lang="nl-NL" dirty="0" smtClean="0"/>
              <a:t>Gidsfunctie</a:t>
            </a:r>
          </a:p>
          <a:p>
            <a:pPr lvl="1" eaLnBrk="1" hangingPunct="1">
              <a:spcAft>
                <a:spcPts val="0"/>
              </a:spcAft>
              <a:defRPr/>
            </a:pPr>
            <a:r>
              <a:rPr lang="nl-NL" dirty="0" smtClean="0"/>
              <a:t>Kwaliteitsinformatie toegankelijk maken patiënt</a:t>
            </a:r>
          </a:p>
          <a:p>
            <a:pPr lvl="1" eaLnBrk="1" hangingPunct="1">
              <a:spcAft>
                <a:spcPts val="0"/>
              </a:spcAft>
              <a:defRPr/>
            </a:pPr>
            <a:r>
              <a:rPr lang="nl-NL" dirty="0" smtClean="0"/>
              <a:t>Verbeteren door transparantie</a:t>
            </a:r>
          </a:p>
          <a:p>
            <a:pPr eaLnBrk="1" hangingPunct="1">
              <a:spcAft>
                <a:spcPts val="0"/>
              </a:spcAft>
              <a:defRPr/>
            </a:pPr>
            <a:r>
              <a:rPr lang="nl-NL" dirty="0" smtClean="0"/>
              <a:t>Verschillen</a:t>
            </a:r>
          </a:p>
          <a:p>
            <a:pPr lvl="1" eaLnBrk="1" hangingPunct="1">
              <a:spcAft>
                <a:spcPts val="0"/>
              </a:spcAft>
              <a:defRPr/>
            </a:pPr>
            <a:r>
              <a:rPr lang="nl-NL" dirty="0" smtClean="0"/>
              <a:t>Ervaringen (ZKNL)</a:t>
            </a:r>
          </a:p>
          <a:p>
            <a:pPr lvl="1" eaLnBrk="1" hangingPunct="1">
              <a:spcAft>
                <a:spcPts val="0"/>
              </a:spcAft>
              <a:defRPr/>
            </a:pPr>
            <a:r>
              <a:rPr lang="nl-NL" dirty="0" smtClean="0"/>
              <a:t>Richtlijnen publiceren (publicatieplicht) (ZIN)</a:t>
            </a:r>
          </a:p>
          <a:p>
            <a:pPr eaLnBrk="1" hangingPunct="1">
              <a:spcAft>
                <a:spcPts val="0"/>
              </a:spcAft>
              <a:defRPr/>
            </a:pPr>
            <a:r>
              <a:rPr lang="nl-NL" dirty="0" smtClean="0"/>
              <a:t>Versterken</a:t>
            </a:r>
          </a:p>
          <a:p>
            <a:pPr lvl="1" eaLnBrk="1" hangingPunct="1">
              <a:spcAft>
                <a:spcPts val="0"/>
              </a:spcAft>
              <a:defRPr/>
            </a:pPr>
            <a:r>
              <a:rPr lang="nl-NL" dirty="0" smtClean="0"/>
              <a:t>Samenwerken om betere kwaliteitsinformatie beschikbaar te krijgen</a:t>
            </a:r>
          </a:p>
          <a:p>
            <a:pPr lvl="1" eaLnBrk="1" hangingPunct="1">
              <a:spcAft>
                <a:spcPts val="0"/>
              </a:spcAft>
              <a:defRPr/>
            </a:pPr>
            <a:r>
              <a:rPr lang="nl-NL" dirty="0" smtClean="0"/>
              <a:t>Verwijzen </a:t>
            </a:r>
          </a:p>
          <a:p>
            <a:pPr lvl="1" eaLnBrk="1" hangingPunct="1">
              <a:spcAft>
                <a:spcPts val="0"/>
              </a:spcAft>
              <a:defRPr/>
            </a:pPr>
            <a:endParaRPr lang="nl-NL" dirty="0" smtClean="0"/>
          </a:p>
          <a:p>
            <a:pPr lvl="1" eaLnBrk="1" hangingPunct="1">
              <a:spcAft>
                <a:spcPts val="0"/>
              </a:spcAft>
              <a:defRPr/>
            </a:pPr>
            <a:endParaRPr lang="nl-NL"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el 1"/>
          <p:cNvSpPr>
            <a:spLocks noGrp="1"/>
          </p:cNvSpPr>
          <p:nvPr>
            <p:ph type="title"/>
          </p:nvPr>
        </p:nvSpPr>
        <p:spPr>
          <a:xfrm>
            <a:off x="1114425" y="531813"/>
            <a:ext cx="7400925" cy="996950"/>
          </a:xfrm>
        </p:spPr>
        <p:txBody>
          <a:bodyPr/>
          <a:lstStyle/>
          <a:p>
            <a:pPr eaLnBrk="1" hangingPunct="1"/>
            <a:r>
              <a:rPr lang="en-US" smtClean="0">
                <a:latin typeface="Calibri Bold" pitchFamily="34" charset="0"/>
              </a:rPr>
              <a:t>Positionering websites in patient journey</a:t>
            </a:r>
            <a:endParaRPr lang="nl-NL" smtClean="0">
              <a:latin typeface="Calibri Bold" pitchFamily="34" charset="0"/>
            </a:endParaRPr>
          </a:p>
        </p:txBody>
      </p:sp>
      <p:pic>
        <p:nvPicPr>
          <p:cNvPr id="45058" name="Tijdelijke aanduiding voor inhoud 5"/>
          <p:cNvPicPr>
            <a:picLocks noGrp="1"/>
          </p:cNvPicPr>
          <p:nvPr>
            <p:ph idx="1"/>
          </p:nvPr>
        </p:nvPicPr>
        <p:blipFill>
          <a:blip r:embed="rId2"/>
          <a:srcRect b="23885"/>
          <a:stretch>
            <a:fillRect/>
          </a:stretch>
        </p:blipFill>
        <p:spPr>
          <a:xfrm>
            <a:off x="111125" y="1528763"/>
            <a:ext cx="8918575" cy="5305425"/>
          </a:xfrm>
          <a:solidFill>
            <a:schemeClr val="bg1"/>
          </a:solid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Basis ZKNL">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hema ZKNL">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Thema ZKNL" id="{6B79D2CD-F870-A341-B036-BACEA0BE0BB9}" vid="{7069D66F-F14D-524D-A8E0-9328B06EA08D}"/>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1436</TotalTime>
  <Words>1112</Words>
  <Application>Microsoft Office PowerPoint</Application>
  <PresentationFormat>Diavoorstelling (4:3)</PresentationFormat>
  <Paragraphs>187</Paragraphs>
  <Slides>21</Slides>
  <Notes>2</Notes>
  <HiddenSlides>0</HiddenSlides>
  <MMClips>0</MMClips>
  <ScaleCrop>false</ScaleCrop>
  <HeadingPairs>
    <vt:vector size="6" baseType="variant">
      <vt:variant>
        <vt:lpstr>Gebruikte lettertypen</vt:lpstr>
      </vt:variant>
      <vt:variant>
        <vt:i4>6</vt:i4>
      </vt:variant>
      <vt:variant>
        <vt:lpstr>Ontwerpsjabloon</vt:lpstr>
      </vt:variant>
      <vt:variant>
        <vt:i4>32</vt:i4>
      </vt:variant>
      <vt:variant>
        <vt:lpstr>Diatitels</vt:lpstr>
      </vt:variant>
      <vt:variant>
        <vt:i4>21</vt:i4>
      </vt:variant>
    </vt:vector>
  </HeadingPairs>
  <TitlesOfParts>
    <vt:vector size="59" baseType="lpstr">
      <vt:lpstr>Arial</vt:lpstr>
      <vt:lpstr>Calibri Light</vt:lpstr>
      <vt:lpstr>Calibri</vt:lpstr>
      <vt:lpstr>Calibri Bold</vt:lpstr>
      <vt:lpstr>Wingdings</vt:lpstr>
      <vt:lpstr>Verdana</vt:lpstr>
      <vt:lpstr>Basis ZKNL</vt:lpstr>
      <vt:lpstr>Thema ZKNL</vt:lpstr>
      <vt:lpstr>Basis ZKNL</vt:lpstr>
      <vt:lpstr>Basis ZKNL</vt:lpstr>
      <vt:lpstr>Basis ZKNL</vt:lpstr>
      <vt:lpstr>Basis ZKNL</vt:lpstr>
      <vt:lpstr>Basis ZKNL</vt:lpstr>
      <vt:lpstr>Basis ZKNL</vt:lpstr>
      <vt:lpstr>Basis ZKNL</vt:lpstr>
      <vt:lpstr>Basis ZKNL</vt:lpstr>
      <vt:lpstr>Basis ZKNL</vt:lpstr>
      <vt:lpstr>Basis ZKNL</vt:lpstr>
      <vt:lpstr>Basis ZKNL</vt:lpstr>
      <vt:lpstr>Basis ZKNL</vt:lpstr>
      <vt:lpstr>Basis ZKNL</vt:lpstr>
      <vt:lpstr>Basis ZKNL</vt:lpstr>
      <vt:lpstr>Basis ZKNL</vt:lpstr>
      <vt:lpstr>Basis ZKNL</vt:lpstr>
      <vt:lpstr>Thema ZKNL</vt:lpstr>
      <vt:lpstr>Thema ZKNL</vt:lpstr>
      <vt:lpstr>Thema ZKNL</vt:lpstr>
      <vt:lpstr>Thema ZKNL</vt:lpstr>
      <vt:lpstr>Thema ZKNL</vt:lpstr>
      <vt:lpstr>Thema ZKNL</vt:lpstr>
      <vt:lpstr>Thema ZKNL</vt:lpstr>
      <vt:lpstr>Thema ZKNL</vt:lpstr>
      <vt:lpstr>Thema ZKNL</vt:lpstr>
      <vt:lpstr>Thema ZKNL</vt:lpstr>
      <vt:lpstr>Thema ZKNL</vt:lpstr>
      <vt:lpstr>Thema ZKNL</vt:lpstr>
      <vt:lpstr>Thema ZKNL</vt:lpstr>
      <vt:lpstr>Thema ZKNL</vt:lpstr>
      <vt:lpstr>Programma (1)</vt:lpstr>
      <vt:lpstr>Programma (2)</vt:lpstr>
      <vt:lpstr>Hoe kies je voor goede zorg?</vt:lpstr>
      <vt:lpstr>Programma</vt:lpstr>
      <vt:lpstr>Kwaliteitstaken Zorginstituut Nederland</vt:lpstr>
      <vt:lpstr>Good practices in de langdurige zorg</vt:lpstr>
      <vt:lpstr>Basisconcept KiesBeter</vt:lpstr>
      <vt:lpstr>KiesBeter &amp; ZorgkaartNL </vt:lpstr>
      <vt:lpstr>Positionering websites in patient journey</vt:lpstr>
      <vt:lpstr>Positionering websites in patient journey</vt:lpstr>
      <vt:lpstr>Websitefuncties </vt:lpstr>
      <vt:lpstr>Hoe kies je goede zorg?</vt:lpstr>
      <vt:lpstr>Twee casussen: casus 1: Renske</vt:lpstr>
      <vt:lpstr>Twee casussen: casus 2: Johan</vt:lpstr>
      <vt:lpstr>Bespreek een casus</vt:lpstr>
      <vt:lpstr>Discussie</vt:lpstr>
      <vt:lpstr>Uit de wetenschap</vt:lpstr>
      <vt:lpstr>Soorten zorgzoekers</vt:lpstr>
      <vt:lpstr>Belangrijke factoren bij kiezen</vt:lpstr>
      <vt:lpstr>Kiezen in de langdurige zorg</vt:lpstr>
      <vt:lpstr>Klik met organisatie is essentieel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Lex de Haas</dc:creator>
  <cp:lastModifiedBy>Heer, mw. P. de</cp:lastModifiedBy>
  <cp:revision>96</cp:revision>
  <dcterms:created xsi:type="dcterms:W3CDTF">2016-08-31T09:54:48Z</dcterms:created>
  <dcterms:modified xsi:type="dcterms:W3CDTF">2016-10-24T20:49:07Z</dcterms:modified>
</cp:coreProperties>
</file>